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48"/>
  </p:notesMasterIdLst>
  <p:sldIdLst>
    <p:sldId id="791" r:id="rId2"/>
    <p:sldId id="748" r:id="rId3"/>
    <p:sldId id="749" r:id="rId4"/>
    <p:sldId id="535" r:id="rId5"/>
    <p:sldId id="774" r:id="rId6"/>
    <p:sldId id="750" r:id="rId7"/>
    <p:sldId id="775" r:id="rId8"/>
    <p:sldId id="788" r:id="rId9"/>
    <p:sldId id="751" r:id="rId10"/>
    <p:sldId id="789" r:id="rId11"/>
    <p:sldId id="752" r:id="rId12"/>
    <p:sldId id="753" r:id="rId13"/>
    <p:sldId id="776" r:id="rId14"/>
    <p:sldId id="745" r:id="rId15"/>
    <p:sldId id="777" r:id="rId16"/>
    <p:sldId id="754" r:id="rId17"/>
    <p:sldId id="755" r:id="rId18"/>
    <p:sldId id="778" r:id="rId19"/>
    <p:sldId id="779" r:id="rId20"/>
    <p:sldId id="756" r:id="rId21"/>
    <p:sldId id="780" r:id="rId22"/>
    <p:sldId id="746" r:id="rId23"/>
    <p:sldId id="757" r:id="rId24"/>
    <p:sldId id="758" r:id="rId25"/>
    <p:sldId id="759" r:id="rId26"/>
    <p:sldId id="760" r:id="rId27"/>
    <p:sldId id="761" r:id="rId28"/>
    <p:sldId id="762" r:id="rId29"/>
    <p:sldId id="781" r:id="rId30"/>
    <p:sldId id="763" r:id="rId31"/>
    <p:sldId id="782" r:id="rId32"/>
    <p:sldId id="747" r:id="rId33"/>
    <p:sldId id="764" r:id="rId34"/>
    <p:sldId id="765" r:id="rId35"/>
    <p:sldId id="783" r:id="rId36"/>
    <p:sldId id="786" r:id="rId37"/>
    <p:sldId id="790" r:id="rId38"/>
    <p:sldId id="787" r:id="rId39"/>
    <p:sldId id="766" r:id="rId40"/>
    <p:sldId id="767" r:id="rId41"/>
    <p:sldId id="768" r:id="rId42"/>
    <p:sldId id="769" r:id="rId43"/>
    <p:sldId id="770" r:id="rId44"/>
    <p:sldId id="771" r:id="rId45"/>
    <p:sldId id="772" r:id="rId46"/>
    <p:sldId id="773" r:id="rId47"/>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713"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5218" name="Rectangle 2">
            <a:extLst>
              <a:ext uri="{FF2B5EF4-FFF2-40B4-BE49-F238E27FC236}">
                <a16:creationId xmlns:a16="http://schemas.microsoft.com/office/drawing/2014/main" id="{5DA42855-8144-4082-4B60-261F04009CA5}"/>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5219" name="Rectangle 3">
            <a:extLst>
              <a:ext uri="{FF2B5EF4-FFF2-40B4-BE49-F238E27FC236}">
                <a16:creationId xmlns:a16="http://schemas.microsoft.com/office/drawing/2014/main" id="{BABB8867-C024-B7C8-6876-88B8D4CB7704}"/>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05220" name="Rectangle 4">
            <a:extLst>
              <a:ext uri="{FF2B5EF4-FFF2-40B4-BE49-F238E27FC236}">
                <a16:creationId xmlns:a16="http://schemas.microsoft.com/office/drawing/2014/main" id="{6538B5B4-538C-A168-7F24-7C1C8A90846D}"/>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5221" name="Rectangle 5">
            <a:extLst>
              <a:ext uri="{FF2B5EF4-FFF2-40B4-BE49-F238E27FC236}">
                <a16:creationId xmlns:a16="http://schemas.microsoft.com/office/drawing/2014/main" id="{52B1286E-8A51-6CAB-F4F3-5676DD61EE8B}"/>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05222" name="Rectangle 6">
            <a:extLst>
              <a:ext uri="{FF2B5EF4-FFF2-40B4-BE49-F238E27FC236}">
                <a16:creationId xmlns:a16="http://schemas.microsoft.com/office/drawing/2014/main" id="{A34A049A-1065-56A9-7B87-1E7623E2DB3A}"/>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05223" name="Rectangle 7">
            <a:extLst>
              <a:ext uri="{FF2B5EF4-FFF2-40B4-BE49-F238E27FC236}">
                <a16:creationId xmlns:a16="http://schemas.microsoft.com/office/drawing/2014/main" id="{A876895E-C19C-3A8E-F04E-22C2824D47E9}"/>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39DC18E0-14EF-4746-B4AB-2B318984560D}"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91524C3-5281-2B03-6D97-59F1DD1A1521}"/>
              </a:ext>
            </a:extLst>
          </p:cNvPr>
          <p:cNvSpPr>
            <a:spLocks noGrp="1" noChangeArrowheads="1"/>
          </p:cNvSpPr>
          <p:nvPr>
            <p:ph type="sldNum" sz="quarter" idx="5"/>
          </p:nvPr>
        </p:nvSpPr>
        <p:spPr>
          <a:ln/>
        </p:spPr>
        <p:txBody>
          <a:bodyPr/>
          <a:lstStyle/>
          <a:p>
            <a:fld id="{AA3F59E2-DF31-C84D-989A-2B044F2B35B8}" type="slidenum">
              <a:rPr lang="en-US" altLang="en-US"/>
              <a:pPr/>
              <a:t>1</a:t>
            </a:fld>
            <a:endParaRPr lang="en-US" altLang="en-US"/>
          </a:p>
        </p:txBody>
      </p:sp>
      <p:sp>
        <p:nvSpPr>
          <p:cNvPr id="954370" name="Rectangle 2">
            <a:extLst>
              <a:ext uri="{FF2B5EF4-FFF2-40B4-BE49-F238E27FC236}">
                <a16:creationId xmlns:a16="http://schemas.microsoft.com/office/drawing/2014/main" id="{862746E7-C7C8-EB75-BE7E-152CD8B0F935}"/>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2C47A356-729E-D264-C9EF-4A0A4689DF1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1B1972F-DD10-D04F-3BC6-CD0CA332877E}"/>
              </a:ext>
            </a:extLst>
          </p:cNvPr>
          <p:cNvSpPr>
            <a:spLocks noGrp="1" noChangeArrowheads="1"/>
          </p:cNvSpPr>
          <p:nvPr>
            <p:ph type="sldNum" sz="quarter" idx="5"/>
          </p:nvPr>
        </p:nvSpPr>
        <p:spPr>
          <a:ln/>
        </p:spPr>
        <p:txBody>
          <a:bodyPr/>
          <a:lstStyle/>
          <a:p>
            <a:fld id="{33492007-68EA-1441-A894-683E89B3E419}" type="slidenum">
              <a:rPr lang="en-US" altLang="en-US"/>
              <a:pPr/>
              <a:t>10</a:t>
            </a:fld>
            <a:endParaRPr lang="en-US" altLang="en-US"/>
          </a:p>
        </p:txBody>
      </p:sp>
      <p:sp>
        <p:nvSpPr>
          <p:cNvPr id="915458" name="Rectangle 2">
            <a:extLst>
              <a:ext uri="{FF2B5EF4-FFF2-40B4-BE49-F238E27FC236}">
                <a16:creationId xmlns:a16="http://schemas.microsoft.com/office/drawing/2014/main" id="{73135EC2-EC3B-C853-AA1E-D0C63A0D523C}"/>
              </a:ext>
            </a:extLst>
          </p:cNvPr>
          <p:cNvSpPr>
            <a:spLocks noRot="1" noChangeArrowheads="1" noTextEdit="1"/>
          </p:cNvSpPr>
          <p:nvPr>
            <p:ph type="sldImg"/>
          </p:nvPr>
        </p:nvSpPr>
        <p:spPr>
          <a:ln/>
        </p:spPr>
      </p:sp>
      <p:sp>
        <p:nvSpPr>
          <p:cNvPr id="915459" name="Rectangle 3">
            <a:extLst>
              <a:ext uri="{FF2B5EF4-FFF2-40B4-BE49-F238E27FC236}">
                <a16:creationId xmlns:a16="http://schemas.microsoft.com/office/drawing/2014/main" id="{71AB48F3-7477-9058-7F31-4B5AFB1D7D7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37E2C74-A073-EDCC-1290-492B246D8AE8}"/>
              </a:ext>
            </a:extLst>
          </p:cNvPr>
          <p:cNvSpPr>
            <a:spLocks noGrp="1" noChangeArrowheads="1"/>
          </p:cNvSpPr>
          <p:nvPr>
            <p:ph type="sldNum" sz="quarter" idx="5"/>
          </p:nvPr>
        </p:nvSpPr>
        <p:spPr>
          <a:ln/>
        </p:spPr>
        <p:txBody>
          <a:bodyPr/>
          <a:lstStyle/>
          <a:p>
            <a:fld id="{3915B008-36FB-244D-8812-B6C7DC527975}" type="slidenum">
              <a:rPr lang="en-US" altLang="en-US"/>
              <a:pPr/>
              <a:t>11</a:t>
            </a:fld>
            <a:endParaRPr lang="en-US" altLang="en-US"/>
          </a:p>
        </p:txBody>
      </p:sp>
      <p:sp>
        <p:nvSpPr>
          <p:cNvPr id="916482" name="Rectangle 2">
            <a:extLst>
              <a:ext uri="{FF2B5EF4-FFF2-40B4-BE49-F238E27FC236}">
                <a16:creationId xmlns:a16="http://schemas.microsoft.com/office/drawing/2014/main" id="{34C4F646-5CEC-1784-52A3-9AED68E91596}"/>
              </a:ext>
            </a:extLst>
          </p:cNvPr>
          <p:cNvSpPr>
            <a:spLocks noRot="1" noChangeArrowheads="1" noTextEdit="1"/>
          </p:cNvSpPr>
          <p:nvPr>
            <p:ph type="sldImg"/>
          </p:nvPr>
        </p:nvSpPr>
        <p:spPr>
          <a:ln/>
        </p:spPr>
      </p:sp>
      <p:sp>
        <p:nvSpPr>
          <p:cNvPr id="916483" name="Rectangle 3">
            <a:extLst>
              <a:ext uri="{FF2B5EF4-FFF2-40B4-BE49-F238E27FC236}">
                <a16:creationId xmlns:a16="http://schemas.microsoft.com/office/drawing/2014/main" id="{D2E17988-16EE-B61E-EB65-0269FDE8EA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96714E8-27F3-5226-111E-3ADD0C7C9FEC}"/>
              </a:ext>
            </a:extLst>
          </p:cNvPr>
          <p:cNvSpPr>
            <a:spLocks noGrp="1" noChangeArrowheads="1"/>
          </p:cNvSpPr>
          <p:nvPr>
            <p:ph type="sldNum" sz="quarter" idx="5"/>
          </p:nvPr>
        </p:nvSpPr>
        <p:spPr>
          <a:ln/>
        </p:spPr>
        <p:txBody>
          <a:bodyPr/>
          <a:lstStyle/>
          <a:p>
            <a:fld id="{9F9DFF75-E0C1-AB41-A458-ADD3C4C16A5B}" type="slidenum">
              <a:rPr lang="en-US" altLang="en-US"/>
              <a:pPr/>
              <a:t>12</a:t>
            </a:fld>
            <a:endParaRPr lang="en-US" altLang="en-US"/>
          </a:p>
        </p:txBody>
      </p:sp>
      <p:sp>
        <p:nvSpPr>
          <p:cNvPr id="917506" name="Rectangle 2">
            <a:extLst>
              <a:ext uri="{FF2B5EF4-FFF2-40B4-BE49-F238E27FC236}">
                <a16:creationId xmlns:a16="http://schemas.microsoft.com/office/drawing/2014/main" id="{2A9B96B5-2685-EA0A-322E-E44309713072}"/>
              </a:ext>
            </a:extLst>
          </p:cNvPr>
          <p:cNvSpPr>
            <a:spLocks noRot="1" noChangeArrowheads="1" noTextEdit="1"/>
          </p:cNvSpPr>
          <p:nvPr>
            <p:ph type="sldImg"/>
          </p:nvPr>
        </p:nvSpPr>
        <p:spPr>
          <a:ln/>
        </p:spPr>
      </p:sp>
      <p:sp>
        <p:nvSpPr>
          <p:cNvPr id="917507" name="Rectangle 3">
            <a:extLst>
              <a:ext uri="{FF2B5EF4-FFF2-40B4-BE49-F238E27FC236}">
                <a16:creationId xmlns:a16="http://schemas.microsoft.com/office/drawing/2014/main" id="{AD18E590-4E4F-AFCC-0A89-4DFFEA258E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44EDF4-156E-E38A-9592-7B7DD739C72D}"/>
              </a:ext>
            </a:extLst>
          </p:cNvPr>
          <p:cNvSpPr>
            <a:spLocks noGrp="1" noChangeArrowheads="1"/>
          </p:cNvSpPr>
          <p:nvPr>
            <p:ph type="sldNum" sz="quarter" idx="5"/>
          </p:nvPr>
        </p:nvSpPr>
        <p:spPr>
          <a:ln/>
        </p:spPr>
        <p:txBody>
          <a:bodyPr/>
          <a:lstStyle/>
          <a:p>
            <a:fld id="{969DB047-06EC-AB46-B092-22B583D36191}" type="slidenum">
              <a:rPr lang="en-US" altLang="en-US"/>
              <a:pPr/>
              <a:t>13</a:t>
            </a:fld>
            <a:endParaRPr lang="en-US" altLang="en-US"/>
          </a:p>
        </p:txBody>
      </p:sp>
      <p:sp>
        <p:nvSpPr>
          <p:cNvPr id="918530" name="Rectangle 2">
            <a:extLst>
              <a:ext uri="{FF2B5EF4-FFF2-40B4-BE49-F238E27FC236}">
                <a16:creationId xmlns:a16="http://schemas.microsoft.com/office/drawing/2014/main" id="{2BCEADA5-BE93-62E6-B29A-B1B824550597}"/>
              </a:ext>
            </a:extLst>
          </p:cNvPr>
          <p:cNvSpPr>
            <a:spLocks noRot="1" noChangeArrowheads="1" noTextEdit="1"/>
          </p:cNvSpPr>
          <p:nvPr>
            <p:ph type="sldImg"/>
          </p:nvPr>
        </p:nvSpPr>
        <p:spPr>
          <a:ln/>
        </p:spPr>
      </p:sp>
      <p:sp>
        <p:nvSpPr>
          <p:cNvPr id="918531" name="Rectangle 3">
            <a:extLst>
              <a:ext uri="{FF2B5EF4-FFF2-40B4-BE49-F238E27FC236}">
                <a16:creationId xmlns:a16="http://schemas.microsoft.com/office/drawing/2014/main" id="{724611AD-488B-DC61-3617-1B8E980D671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B7E6640-3B3F-A16D-6272-8728EBC32FDF}"/>
              </a:ext>
            </a:extLst>
          </p:cNvPr>
          <p:cNvSpPr>
            <a:spLocks noGrp="1" noChangeArrowheads="1"/>
          </p:cNvSpPr>
          <p:nvPr>
            <p:ph type="sldNum" sz="quarter" idx="5"/>
          </p:nvPr>
        </p:nvSpPr>
        <p:spPr>
          <a:ln/>
        </p:spPr>
        <p:txBody>
          <a:bodyPr/>
          <a:lstStyle/>
          <a:p>
            <a:fld id="{C4B35B6F-CC9D-B84F-AE0A-976E3A603658}" type="slidenum">
              <a:rPr lang="en-US" altLang="en-US"/>
              <a:pPr/>
              <a:t>14</a:t>
            </a:fld>
            <a:endParaRPr lang="en-US" altLang="en-US"/>
          </a:p>
        </p:txBody>
      </p:sp>
      <p:sp>
        <p:nvSpPr>
          <p:cNvPr id="919554" name="Rectangle 2">
            <a:extLst>
              <a:ext uri="{FF2B5EF4-FFF2-40B4-BE49-F238E27FC236}">
                <a16:creationId xmlns:a16="http://schemas.microsoft.com/office/drawing/2014/main" id="{40266C4A-33E3-CA3B-D10F-6104E338385B}"/>
              </a:ext>
            </a:extLst>
          </p:cNvPr>
          <p:cNvSpPr>
            <a:spLocks noRot="1" noChangeArrowheads="1" noTextEdit="1"/>
          </p:cNvSpPr>
          <p:nvPr>
            <p:ph type="sldImg"/>
          </p:nvPr>
        </p:nvSpPr>
        <p:spPr>
          <a:ln/>
        </p:spPr>
      </p:sp>
      <p:sp>
        <p:nvSpPr>
          <p:cNvPr id="919555" name="Rectangle 3">
            <a:extLst>
              <a:ext uri="{FF2B5EF4-FFF2-40B4-BE49-F238E27FC236}">
                <a16:creationId xmlns:a16="http://schemas.microsoft.com/office/drawing/2014/main" id="{0D987889-3D27-B02B-12CA-8A25EDF1369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24348E-1FFC-2BEA-C5D3-85F72A6AEE68}"/>
              </a:ext>
            </a:extLst>
          </p:cNvPr>
          <p:cNvSpPr>
            <a:spLocks noGrp="1" noChangeArrowheads="1"/>
          </p:cNvSpPr>
          <p:nvPr>
            <p:ph type="sldNum" sz="quarter" idx="5"/>
          </p:nvPr>
        </p:nvSpPr>
        <p:spPr>
          <a:ln/>
        </p:spPr>
        <p:txBody>
          <a:bodyPr/>
          <a:lstStyle/>
          <a:p>
            <a:fld id="{75254728-90BB-AF43-9598-331F9741BBE6}" type="slidenum">
              <a:rPr lang="en-US" altLang="en-US"/>
              <a:pPr/>
              <a:t>15</a:t>
            </a:fld>
            <a:endParaRPr lang="en-US" altLang="en-US"/>
          </a:p>
        </p:txBody>
      </p:sp>
      <p:sp>
        <p:nvSpPr>
          <p:cNvPr id="920578" name="Rectangle 2">
            <a:extLst>
              <a:ext uri="{FF2B5EF4-FFF2-40B4-BE49-F238E27FC236}">
                <a16:creationId xmlns:a16="http://schemas.microsoft.com/office/drawing/2014/main" id="{78D80097-99B3-0DA3-488C-50AC955E852F}"/>
              </a:ext>
            </a:extLst>
          </p:cNvPr>
          <p:cNvSpPr>
            <a:spLocks noRot="1" noChangeArrowheads="1" noTextEdit="1"/>
          </p:cNvSpPr>
          <p:nvPr>
            <p:ph type="sldImg"/>
          </p:nvPr>
        </p:nvSpPr>
        <p:spPr>
          <a:ln/>
        </p:spPr>
      </p:sp>
      <p:sp>
        <p:nvSpPr>
          <p:cNvPr id="920579" name="Rectangle 3">
            <a:extLst>
              <a:ext uri="{FF2B5EF4-FFF2-40B4-BE49-F238E27FC236}">
                <a16:creationId xmlns:a16="http://schemas.microsoft.com/office/drawing/2014/main" id="{2F5948B4-F685-81A7-5DB3-8DB5B80FF6D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BE33437-1044-2BF8-3007-CCD9F0DD8469}"/>
              </a:ext>
            </a:extLst>
          </p:cNvPr>
          <p:cNvSpPr>
            <a:spLocks noGrp="1" noChangeArrowheads="1"/>
          </p:cNvSpPr>
          <p:nvPr>
            <p:ph type="sldNum" sz="quarter" idx="5"/>
          </p:nvPr>
        </p:nvSpPr>
        <p:spPr>
          <a:ln/>
        </p:spPr>
        <p:txBody>
          <a:bodyPr/>
          <a:lstStyle/>
          <a:p>
            <a:fld id="{6065CC15-217C-4F43-8579-DE81847D3FFC}" type="slidenum">
              <a:rPr lang="en-US" altLang="en-US"/>
              <a:pPr/>
              <a:t>16</a:t>
            </a:fld>
            <a:endParaRPr lang="en-US" altLang="en-US"/>
          </a:p>
        </p:txBody>
      </p:sp>
      <p:sp>
        <p:nvSpPr>
          <p:cNvPr id="921602" name="Rectangle 2">
            <a:extLst>
              <a:ext uri="{FF2B5EF4-FFF2-40B4-BE49-F238E27FC236}">
                <a16:creationId xmlns:a16="http://schemas.microsoft.com/office/drawing/2014/main" id="{3049D753-2828-1525-0389-10704D8F990E}"/>
              </a:ext>
            </a:extLst>
          </p:cNvPr>
          <p:cNvSpPr>
            <a:spLocks noRot="1" noChangeArrowheads="1" noTextEdit="1"/>
          </p:cNvSpPr>
          <p:nvPr>
            <p:ph type="sldImg"/>
          </p:nvPr>
        </p:nvSpPr>
        <p:spPr>
          <a:ln/>
        </p:spPr>
      </p:sp>
      <p:sp>
        <p:nvSpPr>
          <p:cNvPr id="921603" name="Rectangle 3">
            <a:extLst>
              <a:ext uri="{FF2B5EF4-FFF2-40B4-BE49-F238E27FC236}">
                <a16:creationId xmlns:a16="http://schemas.microsoft.com/office/drawing/2014/main" id="{97E4203F-C239-7A5D-4E86-FCEA1120E21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CCFD5D6-0ECC-F55C-5ECA-38BCE59B85EE}"/>
              </a:ext>
            </a:extLst>
          </p:cNvPr>
          <p:cNvSpPr>
            <a:spLocks noGrp="1" noChangeArrowheads="1"/>
          </p:cNvSpPr>
          <p:nvPr>
            <p:ph type="sldNum" sz="quarter" idx="5"/>
          </p:nvPr>
        </p:nvSpPr>
        <p:spPr>
          <a:ln/>
        </p:spPr>
        <p:txBody>
          <a:bodyPr/>
          <a:lstStyle/>
          <a:p>
            <a:fld id="{AAE3D4FA-11D1-E545-84FD-6A0FF8F96697}" type="slidenum">
              <a:rPr lang="en-US" altLang="en-US"/>
              <a:pPr/>
              <a:t>17</a:t>
            </a:fld>
            <a:endParaRPr lang="en-US" altLang="en-US"/>
          </a:p>
        </p:txBody>
      </p:sp>
      <p:sp>
        <p:nvSpPr>
          <p:cNvPr id="922626" name="Rectangle 2">
            <a:extLst>
              <a:ext uri="{FF2B5EF4-FFF2-40B4-BE49-F238E27FC236}">
                <a16:creationId xmlns:a16="http://schemas.microsoft.com/office/drawing/2014/main" id="{A135D97B-09B6-285D-6EDB-9642C0815609}"/>
              </a:ext>
            </a:extLst>
          </p:cNvPr>
          <p:cNvSpPr>
            <a:spLocks noRot="1" noChangeArrowheads="1" noTextEdit="1"/>
          </p:cNvSpPr>
          <p:nvPr>
            <p:ph type="sldImg"/>
          </p:nvPr>
        </p:nvSpPr>
        <p:spPr>
          <a:ln/>
        </p:spPr>
      </p:sp>
      <p:sp>
        <p:nvSpPr>
          <p:cNvPr id="922627" name="Rectangle 3">
            <a:extLst>
              <a:ext uri="{FF2B5EF4-FFF2-40B4-BE49-F238E27FC236}">
                <a16:creationId xmlns:a16="http://schemas.microsoft.com/office/drawing/2014/main" id="{16A299E0-2643-C3C0-0C0B-D4E1ED208C9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7527B6A-215C-C048-073A-B6A929D57554}"/>
              </a:ext>
            </a:extLst>
          </p:cNvPr>
          <p:cNvSpPr>
            <a:spLocks noGrp="1" noChangeArrowheads="1"/>
          </p:cNvSpPr>
          <p:nvPr>
            <p:ph type="sldNum" sz="quarter" idx="5"/>
          </p:nvPr>
        </p:nvSpPr>
        <p:spPr>
          <a:ln/>
        </p:spPr>
        <p:txBody>
          <a:bodyPr/>
          <a:lstStyle/>
          <a:p>
            <a:fld id="{7C513EDA-DF81-B04A-B822-34A7F18D6B70}" type="slidenum">
              <a:rPr lang="en-US" altLang="en-US"/>
              <a:pPr/>
              <a:t>18</a:t>
            </a:fld>
            <a:endParaRPr lang="en-US" altLang="en-US"/>
          </a:p>
        </p:txBody>
      </p:sp>
      <p:sp>
        <p:nvSpPr>
          <p:cNvPr id="923650" name="Rectangle 2">
            <a:extLst>
              <a:ext uri="{FF2B5EF4-FFF2-40B4-BE49-F238E27FC236}">
                <a16:creationId xmlns:a16="http://schemas.microsoft.com/office/drawing/2014/main" id="{026A642A-F25E-EBCB-F63D-4BF6C23370F0}"/>
              </a:ext>
            </a:extLst>
          </p:cNvPr>
          <p:cNvSpPr>
            <a:spLocks noRot="1" noChangeArrowheads="1" noTextEdit="1"/>
          </p:cNvSpPr>
          <p:nvPr>
            <p:ph type="sldImg"/>
          </p:nvPr>
        </p:nvSpPr>
        <p:spPr>
          <a:ln/>
        </p:spPr>
      </p:sp>
      <p:sp>
        <p:nvSpPr>
          <p:cNvPr id="923651" name="Rectangle 3">
            <a:extLst>
              <a:ext uri="{FF2B5EF4-FFF2-40B4-BE49-F238E27FC236}">
                <a16:creationId xmlns:a16="http://schemas.microsoft.com/office/drawing/2014/main" id="{F2A35122-7A26-40B8-0293-2AC1930DCE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D9908C-3007-9639-9121-BFA46006DDDA}"/>
              </a:ext>
            </a:extLst>
          </p:cNvPr>
          <p:cNvSpPr>
            <a:spLocks noGrp="1" noChangeArrowheads="1"/>
          </p:cNvSpPr>
          <p:nvPr>
            <p:ph type="sldNum" sz="quarter" idx="5"/>
          </p:nvPr>
        </p:nvSpPr>
        <p:spPr>
          <a:ln/>
        </p:spPr>
        <p:txBody>
          <a:bodyPr/>
          <a:lstStyle/>
          <a:p>
            <a:fld id="{17E5AE0C-20EE-414A-B40B-0E3E0218C06C}" type="slidenum">
              <a:rPr lang="en-US" altLang="en-US"/>
              <a:pPr/>
              <a:t>19</a:t>
            </a:fld>
            <a:endParaRPr lang="en-US" altLang="en-US"/>
          </a:p>
        </p:txBody>
      </p:sp>
      <p:sp>
        <p:nvSpPr>
          <p:cNvPr id="924674" name="Rectangle 2">
            <a:extLst>
              <a:ext uri="{FF2B5EF4-FFF2-40B4-BE49-F238E27FC236}">
                <a16:creationId xmlns:a16="http://schemas.microsoft.com/office/drawing/2014/main" id="{17F24CCF-1CB9-2A02-45E8-7ED1C7A5F6BC}"/>
              </a:ext>
            </a:extLst>
          </p:cNvPr>
          <p:cNvSpPr>
            <a:spLocks noRot="1" noChangeArrowheads="1" noTextEdit="1"/>
          </p:cNvSpPr>
          <p:nvPr>
            <p:ph type="sldImg"/>
          </p:nvPr>
        </p:nvSpPr>
        <p:spPr>
          <a:ln/>
        </p:spPr>
      </p:sp>
      <p:sp>
        <p:nvSpPr>
          <p:cNvPr id="924675" name="Rectangle 3">
            <a:extLst>
              <a:ext uri="{FF2B5EF4-FFF2-40B4-BE49-F238E27FC236}">
                <a16:creationId xmlns:a16="http://schemas.microsoft.com/office/drawing/2014/main" id="{749B4DD9-2DF9-85AE-936C-BA7F9B64CEB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7366373-DCA9-A3C2-E90B-02D2308D7C52}"/>
              </a:ext>
            </a:extLst>
          </p:cNvPr>
          <p:cNvSpPr>
            <a:spLocks noGrp="1" noChangeArrowheads="1"/>
          </p:cNvSpPr>
          <p:nvPr>
            <p:ph type="sldNum" sz="quarter" idx="5"/>
          </p:nvPr>
        </p:nvSpPr>
        <p:spPr>
          <a:ln/>
        </p:spPr>
        <p:txBody>
          <a:bodyPr/>
          <a:lstStyle/>
          <a:p>
            <a:fld id="{C49697D4-EDB1-8040-A4A0-0218F76118F1}" type="slidenum">
              <a:rPr lang="en-US" altLang="en-US"/>
              <a:pPr/>
              <a:t>2</a:t>
            </a:fld>
            <a:endParaRPr lang="en-US" altLang="en-US"/>
          </a:p>
        </p:txBody>
      </p:sp>
      <p:sp>
        <p:nvSpPr>
          <p:cNvPr id="907266" name="Rectangle 2">
            <a:extLst>
              <a:ext uri="{FF2B5EF4-FFF2-40B4-BE49-F238E27FC236}">
                <a16:creationId xmlns:a16="http://schemas.microsoft.com/office/drawing/2014/main" id="{4BFBA8BA-5A90-8500-23F8-A824931A9FCD}"/>
              </a:ext>
            </a:extLst>
          </p:cNvPr>
          <p:cNvSpPr>
            <a:spLocks noRot="1" noChangeArrowheads="1" noTextEdit="1"/>
          </p:cNvSpPr>
          <p:nvPr>
            <p:ph type="sldImg"/>
          </p:nvPr>
        </p:nvSpPr>
        <p:spPr>
          <a:ln/>
        </p:spPr>
      </p:sp>
      <p:sp>
        <p:nvSpPr>
          <p:cNvPr id="907267" name="Rectangle 3">
            <a:extLst>
              <a:ext uri="{FF2B5EF4-FFF2-40B4-BE49-F238E27FC236}">
                <a16:creationId xmlns:a16="http://schemas.microsoft.com/office/drawing/2014/main" id="{D8172D03-51A6-5C34-D96B-912E0ADD622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69999C1-582F-447E-A6C2-AEEA0B5D4270}"/>
              </a:ext>
            </a:extLst>
          </p:cNvPr>
          <p:cNvSpPr>
            <a:spLocks noGrp="1" noChangeArrowheads="1"/>
          </p:cNvSpPr>
          <p:nvPr>
            <p:ph type="sldNum" sz="quarter" idx="5"/>
          </p:nvPr>
        </p:nvSpPr>
        <p:spPr>
          <a:ln/>
        </p:spPr>
        <p:txBody>
          <a:bodyPr/>
          <a:lstStyle/>
          <a:p>
            <a:fld id="{01D90C5B-0071-1244-A118-0FF69EA86F96}" type="slidenum">
              <a:rPr lang="en-US" altLang="en-US"/>
              <a:pPr/>
              <a:t>20</a:t>
            </a:fld>
            <a:endParaRPr lang="en-US" altLang="en-US"/>
          </a:p>
        </p:txBody>
      </p:sp>
      <p:sp>
        <p:nvSpPr>
          <p:cNvPr id="925698" name="Rectangle 2">
            <a:extLst>
              <a:ext uri="{FF2B5EF4-FFF2-40B4-BE49-F238E27FC236}">
                <a16:creationId xmlns:a16="http://schemas.microsoft.com/office/drawing/2014/main" id="{E4A927E3-5FF9-FEC0-ACA2-B3257090E627}"/>
              </a:ext>
            </a:extLst>
          </p:cNvPr>
          <p:cNvSpPr>
            <a:spLocks noRot="1" noChangeArrowheads="1" noTextEdit="1"/>
          </p:cNvSpPr>
          <p:nvPr>
            <p:ph type="sldImg"/>
          </p:nvPr>
        </p:nvSpPr>
        <p:spPr>
          <a:ln/>
        </p:spPr>
      </p:sp>
      <p:sp>
        <p:nvSpPr>
          <p:cNvPr id="925699" name="Rectangle 3">
            <a:extLst>
              <a:ext uri="{FF2B5EF4-FFF2-40B4-BE49-F238E27FC236}">
                <a16:creationId xmlns:a16="http://schemas.microsoft.com/office/drawing/2014/main" id="{0A54706C-CF44-42F9-73C0-6B44F17F8A7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25356DF-9948-CA45-9A36-7A53C089406A}"/>
              </a:ext>
            </a:extLst>
          </p:cNvPr>
          <p:cNvSpPr>
            <a:spLocks noGrp="1" noChangeArrowheads="1"/>
          </p:cNvSpPr>
          <p:nvPr>
            <p:ph type="sldNum" sz="quarter" idx="5"/>
          </p:nvPr>
        </p:nvSpPr>
        <p:spPr>
          <a:ln/>
        </p:spPr>
        <p:txBody>
          <a:bodyPr/>
          <a:lstStyle/>
          <a:p>
            <a:fld id="{97EC9A5B-938E-744C-875F-570986C3B33D}" type="slidenum">
              <a:rPr lang="en-US" altLang="en-US"/>
              <a:pPr/>
              <a:t>21</a:t>
            </a:fld>
            <a:endParaRPr lang="en-US" altLang="en-US"/>
          </a:p>
        </p:txBody>
      </p:sp>
      <p:sp>
        <p:nvSpPr>
          <p:cNvPr id="926722" name="Rectangle 2">
            <a:extLst>
              <a:ext uri="{FF2B5EF4-FFF2-40B4-BE49-F238E27FC236}">
                <a16:creationId xmlns:a16="http://schemas.microsoft.com/office/drawing/2014/main" id="{DC2AA77B-A420-147B-B8A5-85A49E6ABE11}"/>
              </a:ext>
            </a:extLst>
          </p:cNvPr>
          <p:cNvSpPr>
            <a:spLocks noRot="1" noChangeArrowheads="1" noTextEdit="1"/>
          </p:cNvSpPr>
          <p:nvPr>
            <p:ph type="sldImg"/>
          </p:nvPr>
        </p:nvSpPr>
        <p:spPr>
          <a:ln/>
        </p:spPr>
      </p:sp>
      <p:sp>
        <p:nvSpPr>
          <p:cNvPr id="926723" name="Rectangle 3">
            <a:extLst>
              <a:ext uri="{FF2B5EF4-FFF2-40B4-BE49-F238E27FC236}">
                <a16:creationId xmlns:a16="http://schemas.microsoft.com/office/drawing/2014/main" id="{4243BDFE-A5F6-0381-5158-7CB877BA29E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8230098-F787-4A57-EA07-F008AD64C94F}"/>
              </a:ext>
            </a:extLst>
          </p:cNvPr>
          <p:cNvSpPr>
            <a:spLocks noGrp="1" noChangeArrowheads="1"/>
          </p:cNvSpPr>
          <p:nvPr>
            <p:ph type="sldNum" sz="quarter" idx="5"/>
          </p:nvPr>
        </p:nvSpPr>
        <p:spPr>
          <a:ln/>
        </p:spPr>
        <p:txBody>
          <a:bodyPr/>
          <a:lstStyle/>
          <a:p>
            <a:fld id="{7B604A9F-7CAC-2E41-A443-EAEA4CB8993A}" type="slidenum">
              <a:rPr lang="en-US" altLang="en-US"/>
              <a:pPr/>
              <a:t>22</a:t>
            </a:fld>
            <a:endParaRPr lang="en-US" altLang="en-US"/>
          </a:p>
        </p:txBody>
      </p:sp>
      <p:sp>
        <p:nvSpPr>
          <p:cNvPr id="927746" name="Rectangle 2">
            <a:extLst>
              <a:ext uri="{FF2B5EF4-FFF2-40B4-BE49-F238E27FC236}">
                <a16:creationId xmlns:a16="http://schemas.microsoft.com/office/drawing/2014/main" id="{03972F05-16CA-B3D0-33AC-0AA21377596C}"/>
              </a:ext>
            </a:extLst>
          </p:cNvPr>
          <p:cNvSpPr>
            <a:spLocks noRot="1" noChangeArrowheads="1" noTextEdit="1"/>
          </p:cNvSpPr>
          <p:nvPr>
            <p:ph type="sldImg"/>
          </p:nvPr>
        </p:nvSpPr>
        <p:spPr>
          <a:ln/>
        </p:spPr>
      </p:sp>
      <p:sp>
        <p:nvSpPr>
          <p:cNvPr id="927747" name="Rectangle 3">
            <a:extLst>
              <a:ext uri="{FF2B5EF4-FFF2-40B4-BE49-F238E27FC236}">
                <a16:creationId xmlns:a16="http://schemas.microsoft.com/office/drawing/2014/main" id="{415A1FC9-637A-6269-8593-7E388040BD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1FAE12-12A9-9ED5-C59D-C40AD04AEAF6}"/>
              </a:ext>
            </a:extLst>
          </p:cNvPr>
          <p:cNvSpPr>
            <a:spLocks noGrp="1" noChangeArrowheads="1"/>
          </p:cNvSpPr>
          <p:nvPr>
            <p:ph type="sldNum" sz="quarter" idx="5"/>
          </p:nvPr>
        </p:nvSpPr>
        <p:spPr>
          <a:ln/>
        </p:spPr>
        <p:txBody>
          <a:bodyPr/>
          <a:lstStyle/>
          <a:p>
            <a:fld id="{7C6FBE89-07F7-1146-99BC-9A0B00CFD09D}" type="slidenum">
              <a:rPr lang="en-US" altLang="en-US"/>
              <a:pPr/>
              <a:t>23</a:t>
            </a:fld>
            <a:endParaRPr lang="en-US" altLang="en-US"/>
          </a:p>
        </p:txBody>
      </p:sp>
      <p:sp>
        <p:nvSpPr>
          <p:cNvPr id="928770" name="Rectangle 2">
            <a:extLst>
              <a:ext uri="{FF2B5EF4-FFF2-40B4-BE49-F238E27FC236}">
                <a16:creationId xmlns:a16="http://schemas.microsoft.com/office/drawing/2014/main" id="{26CA2F91-2EBD-ADE7-2252-A5905C260BB8}"/>
              </a:ext>
            </a:extLst>
          </p:cNvPr>
          <p:cNvSpPr>
            <a:spLocks noRot="1" noChangeArrowheads="1" noTextEdit="1"/>
          </p:cNvSpPr>
          <p:nvPr>
            <p:ph type="sldImg"/>
          </p:nvPr>
        </p:nvSpPr>
        <p:spPr>
          <a:ln/>
        </p:spPr>
      </p:sp>
      <p:sp>
        <p:nvSpPr>
          <p:cNvPr id="928771" name="Rectangle 3">
            <a:extLst>
              <a:ext uri="{FF2B5EF4-FFF2-40B4-BE49-F238E27FC236}">
                <a16:creationId xmlns:a16="http://schemas.microsoft.com/office/drawing/2014/main" id="{5EE9D488-2890-0BE1-B3D9-8C06C3EFEA0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8FE9EC-8C63-622D-9988-78701B76629E}"/>
              </a:ext>
            </a:extLst>
          </p:cNvPr>
          <p:cNvSpPr>
            <a:spLocks noGrp="1" noChangeArrowheads="1"/>
          </p:cNvSpPr>
          <p:nvPr>
            <p:ph type="sldNum" sz="quarter" idx="5"/>
          </p:nvPr>
        </p:nvSpPr>
        <p:spPr>
          <a:ln/>
        </p:spPr>
        <p:txBody>
          <a:bodyPr/>
          <a:lstStyle/>
          <a:p>
            <a:fld id="{3F9FF44B-D96A-E94C-BA38-2C76D135A9BC}" type="slidenum">
              <a:rPr lang="en-US" altLang="en-US"/>
              <a:pPr/>
              <a:t>24</a:t>
            </a:fld>
            <a:endParaRPr lang="en-US" altLang="en-US"/>
          </a:p>
        </p:txBody>
      </p:sp>
      <p:sp>
        <p:nvSpPr>
          <p:cNvPr id="929794" name="Rectangle 2">
            <a:extLst>
              <a:ext uri="{FF2B5EF4-FFF2-40B4-BE49-F238E27FC236}">
                <a16:creationId xmlns:a16="http://schemas.microsoft.com/office/drawing/2014/main" id="{07352986-E9CC-A3E7-AE9E-124EC6CBF294}"/>
              </a:ext>
            </a:extLst>
          </p:cNvPr>
          <p:cNvSpPr>
            <a:spLocks noRot="1" noChangeArrowheads="1" noTextEdit="1"/>
          </p:cNvSpPr>
          <p:nvPr>
            <p:ph type="sldImg"/>
          </p:nvPr>
        </p:nvSpPr>
        <p:spPr>
          <a:ln/>
        </p:spPr>
      </p:sp>
      <p:sp>
        <p:nvSpPr>
          <p:cNvPr id="929795" name="Rectangle 3">
            <a:extLst>
              <a:ext uri="{FF2B5EF4-FFF2-40B4-BE49-F238E27FC236}">
                <a16:creationId xmlns:a16="http://schemas.microsoft.com/office/drawing/2014/main" id="{94A66043-49A5-4635-6D3F-D0EF66C51F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2393956-13AD-6042-4E52-5356EAFE16CC}"/>
              </a:ext>
            </a:extLst>
          </p:cNvPr>
          <p:cNvSpPr>
            <a:spLocks noGrp="1" noChangeArrowheads="1"/>
          </p:cNvSpPr>
          <p:nvPr>
            <p:ph type="sldNum" sz="quarter" idx="5"/>
          </p:nvPr>
        </p:nvSpPr>
        <p:spPr>
          <a:ln/>
        </p:spPr>
        <p:txBody>
          <a:bodyPr/>
          <a:lstStyle/>
          <a:p>
            <a:fld id="{3FD1EA78-5A59-464D-96A3-D8234880F68C}" type="slidenum">
              <a:rPr lang="en-US" altLang="en-US"/>
              <a:pPr/>
              <a:t>25</a:t>
            </a:fld>
            <a:endParaRPr lang="en-US" altLang="en-US"/>
          </a:p>
        </p:txBody>
      </p:sp>
      <p:sp>
        <p:nvSpPr>
          <p:cNvPr id="930818" name="Rectangle 2">
            <a:extLst>
              <a:ext uri="{FF2B5EF4-FFF2-40B4-BE49-F238E27FC236}">
                <a16:creationId xmlns:a16="http://schemas.microsoft.com/office/drawing/2014/main" id="{FFB2105D-6CE4-D620-9657-17B1F384B87B}"/>
              </a:ext>
            </a:extLst>
          </p:cNvPr>
          <p:cNvSpPr>
            <a:spLocks noRot="1" noChangeArrowheads="1" noTextEdit="1"/>
          </p:cNvSpPr>
          <p:nvPr>
            <p:ph type="sldImg"/>
          </p:nvPr>
        </p:nvSpPr>
        <p:spPr>
          <a:ln/>
        </p:spPr>
      </p:sp>
      <p:sp>
        <p:nvSpPr>
          <p:cNvPr id="930819" name="Rectangle 3">
            <a:extLst>
              <a:ext uri="{FF2B5EF4-FFF2-40B4-BE49-F238E27FC236}">
                <a16:creationId xmlns:a16="http://schemas.microsoft.com/office/drawing/2014/main" id="{B209B82B-1EB7-3867-4C7A-553FFD79E1B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2A2C6E8-9C0E-8BCB-8518-5B1C5D0566CA}"/>
              </a:ext>
            </a:extLst>
          </p:cNvPr>
          <p:cNvSpPr>
            <a:spLocks noGrp="1" noChangeArrowheads="1"/>
          </p:cNvSpPr>
          <p:nvPr>
            <p:ph type="sldNum" sz="quarter" idx="5"/>
          </p:nvPr>
        </p:nvSpPr>
        <p:spPr>
          <a:ln/>
        </p:spPr>
        <p:txBody>
          <a:bodyPr/>
          <a:lstStyle/>
          <a:p>
            <a:fld id="{22708DEB-B1F7-8247-8AB1-BBF9E4B88C96}" type="slidenum">
              <a:rPr lang="en-US" altLang="en-US"/>
              <a:pPr/>
              <a:t>26</a:t>
            </a:fld>
            <a:endParaRPr lang="en-US" altLang="en-US"/>
          </a:p>
        </p:txBody>
      </p:sp>
      <p:sp>
        <p:nvSpPr>
          <p:cNvPr id="931842" name="Rectangle 2">
            <a:extLst>
              <a:ext uri="{FF2B5EF4-FFF2-40B4-BE49-F238E27FC236}">
                <a16:creationId xmlns:a16="http://schemas.microsoft.com/office/drawing/2014/main" id="{4FFA9F66-8B83-0B25-C6B4-BEAF5378E85E}"/>
              </a:ext>
            </a:extLst>
          </p:cNvPr>
          <p:cNvSpPr>
            <a:spLocks noRot="1" noChangeArrowheads="1" noTextEdit="1"/>
          </p:cNvSpPr>
          <p:nvPr>
            <p:ph type="sldImg"/>
          </p:nvPr>
        </p:nvSpPr>
        <p:spPr>
          <a:ln/>
        </p:spPr>
      </p:sp>
      <p:sp>
        <p:nvSpPr>
          <p:cNvPr id="931843" name="Rectangle 3">
            <a:extLst>
              <a:ext uri="{FF2B5EF4-FFF2-40B4-BE49-F238E27FC236}">
                <a16:creationId xmlns:a16="http://schemas.microsoft.com/office/drawing/2014/main" id="{CB1054FE-D0C0-0FD5-F466-785D15D581C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62AAC50-4933-E6EF-9D64-116594978AF0}"/>
              </a:ext>
            </a:extLst>
          </p:cNvPr>
          <p:cNvSpPr>
            <a:spLocks noGrp="1" noChangeArrowheads="1"/>
          </p:cNvSpPr>
          <p:nvPr>
            <p:ph type="sldNum" sz="quarter" idx="5"/>
          </p:nvPr>
        </p:nvSpPr>
        <p:spPr>
          <a:ln/>
        </p:spPr>
        <p:txBody>
          <a:bodyPr/>
          <a:lstStyle/>
          <a:p>
            <a:fld id="{E6E03B34-36DE-DC49-AC6C-6C6A9E66A01B}" type="slidenum">
              <a:rPr lang="en-US" altLang="en-US"/>
              <a:pPr/>
              <a:t>27</a:t>
            </a:fld>
            <a:endParaRPr lang="en-US" altLang="en-US"/>
          </a:p>
        </p:txBody>
      </p:sp>
      <p:sp>
        <p:nvSpPr>
          <p:cNvPr id="932866" name="Rectangle 2">
            <a:extLst>
              <a:ext uri="{FF2B5EF4-FFF2-40B4-BE49-F238E27FC236}">
                <a16:creationId xmlns:a16="http://schemas.microsoft.com/office/drawing/2014/main" id="{DCB070CA-7F1D-83D7-6D81-F3D5B8695C8E}"/>
              </a:ext>
            </a:extLst>
          </p:cNvPr>
          <p:cNvSpPr>
            <a:spLocks noRot="1" noChangeArrowheads="1" noTextEdit="1"/>
          </p:cNvSpPr>
          <p:nvPr>
            <p:ph type="sldImg"/>
          </p:nvPr>
        </p:nvSpPr>
        <p:spPr>
          <a:ln/>
        </p:spPr>
      </p:sp>
      <p:sp>
        <p:nvSpPr>
          <p:cNvPr id="932867" name="Rectangle 3">
            <a:extLst>
              <a:ext uri="{FF2B5EF4-FFF2-40B4-BE49-F238E27FC236}">
                <a16:creationId xmlns:a16="http://schemas.microsoft.com/office/drawing/2014/main" id="{0B65DB06-19C7-A2C2-3AAD-4C7B324E5C6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CC2D97-61B4-661B-AD1F-1873C4B0BCE0}"/>
              </a:ext>
            </a:extLst>
          </p:cNvPr>
          <p:cNvSpPr>
            <a:spLocks noGrp="1" noChangeArrowheads="1"/>
          </p:cNvSpPr>
          <p:nvPr>
            <p:ph type="sldNum" sz="quarter" idx="5"/>
          </p:nvPr>
        </p:nvSpPr>
        <p:spPr>
          <a:ln/>
        </p:spPr>
        <p:txBody>
          <a:bodyPr/>
          <a:lstStyle/>
          <a:p>
            <a:fld id="{19A474FE-CCC0-0C45-B2B5-8E38FBA48B46}" type="slidenum">
              <a:rPr lang="en-US" altLang="en-US"/>
              <a:pPr/>
              <a:t>28</a:t>
            </a:fld>
            <a:endParaRPr lang="en-US" altLang="en-US"/>
          </a:p>
        </p:txBody>
      </p:sp>
      <p:sp>
        <p:nvSpPr>
          <p:cNvPr id="933890" name="Rectangle 2">
            <a:extLst>
              <a:ext uri="{FF2B5EF4-FFF2-40B4-BE49-F238E27FC236}">
                <a16:creationId xmlns:a16="http://schemas.microsoft.com/office/drawing/2014/main" id="{ADD97204-2185-565A-827B-04E0D17CE6FB}"/>
              </a:ext>
            </a:extLst>
          </p:cNvPr>
          <p:cNvSpPr>
            <a:spLocks noRot="1" noChangeArrowheads="1" noTextEdit="1"/>
          </p:cNvSpPr>
          <p:nvPr>
            <p:ph type="sldImg"/>
          </p:nvPr>
        </p:nvSpPr>
        <p:spPr>
          <a:ln/>
        </p:spPr>
      </p:sp>
      <p:sp>
        <p:nvSpPr>
          <p:cNvPr id="933891" name="Rectangle 3">
            <a:extLst>
              <a:ext uri="{FF2B5EF4-FFF2-40B4-BE49-F238E27FC236}">
                <a16:creationId xmlns:a16="http://schemas.microsoft.com/office/drawing/2014/main" id="{7867838E-1EA7-DE13-5A02-3CB7EF60B7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372C27-D517-37C4-F822-83C5FFBD228A}"/>
              </a:ext>
            </a:extLst>
          </p:cNvPr>
          <p:cNvSpPr>
            <a:spLocks noGrp="1" noChangeArrowheads="1"/>
          </p:cNvSpPr>
          <p:nvPr>
            <p:ph type="sldNum" sz="quarter" idx="5"/>
          </p:nvPr>
        </p:nvSpPr>
        <p:spPr>
          <a:ln/>
        </p:spPr>
        <p:txBody>
          <a:bodyPr/>
          <a:lstStyle/>
          <a:p>
            <a:fld id="{03F9A345-7561-924F-AE58-160A84ADECAD}" type="slidenum">
              <a:rPr lang="en-US" altLang="en-US"/>
              <a:pPr/>
              <a:t>29</a:t>
            </a:fld>
            <a:endParaRPr lang="en-US" altLang="en-US"/>
          </a:p>
        </p:txBody>
      </p:sp>
      <p:sp>
        <p:nvSpPr>
          <p:cNvPr id="934914" name="Rectangle 2">
            <a:extLst>
              <a:ext uri="{FF2B5EF4-FFF2-40B4-BE49-F238E27FC236}">
                <a16:creationId xmlns:a16="http://schemas.microsoft.com/office/drawing/2014/main" id="{CCEAB4B6-1336-BAA0-C728-2268399D2B8A}"/>
              </a:ext>
            </a:extLst>
          </p:cNvPr>
          <p:cNvSpPr>
            <a:spLocks noRot="1" noChangeArrowheads="1" noTextEdit="1"/>
          </p:cNvSpPr>
          <p:nvPr>
            <p:ph type="sldImg"/>
          </p:nvPr>
        </p:nvSpPr>
        <p:spPr>
          <a:ln/>
        </p:spPr>
      </p:sp>
      <p:sp>
        <p:nvSpPr>
          <p:cNvPr id="934915" name="Rectangle 3">
            <a:extLst>
              <a:ext uri="{FF2B5EF4-FFF2-40B4-BE49-F238E27FC236}">
                <a16:creationId xmlns:a16="http://schemas.microsoft.com/office/drawing/2014/main" id="{6FF91682-5F50-81B9-B030-CEDE6770A56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D1C8999-C06D-4BE0-F572-524C749ED91E}"/>
              </a:ext>
            </a:extLst>
          </p:cNvPr>
          <p:cNvSpPr>
            <a:spLocks noGrp="1" noChangeArrowheads="1"/>
          </p:cNvSpPr>
          <p:nvPr>
            <p:ph type="sldNum" sz="quarter" idx="5"/>
          </p:nvPr>
        </p:nvSpPr>
        <p:spPr>
          <a:ln/>
        </p:spPr>
        <p:txBody>
          <a:bodyPr/>
          <a:lstStyle/>
          <a:p>
            <a:fld id="{D059C9E2-3A70-C149-AC94-70121A078BAD}" type="slidenum">
              <a:rPr lang="en-US" altLang="en-US"/>
              <a:pPr/>
              <a:t>3</a:t>
            </a:fld>
            <a:endParaRPr lang="en-US" altLang="en-US"/>
          </a:p>
        </p:txBody>
      </p:sp>
      <p:sp>
        <p:nvSpPr>
          <p:cNvPr id="908290" name="Rectangle 2">
            <a:extLst>
              <a:ext uri="{FF2B5EF4-FFF2-40B4-BE49-F238E27FC236}">
                <a16:creationId xmlns:a16="http://schemas.microsoft.com/office/drawing/2014/main" id="{083495F1-4A29-466D-AB67-3850D0152E4E}"/>
              </a:ext>
            </a:extLst>
          </p:cNvPr>
          <p:cNvSpPr>
            <a:spLocks noRot="1" noChangeArrowheads="1" noTextEdit="1"/>
          </p:cNvSpPr>
          <p:nvPr>
            <p:ph type="sldImg"/>
          </p:nvPr>
        </p:nvSpPr>
        <p:spPr>
          <a:ln/>
        </p:spPr>
      </p:sp>
      <p:sp>
        <p:nvSpPr>
          <p:cNvPr id="908291" name="Rectangle 3">
            <a:extLst>
              <a:ext uri="{FF2B5EF4-FFF2-40B4-BE49-F238E27FC236}">
                <a16:creationId xmlns:a16="http://schemas.microsoft.com/office/drawing/2014/main" id="{F14A8CF0-8397-93D9-3AE5-F6E71B8F2C8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AFC6C72-B0D7-F22A-BC34-91A15F30CB1F}"/>
              </a:ext>
            </a:extLst>
          </p:cNvPr>
          <p:cNvSpPr>
            <a:spLocks noGrp="1" noChangeArrowheads="1"/>
          </p:cNvSpPr>
          <p:nvPr>
            <p:ph type="sldNum" sz="quarter" idx="5"/>
          </p:nvPr>
        </p:nvSpPr>
        <p:spPr>
          <a:ln/>
        </p:spPr>
        <p:txBody>
          <a:bodyPr/>
          <a:lstStyle/>
          <a:p>
            <a:fld id="{47EF6777-5BEE-DE43-9E09-64F47D41B98F}" type="slidenum">
              <a:rPr lang="en-US" altLang="en-US"/>
              <a:pPr/>
              <a:t>30</a:t>
            </a:fld>
            <a:endParaRPr lang="en-US" altLang="en-US"/>
          </a:p>
        </p:txBody>
      </p:sp>
      <p:sp>
        <p:nvSpPr>
          <p:cNvPr id="935938" name="Rectangle 2">
            <a:extLst>
              <a:ext uri="{FF2B5EF4-FFF2-40B4-BE49-F238E27FC236}">
                <a16:creationId xmlns:a16="http://schemas.microsoft.com/office/drawing/2014/main" id="{48CB80BC-66A0-5141-A54C-FA727D240A77}"/>
              </a:ext>
            </a:extLst>
          </p:cNvPr>
          <p:cNvSpPr>
            <a:spLocks noRot="1" noChangeArrowheads="1" noTextEdit="1"/>
          </p:cNvSpPr>
          <p:nvPr>
            <p:ph type="sldImg"/>
          </p:nvPr>
        </p:nvSpPr>
        <p:spPr>
          <a:ln/>
        </p:spPr>
      </p:sp>
      <p:sp>
        <p:nvSpPr>
          <p:cNvPr id="935939" name="Rectangle 3">
            <a:extLst>
              <a:ext uri="{FF2B5EF4-FFF2-40B4-BE49-F238E27FC236}">
                <a16:creationId xmlns:a16="http://schemas.microsoft.com/office/drawing/2014/main" id="{7DCD7BEE-392B-A22B-DCB9-F6CB679BA2C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356E35-0FD3-9F3D-8949-44055FBA8917}"/>
              </a:ext>
            </a:extLst>
          </p:cNvPr>
          <p:cNvSpPr>
            <a:spLocks noGrp="1" noChangeArrowheads="1"/>
          </p:cNvSpPr>
          <p:nvPr>
            <p:ph type="sldNum" sz="quarter" idx="5"/>
          </p:nvPr>
        </p:nvSpPr>
        <p:spPr>
          <a:ln/>
        </p:spPr>
        <p:txBody>
          <a:bodyPr/>
          <a:lstStyle/>
          <a:p>
            <a:fld id="{5B89D608-EC70-6B49-9957-77C4ECEF33CC}" type="slidenum">
              <a:rPr lang="en-US" altLang="en-US"/>
              <a:pPr/>
              <a:t>31</a:t>
            </a:fld>
            <a:endParaRPr lang="en-US" altLang="en-US"/>
          </a:p>
        </p:txBody>
      </p:sp>
      <p:sp>
        <p:nvSpPr>
          <p:cNvPr id="936962" name="Rectangle 2">
            <a:extLst>
              <a:ext uri="{FF2B5EF4-FFF2-40B4-BE49-F238E27FC236}">
                <a16:creationId xmlns:a16="http://schemas.microsoft.com/office/drawing/2014/main" id="{BF60D247-5B6E-231B-1AF6-CD96C9F14BA3}"/>
              </a:ext>
            </a:extLst>
          </p:cNvPr>
          <p:cNvSpPr>
            <a:spLocks noRot="1" noChangeArrowheads="1" noTextEdit="1"/>
          </p:cNvSpPr>
          <p:nvPr>
            <p:ph type="sldImg"/>
          </p:nvPr>
        </p:nvSpPr>
        <p:spPr>
          <a:ln/>
        </p:spPr>
      </p:sp>
      <p:sp>
        <p:nvSpPr>
          <p:cNvPr id="936963" name="Rectangle 3">
            <a:extLst>
              <a:ext uri="{FF2B5EF4-FFF2-40B4-BE49-F238E27FC236}">
                <a16:creationId xmlns:a16="http://schemas.microsoft.com/office/drawing/2014/main" id="{F6CA739E-2542-A39C-A8D1-70D97FFAAFB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84D369E-2D4F-2488-C409-64F6210007B6}"/>
              </a:ext>
            </a:extLst>
          </p:cNvPr>
          <p:cNvSpPr>
            <a:spLocks noGrp="1" noChangeArrowheads="1"/>
          </p:cNvSpPr>
          <p:nvPr>
            <p:ph type="sldNum" sz="quarter" idx="5"/>
          </p:nvPr>
        </p:nvSpPr>
        <p:spPr>
          <a:ln/>
        </p:spPr>
        <p:txBody>
          <a:bodyPr/>
          <a:lstStyle/>
          <a:p>
            <a:fld id="{8E52BCA1-53E6-1A49-8437-944D6F09A553}" type="slidenum">
              <a:rPr lang="en-US" altLang="en-US"/>
              <a:pPr/>
              <a:t>32</a:t>
            </a:fld>
            <a:endParaRPr lang="en-US" altLang="en-US"/>
          </a:p>
        </p:txBody>
      </p:sp>
      <p:sp>
        <p:nvSpPr>
          <p:cNvPr id="937986" name="Rectangle 2">
            <a:extLst>
              <a:ext uri="{FF2B5EF4-FFF2-40B4-BE49-F238E27FC236}">
                <a16:creationId xmlns:a16="http://schemas.microsoft.com/office/drawing/2014/main" id="{14C73E4B-8FAC-CFAA-FB46-977C9CA646B2}"/>
              </a:ext>
            </a:extLst>
          </p:cNvPr>
          <p:cNvSpPr>
            <a:spLocks noRot="1" noChangeArrowheads="1" noTextEdit="1"/>
          </p:cNvSpPr>
          <p:nvPr>
            <p:ph type="sldImg"/>
          </p:nvPr>
        </p:nvSpPr>
        <p:spPr>
          <a:ln/>
        </p:spPr>
      </p:sp>
      <p:sp>
        <p:nvSpPr>
          <p:cNvPr id="937987" name="Rectangle 3">
            <a:extLst>
              <a:ext uri="{FF2B5EF4-FFF2-40B4-BE49-F238E27FC236}">
                <a16:creationId xmlns:a16="http://schemas.microsoft.com/office/drawing/2014/main" id="{EBEC367B-12C1-563F-440B-3DECD407F5E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E5FDA7E-9FC4-DE37-90E9-80464166A510}"/>
              </a:ext>
            </a:extLst>
          </p:cNvPr>
          <p:cNvSpPr>
            <a:spLocks noGrp="1" noChangeArrowheads="1"/>
          </p:cNvSpPr>
          <p:nvPr>
            <p:ph type="sldNum" sz="quarter" idx="5"/>
          </p:nvPr>
        </p:nvSpPr>
        <p:spPr>
          <a:ln/>
        </p:spPr>
        <p:txBody>
          <a:bodyPr/>
          <a:lstStyle/>
          <a:p>
            <a:fld id="{9A0F610D-96EB-0F4B-A7C5-A35826274726}" type="slidenum">
              <a:rPr lang="en-US" altLang="en-US"/>
              <a:pPr/>
              <a:t>33</a:t>
            </a:fld>
            <a:endParaRPr lang="en-US" altLang="en-US"/>
          </a:p>
        </p:txBody>
      </p:sp>
      <p:sp>
        <p:nvSpPr>
          <p:cNvPr id="939010" name="Rectangle 2">
            <a:extLst>
              <a:ext uri="{FF2B5EF4-FFF2-40B4-BE49-F238E27FC236}">
                <a16:creationId xmlns:a16="http://schemas.microsoft.com/office/drawing/2014/main" id="{8F952FC7-6BA7-FC4E-3316-D0C35B066CE7}"/>
              </a:ext>
            </a:extLst>
          </p:cNvPr>
          <p:cNvSpPr>
            <a:spLocks noRot="1" noChangeArrowheads="1" noTextEdit="1"/>
          </p:cNvSpPr>
          <p:nvPr>
            <p:ph type="sldImg"/>
          </p:nvPr>
        </p:nvSpPr>
        <p:spPr>
          <a:ln/>
        </p:spPr>
      </p:sp>
      <p:sp>
        <p:nvSpPr>
          <p:cNvPr id="939011" name="Rectangle 3">
            <a:extLst>
              <a:ext uri="{FF2B5EF4-FFF2-40B4-BE49-F238E27FC236}">
                <a16:creationId xmlns:a16="http://schemas.microsoft.com/office/drawing/2014/main" id="{D55E9891-FE6D-3024-50C1-B849B699BD4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7DD86A4-8C43-AEB2-011B-1C29FB32BB1B}"/>
              </a:ext>
            </a:extLst>
          </p:cNvPr>
          <p:cNvSpPr>
            <a:spLocks noGrp="1" noChangeArrowheads="1"/>
          </p:cNvSpPr>
          <p:nvPr>
            <p:ph type="sldNum" sz="quarter" idx="5"/>
          </p:nvPr>
        </p:nvSpPr>
        <p:spPr>
          <a:ln/>
        </p:spPr>
        <p:txBody>
          <a:bodyPr/>
          <a:lstStyle/>
          <a:p>
            <a:fld id="{83CE48C6-9ABD-6C46-9CC5-1854F77397C0}" type="slidenum">
              <a:rPr lang="en-US" altLang="en-US"/>
              <a:pPr/>
              <a:t>34</a:t>
            </a:fld>
            <a:endParaRPr lang="en-US" altLang="en-US"/>
          </a:p>
        </p:txBody>
      </p:sp>
      <p:sp>
        <p:nvSpPr>
          <p:cNvPr id="940034" name="Rectangle 2">
            <a:extLst>
              <a:ext uri="{FF2B5EF4-FFF2-40B4-BE49-F238E27FC236}">
                <a16:creationId xmlns:a16="http://schemas.microsoft.com/office/drawing/2014/main" id="{12678985-C09C-BE42-7C86-844C69E0A54D}"/>
              </a:ext>
            </a:extLst>
          </p:cNvPr>
          <p:cNvSpPr>
            <a:spLocks noRot="1" noChangeArrowheads="1" noTextEdit="1"/>
          </p:cNvSpPr>
          <p:nvPr>
            <p:ph type="sldImg"/>
          </p:nvPr>
        </p:nvSpPr>
        <p:spPr>
          <a:ln/>
        </p:spPr>
      </p:sp>
      <p:sp>
        <p:nvSpPr>
          <p:cNvPr id="940035" name="Rectangle 3">
            <a:extLst>
              <a:ext uri="{FF2B5EF4-FFF2-40B4-BE49-F238E27FC236}">
                <a16:creationId xmlns:a16="http://schemas.microsoft.com/office/drawing/2014/main" id="{F9C11A93-71A2-A324-53FE-07683B080E7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19938BE-7344-D0EE-EA72-AD1EF2751E5E}"/>
              </a:ext>
            </a:extLst>
          </p:cNvPr>
          <p:cNvSpPr>
            <a:spLocks noGrp="1" noChangeArrowheads="1"/>
          </p:cNvSpPr>
          <p:nvPr>
            <p:ph type="sldNum" sz="quarter" idx="5"/>
          </p:nvPr>
        </p:nvSpPr>
        <p:spPr>
          <a:ln/>
        </p:spPr>
        <p:txBody>
          <a:bodyPr/>
          <a:lstStyle/>
          <a:p>
            <a:fld id="{E7C66AC5-D449-0647-B693-6046CEA7FF11}" type="slidenum">
              <a:rPr lang="en-US" altLang="en-US"/>
              <a:pPr/>
              <a:t>35</a:t>
            </a:fld>
            <a:endParaRPr lang="en-US" altLang="en-US"/>
          </a:p>
        </p:txBody>
      </p:sp>
      <p:sp>
        <p:nvSpPr>
          <p:cNvPr id="941058" name="Rectangle 2">
            <a:extLst>
              <a:ext uri="{FF2B5EF4-FFF2-40B4-BE49-F238E27FC236}">
                <a16:creationId xmlns:a16="http://schemas.microsoft.com/office/drawing/2014/main" id="{3D6B43EB-82FD-95B4-1AA0-9D94EB1C39EA}"/>
              </a:ext>
            </a:extLst>
          </p:cNvPr>
          <p:cNvSpPr>
            <a:spLocks noRot="1" noChangeArrowheads="1" noTextEdit="1"/>
          </p:cNvSpPr>
          <p:nvPr>
            <p:ph type="sldImg"/>
          </p:nvPr>
        </p:nvSpPr>
        <p:spPr>
          <a:ln/>
        </p:spPr>
      </p:sp>
      <p:sp>
        <p:nvSpPr>
          <p:cNvPr id="941059" name="Rectangle 3">
            <a:extLst>
              <a:ext uri="{FF2B5EF4-FFF2-40B4-BE49-F238E27FC236}">
                <a16:creationId xmlns:a16="http://schemas.microsoft.com/office/drawing/2014/main" id="{237E319B-F8ED-3D83-C9E7-A26A7DB2D85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E66E3FC-25EA-B20C-F48F-BFBC4D801CF0}"/>
              </a:ext>
            </a:extLst>
          </p:cNvPr>
          <p:cNvSpPr>
            <a:spLocks noGrp="1" noChangeArrowheads="1"/>
          </p:cNvSpPr>
          <p:nvPr>
            <p:ph type="sldNum" sz="quarter" idx="5"/>
          </p:nvPr>
        </p:nvSpPr>
        <p:spPr>
          <a:ln/>
        </p:spPr>
        <p:txBody>
          <a:bodyPr/>
          <a:lstStyle/>
          <a:p>
            <a:fld id="{47EC9045-197F-194C-9461-DC22FC6DE29C}" type="slidenum">
              <a:rPr lang="en-US" altLang="en-US"/>
              <a:pPr/>
              <a:t>36</a:t>
            </a:fld>
            <a:endParaRPr lang="en-US" altLang="en-US"/>
          </a:p>
        </p:txBody>
      </p:sp>
      <p:sp>
        <p:nvSpPr>
          <p:cNvPr id="942082" name="Rectangle 2">
            <a:extLst>
              <a:ext uri="{FF2B5EF4-FFF2-40B4-BE49-F238E27FC236}">
                <a16:creationId xmlns:a16="http://schemas.microsoft.com/office/drawing/2014/main" id="{1D01E75A-62FB-9CB8-BEF6-9FBF6EF1E0FB}"/>
              </a:ext>
            </a:extLst>
          </p:cNvPr>
          <p:cNvSpPr>
            <a:spLocks noRot="1" noChangeArrowheads="1" noTextEdit="1"/>
          </p:cNvSpPr>
          <p:nvPr>
            <p:ph type="sldImg"/>
          </p:nvPr>
        </p:nvSpPr>
        <p:spPr>
          <a:ln/>
        </p:spPr>
      </p:sp>
      <p:sp>
        <p:nvSpPr>
          <p:cNvPr id="942083" name="Rectangle 3">
            <a:extLst>
              <a:ext uri="{FF2B5EF4-FFF2-40B4-BE49-F238E27FC236}">
                <a16:creationId xmlns:a16="http://schemas.microsoft.com/office/drawing/2014/main" id="{F63595A3-4A91-317A-86D2-99F9BFFFF48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36D5230-D9CF-3659-0085-B69EF25E4FA6}"/>
              </a:ext>
            </a:extLst>
          </p:cNvPr>
          <p:cNvSpPr>
            <a:spLocks noGrp="1" noChangeArrowheads="1"/>
          </p:cNvSpPr>
          <p:nvPr>
            <p:ph type="sldNum" sz="quarter" idx="5"/>
          </p:nvPr>
        </p:nvSpPr>
        <p:spPr>
          <a:ln/>
        </p:spPr>
        <p:txBody>
          <a:bodyPr/>
          <a:lstStyle/>
          <a:p>
            <a:fld id="{9045B5AF-3760-814C-88CE-6D3BAD42C33B}" type="slidenum">
              <a:rPr lang="en-US" altLang="en-US"/>
              <a:pPr/>
              <a:t>37</a:t>
            </a:fld>
            <a:endParaRPr lang="en-US" altLang="en-US"/>
          </a:p>
        </p:txBody>
      </p:sp>
      <p:sp>
        <p:nvSpPr>
          <p:cNvPr id="943106" name="Rectangle 2">
            <a:extLst>
              <a:ext uri="{FF2B5EF4-FFF2-40B4-BE49-F238E27FC236}">
                <a16:creationId xmlns:a16="http://schemas.microsoft.com/office/drawing/2014/main" id="{6F7A164E-2DFB-884B-D339-208E2C1CA659}"/>
              </a:ext>
            </a:extLst>
          </p:cNvPr>
          <p:cNvSpPr>
            <a:spLocks noRot="1" noChangeArrowheads="1" noTextEdit="1"/>
          </p:cNvSpPr>
          <p:nvPr>
            <p:ph type="sldImg"/>
          </p:nvPr>
        </p:nvSpPr>
        <p:spPr>
          <a:ln/>
        </p:spPr>
      </p:sp>
      <p:sp>
        <p:nvSpPr>
          <p:cNvPr id="943107" name="Rectangle 3">
            <a:extLst>
              <a:ext uri="{FF2B5EF4-FFF2-40B4-BE49-F238E27FC236}">
                <a16:creationId xmlns:a16="http://schemas.microsoft.com/office/drawing/2014/main" id="{B79F7BE3-CE41-1CC7-82D6-642169272FD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5C8D3A9-4514-C258-5A2C-843504847FA2}"/>
              </a:ext>
            </a:extLst>
          </p:cNvPr>
          <p:cNvSpPr>
            <a:spLocks noGrp="1" noChangeArrowheads="1"/>
          </p:cNvSpPr>
          <p:nvPr>
            <p:ph type="sldNum" sz="quarter" idx="5"/>
          </p:nvPr>
        </p:nvSpPr>
        <p:spPr>
          <a:ln/>
        </p:spPr>
        <p:txBody>
          <a:bodyPr/>
          <a:lstStyle/>
          <a:p>
            <a:fld id="{A1E97BD0-DB57-F349-A5BE-816A26FBC361}" type="slidenum">
              <a:rPr lang="en-US" altLang="en-US"/>
              <a:pPr/>
              <a:t>38</a:t>
            </a:fld>
            <a:endParaRPr lang="en-US" altLang="en-US"/>
          </a:p>
        </p:txBody>
      </p:sp>
      <p:sp>
        <p:nvSpPr>
          <p:cNvPr id="944130" name="Rectangle 2">
            <a:extLst>
              <a:ext uri="{FF2B5EF4-FFF2-40B4-BE49-F238E27FC236}">
                <a16:creationId xmlns:a16="http://schemas.microsoft.com/office/drawing/2014/main" id="{EFC90182-CD54-5E74-56EA-1CF2E2294414}"/>
              </a:ext>
            </a:extLst>
          </p:cNvPr>
          <p:cNvSpPr>
            <a:spLocks noRot="1" noChangeArrowheads="1" noTextEdit="1"/>
          </p:cNvSpPr>
          <p:nvPr>
            <p:ph type="sldImg"/>
          </p:nvPr>
        </p:nvSpPr>
        <p:spPr>
          <a:ln/>
        </p:spPr>
      </p:sp>
      <p:sp>
        <p:nvSpPr>
          <p:cNvPr id="944131" name="Rectangle 3">
            <a:extLst>
              <a:ext uri="{FF2B5EF4-FFF2-40B4-BE49-F238E27FC236}">
                <a16:creationId xmlns:a16="http://schemas.microsoft.com/office/drawing/2014/main" id="{E14B4D4D-9DDB-C7C9-DA9B-BE19E8A8AB8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1332C91-52EE-1A17-818E-926FE770DA67}"/>
              </a:ext>
            </a:extLst>
          </p:cNvPr>
          <p:cNvSpPr>
            <a:spLocks noGrp="1" noChangeArrowheads="1"/>
          </p:cNvSpPr>
          <p:nvPr>
            <p:ph type="sldNum" sz="quarter" idx="5"/>
          </p:nvPr>
        </p:nvSpPr>
        <p:spPr>
          <a:ln/>
        </p:spPr>
        <p:txBody>
          <a:bodyPr/>
          <a:lstStyle/>
          <a:p>
            <a:fld id="{5F5D2703-89E5-1F46-AC6F-795361C0ED03}" type="slidenum">
              <a:rPr lang="en-US" altLang="en-US"/>
              <a:pPr/>
              <a:t>39</a:t>
            </a:fld>
            <a:endParaRPr lang="en-US" altLang="en-US"/>
          </a:p>
        </p:txBody>
      </p:sp>
      <p:sp>
        <p:nvSpPr>
          <p:cNvPr id="945154" name="Rectangle 2">
            <a:extLst>
              <a:ext uri="{FF2B5EF4-FFF2-40B4-BE49-F238E27FC236}">
                <a16:creationId xmlns:a16="http://schemas.microsoft.com/office/drawing/2014/main" id="{E85DC7D1-045D-AA1F-FD75-2389134111B1}"/>
              </a:ext>
            </a:extLst>
          </p:cNvPr>
          <p:cNvSpPr>
            <a:spLocks noRot="1" noChangeArrowheads="1" noTextEdit="1"/>
          </p:cNvSpPr>
          <p:nvPr>
            <p:ph type="sldImg"/>
          </p:nvPr>
        </p:nvSpPr>
        <p:spPr>
          <a:ln/>
        </p:spPr>
      </p:sp>
      <p:sp>
        <p:nvSpPr>
          <p:cNvPr id="945155" name="Rectangle 3">
            <a:extLst>
              <a:ext uri="{FF2B5EF4-FFF2-40B4-BE49-F238E27FC236}">
                <a16:creationId xmlns:a16="http://schemas.microsoft.com/office/drawing/2014/main" id="{79EEE030-0541-88D4-6FEE-71DA040087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385B42-299B-7D87-1CAB-4D953693904A}"/>
              </a:ext>
            </a:extLst>
          </p:cNvPr>
          <p:cNvSpPr>
            <a:spLocks noGrp="1" noChangeArrowheads="1"/>
          </p:cNvSpPr>
          <p:nvPr>
            <p:ph type="sldNum" sz="quarter" idx="5"/>
          </p:nvPr>
        </p:nvSpPr>
        <p:spPr>
          <a:ln/>
        </p:spPr>
        <p:txBody>
          <a:bodyPr/>
          <a:lstStyle/>
          <a:p>
            <a:fld id="{3F581ECA-4CBD-4341-AA8D-C66B26102271}" type="slidenum">
              <a:rPr lang="en-US" altLang="en-US"/>
              <a:pPr/>
              <a:t>4</a:t>
            </a:fld>
            <a:endParaRPr lang="en-US" altLang="en-US"/>
          </a:p>
        </p:txBody>
      </p:sp>
      <p:sp>
        <p:nvSpPr>
          <p:cNvPr id="909314" name="Rectangle 2">
            <a:extLst>
              <a:ext uri="{FF2B5EF4-FFF2-40B4-BE49-F238E27FC236}">
                <a16:creationId xmlns:a16="http://schemas.microsoft.com/office/drawing/2014/main" id="{3224D9A9-CC21-F572-32A3-84749E2991E7}"/>
              </a:ext>
            </a:extLst>
          </p:cNvPr>
          <p:cNvSpPr>
            <a:spLocks noRot="1" noChangeArrowheads="1" noTextEdit="1"/>
          </p:cNvSpPr>
          <p:nvPr>
            <p:ph type="sldImg"/>
          </p:nvPr>
        </p:nvSpPr>
        <p:spPr>
          <a:ln/>
        </p:spPr>
      </p:sp>
      <p:sp>
        <p:nvSpPr>
          <p:cNvPr id="909315" name="Rectangle 3">
            <a:extLst>
              <a:ext uri="{FF2B5EF4-FFF2-40B4-BE49-F238E27FC236}">
                <a16:creationId xmlns:a16="http://schemas.microsoft.com/office/drawing/2014/main" id="{6220BDE2-D721-D150-ACF1-AA95E62C63B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AE643EA-5213-82D3-FB6D-53371AD1E94C}"/>
              </a:ext>
            </a:extLst>
          </p:cNvPr>
          <p:cNvSpPr>
            <a:spLocks noGrp="1" noChangeArrowheads="1"/>
          </p:cNvSpPr>
          <p:nvPr>
            <p:ph type="sldNum" sz="quarter" idx="5"/>
          </p:nvPr>
        </p:nvSpPr>
        <p:spPr>
          <a:ln/>
        </p:spPr>
        <p:txBody>
          <a:bodyPr/>
          <a:lstStyle/>
          <a:p>
            <a:fld id="{63F74EB6-52B2-A643-9DDF-509299FF3EFE}" type="slidenum">
              <a:rPr lang="en-US" altLang="en-US"/>
              <a:pPr/>
              <a:t>40</a:t>
            </a:fld>
            <a:endParaRPr lang="en-US" altLang="en-US"/>
          </a:p>
        </p:txBody>
      </p:sp>
      <p:sp>
        <p:nvSpPr>
          <p:cNvPr id="946178" name="Rectangle 2">
            <a:extLst>
              <a:ext uri="{FF2B5EF4-FFF2-40B4-BE49-F238E27FC236}">
                <a16:creationId xmlns:a16="http://schemas.microsoft.com/office/drawing/2014/main" id="{D475D98C-E12D-65A7-B835-37F76F58DCFF}"/>
              </a:ext>
            </a:extLst>
          </p:cNvPr>
          <p:cNvSpPr>
            <a:spLocks noRot="1" noChangeArrowheads="1" noTextEdit="1"/>
          </p:cNvSpPr>
          <p:nvPr>
            <p:ph type="sldImg"/>
          </p:nvPr>
        </p:nvSpPr>
        <p:spPr>
          <a:ln/>
        </p:spPr>
      </p:sp>
      <p:sp>
        <p:nvSpPr>
          <p:cNvPr id="946179" name="Rectangle 3">
            <a:extLst>
              <a:ext uri="{FF2B5EF4-FFF2-40B4-BE49-F238E27FC236}">
                <a16:creationId xmlns:a16="http://schemas.microsoft.com/office/drawing/2014/main" id="{59D3323E-B570-A70C-294C-AB82AA7C6E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FDA12AE-F587-1063-1F67-FA26C73A98A1}"/>
              </a:ext>
            </a:extLst>
          </p:cNvPr>
          <p:cNvSpPr>
            <a:spLocks noGrp="1" noChangeArrowheads="1"/>
          </p:cNvSpPr>
          <p:nvPr>
            <p:ph type="sldNum" sz="quarter" idx="5"/>
          </p:nvPr>
        </p:nvSpPr>
        <p:spPr>
          <a:ln/>
        </p:spPr>
        <p:txBody>
          <a:bodyPr/>
          <a:lstStyle/>
          <a:p>
            <a:fld id="{9A88D550-9C7F-1441-8ABE-2F2DF00417A7}" type="slidenum">
              <a:rPr lang="en-US" altLang="en-US"/>
              <a:pPr/>
              <a:t>41</a:t>
            </a:fld>
            <a:endParaRPr lang="en-US" altLang="en-US"/>
          </a:p>
        </p:txBody>
      </p:sp>
      <p:sp>
        <p:nvSpPr>
          <p:cNvPr id="947202" name="Rectangle 2">
            <a:extLst>
              <a:ext uri="{FF2B5EF4-FFF2-40B4-BE49-F238E27FC236}">
                <a16:creationId xmlns:a16="http://schemas.microsoft.com/office/drawing/2014/main" id="{B11E3735-B471-1FAB-98FA-1BC613E7C155}"/>
              </a:ext>
            </a:extLst>
          </p:cNvPr>
          <p:cNvSpPr>
            <a:spLocks noRot="1" noChangeArrowheads="1" noTextEdit="1"/>
          </p:cNvSpPr>
          <p:nvPr>
            <p:ph type="sldImg"/>
          </p:nvPr>
        </p:nvSpPr>
        <p:spPr>
          <a:ln/>
        </p:spPr>
      </p:sp>
      <p:sp>
        <p:nvSpPr>
          <p:cNvPr id="947203" name="Rectangle 3">
            <a:extLst>
              <a:ext uri="{FF2B5EF4-FFF2-40B4-BE49-F238E27FC236}">
                <a16:creationId xmlns:a16="http://schemas.microsoft.com/office/drawing/2014/main" id="{4150A812-0B8F-63D2-B493-8A32A4B76BD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E023FB-57F8-611A-6FD6-EBAF90AB125E}"/>
              </a:ext>
            </a:extLst>
          </p:cNvPr>
          <p:cNvSpPr>
            <a:spLocks noGrp="1" noChangeArrowheads="1"/>
          </p:cNvSpPr>
          <p:nvPr>
            <p:ph type="sldNum" sz="quarter" idx="5"/>
          </p:nvPr>
        </p:nvSpPr>
        <p:spPr>
          <a:ln/>
        </p:spPr>
        <p:txBody>
          <a:bodyPr/>
          <a:lstStyle/>
          <a:p>
            <a:fld id="{B0B49F4A-4D32-5242-A7D4-0734503C795F}" type="slidenum">
              <a:rPr lang="en-US" altLang="en-US"/>
              <a:pPr/>
              <a:t>42</a:t>
            </a:fld>
            <a:endParaRPr lang="en-US" altLang="en-US"/>
          </a:p>
        </p:txBody>
      </p:sp>
      <p:sp>
        <p:nvSpPr>
          <p:cNvPr id="948226" name="Rectangle 2">
            <a:extLst>
              <a:ext uri="{FF2B5EF4-FFF2-40B4-BE49-F238E27FC236}">
                <a16:creationId xmlns:a16="http://schemas.microsoft.com/office/drawing/2014/main" id="{ADBC5E0D-8263-06F5-1A83-207BACD04B45}"/>
              </a:ext>
            </a:extLst>
          </p:cNvPr>
          <p:cNvSpPr>
            <a:spLocks noRot="1" noChangeArrowheads="1" noTextEdit="1"/>
          </p:cNvSpPr>
          <p:nvPr>
            <p:ph type="sldImg"/>
          </p:nvPr>
        </p:nvSpPr>
        <p:spPr>
          <a:ln/>
        </p:spPr>
      </p:sp>
      <p:sp>
        <p:nvSpPr>
          <p:cNvPr id="948227" name="Rectangle 3">
            <a:extLst>
              <a:ext uri="{FF2B5EF4-FFF2-40B4-BE49-F238E27FC236}">
                <a16:creationId xmlns:a16="http://schemas.microsoft.com/office/drawing/2014/main" id="{4CF4160A-46AC-8429-5141-4C360773FC9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0E89ECB-3837-8B75-98B9-0A9B5F7EA2A3}"/>
              </a:ext>
            </a:extLst>
          </p:cNvPr>
          <p:cNvSpPr>
            <a:spLocks noGrp="1" noChangeArrowheads="1"/>
          </p:cNvSpPr>
          <p:nvPr>
            <p:ph type="sldNum" sz="quarter" idx="5"/>
          </p:nvPr>
        </p:nvSpPr>
        <p:spPr>
          <a:ln/>
        </p:spPr>
        <p:txBody>
          <a:bodyPr/>
          <a:lstStyle/>
          <a:p>
            <a:fld id="{AF73BFCB-78BC-3D4F-A40C-DFA517FA4CF8}" type="slidenum">
              <a:rPr lang="en-US" altLang="en-US"/>
              <a:pPr/>
              <a:t>43</a:t>
            </a:fld>
            <a:endParaRPr lang="en-US" altLang="en-US"/>
          </a:p>
        </p:txBody>
      </p:sp>
      <p:sp>
        <p:nvSpPr>
          <p:cNvPr id="949250" name="Rectangle 2">
            <a:extLst>
              <a:ext uri="{FF2B5EF4-FFF2-40B4-BE49-F238E27FC236}">
                <a16:creationId xmlns:a16="http://schemas.microsoft.com/office/drawing/2014/main" id="{34F22972-FB9E-B4F4-2046-F5FBAC37D299}"/>
              </a:ext>
            </a:extLst>
          </p:cNvPr>
          <p:cNvSpPr>
            <a:spLocks noRot="1" noChangeArrowheads="1" noTextEdit="1"/>
          </p:cNvSpPr>
          <p:nvPr>
            <p:ph type="sldImg"/>
          </p:nvPr>
        </p:nvSpPr>
        <p:spPr>
          <a:ln/>
        </p:spPr>
      </p:sp>
      <p:sp>
        <p:nvSpPr>
          <p:cNvPr id="949251" name="Rectangle 3">
            <a:extLst>
              <a:ext uri="{FF2B5EF4-FFF2-40B4-BE49-F238E27FC236}">
                <a16:creationId xmlns:a16="http://schemas.microsoft.com/office/drawing/2014/main" id="{4A5B33E8-AE66-AD56-7DD2-C325D2CB47B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104241-5C59-2423-6D6B-CE7966015E3F}"/>
              </a:ext>
            </a:extLst>
          </p:cNvPr>
          <p:cNvSpPr>
            <a:spLocks noGrp="1" noChangeArrowheads="1"/>
          </p:cNvSpPr>
          <p:nvPr>
            <p:ph type="sldNum" sz="quarter" idx="5"/>
          </p:nvPr>
        </p:nvSpPr>
        <p:spPr>
          <a:ln/>
        </p:spPr>
        <p:txBody>
          <a:bodyPr/>
          <a:lstStyle/>
          <a:p>
            <a:fld id="{B5468773-22B7-B745-A59B-F085B98B6945}" type="slidenum">
              <a:rPr lang="en-US" altLang="en-US"/>
              <a:pPr/>
              <a:t>44</a:t>
            </a:fld>
            <a:endParaRPr lang="en-US" altLang="en-US"/>
          </a:p>
        </p:txBody>
      </p:sp>
      <p:sp>
        <p:nvSpPr>
          <p:cNvPr id="950274" name="Rectangle 2">
            <a:extLst>
              <a:ext uri="{FF2B5EF4-FFF2-40B4-BE49-F238E27FC236}">
                <a16:creationId xmlns:a16="http://schemas.microsoft.com/office/drawing/2014/main" id="{61C6D7C6-C05A-177F-755B-E919921EBF8C}"/>
              </a:ext>
            </a:extLst>
          </p:cNvPr>
          <p:cNvSpPr>
            <a:spLocks noRot="1" noChangeArrowheads="1" noTextEdit="1"/>
          </p:cNvSpPr>
          <p:nvPr>
            <p:ph type="sldImg"/>
          </p:nvPr>
        </p:nvSpPr>
        <p:spPr>
          <a:ln/>
        </p:spPr>
      </p:sp>
      <p:sp>
        <p:nvSpPr>
          <p:cNvPr id="950275" name="Rectangle 3">
            <a:extLst>
              <a:ext uri="{FF2B5EF4-FFF2-40B4-BE49-F238E27FC236}">
                <a16:creationId xmlns:a16="http://schemas.microsoft.com/office/drawing/2014/main" id="{323A5241-2506-7422-5D3A-E6A65F7B9C6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67A6963-4839-4F8D-CF1B-424579692B32}"/>
              </a:ext>
            </a:extLst>
          </p:cNvPr>
          <p:cNvSpPr>
            <a:spLocks noGrp="1" noChangeArrowheads="1"/>
          </p:cNvSpPr>
          <p:nvPr>
            <p:ph type="sldNum" sz="quarter" idx="5"/>
          </p:nvPr>
        </p:nvSpPr>
        <p:spPr>
          <a:ln/>
        </p:spPr>
        <p:txBody>
          <a:bodyPr/>
          <a:lstStyle/>
          <a:p>
            <a:fld id="{7FF17E6E-B593-624B-890A-2EFB8FD19CB0}" type="slidenum">
              <a:rPr lang="en-US" altLang="en-US"/>
              <a:pPr/>
              <a:t>45</a:t>
            </a:fld>
            <a:endParaRPr lang="en-US" altLang="en-US"/>
          </a:p>
        </p:txBody>
      </p:sp>
      <p:sp>
        <p:nvSpPr>
          <p:cNvPr id="951298" name="Rectangle 2">
            <a:extLst>
              <a:ext uri="{FF2B5EF4-FFF2-40B4-BE49-F238E27FC236}">
                <a16:creationId xmlns:a16="http://schemas.microsoft.com/office/drawing/2014/main" id="{D6668475-10B2-8916-6C61-5051B17E1B3F}"/>
              </a:ext>
            </a:extLst>
          </p:cNvPr>
          <p:cNvSpPr>
            <a:spLocks noRot="1" noChangeArrowheads="1" noTextEdit="1"/>
          </p:cNvSpPr>
          <p:nvPr>
            <p:ph type="sldImg"/>
          </p:nvPr>
        </p:nvSpPr>
        <p:spPr>
          <a:ln/>
        </p:spPr>
      </p:sp>
      <p:sp>
        <p:nvSpPr>
          <p:cNvPr id="951299" name="Rectangle 3">
            <a:extLst>
              <a:ext uri="{FF2B5EF4-FFF2-40B4-BE49-F238E27FC236}">
                <a16:creationId xmlns:a16="http://schemas.microsoft.com/office/drawing/2014/main" id="{0C9FBA92-555C-6A44-ED2E-EDCA3B1094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856276-50CC-11DC-94D7-CDFA3E435227}"/>
              </a:ext>
            </a:extLst>
          </p:cNvPr>
          <p:cNvSpPr>
            <a:spLocks noGrp="1" noChangeArrowheads="1"/>
          </p:cNvSpPr>
          <p:nvPr>
            <p:ph type="sldNum" sz="quarter" idx="5"/>
          </p:nvPr>
        </p:nvSpPr>
        <p:spPr>
          <a:ln/>
        </p:spPr>
        <p:txBody>
          <a:bodyPr/>
          <a:lstStyle/>
          <a:p>
            <a:fld id="{52A9592D-DF7E-5B46-A4C2-54456508DC80}" type="slidenum">
              <a:rPr lang="en-US" altLang="en-US"/>
              <a:pPr/>
              <a:t>46</a:t>
            </a:fld>
            <a:endParaRPr lang="en-US" altLang="en-US"/>
          </a:p>
        </p:txBody>
      </p:sp>
      <p:sp>
        <p:nvSpPr>
          <p:cNvPr id="952322" name="Rectangle 2">
            <a:extLst>
              <a:ext uri="{FF2B5EF4-FFF2-40B4-BE49-F238E27FC236}">
                <a16:creationId xmlns:a16="http://schemas.microsoft.com/office/drawing/2014/main" id="{1A838944-4667-627F-5227-03541EA48C5C}"/>
              </a:ext>
            </a:extLst>
          </p:cNvPr>
          <p:cNvSpPr>
            <a:spLocks noRot="1" noChangeArrowheads="1" noTextEdit="1"/>
          </p:cNvSpPr>
          <p:nvPr>
            <p:ph type="sldImg"/>
          </p:nvPr>
        </p:nvSpPr>
        <p:spPr>
          <a:ln/>
        </p:spPr>
      </p:sp>
      <p:sp>
        <p:nvSpPr>
          <p:cNvPr id="952323" name="Rectangle 3">
            <a:extLst>
              <a:ext uri="{FF2B5EF4-FFF2-40B4-BE49-F238E27FC236}">
                <a16:creationId xmlns:a16="http://schemas.microsoft.com/office/drawing/2014/main" id="{717ADC96-D527-CE1A-D2D9-5EF101E7FC7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D2C8773-BD8E-54D5-E4C2-740FEA2D254A}"/>
              </a:ext>
            </a:extLst>
          </p:cNvPr>
          <p:cNvSpPr>
            <a:spLocks noGrp="1" noChangeArrowheads="1"/>
          </p:cNvSpPr>
          <p:nvPr>
            <p:ph type="sldNum" sz="quarter" idx="5"/>
          </p:nvPr>
        </p:nvSpPr>
        <p:spPr>
          <a:ln/>
        </p:spPr>
        <p:txBody>
          <a:bodyPr/>
          <a:lstStyle/>
          <a:p>
            <a:fld id="{01E8A354-9C33-9946-99CE-C0EA9B09B340}" type="slidenum">
              <a:rPr lang="en-US" altLang="en-US"/>
              <a:pPr/>
              <a:t>5</a:t>
            </a:fld>
            <a:endParaRPr lang="en-US" altLang="en-US"/>
          </a:p>
        </p:txBody>
      </p:sp>
      <p:sp>
        <p:nvSpPr>
          <p:cNvPr id="910338" name="Rectangle 2">
            <a:extLst>
              <a:ext uri="{FF2B5EF4-FFF2-40B4-BE49-F238E27FC236}">
                <a16:creationId xmlns:a16="http://schemas.microsoft.com/office/drawing/2014/main" id="{5023CFFC-0F52-1F20-CDCA-98AA58C8A90D}"/>
              </a:ext>
            </a:extLst>
          </p:cNvPr>
          <p:cNvSpPr>
            <a:spLocks noRot="1" noChangeArrowheads="1" noTextEdit="1"/>
          </p:cNvSpPr>
          <p:nvPr>
            <p:ph type="sldImg"/>
          </p:nvPr>
        </p:nvSpPr>
        <p:spPr>
          <a:ln/>
        </p:spPr>
      </p:sp>
      <p:sp>
        <p:nvSpPr>
          <p:cNvPr id="910339" name="Rectangle 3">
            <a:extLst>
              <a:ext uri="{FF2B5EF4-FFF2-40B4-BE49-F238E27FC236}">
                <a16:creationId xmlns:a16="http://schemas.microsoft.com/office/drawing/2014/main" id="{87EADFEC-021B-F8A0-1481-182EE0FEC08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8041E7-8075-0CAC-76BA-EDCA74C90FE7}"/>
              </a:ext>
            </a:extLst>
          </p:cNvPr>
          <p:cNvSpPr>
            <a:spLocks noGrp="1" noChangeArrowheads="1"/>
          </p:cNvSpPr>
          <p:nvPr>
            <p:ph type="sldNum" sz="quarter" idx="5"/>
          </p:nvPr>
        </p:nvSpPr>
        <p:spPr>
          <a:ln/>
        </p:spPr>
        <p:txBody>
          <a:bodyPr/>
          <a:lstStyle/>
          <a:p>
            <a:fld id="{9B6B5CC8-B159-144D-9F9B-5420BD5577AF}" type="slidenum">
              <a:rPr lang="en-US" altLang="en-US"/>
              <a:pPr/>
              <a:t>6</a:t>
            </a:fld>
            <a:endParaRPr lang="en-US" altLang="en-US"/>
          </a:p>
        </p:txBody>
      </p:sp>
      <p:sp>
        <p:nvSpPr>
          <p:cNvPr id="911362" name="Rectangle 2">
            <a:extLst>
              <a:ext uri="{FF2B5EF4-FFF2-40B4-BE49-F238E27FC236}">
                <a16:creationId xmlns:a16="http://schemas.microsoft.com/office/drawing/2014/main" id="{8F0D330B-DC36-F8C2-619D-B682E0722524}"/>
              </a:ext>
            </a:extLst>
          </p:cNvPr>
          <p:cNvSpPr>
            <a:spLocks noRot="1" noChangeArrowheads="1" noTextEdit="1"/>
          </p:cNvSpPr>
          <p:nvPr>
            <p:ph type="sldImg"/>
          </p:nvPr>
        </p:nvSpPr>
        <p:spPr>
          <a:ln/>
        </p:spPr>
      </p:sp>
      <p:sp>
        <p:nvSpPr>
          <p:cNvPr id="911363" name="Rectangle 3">
            <a:extLst>
              <a:ext uri="{FF2B5EF4-FFF2-40B4-BE49-F238E27FC236}">
                <a16:creationId xmlns:a16="http://schemas.microsoft.com/office/drawing/2014/main" id="{5A0C6482-B858-0778-13F0-42D6F841B3D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5DBE0E0-2D2A-7337-E68A-6E532729624F}"/>
              </a:ext>
            </a:extLst>
          </p:cNvPr>
          <p:cNvSpPr>
            <a:spLocks noGrp="1" noChangeArrowheads="1"/>
          </p:cNvSpPr>
          <p:nvPr>
            <p:ph type="sldNum" sz="quarter" idx="5"/>
          </p:nvPr>
        </p:nvSpPr>
        <p:spPr>
          <a:ln/>
        </p:spPr>
        <p:txBody>
          <a:bodyPr/>
          <a:lstStyle/>
          <a:p>
            <a:fld id="{249F8825-8574-0C44-BC80-F52FDB2FCBA6}" type="slidenum">
              <a:rPr lang="en-US" altLang="en-US"/>
              <a:pPr/>
              <a:t>7</a:t>
            </a:fld>
            <a:endParaRPr lang="en-US" altLang="en-US"/>
          </a:p>
        </p:txBody>
      </p:sp>
      <p:sp>
        <p:nvSpPr>
          <p:cNvPr id="912386" name="Rectangle 2">
            <a:extLst>
              <a:ext uri="{FF2B5EF4-FFF2-40B4-BE49-F238E27FC236}">
                <a16:creationId xmlns:a16="http://schemas.microsoft.com/office/drawing/2014/main" id="{39349588-8FE1-3239-6439-683860848E7C}"/>
              </a:ext>
            </a:extLst>
          </p:cNvPr>
          <p:cNvSpPr>
            <a:spLocks noRot="1" noChangeArrowheads="1" noTextEdit="1"/>
          </p:cNvSpPr>
          <p:nvPr>
            <p:ph type="sldImg"/>
          </p:nvPr>
        </p:nvSpPr>
        <p:spPr>
          <a:ln/>
        </p:spPr>
      </p:sp>
      <p:sp>
        <p:nvSpPr>
          <p:cNvPr id="912387" name="Rectangle 3">
            <a:extLst>
              <a:ext uri="{FF2B5EF4-FFF2-40B4-BE49-F238E27FC236}">
                <a16:creationId xmlns:a16="http://schemas.microsoft.com/office/drawing/2014/main" id="{B96D29BB-AB4E-0326-6BF1-B207E52CFAD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3C31BD5-A5EF-CBEF-5D35-4237586D778C}"/>
              </a:ext>
            </a:extLst>
          </p:cNvPr>
          <p:cNvSpPr>
            <a:spLocks noGrp="1" noChangeArrowheads="1"/>
          </p:cNvSpPr>
          <p:nvPr>
            <p:ph type="sldNum" sz="quarter" idx="5"/>
          </p:nvPr>
        </p:nvSpPr>
        <p:spPr>
          <a:ln/>
        </p:spPr>
        <p:txBody>
          <a:bodyPr/>
          <a:lstStyle/>
          <a:p>
            <a:fld id="{5775D249-9389-1149-A3F1-F26878D9132B}" type="slidenum">
              <a:rPr lang="en-US" altLang="en-US"/>
              <a:pPr/>
              <a:t>8</a:t>
            </a:fld>
            <a:endParaRPr lang="en-US" altLang="en-US"/>
          </a:p>
        </p:txBody>
      </p:sp>
      <p:sp>
        <p:nvSpPr>
          <p:cNvPr id="913410" name="Rectangle 2">
            <a:extLst>
              <a:ext uri="{FF2B5EF4-FFF2-40B4-BE49-F238E27FC236}">
                <a16:creationId xmlns:a16="http://schemas.microsoft.com/office/drawing/2014/main" id="{156AD89B-B8AF-F2C4-5650-7695F0DDD306}"/>
              </a:ext>
            </a:extLst>
          </p:cNvPr>
          <p:cNvSpPr>
            <a:spLocks noRot="1" noChangeArrowheads="1" noTextEdit="1"/>
          </p:cNvSpPr>
          <p:nvPr>
            <p:ph type="sldImg"/>
          </p:nvPr>
        </p:nvSpPr>
        <p:spPr>
          <a:ln/>
        </p:spPr>
      </p:sp>
      <p:sp>
        <p:nvSpPr>
          <p:cNvPr id="913411" name="Rectangle 3">
            <a:extLst>
              <a:ext uri="{FF2B5EF4-FFF2-40B4-BE49-F238E27FC236}">
                <a16:creationId xmlns:a16="http://schemas.microsoft.com/office/drawing/2014/main" id="{D96A56E3-F570-0848-018A-51720F851E9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0ACE7AB-0A0B-786C-8370-1E4375146732}"/>
              </a:ext>
            </a:extLst>
          </p:cNvPr>
          <p:cNvSpPr>
            <a:spLocks noGrp="1" noChangeArrowheads="1"/>
          </p:cNvSpPr>
          <p:nvPr>
            <p:ph type="sldNum" sz="quarter" idx="5"/>
          </p:nvPr>
        </p:nvSpPr>
        <p:spPr>
          <a:ln/>
        </p:spPr>
        <p:txBody>
          <a:bodyPr/>
          <a:lstStyle/>
          <a:p>
            <a:fld id="{49FB5470-76A5-FB42-98D1-EA5909FC41B4}" type="slidenum">
              <a:rPr lang="en-US" altLang="en-US"/>
              <a:pPr/>
              <a:t>9</a:t>
            </a:fld>
            <a:endParaRPr lang="en-US" altLang="en-US"/>
          </a:p>
        </p:txBody>
      </p:sp>
      <p:sp>
        <p:nvSpPr>
          <p:cNvPr id="914434" name="Rectangle 2">
            <a:extLst>
              <a:ext uri="{FF2B5EF4-FFF2-40B4-BE49-F238E27FC236}">
                <a16:creationId xmlns:a16="http://schemas.microsoft.com/office/drawing/2014/main" id="{C712898A-26B0-AA7D-0F31-257781FEC6B2}"/>
              </a:ext>
            </a:extLst>
          </p:cNvPr>
          <p:cNvSpPr>
            <a:spLocks noRot="1" noChangeArrowheads="1" noTextEdit="1"/>
          </p:cNvSpPr>
          <p:nvPr>
            <p:ph type="sldImg"/>
          </p:nvPr>
        </p:nvSpPr>
        <p:spPr>
          <a:ln/>
        </p:spPr>
      </p:sp>
      <p:sp>
        <p:nvSpPr>
          <p:cNvPr id="914435" name="Rectangle 3">
            <a:extLst>
              <a:ext uri="{FF2B5EF4-FFF2-40B4-BE49-F238E27FC236}">
                <a16:creationId xmlns:a16="http://schemas.microsoft.com/office/drawing/2014/main" id="{2E829ED3-0E3E-CD79-FA80-3F4482FBC13C}"/>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B45028D3-CCDC-BF57-73FA-50445D363E67}"/>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8DEEB71B-4008-058D-1C70-A761377B1DEA}"/>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A446DBBF-1B4E-D730-B046-BAE57460C885}"/>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A24F9793-7F48-3AE5-BB6B-9ACB3A421706}"/>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87A4E9D3-DFD1-AFED-CDBD-87EA871F9082}"/>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C021F0EA-8A13-EE3A-6B2D-BFEF847F84FE}"/>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5863627B-707B-0B21-1D50-BC458E5F02A3}"/>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7698FB2B-3C4D-03FB-2357-4C9588E7AD7B}"/>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6BBB0740-94B7-D318-75CD-388AC9308FED}"/>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0313FB2A-A9F3-3C56-B138-7570C4A328C1}"/>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54319B55-8ED1-0DEB-D6CF-2ADCAB445FD6}"/>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5B6AC53F-A805-8E2B-A5EC-A10CC668B047}"/>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9423C6C9-D160-3AD0-FF8A-CB8C8BB5AC8A}"/>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CE020FF3-2C18-BDEF-7A18-D6FF9F4BE329}"/>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3F161615-C858-A755-11C3-DF40B0323A94}"/>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C4DB6E7C-0A0A-DA48-9C89-DD2A8DE032C7}" type="slidenum">
              <a:rPr lang="en-US" altLang="en-US"/>
              <a:pPr/>
              <a:t>‹#›</a:t>
            </a:fld>
            <a:endParaRPr lang="en-US" altLang="en-US"/>
          </a:p>
        </p:txBody>
      </p:sp>
      <p:sp>
        <p:nvSpPr>
          <p:cNvPr id="210961" name="Text Box 17">
            <a:extLst>
              <a:ext uri="{FF2B5EF4-FFF2-40B4-BE49-F238E27FC236}">
                <a16:creationId xmlns:a16="http://schemas.microsoft.com/office/drawing/2014/main" id="{FABA6712-ADC6-E7EB-5568-1D668FAE500D}"/>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54511ABB-6464-E42B-2A88-3EBC889249DD}"/>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F5406C-101F-2195-2F77-B59B9B82F577}"/>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75D7CF-D9FD-66CD-337E-C298F02CED0A}"/>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6045F8AA-40C4-0105-F9A2-C66C4F9B967C}"/>
              </a:ext>
            </a:extLst>
          </p:cNvPr>
          <p:cNvSpPr>
            <a:spLocks noGrp="1"/>
          </p:cNvSpPr>
          <p:nvPr>
            <p:ph type="sldNum" sz="quarter" idx="10"/>
          </p:nvPr>
        </p:nvSpPr>
        <p:spPr/>
        <p:txBody>
          <a:bodyPr/>
          <a:lstStyle>
            <a:lvl1pPr>
              <a:defRPr/>
            </a:lvl1pPr>
          </a:lstStyle>
          <a:p>
            <a:r>
              <a:rPr lang="en-US" altLang="en-US"/>
              <a:t>8.</a:t>
            </a:r>
            <a:fld id="{DD046B12-2E83-D743-AA64-50FC8C281D55}" type="slidenum">
              <a:rPr lang="en-US" altLang="en-US"/>
              <a:pPr/>
              <a:t>‹#›</a:t>
            </a:fld>
            <a:endParaRPr lang="en-US" altLang="en-US"/>
          </a:p>
        </p:txBody>
      </p:sp>
    </p:spTree>
    <p:extLst>
      <p:ext uri="{BB962C8B-B14F-4D97-AF65-F5344CB8AC3E}">
        <p14:creationId xmlns:p14="http://schemas.microsoft.com/office/powerpoint/2010/main" val="336513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946A53C-A882-2184-B624-595E001B559B}"/>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38E20F4-3210-3367-CC32-A0399D9D150D}"/>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478784C3-C0CB-EF46-506D-709B1F6A8672}"/>
              </a:ext>
            </a:extLst>
          </p:cNvPr>
          <p:cNvSpPr>
            <a:spLocks noGrp="1"/>
          </p:cNvSpPr>
          <p:nvPr>
            <p:ph type="sldNum" sz="quarter" idx="10"/>
          </p:nvPr>
        </p:nvSpPr>
        <p:spPr/>
        <p:txBody>
          <a:bodyPr/>
          <a:lstStyle>
            <a:lvl1pPr>
              <a:defRPr/>
            </a:lvl1pPr>
          </a:lstStyle>
          <a:p>
            <a:r>
              <a:rPr lang="en-US" altLang="en-US"/>
              <a:t>8.</a:t>
            </a:r>
            <a:fld id="{6C05975E-D97E-3049-B303-B6C1E7FED5B8}" type="slidenum">
              <a:rPr lang="en-US" altLang="en-US"/>
              <a:pPr/>
              <a:t>‹#›</a:t>
            </a:fld>
            <a:endParaRPr lang="en-US" altLang="en-US"/>
          </a:p>
        </p:txBody>
      </p:sp>
    </p:spTree>
    <p:extLst>
      <p:ext uri="{BB962C8B-B14F-4D97-AF65-F5344CB8AC3E}">
        <p14:creationId xmlns:p14="http://schemas.microsoft.com/office/powerpoint/2010/main" val="11894171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9338B0-E401-81CC-948F-FF85F5FB81C9}"/>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C7A4526F-547C-4AF3-0F7F-8D0BE1C8F227}"/>
              </a:ext>
            </a:extLst>
          </p:cNvPr>
          <p:cNvSpPr>
            <a:spLocks noGrp="1"/>
          </p:cNvSpPr>
          <p:nvPr>
            <p:ph type="sldNum" sz="quarter" idx="10"/>
          </p:nvPr>
        </p:nvSpPr>
        <p:spPr>
          <a:xfrm>
            <a:off x="0" y="6400800"/>
            <a:ext cx="1905000" cy="457200"/>
          </a:xfrm>
        </p:spPr>
        <p:txBody>
          <a:bodyPr/>
          <a:lstStyle>
            <a:lvl1pPr>
              <a:defRPr/>
            </a:lvl1pPr>
          </a:lstStyle>
          <a:p>
            <a:r>
              <a:rPr lang="en-US" altLang="en-US"/>
              <a:t>8.</a:t>
            </a:r>
            <a:fld id="{F1767758-6A84-D74C-BB19-DD745016532F}" type="slidenum">
              <a:rPr lang="en-US" altLang="en-US"/>
              <a:pPr/>
              <a:t>‹#›</a:t>
            </a:fld>
            <a:endParaRPr lang="en-US" altLang="en-US"/>
          </a:p>
        </p:txBody>
      </p:sp>
    </p:spTree>
    <p:extLst>
      <p:ext uri="{BB962C8B-B14F-4D97-AF65-F5344CB8AC3E}">
        <p14:creationId xmlns:p14="http://schemas.microsoft.com/office/powerpoint/2010/main" val="554724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ACC9-D7DF-69A2-AB63-9B546B2C9308}"/>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80F810D9-2D9D-B1B0-2D4D-9C8BA0D83F42}"/>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5FFE6DD7-94B3-3216-A779-016638A678A6}"/>
              </a:ext>
            </a:extLst>
          </p:cNvPr>
          <p:cNvSpPr>
            <a:spLocks noGrp="1"/>
          </p:cNvSpPr>
          <p:nvPr>
            <p:ph type="sldNum" sz="quarter" idx="10"/>
          </p:nvPr>
        </p:nvSpPr>
        <p:spPr/>
        <p:txBody>
          <a:bodyPr/>
          <a:lstStyle>
            <a:lvl1pPr>
              <a:defRPr/>
            </a:lvl1pPr>
          </a:lstStyle>
          <a:p>
            <a:r>
              <a:rPr lang="en-US" altLang="en-US"/>
              <a:t>8.</a:t>
            </a:r>
            <a:fld id="{1C9BF621-560A-A84E-BFB5-8F7FA9CB57C4}" type="slidenum">
              <a:rPr lang="en-US" altLang="en-US"/>
              <a:pPr/>
              <a:t>‹#›</a:t>
            </a:fld>
            <a:endParaRPr lang="en-US" altLang="en-US"/>
          </a:p>
        </p:txBody>
      </p:sp>
    </p:spTree>
    <p:extLst>
      <p:ext uri="{BB962C8B-B14F-4D97-AF65-F5344CB8AC3E}">
        <p14:creationId xmlns:p14="http://schemas.microsoft.com/office/powerpoint/2010/main" val="1015267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05F29-4189-8F53-6E24-4701F84452F5}"/>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1EEF25-B465-8D02-B1A0-EBFAFB597A0E}"/>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3C2ACE11-00D9-57B1-FCAF-753F08568722}"/>
              </a:ext>
            </a:extLst>
          </p:cNvPr>
          <p:cNvSpPr>
            <a:spLocks noGrp="1"/>
          </p:cNvSpPr>
          <p:nvPr>
            <p:ph type="sldNum" sz="quarter" idx="10"/>
          </p:nvPr>
        </p:nvSpPr>
        <p:spPr/>
        <p:txBody>
          <a:bodyPr/>
          <a:lstStyle>
            <a:lvl1pPr>
              <a:defRPr/>
            </a:lvl1pPr>
          </a:lstStyle>
          <a:p>
            <a:r>
              <a:rPr lang="en-US" altLang="en-US"/>
              <a:t>8.</a:t>
            </a:r>
            <a:fld id="{C52547EC-8BFF-BB41-876A-8124782BC1EE}" type="slidenum">
              <a:rPr lang="en-US" altLang="en-US"/>
              <a:pPr/>
              <a:t>‹#›</a:t>
            </a:fld>
            <a:endParaRPr lang="en-US" altLang="en-US"/>
          </a:p>
        </p:txBody>
      </p:sp>
    </p:spTree>
    <p:extLst>
      <p:ext uri="{BB962C8B-B14F-4D97-AF65-F5344CB8AC3E}">
        <p14:creationId xmlns:p14="http://schemas.microsoft.com/office/powerpoint/2010/main" val="905330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04120-F8F9-03CA-7077-1EB1880D17B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17E05B7-CBDF-E8AA-C964-92A58F15F213}"/>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B252D9-765C-57A0-2553-EF724CB27A25}"/>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8AA46F2E-AB7E-0F80-054D-9168120E3EFA}"/>
              </a:ext>
            </a:extLst>
          </p:cNvPr>
          <p:cNvSpPr>
            <a:spLocks noGrp="1"/>
          </p:cNvSpPr>
          <p:nvPr>
            <p:ph type="sldNum" sz="quarter" idx="10"/>
          </p:nvPr>
        </p:nvSpPr>
        <p:spPr/>
        <p:txBody>
          <a:bodyPr/>
          <a:lstStyle>
            <a:lvl1pPr>
              <a:defRPr/>
            </a:lvl1pPr>
          </a:lstStyle>
          <a:p>
            <a:r>
              <a:rPr lang="en-US" altLang="en-US"/>
              <a:t>8.</a:t>
            </a:r>
            <a:fld id="{85561779-5AB7-D94E-9ACF-613ACC268734}" type="slidenum">
              <a:rPr lang="en-US" altLang="en-US"/>
              <a:pPr/>
              <a:t>‹#›</a:t>
            </a:fld>
            <a:endParaRPr lang="en-US" altLang="en-US"/>
          </a:p>
        </p:txBody>
      </p:sp>
    </p:spTree>
    <p:extLst>
      <p:ext uri="{BB962C8B-B14F-4D97-AF65-F5344CB8AC3E}">
        <p14:creationId xmlns:p14="http://schemas.microsoft.com/office/powerpoint/2010/main" val="151532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92B0E-8E86-C435-A64B-26E3C2299F6F}"/>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DE882C5-8E40-17D1-2FEE-5CB382FADB91}"/>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51841F-3904-CC64-4488-8339B3DE913D}"/>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A1B825B-32D1-AEDF-B7F1-6A894E4884A2}"/>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0DAD7C-9B85-D573-62D1-CFF9D4B81D1F}"/>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CA1D073D-52C6-030B-DEC9-27FC6222CAAF}"/>
              </a:ext>
            </a:extLst>
          </p:cNvPr>
          <p:cNvSpPr>
            <a:spLocks noGrp="1"/>
          </p:cNvSpPr>
          <p:nvPr>
            <p:ph type="sldNum" sz="quarter" idx="10"/>
          </p:nvPr>
        </p:nvSpPr>
        <p:spPr/>
        <p:txBody>
          <a:bodyPr/>
          <a:lstStyle>
            <a:lvl1pPr>
              <a:defRPr/>
            </a:lvl1pPr>
          </a:lstStyle>
          <a:p>
            <a:r>
              <a:rPr lang="en-US" altLang="en-US"/>
              <a:t>8.</a:t>
            </a:r>
            <a:fld id="{98A83FEE-EF67-1548-B101-A2179D3E0766}" type="slidenum">
              <a:rPr lang="en-US" altLang="en-US"/>
              <a:pPr/>
              <a:t>‹#›</a:t>
            </a:fld>
            <a:endParaRPr lang="en-US" altLang="en-US"/>
          </a:p>
        </p:txBody>
      </p:sp>
    </p:spTree>
    <p:extLst>
      <p:ext uri="{BB962C8B-B14F-4D97-AF65-F5344CB8AC3E}">
        <p14:creationId xmlns:p14="http://schemas.microsoft.com/office/powerpoint/2010/main" val="18697279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DB64F-6FF0-1DDA-CE67-D560EC86E82B}"/>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80EBC092-E31B-F872-37CF-17F6906B67CF}"/>
              </a:ext>
            </a:extLst>
          </p:cNvPr>
          <p:cNvSpPr>
            <a:spLocks noGrp="1"/>
          </p:cNvSpPr>
          <p:nvPr>
            <p:ph type="sldNum" sz="quarter" idx="10"/>
          </p:nvPr>
        </p:nvSpPr>
        <p:spPr/>
        <p:txBody>
          <a:bodyPr/>
          <a:lstStyle>
            <a:lvl1pPr>
              <a:defRPr/>
            </a:lvl1pPr>
          </a:lstStyle>
          <a:p>
            <a:r>
              <a:rPr lang="en-US" altLang="en-US"/>
              <a:t>8.</a:t>
            </a:r>
            <a:fld id="{BB5661D8-25B0-6345-82CC-3B7A85827491}" type="slidenum">
              <a:rPr lang="en-US" altLang="en-US"/>
              <a:pPr/>
              <a:t>‹#›</a:t>
            </a:fld>
            <a:endParaRPr lang="en-US" altLang="en-US"/>
          </a:p>
        </p:txBody>
      </p:sp>
    </p:spTree>
    <p:extLst>
      <p:ext uri="{BB962C8B-B14F-4D97-AF65-F5344CB8AC3E}">
        <p14:creationId xmlns:p14="http://schemas.microsoft.com/office/powerpoint/2010/main" val="23702593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4D7A7C4-B0C9-060C-C9E7-30BBC179381B}"/>
              </a:ext>
            </a:extLst>
          </p:cNvPr>
          <p:cNvSpPr>
            <a:spLocks noGrp="1"/>
          </p:cNvSpPr>
          <p:nvPr>
            <p:ph type="sldNum" sz="quarter" idx="10"/>
          </p:nvPr>
        </p:nvSpPr>
        <p:spPr/>
        <p:txBody>
          <a:bodyPr/>
          <a:lstStyle>
            <a:lvl1pPr>
              <a:defRPr/>
            </a:lvl1pPr>
          </a:lstStyle>
          <a:p>
            <a:r>
              <a:rPr lang="en-US" altLang="en-US"/>
              <a:t>8.</a:t>
            </a:r>
            <a:fld id="{7AB5853C-3A5E-1444-899B-340F6D34D177}" type="slidenum">
              <a:rPr lang="en-US" altLang="en-US"/>
              <a:pPr/>
              <a:t>‹#›</a:t>
            </a:fld>
            <a:endParaRPr lang="en-US" altLang="en-US"/>
          </a:p>
        </p:txBody>
      </p:sp>
    </p:spTree>
    <p:extLst>
      <p:ext uri="{BB962C8B-B14F-4D97-AF65-F5344CB8AC3E}">
        <p14:creationId xmlns:p14="http://schemas.microsoft.com/office/powerpoint/2010/main" val="772430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5C9CE-CBED-E391-4803-C16EBFD39523}"/>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10BF42B-BBA4-3A33-E7EA-49DB00F87F1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6F0F27D-0511-8FE1-9F72-03E62346904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C2AC8A14-BD9B-53A8-690A-D6473C645ECD}"/>
              </a:ext>
            </a:extLst>
          </p:cNvPr>
          <p:cNvSpPr>
            <a:spLocks noGrp="1"/>
          </p:cNvSpPr>
          <p:nvPr>
            <p:ph type="sldNum" sz="quarter" idx="10"/>
          </p:nvPr>
        </p:nvSpPr>
        <p:spPr/>
        <p:txBody>
          <a:bodyPr/>
          <a:lstStyle>
            <a:lvl1pPr>
              <a:defRPr/>
            </a:lvl1pPr>
          </a:lstStyle>
          <a:p>
            <a:r>
              <a:rPr lang="en-US" altLang="en-US"/>
              <a:t>8.</a:t>
            </a:r>
            <a:fld id="{CA2A59D8-284B-AA45-ABDA-51D7CA564D9F}" type="slidenum">
              <a:rPr lang="en-US" altLang="en-US"/>
              <a:pPr/>
              <a:t>‹#›</a:t>
            </a:fld>
            <a:endParaRPr lang="en-US" altLang="en-US"/>
          </a:p>
        </p:txBody>
      </p:sp>
    </p:spTree>
    <p:extLst>
      <p:ext uri="{BB962C8B-B14F-4D97-AF65-F5344CB8AC3E}">
        <p14:creationId xmlns:p14="http://schemas.microsoft.com/office/powerpoint/2010/main" val="3710821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A8922-E670-D31A-502E-F17E0E1D6249}"/>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D07960-7365-9E79-7BEB-8C9133FC52E7}"/>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C5EBAF-3A44-EF0B-6D9F-98CC2CB6AC77}"/>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6EEC54DC-AA72-4AAE-7231-D2DB2F8102C1}"/>
              </a:ext>
            </a:extLst>
          </p:cNvPr>
          <p:cNvSpPr>
            <a:spLocks noGrp="1"/>
          </p:cNvSpPr>
          <p:nvPr>
            <p:ph type="sldNum" sz="quarter" idx="10"/>
          </p:nvPr>
        </p:nvSpPr>
        <p:spPr/>
        <p:txBody>
          <a:bodyPr/>
          <a:lstStyle>
            <a:lvl1pPr>
              <a:defRPr/>
            </a:lvl1pPr>
          </a:lstStyle>
          <a:p>
            <a:r>
              <a:rPr lang="en-US" altLang="en-US"/>
              <a:t>8.</a:t>
            </a:r>
            <a:fld id="{0AB70FB9-B361-F44B-970C-5AD1C9E608D8}" type="slidenum">
              <a:rPr lang="en-US" altLang="en-US"/>
              <a:pPr/>
              <a:t>‹#›</a:t>
            </a:fld>
            <a:endParaRPr lang="en-US" altLang="en-US"/>
          </a:p>
        </p:txBody>
      </p:sp>
    </p:spTree>
    <p:extLst>
      <p:ext uri="{BB962C8B-B14F-4D97-AF65-F5344CB8AC3E}">
        <p14:creationId xmlns:p14="http://schemas.microsoft.com/office/powerpoint/2010/main" val="34211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0B78D8B0-AE5B-8F60-EEA7-5F1FB108BB28}"/>
              </a:ext>
            </a:extLst>
          </p:cNvPr>
          <p:cNvSpPr>
            <a:spLocks noGrp="1" noChangeArrowheads="1"/>
          </p:cNvSpPr>
          <p:nvPr>
            <p:ph type="sldNum" sz="quarter" idx="4"/>
          </p:nvPr>
        </p:nvSpPr>
        <p:spPr bwMode="auto">
          <a:xfrm>
            <a:off x="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8.</a:t>
            </a:r>
            <a:fld id="{19853380-5262-DD43-BBE1-A909C59DDE47}"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4C4F5B1B-2525-C425-0D3E-98F589C30BEA}"/>
              </a:ext>
            </a:extLst>
          </p:cNvPr>
          <p:cNvSpPr>
            <a:spLocks noGrp="1"/>
          </p:cNvSpPr>
          <p:nvPr>
            <p:ph type="sldNum" sz="quarter" idx="10"/>
          </p:nvPr>
        </p:nvSpPr>
        <p:spPr/>
        <p:txBody>
          <a:bodyPr/>
          <a:lstStyle/>
          <a:p>
            <a:r>
              <a:rPr lang="en-US" altLang="en-US"/>
              <a:t>8.</a:t>
            </a:r>
            <a:fld id="{0D957BDA-3F48-0D49-836A-C5B363A46C48}" type="slidenum">
              <a:rPr lang="en-US" altLang="en-US"/>
              <a:pPr/>
              <a:t>1</a:t>
            </a:fld>
            <a:endParaRPr lang="en-US" altLang="en-US"/>
          </a:p>
        </p:txBody>
      </p:sp>
      <p:pic>
        <p:nvPicPr>
          <p:cNvPr id="953346" name="Picture 2">
            <a:extLst>
              <a:ext uri="{FF2B5EF4-FFF2-40B4-BE49-F238E27FC236}">
                <a16:creationId xmlns:a16="http://schemas.microsoft.com/office/drawing/2014/main" id="{71A198A2-526C-3AAA-EE3C-D6F6006732C9}"/>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53347" name="Rectangle 3">
            <a:extLst>
              <a:ext uri="{FF2B5EF4-FFF2-40B4-BE49-F238E27FC236}">
                <a16:creationId xmlns:a16="http://schemas.microsoft.com/office/drawing/2014/main" id="{7E5242BB-B32D-E2F4-B9EE-A6FDF6ED5334}"/>
              </a:ext>
            </a:extLst>
          </p:cNvPr>
          <p:cNvSpPr>
            <a:spLocks noChangeArrowheads="1"/>
          </p:cNvSpPr>
          <p:nvPr/>
        </p:nvSpPr>
        <p:spPr bwMode="auto">
          <a:xfrm>
            <a:off x="1143000" y="2514600"/>
            <a:ext cx="6858000" cy="173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8</a:t>
            </a:r>
          </a:p>
          <a:p>
            <a:pPr algn="ctr"/>
            <a:endParaRPr lang="en-US" altLang="en-US" sz="2000">
              <a:solidFill>
                <a:schemeClr val="tx2"/>
              </a:solidFill>
            </a:endParaRPr>
          </a:p>
          <a:p>
            <a:pPr algn="ctr"/>
            <a:r>
              <a:rPr lang="en-US" altLang="en-US" sz="4400"/>
              <a:t>Switching</a:t>
            </a:r>
          </a:p>
        </p:txBody>
      </p:sp>
      <p:sp>
        <p:nvSpPr>
          <p:cNvPr id="953348" name="Text Box 4">
            <a:extLst>
              <a:ext uri="{FF2B5EF4-FFF2-40B4-BE49-F238E27FC236}">
                <a16:creationId xmlns:a16="http://schemas.microsoft.com/office/drawing/2014/main" id="{F01EAAB8-B39C-B51D-5B86-DB78E0475954}"/>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03C7A36-C50A-DF41-2DCC-8F3405E7244F}"/>
              </a:ext>
            </a:extLst>
          </p:cNvPr>
          <p:cNvSpPr>
            <a:spLocks noGrp="1"/>
          </p:cNvSpPr>
          <p:nvPr>
            <p:ph type="sldNum" sz="quarter" idx="10"/>
          </p:nvPr>
        </p:nvSpPr>
        <p:spPr/>
        <p:txBody>
          <a:bodyPr/>
          <a:lstStyle/>
          <a:p>
            <a:r>
              <a:rPr lang="en-US" altLang="en-US"/>
              <a:t>8.</a:t>
            </a:r>
            <a:fld id="{4B0A9CB3-321E-3C41-982E-0A64432D52B8}" type="slidenum">
              <a:rPr lang="en-US" altLang="en-US"/>
              <a:pPr/>
              <a:t>10</a:t>
            </a:fld>
            <a:endParaRPr lang="en-US" altLang="en-US"/>
          </a:p>
        </p:txBody>
      </p:sp>
      <p:sp>
        <p:nvSpPr>
          <p:cNvPr id="903170" name="Rectangle 2">
            <a:extLst>
              <a:ext uri="{FF2B5EF4-FFF2-40B4-BE49-F238E27FC236}">
                <a16:creationId xmlns:a16="http://schemas.microsoft.com/office/drawing/2014/main" id="{184257C4-B44B-4F8A-D7AE-830737678EA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14D7FDB3-6223-9377-22B4-3EDF8CCABCE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2663889E-0831-ACE9-D193-4DBFFA17F07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625F487C-1ED1-9859-C486-40346E521F0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51C90361-1DD3-D151-8CFD-3C12D786D29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2D2D80B0-D2B0-77AC-5E22-3371CF47E3F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59C28EED-205B-D139-A4FB-43E75CF4D75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Rectangle 9">
            <a:extLst>
              <a:ext uri="{FF2B5EF4-FFF2-40B4-BE49-F238E27FC236}">
                <a16:creationId xmlns:a16="http://schemas.microsoft.com/office/drawing/2014/main" id="{B44BF69A-7356-276A-AB79-1B896D0B9469}"/>
              </a:ext>
            </a:extLst>
          </p:cNvPr>
          <p:cNvSpPr>
            <a:spLocks noChangeArrowheads="1"/>
          </p:cNvSpPr>
          <p:nvPr/>
        </p:nvSpPr>
        <p:spPr bwMode="auto">
          <a:xfrm>
            <a:off x="228600" y="1143000"/>
            <a:ext cx="8686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As another example, consider a circuit-switched network that connects computers in two remote offices of a private company. The offices are connected using a T-1 line leased from a communication service provider. There are two 4 × 8 (4 inputs and 8 outputs) switches in this network. For each switch, four output ports are folded into the input ports to allow communication between computers in the same office. Four other output ports allow communication between the two offices. Figure 8.5 shows the situation.</a:t>
            </a:r>
          </a:p>
        </p:txBody>
      </p:sp>
      <p:sp>
        <p:nvSpPr>
          <p:cNvPr id="903179" name="Text Box 11">
            <a:extLst>
              <a:ext uri="{FF2B5EF4-FFF2-40B4-BE49-F238E27FC236}">
                <a16:creationId xmlns:a16="http://schemas.microsoft.com/office/drawing/2014/main" id="{033BBAE5-CD46-22E3-2528-4DDE4D062EF6}"/>
              </a:ext>
            </a:extLst>
          </p:cNvPr>
          <p:cNvSpPr txBox="1">
            <a:spLocks noChangeArrowheads="1"/>
          </p:cNvSpPr>
          <p:nvPr/>
        </p:nvSpPr>
        <p:spPr bwMode="auto">
          <a:xfrm>
            <a:off x="1144588" y="0"/>
            <a:ext cx="228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8.2</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D4C883A-F535-BEF1-DB17-E79D5A29D553}"/>
              </a:ext>
            </a:extLst>
          </p:cNvPr>
          <p:cNvSpPr>
            <a:spLocks noGrp="1"/>
          </p:cNvSpPr>
          <p:nvPr>
            <p:ph type="sldNum" sz="quarter" idx="10"/>
          </p:nvPr>
        </p:nvSpPr>
        <p:spPr/>
        <p:txBody>
          <a:bodyPr/>
          <a:lstStyle/>
          <a:p>
            <a:r>
              <a:rPr lang="en-US" altLang="en-US"/>
              <a:t>8.</a:t>
            </a:r>
            <a:fld id="{6044E017-8D9F-3F4B-ABE9-9A1E1BA15DC3}" type="slidenum">
              <a:rPr lang="en-US" altLang="en-US"/>
              <a:pPr/>
              <a:t>11</a:t>
            </a:fld>
            <a:endParaRPr lang="en-US" altLang="en-US"/>
          </a:p>
        </p:txBody>
      </p:sp>
      <p:sp>
        <p:nvSpPr>
          <p:cNvPr id="864258" name="Line 2">
            <a:extLst>
              <a:ext uri="{FF2B5EF4-FFF2-40B4-BE49-F238E27FC236}">
                <a16:creationId xmlns:a16="http://schemas.microsoft.com/office/drawing/2014/main" id="{282E896E-A3F7-DAA9-374A-F141C61EF97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A19A04C2-E16A-F445-0F24-BDC01E6EB033}"/>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ACFF344E-6F07-0EE9-1D49-F23823A722C4}"/>
              </a:ext>
            </a:extLst>
          </p:cNvPr>
          <p:cNvSpPr txBox="1">
            <a:spLocks noChangeArrowheads="1"/>
          </p:cNvSpPr>
          <p:nvPr/>
        </p:nvSpPr>
        <p:spPr bwMode="auto">
          <a:xfrm>
            <a:off x="304800" y="381000"/>
            <a:ext cx="647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8.5  </a:t>
            </a:r>
            <a:r>
              <a:rPr lang="en-US" altLang="en-US" sz="2000" i="1">
                <a:latin typeface="Times New Roman" panose="02020603050405020304" pitchFamily="18" charset="0"/>
              </a:rPr>
              <a:t>Circuit-switched network used in Example 8.2</a:t>
            </a:r>
          </a:p>
        </p:txBody>
      </p:sp>
      <p:sp>
        <p:nvSpPr>
          <p:cNvPr id="864261" name="Line 5">
            <a:extLst>
              <a:ext uri="{FF2B5EF4-FFF2-40B4-BE49-F238E27FC236}">
                <a16:creationId xmlns:a16="http://schemas.microsoft.com/office/drawing/2014/main" id="{6E5909E1-08CD-298F-C9ED-F84F3860E80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77B4C8F4-8511-F5D1-22F4-DE01B46FBE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2076450"/>
            <a:ext cx="8418512" cy="3409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E434DA-8737-6ED8-7295-D6327B045044}"/>
              </a:ext>
            </a:extLst>
          </p:cNvPr>
          <p:cNvSpPr>
            <a:spLocks noGrp="1"/>
          </p:cNvSpPr>
          <p:nvPr>
            <p:ph type="sldNum" sz="quarter" idx="10"/>
          </p:nvPr>
        </p:nvSpPr>
        <p:spPr/>
        <p:txBody>
          <a:bodyPr/>
          <a:lstStyle/>
          <a:p>
            <a:r>
              <a:rPr lang="en-US" altLang="en-US"/>
              <a:t>8.</a:t>
            </a:r>
            <a:fld id="{9A84354A-8BF9-444A-A15B-B715F9B1AF77}" type="slidenum">
              <a:rPr lang="en-US" altLang="en-US"/>
              <a:pPr/>
              <a:t>12</a:t>
            </a:fld>
            <a:endParaRPr lang="en-US" altLang="en-US"/>
          </a:p>
        </p:txBody>
      </p:sp>
      <p:sp>
        <p:nvSpPr>
          <p:cNvPr id="865282" name="Line 2">
            <a:extLst>
              <a:ext uri="{FF2B5EF4-FFF2-40B4-BE49-F238E27FC236}">
                <a16:creationId xmlns:a16="http://schemas.microsoft.com/office/drawing/2014/main" id="{5DE8B0FE-DADE-D0F6-0E77-6FE4AFE4B60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CF46FE8B-F948-E6BC-AF57-AB63FF34A67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924C0EC3-FEC6-87D8-D767-01B10B15D42C}"/>
              </a:ext>
            </a:extLst>
          </p:cNvPr>
          <p:cNvSpPr txBox="1">
            <a:spLocks noChangeArrowheads="1"/>
          </p:cNvSpPr>
          <p:nvPr/>
        </p:nvSpPr>
        <p:spPr bwMode="auto">
          <a:xfrm>
            <a:off x="304800" y="381000"/>
            <a:ext cx="53609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8.6  </a:t>
            </a:r>
            <a:r>
              <a:rPr lang="en-US" altLang="en-US" sz="2000" i="1">
                <a:latin typeface="Times New Roman" panose="02020603050405020304" pitchFamily="18" charset="0"/>
              </a:rPr>
              <a:t>Delay in a circuit-switched network</a:t>
            </a:r>
          </a:p>
        </p:txBody>
      </p:sp>
      <p:sp>
        <p:nvSpPr>
          <p:cNvPr id="865285" name="Line 5">
            <a:extLst>
              <a:ext uri="{FF2B5EF4-FFF2-40B4-BE49-F238E27FC236}">
                <a16:creationId xmlns:a16="http://schemas.microsoft.com/office/drawing/2014/main" id="{CA18C02E-822E-6AE5-701F-4130FF79D961}"/>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516BCC5B-FCA9-62C5-84F4-FE415C4A82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538" y="1592263"/>
            <a:ext cx="8729662" cy="43513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532DD0-3B2E-11F0-3594-AF71FCFD506E}"/>
              </a:ext>
            </a:extLst>
          </p:cNvPr>
          <p:cNvSpPr>
            <a:spLocks noGrp="1"/>
          </p:cNvSpPr>
          <p:nvPr>
            <p:ph type="sldNum" sz="quarter" idx="10"/>
          </p:nvPr>
        </p:nvSpPr>
        <p:spPr/>
        <p:txBody>
          <a:bodyPr/>
          <a:lstStyle/>
          <a:p>
            <a:r>
              <a:rPr lang="en-US" altLang="en-US"/>
              <a:t>8.</a:t>
            </a:r>
            <a:fld id="{39EF5648-E19A-4743-B880-1EECAB634245}" type="slidenum">
              <a:rPr lang="en-US" altLang="en-US"/>
              <a:pPr/>
              <a:t>13</a:t>
            </a:fld>
            <a:endParaRPr lang="en-US" altLang="en-US"/>
          </a:p>
        </p:txBody>
      </p:sp>
      <p:sp>
        <p:nvSpPr>
          <p:cNvPr id="888834" name="Rectangle 2">
            <a:extLst>
              <a:ext uri="{FF2B5EF4-FFF2-40B4-BE49-F238E27FC236}">
                <a16:creationId xmlns:a16="http://schemas.microsoft.com/office/drawing/2014/main" id="{260C4EC2-4253-90F9-B85F-D3F8F8E4EC8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5" name="Rectangle 3">
            <a:extLst>
              <a:ext uri="{FF2B5EF4-FFF2-40B4-BE49-F238E27FC236}">
                <a16:creationId xmlns:a16="http://schemas.microsoft.com/office/drawing/2014/main" id="{9253A15B-3B0F-F22F-4687-B4D72DAA6D5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6" name="Rectangle 4">
            <a:extLst>
              <a:ext uri="{FF2B5EF4-FFF2-40B4-BE49-F238E27FC236}">
                <a16:creationId xmlns:a16="http://schemas.microsoft.com/office/drawing/2014/main" id="{6443BBE2-7202-5E4F-DCCA-3326E46A515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7" name="Rectangle 5">
            <a:extLst>
              <a:ext uri="{FF2B5EF4-FFF2-40B4-BE49-F238E27FC236}">
                <a16:creationId xmlns:a16="http://schemas.microsoft.com/office/drawing/2014/main" id="{ACE84ECF-59B0-9308-34F6-B92A488C2C9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8" name="Rectangle 6">
            <a:extLst>
              <a:ext uri="{FF2B5EF4-FFF2-40B4-BE49-F238E27FC236}">
                <a16:creationId xmlns:a16="http://schemas.microsoft.com/office/drawing/2014/main" id="{494B79A4-E41C-A4C3-680E-72C2C3D8609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9" name="Rectangle 7">
            <a:extLst>
              <a:ext uri="{FF2B5EF4-FFF2-40B4-BE49-F238E27FC236}">
                <a16:creationId xmlns:a16="http://schemas.microsoft.com/office/drawing/2014/main" id="{D3153BF5-3AC6-74BD-5902-ADD0D9CD1B2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0" name="Rectangle 8">
            <a:extLst>
              <a:ext uri="{FF2B5EF4-FFF2-40B4-BE49-F238E27FC236}">
                <a16:creationId xmlns:a16="http://schemas.microsoft.com/office/drawing/2014/main" id="{C881C354-3BE5-5D57-4A3A-FDCF9AA2A7D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1" name="Line 9">
            <a:extLst>
              <a:ext uri="{FF2B5EF4-FFF2-40B4-BE49-F238E27FC236}">
                <a16:creationId xmlns:a16="http://schemas.microsoft.com/office/drawing/2014/main" id="{EF12A8AE-FE0B-F82A-7EBC-E6F6C5DAB45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a:extLst>
              <a:ext uri="{FF2B5EF4-FFF2-40B4-BE49-F238E27FC236}">
                <a16:creationId xmlns:a16="http://schemas.microsoft.com/office/drawing/2014/main" id="{72811BDD-FA69-CCCE-28D8-DD1A8EE04940}"/>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a:extLst>
              <a:ext uri="{FF2B5EF4-FFF2-40B4-BE49-F238E27FC236}">
                <a16:creationId xmlns:a16="http://schemas.microsoft.com/office/drawing/2014/main" id="{3A00EE0B-512D-5D36-DCF2-ADB01C51B30C}"/>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at the physical layer in the traditional telephone network uses</a:t>
            </a:r>
          </a:p>
          <a:p>
            <a:pPr algn="ctr"/>
            <a:r>
              <a:rPr lang="en-US" altLang="en-US"/>
              <a:t>the circuit-switching approach.</a:t>
            </a:r>
          </a:p>
        </p:txBody>
      </p:sp>
      <p:grpSp>
        <p:nvGrpSpPr>
          <p:cNvPr id="888844" name="Group 12">
            <a:extLst>
              <a:ext uri="{FF2B5EF4-FFF2-40B4-BE49-F238E27FC236}">
                <a16:creationId xmlns:a16="http://schemas.microsoft.com/office/drawing/2014/main" id="{02DA8AF3-EC05-A657-C40E-CF3AC9E97FF5}"/>
              </a:ext>
            </a:extLst>
          </p:cNvPr>
          <p:cNvGrpSpPr>
            <a:grpSpLocks/>
          </p:cNvGrpSpPr>
          <p:nvPr/>
        </p:nvGrpSpPr>
        <p:grpSpPr bwMode="auto">
          <a:xfrm>
            <a:off x="457200" y="2024063"/>
            <a:ext cx="1143000" cy="566737"/>
            <a:chOff x="1200" y="1248"/>
            <a:chExt cx="720" cy="357"/>
          </a:xfrm>
        </p:grpSpPr>
        <p:pic>
          <p:nvPicPr>
            <p:cNvPr id="888845" name="Picture 13">
              <a:extLst>
                <a:ext uri="{FF2B5EF4-FFF2-40B4-BE49-F238E27FC236}">
                  <a16:creationId xmlns:a16="http://schemas.microsoft.com/office/drawing/2014/main" id="{010CE23A-0BC5-2168-0CC3-FC3866EED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a:extLst>
                <a:ext uri="{FF2B5EF4-FFF2-40B4-BE49-F238E27FC236}">
                  <a16:creationId xmlns:a16="http://schemas.microsoft.com/office/drawing/2014/main" id="{1BA8DAFE-8C7C-9E20-120D-319C74F440B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1BB65D-70D2-D682-5D83-78832796645A}"/>
              </a:ext>
            </a:extLst>
          </p:cNvPr>
          <p:cNvSpPr>
            <a:spLocks noGrp="1"/>
          </p:cNvSpPr>
          <p:nvPr>
            <p:ph type="sldNum" sz="quarter" idx="10"/>
          </p:nvPr>
        </p:nvSpPr>
        <p:spPr/>
        <p:txBody>
          <a:bodyPr/>
          <a:lstStyle/>
          <a:p>
            <a:r>
              <a:rPr lang="en-US" altLang="en-US"/>
              <a:t>8.</a:t>
            </a:r>
            <a:fld id="{54DE957A-3F75-AC4E-9DEA-7F804742D50D}" type="slidenum">
              <a:rPr lang="en-US" altLang="en-US"/>
              <a:pPr/>
              <a:t>14</a:t>
            </a:fld>
            <a:endParaRPr lang="en-US" altLang="en-US"/>
          </a:p>
        </p:txBody>
      </p:sp>
      <p:sp>
        <p:nvSpPr>
          <p:cNvPr id="857090" name="Rectangle 2">
            <a:extLst>
              <a:ext uri="{FF2B5EF4-FFF2-40B4-BE49-F238E27FC236}">
                <a16:creationId xmlns:a16="http://schemas.microsoft.com/office/drawing/2014/main" id="{B2DAA76A-40C2-B4FE-9984-F410C748D03B}"/>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7091" name="Text Box 3">
            <a:extLst>
              <a:ext uri="{FF2B5EF4-FFF2-40B4-BE49-F238E27FC236}">
                <a16:creationId xmlns:a16="http://schemas.microsoft.com/office/drawing/2014/main" id="{8700E4FE-42D5-70E8-3754-A0B87FF4ACFD}"/>
              </a:ext>
            </a:extLst>
          </p:cNvPr>
          <p:cNvSpPr txBox="1">
            <a:spLocks noChangeArrowheads="1"/>
          </p:cNvSpPr>
          <p:nvPr/>
        </p:nvSpPr>
        <p:spPr bwMode="auto">
          <a:xfrm>
            <a:off x="228600" y="406400"/>
            <a:ext cx="59658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8-2   DATAGRAM NETWORKS</a:t>
            </a:r>
          </a:p>
        </p:txBody>
      </p:sp>
      <p:sp>
        <p:nvSpPr>
          <p:cNvPr id="857092" name="Text Box 4">
            <a:extLst>
              <a:ext uri="{FF2B5EF4-FFF2-40B4-BE49-F238E27FC236}">
                <a16:creationId xmlns:a16="http://schemas.microsoft.com/office/drawing/2014/main" id="{D340D113-F192-D10C-E440-EBE09E48CFBB}"/>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7093" name="Rectangle 5">
            <a:extLst>
              <a:ext uri="{FF2B5EF4-FFF2-40B4-BE49-F238E27FC236}">
                <a16:creationId xmlns:a16="http://schemas.microsoft.com/office/drawing/2014/main" id="{767AE96D-17F2-4548-6F61-8187FCA2619F}"/>
              </a:ext>
            </a:extLst>
          </p:cNvPr>
          <p:cNvSpPr>
            <a:spLocks noChangeArrowheads="1"/>
          </p:cNvSpPr>
          <p:nvPr/>
        </p:nvSpPr>
        <p:spPr bwMode="auto">
          <a:xfrm>
            <a:off x="304800" y="15367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data communications, we need to send messages from one end system to another. If the message is going to pass through a packet-switched network, it needs to be divided into packets of fixed or variable size. The size of the packet is determined by the network and the governing protocol.</a:t>
            </a:r>
          </a:p>
        </p:txBody>
      </p:sp>
      <p:sp>
        <p:nvSpPr>
          <p:cNvPr id="857094" name="Rectangle 6">
            <a:extLst>
              <a:ext uri="{FF2B5EF4-FFF2-40B4-BE49-F238E27FC236}">
                <a16:creationId xmlns:a16="http://schemas.microsoft.com/office/drawing/2014/main" id="{7E716474-8ECF-1872-14C3-201AABDB84B1}"/>
              </a:ext>
            </a:extLst>
          </p:cNvPr>
          <p:cNvSpPr>
            <a:spLocks noChangeArrowheads="1"/>
          </p:cNvSpPr>
          <p:nvPr/>
        </p:nvSpPr>
        <p:spPr bwMode="auto">
          <a:xfrm>
            <a:off x="152400" y="490855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Routing Table</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Efficiency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Delay</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Datagram Networks in the Internet</a:t>
            </a:r>
          </a:p>
        </p:txBody>
      </p:sp>
      <p:sp>
        <p:nvSpPr>
          <p:cNvPr id="857095" name="Text Box 7">
            <a:extLst>
              <a:ext uri="{FF2B5EF4-FFF2-40B4-BE49-F238E27FC236}">
                <a16:creationId xmlns:a16="http://schemas.microsoft.com/office/drawing/2014/main" id="{0148BE29-36EE-31AE-0C46-BCA709721D25}"/>
              </a:ext>
            </a:extLst>
          </p:cNvPr>
          <p:cNvSpPr txBox="1">
            <a:spLocks noChangeArrowheads="1"/>
          </p:cNvSpPr>
          <p:nvPr/>
        </p:nvSpPr>
        <p:spPr bwMode="auto">
          <a:xfrm>
            <a:off x="165100" y="44323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4D93A94-CB31-E2E9-7AF2-F8301D11C641}"/>
              </a:ext>
            </a:extLst>
          </p:cNvPr>
          <p:cNvSpPr>
            <a:spLocks noGrp="1"/>
          </p:cNvSpPr>
          <p:nvPr>
            <p:ph type="sldNum" sz="quarter" idx="10"/>
          </p:nvPr>
        </p:nvSpPr>
        <p:spPr/>
        <p:txBody>
          <a:bodyPr/>
          <a:lstStyle/>
          <a:p>
            <a:r>
              <a:rPr lang="en-US" altLang="en-US"/>
              <a:t>8.</a:t>
            </a:r>
            <a:fld id="{125C318D-1D19-6C43-B50D-19CD8C301902}" type="slidenum">
              <a:rPr lang="en-US" altLang="en-US"/>
              <a:pPr/>
              <a:t>15</a:t>
            </a:fld>
            <a:endParaRPr lang="en-US" altLang="en-US"/>
          </a:p>
        </p:txBody>
      </p:sp>
      <p:sp>
        <p:nvSpPr>
          <p:cNvPr id="890882" name="Rectangle 2">
            <a:extLst>
              <a:ext uri="{FF2B5EF4-FFF2-40B4-BE49-F238E27FC236}">
                <a16:creationId xmlns:a16="http://schemas.microsoft.com/office/drawing/2014/main" id="{F1B60397-5669-ABDF-8715-FE6DBC6A941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3" name="Rectangle 3">
            <a:extLst>
              <a:ext uri="{FF2B5EF4-FFF2-40B4-BE49-F238E27FC236}">
                <a16:creationId xmlns:a16="http://schemas.microsoft.com/office/drawing/2014/main" id="{4C741A49-55E6-C6F9-0608-5D77AD53317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4" name="Rectangle 4">
            <a:extLst>
              <a:ext uri="{FF2B5EF4-FFF2-40B4-BE49-F238E27FC236}">
                <a16:creationId xmlns:a16="http://schemas.microsoft.com/office/drawing/2014/main" id="{0F1AF33A-2AFB-3C69-C402-8C5F460E807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5" name="Rectangle 5">
            <a:extLst>
              <a:ext uri="{FF2B5EF4-FFF2-40B4-BE49-F238E27FC236}">
                <a16:creationId xmlns:a16="http://schemas.microsoft.com/office/drawing/2014/main" id="{E012E564-A0A3-7B16-29B8-2232D35D650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6" name="Rectangle 6">
            <a:extLst>
              <a:ext uri="{FF2B5EF4-FFF2-40B4-BE49-F238E27FC236}">
                <a16:creationId xmlns:a16="http://schemas.microsoft.com/office/drawing/2014/main" id="{CC5886EC-8234-E322-72FA-E7C27CAA0CD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7" name="Rectangle 7">
            <a:extLst>
              <a:ext uri="{FF2B5EF4-FFF2-40B4-BE49-F238E27FC236}">
                <a16:creationId xmlns:a16="http://schemas.microsoft.com/office/drawing/2014/main" id="{200E3D91-6BBE-28DD-ED5E-B4A1E090087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8" name="Rectangle 8">
            <a:extLst>
              <a:ext uri="{FF2B5EF4-FFF2-40B4-BE49-F238E27FC236}">
                <a16:creationId xmlns:a16="http://schemas.microsoft.com/office/drawing/2014/main" id="{18ADEFB4-073D-6A3D-D71C-34847E61C1D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9" name="Line 9">
            <a:extLst>
              <a:ext uri="{FF2B5EF4-FFF2-40B4-BE49-F238E27FC236}">
                <a16:creationId xmlns:a16="http://schemas.microsoft.com/office/drawing/2014/main" id="{FA2DF103-B746-BD78-EF9B-C91DAE7AA99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0" name="Line 10">
            <a:extLst>
              <a:ext uri="{FF2B5EF4-FFF2-40B4-BE49-F238E27FC236}">
                <a16:creationId xmlns:a16="http://schemas.microsoft.com/office/drawing/2014/main" id="{752C0C46-AD9E-C1D7-D5DE-5164A6734A31}"/>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1" name="Rectangle 11">
            <a:extLst>
              <a:ext uri="{FF2B5EF4-FFF2-40B4-BE49-F238E27FC236}">
                <a16:creationId xmlns:a16="http://schemas.microsoft.com/office/drawing/2014/main" id="{4B67DD0E-1C19-211F-4205-130079C3CC43}"/>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a packet-switched network, there </a:t>
            </a:r>
            <a:br>
              <a:rPr lang="en-US" altLang="en-US"/>
            </a:br>
            <a:r>
              <a:rPr lang="en-US" altLang="en-US"/>
              <a:t>is no resource reservation;</a:t>
            </a:r>
          </a:p>
          <a:p>
            <a:pPr algn="ctr"/>
            <a:r>
              <a:rPr lang="en-US" altLang="en-US"/>
              <a:t>resources are allocated on demand.</a:t>
            </a:r>
          </a:p>
        </p:txBody>
      </p:sp>
      <p:grpSp>
        <p:nvGrpSpPr>
          <p:cNvPr id="890892" name="Group 12">
            <a:extLst>
              <a:ext uri="{FF2B5EF4-FFF2-40B4-BE49-F238E27FC236}">
                <a16:creationId xmlns:a16="http://schemas.microsoft.com/office/drawing/2014/main" id="{B76F435D-2BA0-4889-9D0C-E21E33F8850D}"/>
              </a:ext>
            </a:extLst>
          </p:cNvPr>
          <p:cNvGrpSpPr>
            <a:grpSpLocks/>
          </p:cNvGrpSpPr>
          <p:nvPr/>
        </p:nvGrpSpPr>
        <p:grpSpPr bwMode="auto">
          <a:xfrm>
            <a:off x="457200" y="1981200"/>
            <a:ext cx="1143000" cy="566738"/>
            <a:chOff x="1200" y="1248"/>
            <a:chExt cx="720" cy="357"/>
          </a:xfrm>
        </p:grpSpPr>
        <p:pic>
          <p:nvPicPr>
            <p:cNvPr id="890893" name="Picture 13">
              <a:extLst>
                <a:ext uri="{FF2B5EF4-FFF2-40B4-BE49-F238E27FC236}">
                  <a16:creationId xmlns:a16="http://schemas.microsoft.com/office/drawing/2014/main" id="{A530774E-553D-6B06-28D8-13B6FD8C3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894" name="Text Box 14">
              <a:extLst>
                <a:ext uri="{FF2B5EF4-FFF2-40B4-BE49-F238E27FC236}">
                  <a16:creationId xmlns:a16="http://schemas.microsoft.com/office/drawing/2014/main" id="{13D5A6F8-3B3A-E099-AADE-547016664E4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17E9618-27E2-B6F7-2E93-9DA29FAE3473}"/>
              </a:ext>
            </a:extLst>
          </p:cNvPr>
          <p:cNvSpPr>
            <a:spLocks noGrp="1"/>
          </p:cNvSpPr>
          <p:nvPr>
            <p:ph type="sldNum" sz="quarter" idx="10"/>
          </p:nvPr>
        </p:nvSpPr>
        <p:spPr/>
        <p:txBody>
          <a:bodyPr/>
          <a:lstStyle/>
          <a:p>
            <a:r>
              <a:rPr lang="en-US" altLang="en-US"/>
              <a:t>8.</a:t>
            </a:r>
            <a:fld id="{93EA92BA-41BC-9F45-B2B0-36EB1CE71FDC}" type="slidenum">
              <a:rPr lang="en-US" altLang="en-US"/>
              <a:pPr/>
              <a:t>16</a:t>
            </a:fld>
            <a:endParaRPr lang="en-US" altLang="en-US"/>
          </a:p>
        </p:txBody>
      </p:sp>
      <p:sp>
        <p:nvSpPr>
          <p:cNvPr id="866306" name="Line 2">
            <a:extLst>
              <a:ext uri="{FF2B5EF4-FFF2-40B4-BE49-F238E27FC236}">
                <a16:creationId xmlns:a16="http://schemas.microsoft.com/office/drawing/2014/main" id="{DEF20ED3-1E7D-B822-97F7-CFB6C52E4DB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4953ED2C-F275-1A9C-D67F-A4FDF309398A}"/>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222A3D1A-F2D1-F84C-3A77-651990170654}"/>
              </a:ext>
            </a:extLst>
          </p:cNvPr>
          <p:cNvSpPr txBox="1">
            <a:spLocks noChangeArrowheads="1"/>
          </p:cNvSpPr>
          <p:nvPr/>
        </p:nvSpPr>
        <p:spPr bwMode="auto">
          <a:xfrm>
            <a:off x="304800" y="381000"/>
            <a:ext cx="6742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8.7  </a:t>
            </a:r>
            <a:r>
              <a:rPr lang="en-US" altLang="en-US" sz="2000" i="1">
                <a:latin typeface="Times New Roman" panose="02020603050405020304" pitchFamily="18" charset="0"/>
              </a:rPr>
              <a:t>A datagram network with four switches (routers)</a:t>
            </a:r>
          </a:p>
        </p:txBody>
      </p:sp>
      <p:sp>
        <p:nvSpPr>
          <p:cNvPr id="866309" name="Line 5">
            <a:extLst>
              <a:ext uri="{FF2B5EF4-FFF2-40B4-BE49-F238E27FC236}">
                <a16:creationId xmlns:a16="http://schemas.microsoft.com/office/drawing/2014/main" id="{39229E9C-CA45-8809-7AF0-3D00D013D3E8}"/>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98198984-81D8-5D72-EE67-53C742B8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 y="2020888"/>
            <a:ext cx="8474075" cy="3008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44A20A-D766-4C82-5C56-2085AAE6325F}"/>
              </a:ext>
            </a:extLst>
          </p:cNvPr>
          <p:cNvSpPr>
            <a:spLocks noGrp="1"/>
          </p:cNvSpPr>
          <p:nvPr>
            <p:ph type="sldNum" sz="quarter" idx="10"/>
          </p:nvPr>
        </p:nvSpPr>
        <p:spPr/>
        <p:txBody>
          <a:bodyPr/>
          <a:lstStyle/>
          <a:p>
            <a:r>
              <a:rPr lang="en-US" altLang="en-US"/>
              <a:t>8.</a:t>
            </a:r>
            <a:fld id="{6F460D8C-E429-0C47-81AB-581BF8BCE3AD}" type="slidenum">
              <a:rPr lang="en-US" altLang="en-US"/>
              <a:pPr/>
              <a:t>17</a:t>
            </a:fld>
            <a:endParaRPr lang="en-US" altLang="en-US"/>
          </a:p>
        </p:txBody>
      </p:sp>
      <p:sp>
        <p:nvSpPr>
          <p:cNvPr id="867330" name="Line 2">
            <a:extLst>
              <a:ext uri="{FF2B5EF4-FFF2-40B4-BE49-F238E27FC236}">
                <a16:creationId xmlns:a16="http://schemas.microsoft.com/office/drawing/2014/main" id="{0E052A19-C469-22E1-72E8-62162BE9218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883BAAE7-40B3-A5F7-05EB-924CCBE92AA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097FD646-2269-CF48-3939-C04E951E86B8}"/>
              </a:ext>
            </a:extLst>
          </p:cNvPr>
          <p:cNvSpPr txBox="1">
            <a:spLocks noChangeArrowheads="1"/>
          </p:cNvSpPr>
          <p:nvPr/>
        </p:nvSpPr>
        <p:spPr bwMode="auto">
          <a:xfrm>
            <a:off x="304800" y="381000"/>
            <a:ext cx="5510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8.8  </a:t>
            </a:r>
            <a:r>
              <a:rPr lang="en-US" altLang="en-US" sz="2000" i="1">
                <a:latin typeface="Times New Roman" panose="02020603050405020304" pitchFamily="18" charset="0"/>
              </a:rPr>
              <a:t>Routing table in a datagram network</a:t>
            </a:r>
          </a:p>
        </p:txBody>
      </p:sp>
      <p:sp>
        <p:nvSpPr>
          <p:cNvPr id="867333" name="Line 5">
            <a:extLst>
              <a:ext uri="{FF2B5EF4-FFF2-40B4-BE49-F238E27FC236}">
                <a16:creationId xmlns:a16="http://schemas.microsoft.com/office/drawing/2014/main" id="{F217CF6F-0231-E13C-9DCC-0C98ED24F2DC}"/>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A078098F-CAEA-660C-A39C-A4310ACDF3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7525" y="1497013"/>
            <a:ext cx="2733675" cy="444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7634FA9-0C5F-423C-F8AE-842BF41211C7}"/>
              </a:ext>
            </a:extLst>
          </p:cNvPr>
          <p:cNvSpPr>
            <a:spLocks noGrp="1"/>
          </p:cNvSpPr>
          <p:nvPr>
            <p:ph type="sldNum" sz="quarter" idx="10"/>
          </p:nvPr>
        </p:nvSpPr>
        <p:spPr/>
        <p:txBody>
          <a:bodyPr/>
          <a:lstStyle/>
          <a:p>
            <a:r>
              <a:rPr lang="en-US" altLang="en-US"/>
              <a:t>8.</a:t>
            </a:r>
            <a:fld id="{ACC19073-CD63-F84E-A014-6CF7CB0D17EE}" type="slidenum">
              <a:rPr lang="en-US" altLang="en-US"/>
              <a:pPr/>
              <a:t>18</a:t>
            </a:fld>
            <a:endParaRPr lang="en-US" altLang="en-US"/>
          </a:p>
        </p:txBody>
      </p:sp>
      <p:sp>
        <p:nvSpPr>
          <p:cNvPr id="891906" name="Rectangle 2">
            <a:extLst>
              <a:ext uri="{FF2B5EF4-FFF2-40B4-BE49-F238E27FC236}">
                <a16:creationId xmlns:a16="http://schemas.microsoft.com/office/drawing/2014/main" id="{00745DF7-8360-66D4-30F6-F2A8FB71621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7" name="Rectangle 3">
            <a:extLst>
              <a:ext uri="{FF2B5EF4-FFF2-40B4-BE49-F238E27FC236}">
                <a16:creationId xmlns:a16="http://schemas.microsoft.com/office/drawing/2014/main" id="{93D87098-5DB8-1DF5-C92B-1911AB25A7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8" name="Rectangle 4">
            <a:extLst>
              <a:ext uri="{FF2B5EF4-FFF2-40B4-BE49-F238E27FC236}">
                <a16:creationId xmlns:a16="http://schemas.microsoft.com/office/drawing/2014/main" id="{6CF4D1BC-25D5-12AC-E02D-7372158FEBD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9" name="Rectangle 5">
            <a:extLst>
              <a:ext uri="{FF2B5EF4-FFF2-40B4-BE49-F238E27FC236}">
                <a16:creationId xmlns:a16="http://schemas.microsoft.com/office/drawing/2014/main" id="{80ABF27C-5C71-62C9-8D5F-689ECD637CE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0" name="Rectangle 6">
            <a:extLst>
              <a:ext uri="{FF2B5EF4-FFF2-40B4-BE49-F238E27FC236}">
                <a16:creationId xmlns:a16="http://schemas.microsoft.com/office/drawing/2014/main" id="{A936000E-B8A4-E8D1-165E-F77CE41EFBD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1" name="Rectangle 7">
            <a:extLst>
              <a:ext uri="{FF2B5EF4-FFF2-40B4-BE49-F238E27FC236}">
                <a16:creationId xmlns:a16="http://schemas.microsoft.com/office/drawing/2014/main" id="{371494BC-9705-8A7F-ADC6-C3828E6F3C3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2" name="Rectangle 8">
            <a:extLst>
              <a:ext uri="{FF2B5EF4-FFF2-40B4-BE49-F238E27FC236}">
                <a16:creationId xmlns:a16="http://schemas.microsoft.com/office/drawing/2014/main" id="{EAAAA75B-00E6-BB4E-0311-626CD7EC38A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3" name="Line 9">
            <a:extLst>
              <a:ext uri="{FF2B5EF4-FFF2-40B4-BE49-F238E27FC236}">
                <a16:creationId xmlns:a16="http://schemas.microsoft.com/office/drawing/2014/main" id="{32BAFE68-C7C0-0E15-4467-4C3210BA8C44}"/>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a:extLst>
              <a:ext uri="{FF2B5EF4-FFF2-40B4-BE49-F238E27FC236}">
                <a16:creationId xmlns:a16="http://schemas.microsoft.com/office/drawing/2014/main" id="{34714884-1C6C-8A82-F43E-F288111B9782}"/>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a:extLst>
              <a:ext uri="{FF2B5EF4-FFF2-40B4-BE49-F238E27FC236}">
                <a16:creationId xmlns:a16="http://schemas.microsoft.com/office/drawing/2014/main" id="{68385B0A-8FCF-F897-29CA-FF0E9CDA3E19}"/>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switch in a datagram network uses a routing table that is based on the destination address.</a:t>
            </a:r>
          </a:p>
        </p:txBody>
      </p:sp>
      <p:grpSp>
        <p:nvGrpSpPr>
          <p:cNvPr id="891916" name="Group 12">
            <a:extLst>
              <a:ext uri="{FF2B5EF4-FFF2-40B4-BE49-F238E27FC236}">
                <a16:creationId xmlns:a16="http://schemas.microsoft.com/office/drawing/2014/main" id="{A8426DCA-712C-7C22-FADF-23AC2318D76D}"/>
              </a:ext>
            </a:extLst>
          </p:cNvPr>
          <p:cNvGrpSpPr>
            <a:grpSpLocks/>
          </p:cNvGrpSpPr>
          <p:nvPr/>
        </p:nvGrpSpPr>
        <p:grpSpPr bwMode="auto">
          <a:xfrm>
            <a:off x="457200" y="1981200"/>
            <a:ext cx="1143000" cy="566738"/>
            <a:chOff x="1200" y="1248"/>
            <a:chExt cx="720" cy="357"/>
          </a:xfrm>
        </p:grpSpPr>
        <p:pic>
          <p:nvPicPr>
            <p:cNvPr id="891917" name="Picture 13">
              <a:extLst>
                <a:ext uri="{FF2B5EF4-FFF2-40B4-BE49-F238E27FC236}">
                  <a16:creationId xmlns:a16="http://schemas.microsoft.com/office/drawing/2014/main" id="{0EEC5F77-1A1F-5F3A-7E42-C314577216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a:extLst>
                <a:ext uri="{FF2B5EF4-FFF2-40B4-BE49-F238E27FC236}">
                  <a16:creationId xmlns:a16="http://schemas.microsoft.com/office/drawing/2014/main" id="{FB2AC86B-8FE4-6E35-3543-32F1506E742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68C315E-A114-0944-2719-CEBA751A4D54}"/>
              </a:ext>
            </a:extLst>
          </p:cNvPr>
          <p:cNvSpPr>
            <a:spLocks noGrp="1"/>
          </p:cNvSpPr>
          <p:nvPr>
            <p:ph type="sldNum" sz="quarter" idx="10"/>
          </p:nvPr>
        </p:nvSpPr>
        <p:spPr/>
        <p:txBody>
          <a:bodyPr/>
          <a:lstStyle/>
          <a:p>
            <a:r>
              <a:rPr lang="en-US" altLang="en-US"/>
              <a:t>8.</a:t>
            </a:r>
            <a:fld id="{F98E84E2-0B72-6D4E-A9D3-A1AC9562E79C}" type="slidenum">
              <a:rPr lang="en-US" altLang="en-US"/>
              <a:pPr/>
              <a:t>19</a:t>
            </a:fld>
            <a:endParaRPr lang="en-US" altLang="en-US"/>
          </a:p>
        </p:txBody>
      </p:sp>
      <p:sp>
        <p:nvSpPr>
          <p:cNvPr id="892930" name="Rectangle 2">
            <a:extLst>
              <a:ext uri="{FF2B5EF4-FFF2-40B4-BE49-F238E27FC236}">
                <a16:creationId xmlns:a16="http://schemas.microsoft.com/office/drawing/2014/main" id="{2B453DC8-F124-7A6D-A00E-9653EE527BF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1" name="Rectangle 3">
            <a:extLst>
              <a:ext uri="{FF2B5EF4-FFF2-40B4-BE49-F238E27FC236}">
                <a16:creationId xmlns:a16="http://schemas.microsoft.com/office/drawing/2014/main" id="{EC96031E-29E8-579C-10E2-ECE1EA94A1E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2" name="Rectangle 4">
            <a:extLst>
              <a:ext uri="{FF2B5EF4-FFF2-40B4-BE49-F238E27FC236}">
                <a16:creationId xmlns:a16="http://schemas.microsoft.com/office/drawing/2014/main" id="{B45F3B69-6DD5-5CF0-2D89-D428D24E48B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3" name="Rectangle 5">
            <a:extLst>
              <a:ext uri="{FF2B5EF4-FFF2-40B4-BE49-F238E27FC236}">
                <a16:creationId xmlns:a16="http://schemas.microsoft.com/office/drawing/2014/main" id="{AA2A4F8B-CCF4-7C68-358C-510A06727B2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4" name="Rectangle 6">
            <a:extLst>
              <a:ext uri="{FF2B5EF4-FFF2-40B4-BE49-F238E27FC236}">
                <a16:creationId xmlns:a16="http://schemas.microsoft.com/office/drawing/2014/main" id="{3FFB17D0-B497-EE2E-14ED-325F384A001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5" name="Rectangle 7">
            <a:extLst>
              <a:ext uri="{FF2B5EF4-FFF2-40B4-BE49-F238E27FC236}">
                <a16:creationId xmlns:a16="http://schemas.microsoft.com/office/drawing/2014/main" id="{8439042C-AEFB-31E2-36DD-2228610EE31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6" name="Rectangle 8">
            <a:extLst>
              <a:ext uri="{FF2B5EF4-FFF2-40B4-BE49-F238E27FC236}">
                <a16:creationId xmlns:a16="http://schemas.microsoft.com/office/drawing/2014/main" id="{0C4CAE48-9641-6B5B-FE2C-DD070DA6C08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7" name="Line 9">
            <a:extLst>
              <a:ext uri="{FF2B5EF4-FFF2-40B4-BE49-F238E27FC236}">
                <a16:creationId xmlns:a16="http://schemas.microsoft.com/office/drawing/2014/main" id="{1CECB7F1-5D3A-85AB-78D7-60CA35644C1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8" name="Line 10">
            <a:extLst>
              <a:ext uri="{FF2B5EF4-FFF2-40B4-BE49-F238E27FC236}">
                <a16:creationId xmlns:a16="http://schemas.microsoft.com/office/drawing/2014/main" id="{B594EF61-914E-8453-C8A3-73B5F0831BFB}"/>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9" name="Rectangle 11">
            <a:extLst>
              <a:ext uri="{FF2B5EF4-FFF2-40B4-BE49-F238E27FC236}">
                <a16:creationId xmlns:a16="http://schemas.microsoft.com/office/drawing/2014/main" id="{70A4438B-9712-BBC1-2BF3-0FF48728C1AB}"/>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destination address in the header of a packet in a datagram network</a:t>
            </a:r>
          </a:p>
          <a:p>
            <a:pPr algn="ctr"/>
            <a:r>
              <a:rPr lang="en-US" altLang="en-US"/>
              <a:t>remains the same during the entire journey of the packet.</a:t>
            </a:r>
          </a:p>
        </p:txBody>
      </p:sp>
      <p:grpSp>
        <p:nvGrpSpPr>
          <p:cNvPr id="892940" name="Group 12">
            <a:extLst>
              <a:ext uri="{FF2B5EF4-FFF2-40B4-BE49-F238E27FC236}">
                <a16:creationId xmlns:a16="http://schemas.microsoft.com/office/drawing/2014/main" id="{0686D407-BCB9-C9FF-F48E-6CB7D0F72195}"/>
              </a:ext>
            </a:extLst>
          </p:cNvPr>
          <p:cNvGrpSpPr>
            <a:grpSpLocks/>
          </p:cNvGrpSpPr>
          <p:nvPr/>
        </p:nvGrpSpPr>
        <p:grpSpPr bwMode="auto">
          <a:xfrm>
            <a:off x="457200" y="1981200"/>
            <a:ext cx="1143000" cy="566738"/>
            <a:chOff x="1200" y="1248"/>
            <a:chExt cx="720" cy="357"/>
          </a:xfrm>
        </p:grpSpPr>
        <p:pic>
          <p:nvPicPr>
            <p:cNvPr id="892941" name="Picture 13">
              <a:extLst>
                <a:ext uri="{FF2B5EF4-FFF2-40B4-BE49-F238E27FC236}">
                  <a16:creationId xmlns:a16="http://schemas.microsoft.com/office/drawing/2014/main" id="{19BD3CCF-E340-B343-B124-BC67EA74D5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a:extLst>
                <a:ext uri="{FF2B5EF4-FFF2-40B4-BE49-F238E27FC236}">
                  <a16:creationId xmlns:a16="http://schemas.microsoft.com/office/drawing/2014/main" id="{8FF3A373-CC31-68D9-C6B7-F4440ABC3F3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CEFF1B2-1329-B596-1540-C640B6EA0E9D}"/>
              </a:ext>
            </a:extLst>
          </p:cNvPr>
          <p:cNvSpPr>
            <a:spLocks noGrp="1"/>
          </p:cNvSpPr>
          <p:nvPr>
            <p:ph type="sldNum" sz="quarter" idx="10"/>
          </p:nvPr>
        </p:nvSpPr>
        <p:spPr/>
        <p:txBody>
          <a:bodyPr/>
          <a:lstStyle/>
          <a:p>
            <a:r>
              <a:rPr lang="en-US" altLang="en-US"/>
              <a:t>8.</a:t>
            </a:r>
            <a:fld id="{1E1D46DD-CE71-1A4D-9539-8F2022FDFA41}" type="slidenum">
              <a:rPr lang="en-US" altLang="en-US"/>
              <a:pPr/>
              <a:t>2</a:t>
            </a:fld>
            <a:endParaRPr lang="en-US" altLang="en-US"/>
          </a:p>
        </p:txBody>
      </p:sp>
      <p:sp>
        <p:nvSpPr>
          <p:cNvPr id="860162" name="Line 2">
            <a:extLst>
              <a:ext uri="{FF2B5EF4-FFF2-40B4-BE49-F238E27FC236}">
                <a16:creationId xmlns:a16="http://schemas.microsoft.com/office/drawing/2014/main" id="{0EDD8C15-B9CF-BF10-7366-75C75AD7F79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3" name="Line 3">
            <a:extLst>
              <a:ext uri="{FF2B5EF4-FFF2-40B4-BE49-F238E27FC236}">
                <a16:creationId xmlns:a16="http://schemas.microsoft.com/office/drawing/2014/main" id="{E5F6CCC3-C407-9963-721D-EAB72FCA9894}"/>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0164" name="Text Box 4">
            <a:extLst>
              <a:ext uri="{FF2B5EF4-FFF2-40B4-BE49-F238E27FC236}">
                <a16:creationId xmlns:a16="http://schemas.microsoft.com/office/drawing/2014/main" id="{D8C551E3-0A54-CE83-B6E5-327A3034966B}"/>
              </a:ext>
            </a:extLst>
          </p:cNvPr>
          <p:cNvSpPr txBox="1">
            <a:spLocks noChangeArrowheads="1"/>
          </p:cNvSpPr>
          <p:nvPr/>
        </p:nvSpPr>
        <p:spPr bwMode="auto">
          <a:xfrm>
            <a:off x="304800" y="381000"/>
            <a:ext cx="35099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  </a:t>
            </a:r>
            <a:r>
              <a:rPr lang="en-US" altLang="en-US" sz="2000" i="1">
                <a:latin typeface="Times New Roman" panose="02020603050405020304" pitchFamily="18" charset="0"/>
              </a:rPr>
              <a:t>Switched network</a:t>
            </a:r>
          </a:p>
        </p:txBody>
      </p:sp>
      <p:sp>
        <p:nvSpPr>
          <p:cNvPr id="860165" name="Line 5">
            <a:extLst>
              <a:ext uri="{FF2B5EF4-FFF2-40B4-BE49-F238E27FC236}">
                <a16:creationId xmlns:a16="http://schemas.microsoft.com/office/drawing/2014/main" id="{9D77851B-80E9-630C-12A3-4C6D95DFD156}"/>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0166" name="Picture 6">
            <a:extLst>
              <a:ext uri="{FF2B5EF4-FFF2-40B4-BE49-F238E27FC236}">
                <a16:creationId xmlns:a16="http://schemas.microsoft.com/office/drawing/2014/main" id="{E0276522-5E9A-6E14-7D92-48B44595892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1088" y="1905000"/>
            <a:ext cx="6691312" cy="3289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A21B79-FB4A-B88C-0186-B475338EEAB6}"/>
              </a:ext>
            </a:extLst>
          </p:cNvPr>
          <p:cNvSpPr>
            <a:spLocks noGrp="1"/>
          </p:cNvSpPr>
          <p:nvPr>
            <p:ph type="sldNum" sz="quarter" idx="10"/>
          </p:nvPr>
        </p:nvSpPr>
        <p:spPr/>
        <p:txBody>
          <a:bodyPr/>
          <a:lstStyle/>
          <a:p>
            <a:r>
              <a:rPr lang="en-US" altLang="en-US"/>
              <a:t>8.</a:t>
            </a:r>
            <a:fld id="{78325FC0-4EBA-7646-9C28-4AAF7B3E2E11}" type="slidenum">
              <a:rPr lang="en-US" altLang="en-US"/>
              <a:pPr/>
              <a:t>20</a:t>
            </a:fld>
            <a:endParaRPr lang="en-US" altLang="en-US"/>
          </a:p>
        </p:txBody>
      </p:sp>
      <p:sp>
        <p:nvSpPr>
          <p:cNvPr id="868354" name="Line 2">
            <a:extLst>
              <a:ext uri="{FF2B5EF4-FFF2-40B4-BE49-F238E27FC236}">
                <a16:creationId xmlns:a16="http://schemas.microsoft.com/office/drawing/2014/main" id="{5E77561A-164E-D379-24D2-0FC486C5E30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882F1C87-AFBE-0096-CD01-850033290FC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319ADDAD-16F9-04D3-53D5-0B1FBD74B1FC}"/>
              </a:ext>
            </a:extLst>
          </p:cNvPr>
          <p:cNvSpPr txBox="1">
            <a:spLocks noChangeArrowheads="1"/>
          </p:cNvSpPr>
          <p:nvPr/>
        </p:nvSpPr>
        <p:spPr bwMode="auto">
          <a:xfrm>
            <a:off x="304800" y="381000"/>
            <a:ext cx="4699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8.9  </a:t>
            </a:r>
            <a:r>
              <a:rPr lang="en-US" altLang="en-US" sz="2000" i="1">
                <a:latin typeface="Times New Roman" panose="02020603050405020304" pitchFamily="18" charset="0"/>
              </a:rPr>
              <a:t>Delay in a datagram network</a:t>
            </a:r>
          </a:p>
        </p:txBody>
      </p:sp>
      <p:sp>
        <p:nvSpPr>
          <p:cNvPr id="868357" name="Line 5">
            <a:extLst>
              <a:ext uri="{FF2B5EF4-FFF2-40B4-BE49-F238E27FC236}">
                <a16:creationId xmlns:a16="http://schemas.microsoft.com/office/drawing/2014/main" id="{9EF248C9-F97E-7F1B-46B1-021704AB5D40}"/>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022F4B00-D713-1000-80BC-18326CB3DA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350" y="2043113"/>
            <a:ext cx="8172450" cy="3367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B1404E-4087-389D-24FD-0ACBAFABFE08}"/>
              </a:ext>
            </a:extLst>
          </p:cNvPr>
          <p:cNvSpPr>
            <a:spLocks noGrp="1"/>
          </p:cNvSpPr>
          <p:nvPr>
            <p:ph type="sldNum" sz="quarter" idx="10"/>
          </p:nvPr>
        </p:nvSpPr>
        <p:spPr/>
        <p:txBody>
          <a:bodyPr/>
          <a:lstStyle/>
          <a:p>
            <a:r>
              <a:rPr lang="en-US" altLang="en-US"/>
              <a:t>8.</a:t>
            </a:r>
            <a:fld id="{FCB8377B-EE5D-1040-8EBD-D2ADC91EF4DA}" type="slidenum">
              <a:rPr lang="en-US" altLang="en-US"/>
              <a:pPr/>
              <a:t>21</a:t>
            </a:fld>
            <a:endParaRPr lang="en-US" altLang="en-US"/>
          </a:p>
        </p:txBody>
      </p:sp>
      <p:sp>
        <p:nvSpPr>
          <p:cNvPr id="893954" name="Rectangle 2">
            <a:extLst>
              <a:ext uri="{FF2B5EF4-FFF2-40B4-BE49-F238E27FC236}">
                <a16:creationId xmlns:a16="http://schemas.microsoft.com/office/drawing/2014/main" id="{E5B2E442-AFBC-F1E6-2BB5-DE5B7D61D32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5" name="Rectangle 3">
            <a:extLst>
              <a:ext uri="{FF2B5EF4-FFF2-40B4-BE49-F238E27FC236}">
                <a16:creationId xmlns:a16="http://schemas.microsoft.com/office/drawing/2014/main" id="{FE2AC37A-F3D4-8D0D-F78B-57BEEDE169D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6" name="Rectangle 4">
            <a:extLst>
              <a:ext uri="{FF2B5EF4-FFF2-40B4-BE49-F238E27FC236}">
                <a16:creationId xmlns:a16="http://schemas.microsoft.com/office/drawing/2014/main" id="{00E39364-04B6-7951-0F0C-F9CACCC5E72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7" name="Rectangle 5">
            <a:extLst>
              <a:ext uri="{FF2B5EF4-FFF2-40B4-BE49-F238E27FC236}">
                <a16:creationId xmlns:a16="http://schemas.microsoft.com/office/drawing/2014/main" id="{A56A0B27-B56C-56EF-B5BE-E2CB7250AED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8" name="Rectangle 6">
            <a:extLst>
              <a:ext uri="{FF2B5EF4-FFF2-40B4-BE49-F238E27FC236}">
                <a16:creationId xmlns:a16="http://schemas.microsoft.com/office/drawing/2014/main" id="{48B05F10-019A-E5F0-97D1-76A3557455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9" name="Rectangle 7">
            <a:extLst>
              <a:ext uri="{FF2B5EF4-FFF2-40B4-BE49-F238E27FC236}">
                <a16:creationId xmlns:a16="http://schemas.microsoft.com/office/drawing/2014/main" id="{A569B8F2-BC41-F09C-9413-ECC48AFDED1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0" name="Rectangle 8">
            <a:extLst>
              <a:ext uri="{FF2B5EF4-FFF2-40B4-BE49-F238E27FC236}">
                <a16:creationId xmlns:a16="http://schemas.microsoft.com/office/drawing/2014/main" id="{CB2C2D19-0730-D5E7-A008-89ACD338EA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1" name="Line 9">
            <a:extLst>
              <a:ext uri="{FF2B5EF4-FFF2-40B4-BE49-F238E27FC236}">
                <a16:creationId xmlns:a16="http://schemas.microsoft.com/office/drawing/2014/main" id="{D4665BE0-B9DE-DC10-52CF-291C7B22F60C}"/>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a:extLst>
              <a:ext uri="{FF2B5EF4-FFF2-40B4-BE49-F238E27FC236}">
                <a16:creationId xmlns:a16="http://schemas.microsoft.com/office/drawing/2014/main" id="{2A186301-B3CD-BC02-56AA-23C67D89BE47}"/>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a:extLst>
              <a:ext uri="{FF2B5EF4-FFF2-40B4-BE49-F238E27FC236}">
                <a16:creationId xmlns:a16="http://schemas.microsoft.com/office/drawing/2014/main" id="{E618C534-7C21-9531-B6D5-5D638F1C00B9}"/>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in the Internet is done by using the datagram approach </a:t>
            </a:r>
            <a:br>
              <a:rPr lang="en-US" altLang="en-US"/>
            </a:br>
            <a:r>
              <a:rPr lang="en-US" altLang="en-US"/>
              <a:t>to packet switching at </a:t>
            </a:r>
            <a:br>
              <a:rPr lang="en-US" altLang="en-US"/>
            </a:br>
            <a:r>
              <a:rPr lang="en-US" altLang="en-US"/>
              <a:t>the network layer.</a:t>
            </a:r>
          </a:p>
        </p:txBody>
      </p:sp>
      <p:grpSp>
        <p:nvGrpSpPr>
          <p:cNvPr id="893964" name="Group 12">
            <a:extLst>
              <a:ext uri="{FF2B5EF4-FFF2-40B4-BE49-F238E27FC236}">
                <a16:creationId xmlns:a16="http://schemas.microsoft.com/office/drawing/2014/main" id="{F99184D4-E31C-9143-46F2-042547B068DC}"/>
              </a:ext>
            </a:extLst>
          </p:cNvPr>
          <p:cNvGrpSpPr>
            <a:grpSpLocks/>
          </p:cNvGrpSpPr>
          <p:nvPr/>
        </p:nvGrpSpPr>
        <p:grpSpPr bwMode="auto">
          <a:xfrm>
            <a:off x="457200" y="1981200"/>
            <a:ext cx="1143000" cy="566738"/>
            <a:chOff x="1200" y="1248"/>
            <a:chExt cx="720" cy="357"/>
          </a:xfrm>
        </p:grpSpPr>
        <p:pic>
          <p:nvPicPr>
            <p:cNvPr id="893965" name="Picture 13">
              <a:extLst>
                <a:ext uri="{FF2B5EF4-FFF2-40B4-BE49-F238E27FC236}">
                  <a16:creationId xmlns:a16="http://schemas.microsoft.com/office/drawing/2014/main" id="{4AEADAD1-5745-7D0E-78C2-9BD058E30D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a:extLst>
                <a:ext uri="{FF2B5EF4-FFF2-40B4-BE49-F238E27FC236}">
                  <a16:creationId xmlns:a16="http://schemas.microsoft.com/office/drawing/2014/main" id="{27577EEF-F816-DC09-96EB-6CBCE7119CD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40CB74-390A-C6CB-2006-B8D72EEF9CF7}"/>
              </a:ext>
            </a:extLst>
          </p:cNvPr>
          <p:cNvSpPr>
            <a:spLocks noGrp="1"/>
          </p:cNvSpPr>
          <p:nvPr>
            <p:ph type="sldNum" sz="quarter" idx="10"/>
          </p:nvPr>
        </p:nvSpPr>
        <p:spPr/>
        <p:txBody>
          <a:bodyPr/>
          <a:lstStyle/>
          <a:p>
            <a:r>
              <a:rPr lang="en-US" altLang="en-US"/>
              <a:t>8.</a:t>
            </a:r>
            <a:fld id="{4F60CBDB-C1CE-D841-810D-6DDDFFC24D43}" type="slidenum">
              <a:rPr lang="en-US" altLang="en-US"/>
              <a:pPr/>
              <a:t>22</a:t>
            </a:fld>
            <a:endParaRPr lang="en-US" altLang="en-US"/>
          </a:p>
        </p:txBody>
      </p:sp>
      <p:sp>
        <p:nvSpPr>
          <p:cNvPr id="858114" name="Rectangle 2">
            <a:extLst>
              <a:ext uri="{FF2B5EF4-FFF2-40B4-BE49-F238E27FC236}">
                <a16:creationId xmlns:a16="http://schemas.microsoft.com/office/drawing/2014/main" id="{FDA916E7-DC27-4423-44D9-F13A66FA65C9}"/>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97B618BA-6644-0D1B-0CAB-308AA9B0F347}"/>
              </a:ext>
            </a:extLst>
          </p:cNvPr>
          <p:cNvSpPr txBox="1">
            <a:spLocks noChangeArrowheads="1"/>
          </p:cNvSpPr>
          <p:nvPr/>
        </p:nvSpPr>
        <p:spPr bwMode="auto">
          <a:xfrm>
            <a:off x="228600" y="406400"/>
            <a:ext cx="7300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8-3   VIRTUAL-CIRCUIT NETWORKS</a:t>
            </a:r>
          </a:p>
        </p:txBody>
      </p:sp>
      <p:sp>
        <p:nvSpPr>
          <p:cNvPr id="858116" name="Text Box 4">
            <a:extLst>
              <a:ext uri="{FF2B5EF4-FFF2-40B4-BE49-F238E27FC236}">
                <a16:creationId xmlns:a16="http://schemas.microsoft.com/office/drawing/2014/main" id="{0A65233A-275C-DB77-4DC3-36B9C53786A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ECFE8772-04D3-B63C-5BC1-F56F9026F7AB}"/>
              </a:ext>
            </a:extLst>
          </p:cNvPr>
          <p:cNvSpPr>
            <a:spLocks noChangeArrowheads="1"/>
          </p:cNvSpPr>
          <p:nvPr/>
        </p:nvSpPr>
        <p:spPr bwMode="auto">
          <a:xfrm>
            <a:off x="304800" y="167481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 virtual-circuit network is a cross between a circuit-switched network and a datagram network. It has some characteristics of both.</a:t>
            </a:r>
          </a:p>
        </p:txBody>
      </p:sp>
      <p:sp>
        <p:nvSpPr>
          <p:cNvPr id="858118" name="Rectangle 6">
            <a:extLst>
              <a:ext uri="{FF2B5EF4-FFF2-40B4-BE49-F238E27FC236}">
                <a16:creationId xmlns:a16="http://schemas.microsoft.com/office/drawing/2014/main" id="{BF9760F5-22EA-361A-4C64-49DD04BCCB0B}"/>
              </a:ext>
            </a:extLst>
          </p:cNvPr>
          <p:cNvSpPr>
            <a:spLocks noChangeArrowheads="1"/>
          </p:cNvSpPr>
          <p:nvPr/>
        </p:nvSpPr>
        <p:spPr bwMode="auto">
          <a:xfrm>
            <a:off x="152400" y="4210050"/>
            <a:ext cx="7696200" cy="191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Addressing</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Three Phases</a:t>
            </a:r>
          </a:p>
          <a:p>
            <a:pPr>
              <a:buClr>
                <a:schemeClr val="tx1"/>
              </a:buClr>
              <a:buSzPct val="117000"/>
              <a:buFont typeface="Wingdings" pitchFamily="2" charset="2"/>
              <a:buNone/>
            </a:pPr>
            <a:r>
              <a:rPr lang="fr-FR" altLang="en-US" sz="2400">
                <a:solidFill>
                  <a:srgbClr val="0033CC"/>
                </a:solidFill>
                <a:latin typeface="Times New Roman" panose="02020603050405020304" pitchFamily="18" charset="0"/>
              </a:rPr>
              <a:t>Efficiency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Delay</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Circuit-Switched Technology in WANs</a:t>
            </a:r>
          </a:p>
        </p:txBody>
      </p:sp>
      <p:sp>
        <p:nvSpPr>
          <p:cNvPr id="858119" name="Text Box 7">
            <a:extLst>
              <a:ext uri="{FF2B5EF4-FFF2-40B4-BE49-F238E27FC236}">
                <a16:creationId xmlns:a16="http://schemas.microsoft.com/office/drawing/2014/main" id="{A775F390-C5EF-1835-14D3-05C6BF09CE21}"/>
              </a:ext>
            </a:extLst>
          </p:cNvPr>
          <p:cNvSpPr txBox="1">
            <a:spLocks noChangeArrowheads="1"/>
          </p:cNvSpPr>
          <p:nvPr/>
        </p:nvSpPr>
        <p:spPr bwMode="auto">
          <a:xfrm>
            <a:off x="165100" y="37338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6260664-6F02-C63E-9B1F-153CABE78A66}"/>
              </a:ext>
            </a:extLst>
          </p:cNvPr>
          <p:cNvSpPr>
            <a:spLocks noGrp="1"/>
          </p:cNvSpPr>
          <p:nvPr>
            <p:ph type="sldNum" sz="quarter" idx="10"/>
          </p:nvPr>
        </p:nvSpPr>
        <p:spPr/>
        <p:txBody>
          <a:bodyPr/>
          <a:lstStyle/>
          <a:p>
            <a:r>
              <a:rPr lang="en-US" altLang="en-US"/>
              <a:t>8.</a:t>
            </a:r>
            <a:fld id="{E7099051-36CA-F249-A65F-2F68B24788E0}" type="slidenum">
              <a:rPr lang="en-US" altLang="en-US"/>
              <a:pPr/>
              <a:t>23</a:t>
            </a:fld>
            <a:endParaRPr lang="en-US" altLang="en-US"/>
          </a:p>
        </p:txBody>
      </p:sp>
      <p:sp>
        <p:nvSpPr>
          <p:cNvPr id="869378" name="Line 2">
            <a:extLst>
              <a:ext uri="{FF2B5EF4-FFF2-40B4-BE49-F238E27FC236}">
                <a16:creationId xmlns:a16="http://schemas.microsoft.com/office/drawing/2014/main" id="{D3E52D16-8E07-78B8-63FC-4BEDB63FC83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6DF587DA-4C80-0DD8-F18A-44BA609D80A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E2F91C44-CF86-0ECA-16D3-FC905CDC8F0F}"/>
              </a:ext>
            </a:extLst>
          </p:cNvPr>
          <p:cNvSpPr txBox="1">
            <a:spLocks noChangeArrowheads="1"/>
          </p:cNvSpPr>
          <p:nvPr/>
        </p:nvSpPr>
        <p:spPr bwMode="auto">
          <a:xfrm>
            <a:off x="304800" y="381000"/>
            <a:ext cx="4222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8.10  </a:t>
            </a:r>
            <a:r>
              <a:rPr lang="en-US" altLang="en-US" sz="2000" i="1">
                <a:latin typeface="Times New Roman" panose="02020603050405020304" pitchFamily="18" charset="0"/>
              </a:rPr>
              <a:t>Virtual-circuit network</a:t>
            </a:r>
          </a:p>
        </p:txBody>
      </p:sp>
      <p:sp>
        <p:nvSpPr>
          <p:cNvPr id="869381" name="Line 5">
            <a:extLst>
              <a:ext uri="{FF2B5EF4-FFF2-40B4-BE49-F238E27FC236}">
                <a16:creationId xmlns:a16="http://schemas.microsoft.com/office/drawing/2014/main" id="{92F8753D-FCB2-0520-D405-5C93EC3856B1}"/>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2" name="Picture 6">
            <a:extLst>
              <a:ext uri="{FF2B5EF4-FFF2-40B4-BE49-F238E27FC236}">
                <a16:creationId xmlns:a16="http://schemas.microsoft.com/office/drawing/2014/main" id="{29B2735C-5609-312B-7D59-846B5693F4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863" y="1812925"/>
            <a:ext cx="8262937" cy="382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77B0DC-0F34-EC7D-4255-7BAA725131B2}"/>
              </a:ext>
            </a:extLst>
          </p:cNvPr>
          <p:cNvSpPr>
            <a:spLocks noGrp="1"/>
          </p:cNvSpPr>
          <p:nvPr>
            <p:ph type="sldNum" sz="quarter" idx="10"/>
          </p:nvPr>
        </p:nvSpPr>
        <p:spPr/>
        <p:txBody>
          <a:bodyPr/>
          <a:lstStyle/>
          <a:p>
            <a:r>
              <a:rPr lang="en-US" altLang="en-US"/>
              <a:t>8.</a:t>
            </a:r>
            <a:fld id="{D2C0EB46-78E7-4C4F-A96D-A2E2973EB9CF}" type="slidenum">
              <a:rPr lang="en-US" altLang="en-US"/>
              <a:pPr/>
              <a:t>24</a:t>
            </a:fld>
            <a:endParaRPr lang="en-US" altLang="en-US"/>
          </a:p>
        </p:txBody>
      </p:sp>
      <p:sp>
        <p:nvSpPr>
          <p:cNvPr id="870402" name="Line 2">
            <a:extLst>
              <a:ext uri="{FF2B5EF4-FFF2-40B4-BE49-F238E27FC236}">
                <a16:creationId xmlns:a16="http://schemas.microsoft.com/office/drawing/2014/main" id="{4A577ECE-2C18-71FD-F730-C8D4C1DC10F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E072F6C5-4C1E-3FA0-A887-0E7B91031C22}"/>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9EA4E2E6-1C54-C58B-B37C-C89ED7CF2C09}"/>
              </a:ext>
            </a:extLst>
          </p:cNvPr>
          <p:cNvSpPr txBox="1">
            <a:spLocks noChangeArrowheads="1"/>
          </p:cNvSpPr>
          <p:nvPr/>
        </p:nvSpPr>
        <p:spPr bwMode="auto">
          <a:xfrm>
            <a:off x="304800" y="381000"/>
            <a:ext cx="4332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8.11  </a:t>
            </a:r>
            <a:r>
              <a:rPr lang="en-US" altLang="en-US" sz="2000" i="1">
                <a:latin typeface="Times New Roman" panose="02020603050405020304" pitchFamily="18" charset="0"/>
              </a:rPr>
              <a:t>Virtual-circuit identifier</a:t>
            </a:r>
          </a:p>
        </p:txBody>
      </p:sp>
      <p:sp>
        <p:nvSpPr>
          <p:cNvPr id="870405" name="Line 5">
            <a:extLst>
              <a:ext uri="{FF2B5EF4-FFF2-40B4-BE49-F238E27FC236}">
                <a16:creationId xmlns:a16="http://schemas.microsoft.com/office/drawing/2014/main" id="{43836586-EBCE-0E5D-3A38-6B083A45751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7" name="Picture 7">
            <a:extLst>
              <a:ext uri="{FF2B5EF4-FFF2-40B4-BE49-F238E27FC236}">
                <a16:creationId xmlns:a16="http://schemas.microsoft.com/office/drawing/2014/main" id="{1C8516B3-FF4B-3ADA-C880-98FCE49AB1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438400"/>
            <a:ext cx="7496175" cy="2022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AD1B45-B342-D508-AA03-13FCBCBEF2FF}"/>
              </a:ext>
            </a:extLst>
          </p:cNvPr>
          <p:cNvSpPr>
            <a:spLocks noGrp="1"/>
          </p:cNvSpPr>
          <p:nvPr>
            <p:ph type="sldNum" sz="quarter" idx="10"/>
          </p:nvPr>
        </p:nvSpPr>
        <p:spPr/>
        <p:txBody>
          <a:bodyPr/>
          <a:lstStyle/>
          <a:p>
            <a:r>
              <a:rPr lang="en-US" altLang="en-US"/>
              <a:t>8.</a:t>
            </a:r>
            <a:fld id="{43113D05-9899-BE41-838F-3DFEE76BB16F}" type="slidenum">
              <a:rPr lang="en-US" altLang="en-US"/>
              <a:pPr/>
              <a:t>25</a:t>
            </a:fld>
            <a:endParaRPr lang="en-US" altLang="en-US"/>
          </a:p>
        </p:txBody>
      </p:sp>
      <p:sp>
        <p:nvSpPr>
          <p:cNvPr id="871426" name="Line 2">
            <a:extLst>
              <a:ext uri="{FF2B5EF4-FFF2-40B4-BE49-F238E27FC236}">
                <a16:creationId xmlns:a16="http://schemas.microsoft.com/office/drawing/2014/main" id="{FDE5A0AC-51C7-80DA-A999-4AC80C50630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A2273BFD-4E95-2AA2-D39E-4F79CE15F35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16FF42F5-98CC-912A-6B59-8E7B8EBD9409}"/>
              </a:ext>
            </a:extLst>
          </p:cNvPr>
          <p:cNvSpPr txBox="1">
            <a:spLocks noChangeArrowheads="1"/>
          </p:cNvSpPr>
          <p:nvPr/>
        </p:nvSpPr>
        <p:spPr bwMode="auto">
          <a:xfrm>
            <a:off x="304800" y="381000"/>
            <a:ext cx="652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8.12  </a:t>
            </a:r>
            <a:r>
              <a:rPr lang="en-US" altLang="en-US" sz="2000" i="1">
                <a:latin typeface="Times New Roman" panose="02020603050405020304" pitchFamily="18" charset="0"/>
              </a:rPr>
              <a:t>Switch and tables in a virtual-circuit network</a:t>
            </a:r>
          </a:p>
        </p:txBody>
      </p:sp>
      <p:sp>
        <p:nvSpPr>
          <p:cNvPr id="871429" name="Line 5">
            <a:extLst>
              <a:ext uri="{FF2B5EF4-FFF2-40B4-BE49-F238E27FC236}">
                <a16:creationId xmlns:a16="http://schemas.microsoft.com/office/drawing/2014/main" id="{5A59FFD7-4BEB-6566-2ACD-A1FCFC6A5DED}"/>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FD71B4D8-ADD5-69C8-7742-80A96904C0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196975"/>
            <a:ext cx="7404100" cy="5051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A85877-CDC8-54B4-A4BC-AC33B5AC78A8}"/>
              </a:ext>
            </a:extLst>
          </p:cNvPr>
          <p:cNvSpPr>
            <a:spLocks noGrp="1"/>
          </p:cNvSpPr>
          <p:nvPr>
            <p:ph type="sldNum" sz="quarter" idx="10"/>
          </p:nvPr>
        </p:nvSpPr>
        <p:spPr/>
        <p:txBody>
          <a:bodyPr/>
          <a:lstStyle/>
          <a:p>
            <a:r>
              <a:rPr lang="en-US" altLang="en-US"/>
              <a:t>8.</a:t>
            </a:r>
            <a:fld id="{C86D858B-EDCE-EA4D-A5E7-6FB995AACCD8}" type="slidenum">
              <a:rPr lang="en-US" altLang="en-US"/>
              <a:pPr/>
              <a:t>26</a:t>
            </a:fld>
            <a:endParaRPr lang="en-US" altLang="en-US"/>
          </a:p>
        </p:txBody>
      </p:sp>
      <p:sp>
        <p:nvSpPr>
          <p:cNvPr id="872450" name="Line 2">
            <a:extLst>
              <a:ext uri="{FF2B5EF4-FFF2-40B4-BE49-F238E27FC236}">
                <a16:creationId xmlns:a16="http://schemas.microsoft.com/office/drawing/2014/main" id="{EF2B29E8-E73D-79E0-1A31-F03A8B535D91}"/>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7AF4C1BA-7CC1-33E4-0B03-22E1698AA1D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A4DA4A2F-DCEB-A913-4F5C-6891DAD4B557}"/>
              </a:ext>
            </a:extLst>
          </p:cNvPr>
          <p:cNvSpPr txBox="1">
            <a:spLocks noChangeArrowheads="1"/>
          </p:cNvSpPr>
          <p:nvPr/>
        </p:nvSpPr>
        <p:spPr bwMode="auto">
          <a:xfrm>
            <a:off x="304800" y="381000"/>
            <a:ext cx="8355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8.13  </a:t>
            </a:r>
            <a:r>
              <a:rPr lang="en-US" altLang="en-US" sz="2000" i="1">
                <a:latin typeface="Times New Roman" panose="02020603050405020304" pitchFamily="18" charset="0"/>
              </a:rPr>
              <a:t>Source-to-destination data transfer in a virtual-circuit network</a:t>
            </a:r>
          </a:p>
        </p:txBody>
      </p:sp>
      <p:sp>
        <p:nvSpPr>
          <p:cNvPr id="872453" name="Line 5">
            <a:extLst>
              <a:ext uri="{FF2B5EF4-FFF2-40B4-BE49-F238E27FC236}">
                <a16:creationId xmlns:a16="http://schemas.microsoft.com/office/drawing/2014/main" id="{CE2ABC6C-CC2A-DD31-F663-D9760F7CF41D}"/>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7" name="Picture 9">
            <a:extLst>
              <a:ext uri="{FF2B5EF4-FFF2-40B4-BE49-F238E27FC236}">
                <a16:creationId xmlns:a16="http://schemas.microsoft.com/office/drawing/2014/main" id="{1D99DB0E-F028-C4A9-123B-C30E5C059B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8363" y="1211263"/>
            <a:ext cx="7513637" cy="5037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01D92F0-32D7-EE91-16AC-F747A7901712}"/>
              </a:ext>
            </a:extLst>
          </p:cNvPr>
          <p:cNvSpPr>
            <a:spLocks noGrp="1"/>
          </p:cNvSpPr>
          <p:nvPr>
            <p:ph type="sldNum" sz="quarter" idx="10"/>
          </p:nvPr>
        </p:nvSpPr>
        <p:spPr/>
        <p:txBody>
          <a:bodyPr/>
          <a:lstStyle/>
          <a:p>
            <a:r>
              <a:rPr lang="en-US" altLang="en-US"/>
              <a:t>8.</a:t>
            </a:r>
            <a:fld id="{E86EC7C3-EEB5-2C47-8425-75B42949025C}" type="slidenum">
              <a:rPr lang="en-US" altLang="en-US"/>
              <a:pPr/>
              <a:t>27</a:t>
            </a:fld>
            <a:endParaRPr lang="en-US" altLang="en-US"/>
          </a:p>
        </p:txBody>
      </p:sp>
      <p:sp>
        <p:nvSpPr>
          <p:cNvPr id="873474" name="Line 2">
            <a:extLst>
              <a:ext uri="{FF2B5EF4-FFF2-40B4-BE49-F238E27FC236}">
                <a16:creationId xmlns:a16="http://schemas.microsoft.com/office/drawing/2014/main" id="{2A6DBA25-6BC4-7F15-6C72-57CF6D54486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3AD5136D-0D2E-5AB9-A86B-070431E845A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CF0C7F1F-6D78-65F4-A11A-7AFBC7E05798}"/>
              </a:ext>
            </a:extLst>
          </p:cNvPr>
          <p:cNvSpPr txBox="1">
            <a:spLocks noChangeArrowheads="1"/>
          </p:cNvSpPr>
          <p:nvPr/>
        </p:nvSpPr>
        <p:spPr bwMode="auto">
          <a:xfrm>
            <a:off x="304800" y="381000"/>
            <a:ext cx="611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8.14  </a:t>
            </a:r>
            <a:r>
              <a:rPr lang="en-US" altLang="en-US" sz="2000" i="1">
                <a:latin typeface="Times New Roman" panose="02020603050405020304" pitchFamily="18" charset="0"/>
              </a:rPr>
              <a:t>Setup request in a virtual-circuit network</a:t>
            </a:r>
          </a:p>
        </p:txBody>
      </p:sp>
      <p:sp>
        <p:nvSpPr>
          <p:cNvPr id="873477" name="Line 5">
            <a:extLst>
              <a:ext uri="{FF2B5EF4-FFF2-40B4-BE49-F238E27FC236}">
                <a16:creationId xmlns:a16="http://schemas.microsoft.com/office/drawing/2014/main" id="{9001321C-BA0F-1E79-8539-9BF1069E8340}"/>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F2DC0B14-7453-625E-2E08-372179861A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47825"/>
            <a:ext cx="7696200" cy="391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9EE3ADA-44A1-382E-ABBB-3E2A17036C89}"/>
              </a:ext>
            </a:extLst>
          </p:cNvPr>
          <p:cNvSpPr>
            <a:spLocks noGrp="1"/>
          </p:cNvSpPr>
          <p:nvPr>
            <p:ph type="sldNum" sz="quarter" idx="10"/>
          </p:nvPr>
        </p:nvSpPr>
        <p:spPr/>
        <p:txBody>
          <a:bodyPr/>
          <a:lstStyle/>
          <a:p>
            <a:r>
              <a:rPr lang="en-US" altLang="en-US"/>
              <a:t>8.</a:t>
            </a:r>
            <a:fld id="{5152E0D6-E45C-B54F-B66B-180F1EED0F8C}" type="slidenum">
              <a:rPr lang="en-US" altLang="en-US"/>
              <a:pPr/>
              <a:t>28</a:t>
            </a:fld>
            <a:endParaRPr lang="en-US" altLang="en-US"/>
          </a:p>
        </p:txBody>
      </p:sp>
      <p:sp>
        <p:nvSpPr>
          <p:cNvPr id="874498" name="Line 2">
            <a:extLst>
              <a:ext uri="{FF2B5EF4-FFF2-40B4-BE49-F238E27FC236}">
                <a16:creationId xmlns:a16="http://schemas.microsoft.com/office/drawing/2014/main" id="{C3F6029F-A14B-E1F5-B623-535EAB6FBB5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34428433-4AFF-39CA-CBE5-447947EE2F46}"/>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91059A9E-C300-0F15-05EC-EB59A038BDDE}"/>
              </a:ext>
            </a:extLst>
          </p:cNvPr>
          <p:cNvSpPr txBox="1">
            <a:spLocks noChangeArrowheads="1"/>
          </p:cNvSpPr>
          <p:nvPr/>
        </p:nvSpPr>
        <p:spPr bwMode="auto">
          <a:xfrm>
            <a:off x="304800" y="381000"/>
            <a:ext cx="711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8.15  </a:t>
            </a:r>
            <a:r>
              <a:rPr lang="en-US" altLang="en-US" sz="2000" i="1">
                <a:latin typeface="Times New Roman" panose="02020603050405020304" pitchFamily="18" charset="0"/>
              </a:rPr>
              <a:t>Setup acknowledgment in a virtual-circuit network</a:t>
            </a:r>
          </a:p>
        </p:txBody>
      </p:sp>
      <p:sp>
        <p:nvSpPr>
          <p:cNvPr id="874501" name="Line 5">
            <a:extLst>
              <a:ext uri="{FF2B5EF4-FFF2-40B4-BE49-F238E27FC236}">
                <a16:creationId xmlns:a16="http://schemas.microsoft.com/office/drawing/2014/main" id="{60CAE7D6-8AD1-53A7-3D39-280F4E929D9D}"/>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72074DCD-3A5D-1CED-318C-3E9F9442AB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263" y="1776413"/>
            <a:ext cx="8034337" cy="3938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3A412C0-DD7A-B4D4-60AC-38A4827CC6B9}"/>
              </a:ext>
            </a:extLst>
          </p:cNvPr>
          <p:cNvSpPr>
            <a:spLocks noGrp="1"/>
          </p:cNvSpPr>
          <p:nvPr>
            <p:ph type="sldNum" sz="quarter" idx="10"/>
          </p:nvPr>
        </p:nvSpPr>
        <p:spPr/>
        <p:txBody>
          <a:bodyPr/>
          <a:lstStyle/>
          <a:p>
            <a:r>
              <a:rPr lang="en-US" altLang="en-US"/>
              <a:t>8.</a:t>
            </a:r>
            <a:fld id="{3855747B-CD1E-2041-81B9-84BC6F10179D}" type="slidenum">
              <a:rPr lang="en-US" altLang="en-US"/>
              <a:pPr/>
              <a:t>29</a:t>
            </a:fld>
            <a:endParaRPr lang="en-US" altLang="en-US"/>
          </a:p>
        </p:txBody>
      </p:sp>
      <p:sp>
        <p:nvSpPr>
          <p:cNvPr id="894978" name="Rectangle 2">
            <a:extLst>
              <a:ext uri="{FF2B5EF4-FFF2-40B4-BE49-F238E27FC236}">
                <a16:creationId xmlns:a16="http://schemas.microsoft.com/office/drawing/2014/main" id="{9BDE0F24-7F70-F0E8-944A-5AB64EC04AA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79" name="Rectangle 3">
            <a:extLst>
              <a:ext uri="{FF2B5EF4-FFF2-40B4-BE49-F238E27FC236}">
                <a16:creationId xmlns:a16="http://schemas.microsoft.com/office/drawing/2014/main" id="{BA64D3FC-804E-B6F1-FBEB-7743BA8BBB0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0" name="Rectangle 4">
            <a:extLst>
              <a:ext uri="{FF2B5EF4-FFF2-40B4-BE49-F238E27FC236}">
                <a16:creationId xmlns:a16="http://schemas.microsoft.com/office/drawing/2014/main" id="{95E909C8-93E4-5BA2-FB49-59F4F9EE112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1" name="Rectangle 5">
            <a:extLst>
              <a:ext uri="{FF2B5EF4-FFF2-40B4-BE49-F238E27FC236}">
                <a16:creationId xmlns:a16="http://schemas.microsoft.com/office/drawing/2014/main" id="{8DD5A6D7-53FB-BE64-D6EF-C10565706AD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2" name="Rectangle 6">
            <a:extLst>
              <a:ext uri="{FF2B5EF4-FFF2-40B4-BE49-F238E27FC236}">
                <a16:creationId xmlns:a16="http://schemas.microsoft.com/office/drawing/2014/main" id="{0453EDBF-82F8-055D-EF51-C15C02552C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3" name="Rectangle 7">
            <a:extLst>
              <a:ext uri="{FF2B5EF4-FFF2-40B4-BE49-F238E27FC236}">
                <a16:creationId xmlns:a16="http://schemas.microsoft.com/office/drawing/2014/main" id="{BBF45A1E-E5E1-9DD4-6683-74DC3BA5CCD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4" name="Rectangle 8">
            <a:extLst>
              <a:ext uri="{FF2B5EF4-FFF2-40B4-BE49-F238E27FC236}">
                <a16:creationId xmlns:a16="http://schemas.microsoft.com/office/drawing/2014/main" id="{C2B48B80-C565-04BA-E529-4310E3B80F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5" name="Line 9">
            <a:extLst>
              <a:ext uri="{FF2B5EF4-FFF2-40B4-BE49-F238E27FC236}">
                <a16:creationId xmlns:a16="http://schemas.microsoft.com/office/drawing/2014/main" id="{6F7971F4-347E-1644-C958-69602802CD7A}"/>
              </a:ext>
            </a:extLst>
          </p:cNvPr>
          <p:cNvSpPr>
            <a:spLocks noChangeShapeType="1"/>
          </p:cNvSpPr>
          <p:nvPr/>
        </p:nvSpPr>
        <p:spPr bwMode="auto">
          <a:xfrm>
            <a:off x="457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a:extLst>
              <a:ext uri="{FF2B5EF4-FFF2-40B4-BE49-F238E27FC236}">
                <a16:creationId xmlns:a16="http://schemas.microsoft.com/office/drawing/2014/main" id="{5BD5AB13-6FF9-6F98-64E9-9E0B9436057C}"/>
              </a:ext>
            </a:extLst>
          </p:cNvPr>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a:extLst>
              <a:ext uri="{FF2B5EF4-FFF2-40B4-BE49-F238E27FC236}">
                <a16:creationId xmlns:a16="http://schemas.microsoft.com/office/drawing/2014/main" id="{B5473D88-FDE7-0208-9F02-9D06E7065C1A}"/>
              </a:ext>
            </a:extLst>
          </p:cNvPr>
          <p:cNvSpPr>
            <a:spLocks noChangeArrowheads="1"/>
          </p:cNvSpPr>
          <p:nvPr/>
        </p:nvSpPr>
        <p:spPr bwMode="auto">
          <a:xfrm>
            <a:off x="495300" y="23018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virtual-circuit switching, all packets belonging to the same source and </a:t>
            </a:r>
            <a:br>
              <a:rPr lang="en-US" altLang="en-US"/>
            </a:br>
            <a:r>
              <a:rPr lang="en-US" altLang="en-US"/>
              <a:t>destination travel the same path;</a:t>
            </a:r>
          </a:p>
          <a:p>
            <a:pPr algn="ctr"/>
            <a:r>
              <a:rPr lang="en-US" altLang="en-US"/>
              <a:t>but the packets  may arrive at the destination with different delays </a:t>
            </a:r>
            <a:br>
              <a:rPr lang="en-US" altLang="en-US"/>
            </a:br>
            <a:r>
              <a:rPr lang="en-US" altLang="en-US"/>
              <a:t>if resource allocation is on demand.</a:t>
            </a:r>
          </a:p>
        </p:txBody>
      </p:sp>
      <p:grpSp>
        <p:nvGrpSpPr>
          <p:cNvPr id="894988" name="Group 12">
            <a:extLst>
              <a:ext uri="{FF2B5EF4-FFF2-40B4-BE49-F238E27FC236}">
                <a16:creationId xmlns:a16="http://schemas.microsoft.com/office/drawing/2014/main" id="{FCA717BE-E6D8-2F52-5278-9131125D2E1E}"/>
              </a:ext>
            </a:extLst>
          </p:cNvPr>
          <p:cNvGrpSpPr>
            <a:grpSpLocks/>
          </p:cNvGrpSpPr>
          <p:nvPr/>
        </p:nvGrpSpPr>
        <p:grpSpPr bwMode="auto">
          <a:xfrm>
            <a:off x="457200" y="1524000"/>
            <a:ext cx="1143000" cy="566738"/>
            <a:chOff x="1200" y="1248"/>
            <a:chExt cx="720" cy="357"/>
          </a:xfrm>
        </p:grpSpPr>
        <p:pic>
          <p:nvPicPr>
            <p:cNvPr id="894989" name="Picture 13">
              <a:extLst>
                <a:ext uri="{FF2B5EF4-FFF2-40B4-BE49-F238E27FC236}">
                  <a16:creationId xmlns:a16="http://schemas.microsoft.com/office/drawing/2014/main" id="{72483E85-B9BA-CC89-F3C1-8BADDA0AAE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6F5BDDB1-71CF-F599-189A-855FC9189DE3}"/>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0CFF07-AA79-0243-334A-7DC02DE68188}"/>
              </a:ext>
            </a:extLst>
          </p:cNvPr>
          <p:cNvSpPr>
            <a:spLocks noGrp="1"/>
          </p:cNvSpPr>
          <p:nvPr>
            <p:ph type="sldNum" sz="quarter" idx="10"/>
          </p:nvPr>
        </p:nvSpPr>
        <p:spPr/>
        <p:txBody>
          <a:bodyPr/>
          <a:lstStyle/>
          <a:p>
            <a:r>
              <a:rPr lang="en-US" altLang="en-US"/>
              <a:t>8.</a:t>
            </a:r>
            <a:fld id="{C0A8387F-1F7B-4544-BFDB-92061C7C68DF}" type="slidenum">
              <a:rPr lang="en-US" altLang="en-US"/>
              <a:pPr/>
              <a:t>3</a:t>
            </a:fld>
            <a:endParaRPr lang="en-US" altLang="en-US"/>
          </a:p>
        </p:txBody>
      </p:sp>
      <p:sp>
        <p:nvSpPr>
          <p:cNvPr id="861186" name="Line 2">
            <a:extLst>
              <a:ext uri="{FF2B5EF4-FFF2-40B4-BE49-F238E27FC236}">
                <a16:creationId xmlns:a16="http://schemas.microsoft.com/office/drawing/2014/main" id="{3139CF35-435C-F8F6-7C1C-54CD77B8705C}"/>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7" name="Line 3">
            <a:extLst>
              <a:ext uri="{FF2B5EF4-FFF2-40B4-BE49-F238E27FC236}">
                <a16:creationId xmlns:a16="http://schemas.microsoft.com/office/drawing/2014/main" id="{7137C52A-A97F-3834-DE5D-852ECCB533D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1188" name="Text Box 4">
            <a:extLst>
              <a:ext uri="{FF2B5EF4-FFF2-40B4-BE49-F238E27FC236}">
                <a16:creationId xmlns:a16="http://schemas.microsoft.com/office/drawing/2014/main" id="{6F47E7A9-3405-BC51-F816-76B093D2A25F}"/>
              </a:ext>
            </a:extLst>
          </p:cNvPr>
          <p:cNvSpPr txBox="1">
            <a:spLocks noChangeArrowheads="1"/>
          </p:cNvSpPr>
          <p:nvPr/>
        </p:nvSpPr>
        <p:spPr bwMode="auto">
          <a:xfrm>
            <a:off x="304800" y="381000"/>
            <a:ext cx="5018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  </a:t>
            </a:r>
            <a:r>
              <a:rPr lang="en-US" altLang="en-US" sz="2000" i="1">
                <a:latin typeface="Times New Roman" panose="02020603050405020304" pitchFamily="18" charset="0"/>
              </a:rPr>
              <a:t>Taxonomy of switched networks</a:t>
            </a:r>
          </a:p>
        </p:txBody>
      </p:sp>
      <p:sp>
        <p:nvSpPr>
          <p:cNvPr id="861189" name="Line 5">
            <a:extLst>
              <a:ext uri="{FF2B5EF4-FFF2-40B4-BE49-F238E27FC236}">
                <a16:creationId xmlns:a16="http://schemas.microsoft.com/office/drawing/2014/main" id="{35CA4EE3-4246-9237-98A6-6D1625AFB432}"/>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1190" name="Picture 6">
            <a:extLst>
              <a:ext uri="{FF2B5EF4-FFF2-40B4-BE49-F238E27FC236}">
                <a16:creationId xmlns:a16="http://schemas.microsoft.com/office/drawing/2014/main" id="{61652A72-3789-2B76-0D74-AD6D63DCB3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975" y="1765300"/>
            <a:ext cx="8328025" cy="3416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C8D164B-9799-74E6-946C-03E6138BD26A}"/>
              </a:ext>
            </a:extLst>
          </p:cNvPr>
          <p:cNvSpPr>
            <a:spLocks noGrp="1"/>
          </p:cNvSpPr>
          <p:nvPr>
            <p:ph type="sldNum" sz="quarter" idx="10"/>
          </p:nvPr>
        </p:nvSpPr>
        <p:spPr/>
        <p:txBody>
          <a:bodyPr/>
          <a:lstStyle/>
          <a:p>
            <a:r>
              <a:rPr lang="en-US" altLang="en-US"/>
              <a:t>8.</a:t>
            </a:r>
            <a:fld id="{4D0E8F29-8A21-4941-85DA-E924EAA24E2D}" type="slidenum">
              <a:rPr lang="en-US" altLang="en-US"/>
              <a:pPr/>
              <a:t>30</a:t>
            </a:fld>
            <a:endParaRPr lang="en-US" altLang="en-US"/>
          </a:p>
        </p:txBody>
      </p:sp>
      <p:sp>
        <p:nvSpPr>
          <p:cNvPr id="875522" name="Line 2">
            <a:extLst>
              <a:ext uri="{FF2B5EF4-FFF2-40B4-BE49-F238E27FC236}">
                <a16:creationId xmlns:a16="http://schemas.microsoft.com/office/drawing/2014/main" id="{3193923B-1D3F-39BF-E843-A5473A0F843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9E60CF0E-0E76-FB3B-A0A6-D15072130FE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B9661096-5309-69DC-5B37-49131C496FC6}"/>
              </a:ext>
            </a:extLst>
          </p:cNvPr>
          <p:cNvSpPr txBox="1">
            <a:spLocks noChangeArrowheads="1"/>
          </p:cNvSpPr>
          <p:nvPr/>
        </p:nvSpPr>
        <p:spPr bwMode="auto">
          <a:xfrm>
            <a:off x="304800" y="381000"/>
            <a:ext cx="53006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8.16  </a:t>
            </a:r>
            <a:r>
              <a:rPr lang="en-US" altLang="en-US" sz="2000" i="1">
                <a:latin typeface="Times New Roman" panose="02020603050405020304" pitchFamily="18" charset="0"/>
              </a:rPr>
              <a:t>Delay in a virtual-circuit network</a:t>
            </a:r>
          </a:p>
        </p:txBody>
      </p:sp>
      <p:sp>
        <p:nvSpPr>
          <p:cNvPr id="875525" name="Line 5">
            <a:extLst>
              <a:ext uri="{FF2B5EF4-FFF2-40B4-BE49-F238E27FC236}">
                <a16:creationId xmlns:a16="http://schemas.microsoft.com/office/drawing/2014/main" id="{3A29BF50-0E7C-5E55-48B9-5730958CBA16}"/>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C090C551-6D49-615C-3B40-A850400787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38" y="1473200"/>
            <a:ext cx="8729662" cy="431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761F66-0250-4F74-3676-E51250600FCE}"/>
              </a:ext>
            </a:extLst>
          </p:cNvPr>
          <p:cNvSpPr>
            <a:spLocks noGrp="1"/>
          </p:cNvSpPr>
          <p:nvPr>
            <p:ph type="sldNum" sz="quarter" idx="10"/>
          </p:nvPr>
        </p:nvSpPr>
        <p:spPr/>
        <p:txBody>
          <a:bodyPr/>
          <a:lstStyle/>
          <a:p>
            <a:r>
              <a:rPr lang="en-US" altLang="en-US"/>
              <a:t>8.</a:t>
            </a:r>
            <a:fld id="{AB432A57-B3E3-3B44-996A-C41972614AA1}" type="slidenum">
              <a:rPr lang="en-US" altLang="en-US"/>
              <a:pPr/>
              <a:t>31</a:t>
            </a:fld>
            <a:endParaRPr lang="en-US" altLang="en-US"/>
          </a:p>
        </p:txBody>
      </p:sp>
      <p:sp>
        <p:nvSpPr>
          <p:cNvPr id="896002" name="Rectangle 2">
            <a:extLst>
              <a:ext uri="{FF2B5EF4-FFF2-40B4-BE49-F238E27FC236}">
                <a16:creationId xmlns:a16="http://schemas.microsoft.com/office/drawing/2014/main" id="{8E534576-1098-53B8-633C-A259E34164A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3" name="Rectangle 3">
            <a:extLst>
              <a:ext uri="{FF2B5EF4-FFF2-40B4-BE49-F238E27FC236}">
                <a16:creationId xmlns:a16="http://schemas.microsoft.com/office/drawing/2014/main" id="{AFE61DBE-2563-3493-7DA9-B7720726641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4" name="Rectangle 4">
            <a:extLst>
              <a:ext uri="{FF2B5EF4-FFF2-40B4-BE49-F238E27FC236}">
                <a16:creationId xmlns:a16="http://schemas.microsoft.com/office/drawing/2014/main" id="{8385174B-4A63-7685-F768-4AD42ABDC22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5" name="Rectangle 5">
            <a:extLst>
              <a:ext uri="{FF2B5EF4-FFF2-40B4-BE49-F238E27FC236}">
                <a16:creationId xmlns:a16="http://schemas.microsoft.com/office/drawing/2014/main" id="{2A47C1B4-4408-60BF-1834-8E7EF63EF65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6" name="Rectangle 6">
            <a:extLst>
              <a:ext uri="{FF2B5EF4-FFF2-40B4-BE49-F238E27FC236}">
                <a16:creationId xmlns:a16="http://schemas.microsoft.com/office/drawing/2014/main" id="{760E4F08-9178-BCE1-CD55-B7E87CC18E2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7" name="Rectangle 7">
            <a:extLst>
              <a:ext uri="{FF2B5EF4-FFF2-40B4-BE49-F238E27FC236}">
                <a16:creationId xmlns:a16="http://schemas.microsoft.com/office/drawing/2014/main" id="{416B16D3-F9E0-25AB-C2C4-2A376D1D3E2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8" name="Rectangle 8">
            <a:extLst>
              <a:ext uri="{FF2B5EF4-FFF2-40B4-BE49-F238E27FC236}">
                <a16:creationId xmlns:a16="http://schemas.microsoft.com/office/drawing/2014/main" id="{DD8E02B9-0C5D-5153-3CEB-6AD6F522EF1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9" name="Line 9">
            <a:extLst>
              <a:ext uri="{FF2B5EF4-FFF2-40B4-BE49-F238E27FC236}">
                <a16:creationId xmlns:a16="http://schemas.microsoft.com/office/drawing/2014/main" id="{0842F3DE-C064-2725-2B3C-450ECCE198A9}"/>
              </a:ext>
            </a:extLst>
          </p:cNvPr>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0" name="Line 10">
            <a:extLst>
              <a:ext uri="{FF2B5EF4-FFF2-40B4-BE49-F238E27FC236}">
                <a16:creationId xmlns:a16="http://schemas.microsoft.com/office/drawing/2014/main" id="{EFE55EC1-4693-D001-4A93-D6CEE97B8971}"/>
              </a:ext>
            </a:extLst>
          </p:cNvPr>
          <p:cNvSpPr>
            <a:spLocks noChangeShapeType="1"/>
          </p:cNvSpPr>
          <p:nvPr/>
        </p:nvSpPr>
        <p:spPr bwMode="auto">
          <a:xfrm>
            <a:off x="458788" y="4648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1" name="Rectangle 11">
            <a:extLst>
              <a:ext uri="{FF2B5EF4-FFF2-40B4-BE49-F238E27FC236}">
                <a16:creationId xmlns:a16="http://schemas.microsoft.com/office/drawing/2014/main" id="{8C158064-0206-0370-82BF-DB6591515F15}"/>
              </a:ext>
            </a:extLst>
          </p:cNvPr>
          <p:cNvSpPr>
            <a:spLocks noChangeArrowheads="1"/>
          </p:cNvSpPr>
          <p:nvPr/>
        </p:nvSpPr>
        <p:spPr bwMode="auto">
          <a:xfrm>
            <a:off x="495300" y="24542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Switching at the data link layer in a switched WAN is normally</a:t>
            </a:r>
          </a:p>
          <a:p>
            <a:pPr algn="ctr"/>
            <a:r>
              <a:rPr lang="en-US" altLang="en-US"/>
              <a:t>implemented by using </a:t>
            </a:r>
            <a:br>
              <a:rPr lang="en-US" altLang="en-US"/>
            </a:br>
            <a:r>
              <a:rPr lang="en-US" altLang="en-US"/>
              <a:t>virtual-circuit techniques.</a:t>
            </a:r>
          </a:p>
        </p:txBody>
      </p:sp>
      <p:grpSp>
        <p:nvGrpSpPr>
          <p:cNvPr id="896012" name="Group 12">
            <a:extLst>
              <a:ext uri="{FF2B5EF4-FFF2-40B4-BE49-F238E27FC236}">
                <a16:creationId xmlns:a16="http://schemas.microsoft.com/office/drawing/2014/main" id="{AE19D9F4-08B1-1F41-F794-AF4F708F8E5C}"/>
              </a:ext>
            </a:extLst>
          </p:cNvPr>
          <p:cNvGrpSpPr>
            <a:grpSpLocks/>
          </p:cNvGrpSpPr>
          <p:nvPr/>
        </p:nvGrpSpPr>
        <p:grpSpPr bwMode="auto">
          <a:xfrm>
            <a:off x="457200" y="1676400"/>
            <a:ext cx="1143000" cy="566738"/>
            <a:chOff x="1200" y="1248"/>
            <a:chExt cx="720" cy="357"/>
          </a:xfrm>
        </p:grpSpPr>
        <p:pic>
          <p:nvPicPr>
            <p:cNvPr id="896013" name="Picture 13">
              <a:extLst>
                <a:ext uri="{FF2B5EF4-FFF2-40B4-BE49-F238E27FC236}">
                  <a16:creationId xmlns:a16="http://schemas.microsoft.com/office/drawing/2014/main" id="{D9549CFD-69E3-ABD7-A045-F76DC527E0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a:extLst>
                <a:ext uri="{FF2B5EF4-FFF2-40B4-BE49-F238E27FC236}">
                  <a16:creationId xmlns:a16="http://schemas.microsoft.com/office/drawing/2014/main" id="{F453AD43-B61B-4D58-DC2C-14CFA368D68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510DA5A-FA77-F868-10EB-688B604F5929}"/>
              </a:ext>
            </a:extLst>
          </p:cNvPr>
          <p:cNvSpPr>
            <a:spLocks noGrp="1"/>
          </p:cNvSpPr>
          <p:nvPr>
            <p:ph type="sldNum" sz="quarter" idx="10"/>
          </p:nvPr>
        </p:nvSpPr>
        <p:spPr/>
        <p:txBody>
          <a:bodyPr/>
          <a:lstStyle/>
          <a:p>
            <a:r>
              <a:rPr lang="en-US" altLang="en-US"/>
              <a:t>8.</a:t>
            </a:r>
            <a:fld id="{7F4C9C66-BCBB-E841-BF4A-CA01EDC0EBEA}" type="slidenum">
              <a:rPr lang="en-US" altLang="en-US"/>
              <a:pPr/>
              <a:t>32</a:t>
            </a:fld>
            <a:endParaRPr lang="en-US" altLang="en-US"/>
          </a:p>
        </p:txBody>
      </p:sp>
      <p:sp>
        <p:nvSpPr>
          <p:cNvPr id="859138" name="Rectangle 2">
            <a:extLst>
              <a:ext uri="{FF2B5EF4-FFF2-40B4-BE49-F238E27FC236}">
                <a16:creationId xmlns:a16="http://schemas.microsoft.com/office/drawing/2014/main" id="{E650091C-77C2-0B72-83EC-354A15666B0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1D3994BF-5774-EBFD-FA06-14934B8B58E3}"/>
              </a:ext>
            </a:extLst>
          </p:cNvPr>
          <p:cNvSpPr txBox="1">
            <a:spLocks noChangeArrowheads="1"/>
          </p:cNvSpPr>
          <p:nvPr/>
        </p:nvSpPr>
        <p:spPr bwMode="auto">
          <a:xfrm>
            <a:off x="228600" y="406400"/>
            <a:ext cx="6372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8-4   STRUCTURE OF A SWITCH</a:t>
            </a:r>
          </a:p>
        </p:txBody>
      </p:sp>
      <p:sp>
        <p:nvSpPr>
          <p:cNvPr id="859140" name="Text Box 4">
            <a:extLst>
              <a:ext uri="{FF2B5EF4-FFF2-40B4-BE49-F238E27FC236}">
                <a16:creationId xmlns:a16="http://schemas.microsoft.com/office/drawing/2014/main" id="{1527D9F7-C257-1882-9945-8D179BA94C7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32EA9EE8-56D5-D213-7B79-792CECF2F0D0}"/>
              </a:ext>
            </a:extLst>
          </p:cNvPr>
          <p:cNvSpPr>
            <a:spLocks noChangeArrowheads="1"/>
          </p:cNvSpPr>
          <p:nvPr/>
        </p:nvSpPr>
        <p:spPr bwMode="auto">
          <a:xfrm>
            <a:off x="304800" y="13874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We use switches in circuit-switched and packet-switched networks. In this section, we discuss the structures of the switches used in each type of network.</a:t>
            </a:r>
          </a:p>
        </p:txBody>
      </p:sp>
      <p:sp>
        <p:nvSpPr>
          <p:cNvPr id="859142" name="Rectangle 6">
            <a:extLst>
              <a:ext uri="{FF2B5EF4-FFF2-40B4-BE49-F238E27FC236}">
                <a16:creationId xmlns:a16="http://schemas.microsoft.com/office/drawing/2014/main" id="{D06864F5-73A6-7140-67CA-0456D0B20E2B}"/>
              </a:ext>
            </a:extLst>
          </p:cNvPr>
          <p:cNvSpPr>
            <a:spLocks noChangeArrowheads="1"/>
          </p:cNvSpPr>
          <p:nvPr/>
        </p:nvSpPr>
        <p:spPr bwMode="auto">
          <a:xfrm>
            <a:off x="152400" y="4908550"/>
            <a:ext cx="7696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Structure of Circuit Switches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Structure of Packet Switches</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0AAF243B-2A66-9E76-EC4E-474C675823EE}"/>
              </a:ext>
            </a:extLst>
          </p:cNvPr>
          <p:cNvSpPr txBox="1">
            <a:spLocks noChangeArrowheads="1"/>
          </p:cNvSpPr>
          <p:nvPr/>
        </p:nvSpPr>
        <p:spPr bwMode="auto">
          <a:xfrm>
            <a:off x="165100" y="44323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065C71-AE8F-0B24-6231-A0DF0AD61D21}"/>
              </a:ext>
            </a:extLst>
          </p:cNvPr>
          <p:cNvSpPr>
            <a:spLocks noGrp="1"/>
          </p:cNvSpPr>
          <p:nvPr>
            <p:ph type="sldNum" sz="quarter" idx="10"/>
          </p:nvPr>
        </p:nvSpPr>
        <p:spPr/>
        <p:txBody>
          <a:bodyPr/>
          <a:lstStyle/>
          <a:p>
            <a:r>
              <a:rPr lang="en-US" altLang="en-US"/>
              <a:t>8.</a:t>
            </a:r>
            <a:fld id="{BA9F0608-A9D1-2642-ABAF-CADCDED2D565}" type="slidenum">
              <a:rPr lang="en-US" altLang="en-US"/>
              <a:pPr/>
              <a:t>33</a:t>
            </a:fld>
            <a:endParaRPr lang="en-US" altLang="en-US"/>
          </a:p>
        </p:txBody>
      </p:sp>
      <p:sp>
        <p:nvSpPr>
          <p:cNvPr id="876546" name="Line 2">
            <a:extLst>
              <a:ext uri="{FF2B5EF4-FFF2-40B4-BE49-F238E27FC236}">
                <a16:creationId xmlns:a16="http://schemas.microsoft.com/office/drawing/2014/main" id="{E99756D5-081E-E063-48B1-46739EDBEBA3}"/>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E327BE53-936C-2F8B-4BBE-3125E545ED6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89B32042-40DD-99C9-9D06-E029BCC5B146}"/>
              </a:ext>
            </a:extLst>
          </p:cNvPr>
          <p:cNvSpPr txBox="1">
            <a:spLocks noChangeArrowheads="1"/>
          </p:cNvSpPr>
          <p:nvPr/>
        </p:nvSpPr>
        <p:spPr bwMode="auto">
          <a:xfrm>
            <a:off x="304800" y="381000"/>
            <a:ext cx="71135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8.17  </a:t>
            </a:r>
            <a:r>
              <a:rPr lang="en-US" altLang="en-US" sz="2000" i="1">
                <a:latin typeface="Times New Roman" panose="02020603050405020304" pitchFamily="18" charset="0"/>
              </a:rPr>
              <a:t>Crossbar switch with three inputs and four outputs</a:t>
            </a:r>
          </a:p>
        </p:txBody>
      </p:sp>
      <p:sp>
        <p:nvSpPr>
          <p:cNvPr id="876549" name="Line 5">
            <a:extLst>
              <a:ext uri="{FF2B5EF4-FFF2-40B4-BE49-F238E27FC236}">
                <a16:creationId xmlns:a16="http://schemas.microsoft.com/office/drawing/2014/main" id="{4E293451-FE50-F34A-ABEC-96BB1123692E}"/>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BB7C9949-44EB-4489-3E30-144D6720A7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400" y="1471613"/>
            <a:ext cx="7797800" cy="4471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CD61755-01D0-05A0-CCA7-00056BE1A131}"/>
              </a:ext>
            </a:extLst>
          </p:cNvPr>
          <p:cNvSpPr>
            <a:spLocks noGrp="1"/>
          </p:cNvSpPr>
          <p:nvPr>
            <p:ph type="sldNum" sz="quarter" idx="10"/>
          </p:nvPr>
        </p:nvSpPr>
        <p:spPr/>
        <p:txBody>
          <a:bodyPr/>
          <a:lstStyle/>
          <a:p>
            <a:r>
              <a:rPr lang="en-US" altLang="en-US"/>
              <a:t>8.</a:t>
            </a:r>
            <a:fld id="{C55B3E1E-AFD8-8244-919A-92112A7DE87F}" type="slidenum">
              <a:rPr lang="en-US" altLang="en-US"/>
              <a:pPr/>
              <a:t>34</a:t>
            </a:fld>
            <a:endParaRPr lang="en-US" altLang="en-US"/>
          </a:p>
        </p:txBody>
      </p:sp>
      <p:sp>
        <p:nvSpPr>
          <p:cNvPr id="877570" name="Line 2">
            <a:extLst>
              <a:ext uri="{FF2B5EF4-FFF2-40B4-BE49-F238E27FC236}">
                <a16:creationId xmlns:a16="http://schemas.microsoft.com/office/drawing/2014/main" id="{887F0D48-82EC-ED3D-4807-9D19B976E43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2C723F86-AFC6-42AB-FA6C-C0D2B187DCF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4980666B-6F88-43B9-6E6B-5ADB38DB6556}"/>
              </a:ext>
            </a:extLst>
          </p:cNvPr>
          <p:cNvSpPr txBox="1">
            <a:spLocks noChangeArrowheads="1"/>
          </p:cNvSpPr>
          <p:nvPr/>
        </p:nvSpPr>
        <p:spPr bwMode="auto">
          <a:xfrm>
            <a:off x="304800" y="381000"/>
            <a:ext cx="3644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8.18  </a:t>
            </a:r>
            <a:r>
              <a:rPr lang="en-US" altLang="en-US" sz="2000" i="1">
                <a:latin typeface="Times New Roman" panose="02020603050405020304" pitchFamily="18" charset="0"/>
              </a:rPr>
              <a:t>Multistage switch</a:t>
            </a:r>
          </a:p>
        </p:txBody>
      </p:sp>
      <p:sp>
        <p:nvSpPr>
          <p:cNvPr id="877573" name="Line 5">
            <a:extLst>
              <a:ext uri="{FF2B5EF4-FFF2-40B4-BE49-F238E27FC236}">
                <a16:creationId xmlns:a16="http://schemas.microsoft.com/office/drawing/2014/main" id="{AB357188-8EDA-F14B-E2D9-E8F54A28AC1B}"/>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092F2347-ABB8-092E-F795-EF95FCCE6F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125" y="2019300"/>
            <a:ext cx="8601075" cy="339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8AA9273-3754-3C55-D27E-B82BC1A7ED2A}"/>
              </a:ext>
            </a:extLst>
          </p:cNvPr>
          <p:cNvSpPr>
            <a:spLocks noGrp="1"/>
          </p:cNvSpPr>
          <p:nvPr>
            <p:ph type="sldNum" sz="quarter" idx="10"/>
          </p:nvPr>
        </p:nvSpPr>
        <p:spPr/>
        <p:txBody>
          <a:bodyPr/>
          <a:lstStyle/>
          <a:p>
            <a:r>
              <a:rPr lang="en-US" altLang="en-US"/>
              <a:t>8.</a:t>
            </a:r>
            <a:fld id="{B2DDA85B-94E1-6D4B-85CC-C3B0F7C31D2A}" type="slidenum">
              <a:rPr lang="en-US" altLang="en-US"/>
              <a:pPr/>
              <a:t>35</a:t>
            </a:fld>
            <a:endParaRPr lang="en-US" altLang="en-US"/>
          </a:p>
        </p:txBody>
      </p:sp>
      <p:sp>
        <p:nvSpPr>
          <p:cNvPr id="897026" name="Rectangle 2">
            <a:extLst>
              <a:ext uri="{FF2B5EF4-FFF2-40B4-BE49-F238E27FC236}">
                <a16:creationId xmlns:a16="http://schemas.microsoft.com/office/drawing/2014/main" id="{A7816326-FDB7-8CC5-1641-A8781AF9CD3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ADC00493-5673-983F-D316-E5BB3E50DA2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772D236D-DDCC-7589-A506-C830A9D4280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7A1A487B-BCE6-5BB3-3A66-27098FCC8C1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D0B30431-6462-A845-A580-6988A10C9D8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075CB0A0-4313-7C5C-5D07-344D44615CB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9C4DBCFB-C2DE-3337-6D32-9B10782AF98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Line 9">
            <a:extLst>
              <a:ext uri="{FF2B5EF4-FFF2-40B4-BE49-F238E27FC236}">
                <a16:creationId xmlns:a16="http://schemas.microsoft.com/office/drawing/2014/main" id="{C1435AE3-09C8-D4D7-34C9-E18BEEB9AF16}"/>
              </a:ext>
            </a:extLst>
          </p:cNvPr>
          <p:cNvSpPr>
            <a:spLocks noChangeShapeType="1"/>
          </p:cNvSpPr>
          <p:nvPr/>
        </p:nvSpPr>
        <p:spPr bwMode="auto">
          <a:xfrm>
            <a:off x="457200" y="2362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4" name="Line 10">
            <a:extLst>
              <a:ext uri="{FF2B5EF4-FFF2-40B4-BE49-F238E27FC236}">
                <a16:creationId xmlns:a16="http://schemas.microsoft.com/office/drawing/2014/main" id="{53A77968-344A-9F3B-7103-8550A574978B}"/>
              </a:ext>
            </a:extLst>
          </p:cNvPr>
          <p:cNvSpPr>
            <a:spLocks noChangeShapeType="1"/>
          </p:cNvSpPr>
          <p:nvPr/>
        </p:nvSpPr>
        <p:spPr bwMode="auto">
          <a:xfrm>
            <a:off x="458788" y="5029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5" name="Rectangle 11">
            <a:extLst>
              <a:ext uri="{FF2B5EF4-FFF2-40B4-BE49-F238E27FC236}">
                <a16:creationId xmlns:a16="http://schemas.microsoft.com/office/drawing/2014/main" id="{53892E9B-8DB2-498D-79A1-BEE5B71AB270}"/>
              </a:ext>
            </a:extLst>
          </p:cNvPr>
          <p:cNvSpPr>
            <a:spLocks noChangeArrowheads="1"/>
          </p:cNvSpPr>
          <p:nvPr/>
        </p:nvSpPr>
        <p:spPr bwMode="auto">
          <a:xfrm>
            <a:off x="457200" y="2438400"/>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latin typeface="Times New Roman" panose="02020603050405020304" pitchFamily="18" charset="0"/>
              </a:rPr>
              <a:t>In a three-stage switch, the total </a:t>
            </a:r>
            <a:br>
              <a:rPr lang="en-US" altLang="en-US">
                <a:latin typeface="Times New Roman" panose="02020603050405020304" pitchFamily="18" charset="0"/>
              </a:rPr>
            </a:br>
            <a:r>
              <a:rPr lang="en-US" altLang="en-US">
                <a:latin typeface="Times New Roman" panose="02020603050405020304" pitchFamily="18" charset="0"/>
              </a:rPr>
              <a:t>number of crosspoints is </a:t>
            </a:r>
            <a:br>
              <a:rPr lang="en-US" altLang="en-US">
                <a:latin typeface="Times New Roman" panose="02020603050405020304" pitchFamily="18" charset="0"/>
              </a:rPr>
            </a:br>
            <a:r>
              <a:rPr lang="en-US" altLang="en-US">
                <a:solidFill>
                  <a:schemeClr val="hlink"/>
                </a:solidFill>
                <a:latin typeface="Times New Roman" panose="02020603050405020304" pitchFamily="18" charset="0"/>
              </a:rPr>
              <a:t>2kN + k(N/n)</a:t>
            </a:r>
            <a:r>
              <a:rPr lang="en-US" altLang="en-US" baseline="30000">
                <a:solidFill>
                  <a:schemeClr val="hlink"/>
                </a:solidFill>
                <a:latin typeface="Times New Roman" panose="02020603050405020304" pitchFamily="18" charset="0"/>
              </a:rPr>
              <a:t>2</a:t>
            </a:r>
          </a:p>
          <a:p>
            <a:pPr algn="ctr"/>
            <a:r>
              <a:rPr lang="en-US" altLang="en-US">
                <a:latin typeface="Times New Roman" panose="02020603050405020304" pitchFamily="18" charset="0"/>
              </a:rPr>
              <a:t>which is much smaller than the number of crosspoints in a single-stage switch (N</a:t>
            </a:r>
            <a:r>
              <a:rPr lang="en-US" altLang="en-US" baseline="30000">
                <a:latin typeface="Times New Roman" panose="02020603050405020304" pitchFamily="18" charset="0"/>
              </a:rPr>
              <a:t>2</a:t>
            </a:r>
            <a:r>
              <a:rPr lang="en-US" altLang="en-US">
                <a:latin typeface="Times New Roman" panose="02020603050405020304" pitchFamily="18" charset="0"/>
              </a:rPr>
              <a:t>).</a:t>
            </a:r>
          </a:p>
        </p:txBody>
      </p:sp>
      <p:grpSp>
        <p:nvGrpSpPr>
          <p:cNvPr id="897037" name="Group 13">
            <a:extLst>
              <a:ext uri="{FF2B5EF4-FFF2-40B4-BE49-F238E27FC236}">
                <a16:creationId xmlns:a16="http://schemas.microsoft.com/office/drawing/2014/main" id="{4B21916F-A880-C60F-28EF-6D19868FA99F}"/>
              </a:ext>
            </a:extLst>
          </p:cNvPr>
          <p:cNvGrpSpPr>
            <a:grpSpLocks/>
          </p:cNvGrpSpPr>
          <p:nvPr/>
        </p:nvGrpSpPr>
        <p:grpSpPr bwMode="auto">
          <a:xfrm>
            <a:off x="457200" y="1752600"/>
            <a:ext cx="1143000" cy="566738"/>
            <a:chOff x="1200" y="1248"/>
            <a:chExt cx="720" cy="357"/>
          </a:xfrm>
        </p:grpSpPr>
        <p:pic>
          <p:nvPicPr>
            <p:cNvPr id="897038" name="Picture 14">
              <a:extLst>
                <a:ext uri="{FF2B5EF4-FFF2-40B4-BE49-F238E27FC236}">
                  <a16:creationId xmlns:a16="http://schemas.microsoft.com/office/drawing/2014/main" id="{CB9C0774-4302-D6E6-1153-5E6E4921E9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9" name="Text Box 15">
              <a:extLst>
                <a:ext uri="{FF2B5EF4-FFF2-40B4-BE49-F238E27FC236}">
                  <a16:creationId xmlns:a16="http://schemas.microsoft.com/office/drawing/2014/main" id="{AD3DE844-41E3-8392-F1E8-621DE6A9D49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952C1FD-2F6E-DE13-BE8A-BE58C801956E}"/>
              </a:ext>
            </a:extLst>
          </p:cNvPr>
          <p:cNvSpPr>
            <a:spLocks noGrp="1"/>
          </p:cNvSpPr>
          <p:nvPr>
            <p:ph type="sldNum" sz="quarter" idx="10"/>
          </p:nvPr>
        </p:nvSpPr>
        <p:spPr/>
        <p:txBody>
          <a:bodyPr/>
          <a:lstStyle/>
          <a:p>
            <a:r>
              <a:rPr lang="en-US" altLang="en-US"/>
              <a:t>8.</a:t>
            </a:r>
            <a:fld id="{389AECA3-7666-454B-9E9A-9AC19F44919B}" type="slidenum">
              <a:rPr lang="en-US" altLang="en-US"/>
              <a:pPr/>
              <a:t>36</a:t>
            </a:fld>
            <a:endParaRPr lang="en-US" altLang="en-US"/>
          </a:p>
        </p:txBody>
      </p:sp>
      <p:sp>
        <p:nvSpPr>
          <p:cNvPr id="900098" name="Rectangle 2">
            <a:extLst>
              <a:ext uri="{FF2B5EF4-FFF2-40B4-BE49-F238E27FC236}">
                <a16:creationId xmlns:a16="http://schemas.microsoft.com/office/drawing/2014/main" id="{88C950E1-D7A4-B08D-402E-892079AC42D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949CFF97-7CCC-2528-6BE0-63E2458227A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2AEC01BC-AB3B-15A6-918F-8F38B114BA1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508F41DF-1410-E9C8-6F4B-E4158738C64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8B3CC9CE-2C0A-5E21-9BEE-E69C6580C38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ACD13478-0BAE-E31C-0F39-CDDD0C5B0CD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64090A98-6F26-1202-9D0C-383E18F0644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Rectangle 9">
            <a:extLst>
              <a:ext uri="{FF2B5EF4-FFF2-40B4-BE49-F238E27FC236}">
                <a16:creationId xmlns:a16="http://schemas.microsoft.com/office/drawing/2014/main" id="{1E974413-B9E3-178C-AABE-D25F977A5442}"/>
              </a:ext>
            </a:extLst>
          </p:cNvPr>
          <p:cNvSpPr>
            <a:spLocks noChangeArrowheads="1"/>
          </p:cNvSpPr>
          <p:nvPr/>
        </p:nvSpPr>
        <p:spPr bwMode="auto">
          <a:xfrm>
            <a:off x="228600" y="12954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Design a three-stage, 200 × 200 switch (N = 200) with </a:t>
            </a:r>
            <a:br>
              <a:rPr lang="en-US" altLang="en-US" sz="2800" i="1">
                <a:latin typeface="Times New Roman" panose="02020603050405020304" pitchFamily="18" charset="0"/>
              </a:rPr>
            </a:br>
            <a:r>
              <a:rPr lang="en-US" altLang="en-US" sz="2800" i="1">
                <a:latin typeface="Times New Roman" panose="02020603050405020304" pitchFamily="18" charset="0"/>
              </a:rPr>
              <a:t>k = 4 and n = 20.</a:t>
            </a:r>
          </a:p>
        </p:txBody>
      </p:sp>
      <p:sp>
        <p:nvSpPr>
          <p:cNvPr id="900106" name="Rectangle 10">
            <a:extLst>
              <a:ext uri="{FF2B5EF4-FFF2-40B4-BE49-F238E27FC236}">
                <a16:creationId xmlns:a16="http://schemas.microsoft.com/office/drawing/2014/main" id="{B196BAC2-F9FC-D3FA-CC4D-D7590A019C78}"/>
              </a:ext>
            </a:extLst>
          </p:cNvPr>
          <p:cNvSpPr>
            <a:spLocks noChangeArrowheads="1"/>
          </p:cNvSpPr>
          <p:nvPr/>
        </p:nvSpPr>
        <p:spPr bwMode="auto">
          <a:xfrm>
            <a:off x="228600" y="2513013"/>
            <a:ext cx="8686800" cy="3508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In the first stage we have N/n or 10 crossbars, each of size 20 × 4. In the second stage, we have 4 crossbars, each of size 10 × 10. In the third stage, we have 10 crossbars, each of size 4 × 20. The total number of crosspoints is 2kN + k(N/n)</a:t>
            </a:r>
            <a:r>
              <a:rPr lang="en-US" altLang="en-US" sz="2800" i="1" baseline="30000">
                <a:latin typeface="Times" pitchFamily="18" charset="0"/>
              </a:rPr>
              <a:t>2</a:t>
            </a:r>
            <a:r>
              <a:rPr lang="en-US" altLang="en-US" sz="2800" i="1">
                <a:latin typeface="Times" pitchFamily="18" charset="0"/>
              </a:rPr>
              <a:t>, or </a:t>
            </a:r>
            <a:r>
              <a:rPr lang="en-US" altLang="en-US" sz="2800" i="1">
                <a:solidFill>
                  <a:schemeClr val="hlink"/>
                </a:solidFill>
                <a:latin typeface="Times" pitchFamily="18" charset="0"/>
              </a:rPr>
              <a:t>2000</a:t>
            </a:r>
            <a:r>
              <a:rPr lang="en-US" altLang="en-US" sz="2800" i="1">
                <a:latin typeface="Times" pitchFamily="18" charset="0"/>
              </a:rPr>
              <a:t> crosspoints. This is 5 percent of the number of crosspoints in a single-stage switch (200 × 200 = 40,000).</a:t>
            </a:r>
          </a:p>
        </p:txBody>
      </p:sp>
      <p:sp>
        <p:nvSpPr>
          <p:cNvPr id="900107" name="Text Box 11">
            <a:extLst>
              <a:ext uri="{FF2B5EF4-FFF2-40B4-BE49-F238E27FC236}">
                <a16:creationId xmlns:a16="http://schemas.microsoft.com/office/drawing/2014/main" id="{2330A4AD-D0C6-5A73-7DA1-04DB5282B315}"/>
              </a:ext>
            </a:extLst>
          </p:cNvPr>
          <p:cNvSpPr txBox="1">
            <a:spLocks noChangeArrowheads="1"/>
          </p:cNvSpPr>
          <p:nvPr/>
        </p:nvSpPr>
        <p:spPr bwMode="auto">
          <a:xfrm>
            <a:off x="1144588" y="0"/>
            <a:ext cx="228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8.3</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AFD66F-BCD9-9303-8A3A-AF0D9B40C080}"/>
              </a:ext>
            </a:extLst>
          </p:cNvPr>
          <p:cNvSpPr>
            <a:spLocks noGrp="1"/>
          </p:cNvSpPr>
          <p:nvPr>
            <p:ph type="sldNum" sz="quarter" idx="10"/>
          </p:nvPr>
        </p:nvSpPr>
        <p:spPr/>
        <p:txBody>
          <a:bodyPr/>
          <a:lstStyle/>
          <a:p>
            <a:r>
              <a:rPr lang="en-US" altLang="en-US"/>
              <a:t>8.</a:t>
            </a:r>
            <a:fld id="{7D6E7150-F4BA-F840-9A33-BE882CA7751E}" type="slidenum">
              <a:rPr lang="en-US" altLang="en-US"/>
              <a:pPr/>
              <a:t>37</a:t>
            </a:fld>
            <a:endParaRPr lang="en-US" altLang="en-US"/>
          </a:p>
        </p:txBody>
      </p:sp>
      <p:sp>
        <p:nvSpPr>
          <p:cNvPr id="904194" name="Rectangle 2">
            <a:extLst>
              <a:ext uri="{FF2B5EF4-FFF2-40B4-BE49-F238E27FC236}">
                <a16:creationId xmlns:a16="http://schemas.microsoft.com/office/drawing/2014/main" id="{ECBF05EE-AAD8-BC30-5507-AF9BC8007FF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24504FF8-4DC0-4B20-41BE-43F39BBE5A6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F3D1229A-87FD-D2B8-4165-44303E68A36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F851B03F-BFEE-BA36-AA65-43E24D27D9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3F8ABEA9-D9B4-AA9D-A989-E6EF1A66801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74B344BC-9FB2-AD59-B973-0D1B70212A1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1ED8056A-7091-1832-F505-08913B3B54A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1" name="Line 9">
            <a:extLst>
              <a:ext uri="{FF2B5EF4-FFF2-40B4-BE49-F238E27FC236}">
                <a16:creationId xmlns:a16="http://schemas.microsoft.com/office/drawing/2014/main" id="{0AFF00BF-62BB-6415-808B-8781CEB3E604}"/>
              </a:ext>
            </a:extLst>
          </p:cNvPr>
          <p:cNvSpPr>
            <a:spLocks noChangeShapeType="1"/>
          </p:cNvSpPr>
          <p:nvPr/>
        </p:nvSpPr>
        <p:spPr bwMode="auto">
          <a:xfrm>
            <a:off x="533400" y="2286000"/>
            <a:ext cx="7934325" cy="1588"/>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2" name="Line 10">
            <a:extLst>
              <a:ext uri="{FF2B5EF4-FFF2-40B4-BE49-F238E27FC236}">
                <a16:creationId xmlns:a16="http://schemas.microsoft.com/office/drawing/2014/main" id="{D406DFF1-B3BB-4FEF-277D-71CD1A3D2588}"/>
              </a:ext>
            </a:extLst>
          </p:cNvPr>
          <p:cNvSpPr>
            <a:spLocks noChangeShapeType="1"/>
          </p:cNvSpPr>
          <p:nvPr/>
        </p:nvSpPr>
        <p:spPr bwMode="auto">
          <a:xfrm>
            <a:off x="609600" y="4572000"/>
            <a:ext cx="7934325" cy="1588"/>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3" name="Rectangle 11">
            <a:extLst>
              <a:ext uri="{FF2B5EF4-FFF2-40B4-BE49-F238E27FC236}">
                <a16:creationId xmlns:a16="http://schemas.microsoft.com/office/drawing/2014/main" id="{FF3DE166-40D4-7F81-3B44-1BDDF64057B6}"/>
              </a:ext>
            </a:extLst>
          </p:cNvPr>
          <p:cNvSpPr>
            <a:spLocks noChangeArrowheads="1"/>
          </p:cNvSpPr>
          <p:nvPr/>
        </p:nvSpPr>
        <p:spPr bwMode="auto">
          <a:xfrm>
            <a:off x="685800" y="2444750"/>
            <a:ext cx="7696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latin typeface="Times New Roman" panose="02020603050405020304" pitchFamily="18" charset="0"/>
              </a:rPr>
              <a:t> According to the Clos criterion:</a:t>
            </a:r>
          </a:p>
          <a:p>
            <a:r>
              <a:rPr lang="en-US" altLang="en-US">
                <a:latin typeface="Times New Roman" panose="02020603050405020304" pitchFamily="18" charset="0"/>
              </a:rPr>
              <a:t> </a:t>
            </a:r>
            <a:r>
              <a:rPr lang="en-US" altLang="en-US" i="1">
                <a:latin typeface="Times New Roman" panose="02020603050405020304" pitchFamily="18" charset="0"/>
              </a:rPr>
              <a:t>n</a:t>
            </a:r>
            <a:r>
              <a:rPr lang="en-US" altLang="en-US">
                <a:latin typeface="Times New Roman" panose="02020603050405020304" pitchFamily="18" charset="0"/>
              </a:rPr>
              <a:t> = (N/2)</a:t>
            </a:r>
            <a:r>
              <a:rPr lang="en-US" altLang="en-US" baseline="30000">
                <a:latin typeface="Times New Roman" panose="02020603050405020304" pitchFamily="18" charset="0"/>
              </a:rPr>
              <a:t>1/2</a:t>
            </a:r>
          </a:p>
          <a:p>
            <a:r>
              <a:rPr lang="en-US" altLang="en-US" i="1">
                <a:latin typeface="Times New Roman" panose="02020603050405020304" pitchFamily="18" charset="0"/>
              </a:rPr>
              <a:t> k</a:t>
            </a:r>
            <a:r>
              <a:rPr lang="en-US" altLang="en-US">
                <a:latin typeface="Times New Roman" panose="02020603050405020304" pitchFamily="18" charset="0"/>
              </a:rPr>
              <a:t> &gt; 2</a:t>
            </a:r>
            <a:r>
              <a:rPr lang="en-US" altLang="en-US" i="1">
                <a:latin typeface="Times New Roman" panose="02020603050405020304" pitchFamily="18" charset="0"/>
              </a:rPr>
              <a:t>n</a:t>
            </a:r>
            <a:r>
              <a:rPr lang="en-US" altLang="en-US">
                <a:latin typeface="Times New Roman" panose="02020603050405020304" pitchFamily="18" charset="0"/>
              </a:rPr>
              <a:t> – 1</a:t>
            </a:r>
          </a:p>
          <a:p>
            <a:r>
              <a:rPr lang="en-US" altLang="en-US">
                <a:latin typeface="Times New Roman" panose="02020603050405020304" pitchFamily="18" charset="0"/>
              </a:rPr>
              <a:t> Crosspoints ≥ </a:t>
            </a:r>
            <a:r>
              <a:rPr lang="en-US" altLang="en-US" sz="2800">
                <a:solidFill>
                  <a:schemeClr val="hlink"/>
                </a:solidFill>
                <a:latin typeface="Times New Roman" panose="02020603050405020304" pitchFamily="18" charset="0"/>
              </a:rPr>
              <a:t>4N [(2N)</a:t>
            </a:r>
            <a:r>
              <a:rPr lang="en-US" altLang="en-US" sz="2800" baseline="30000">
                <a:solidFill>
                  <a:schemeClr val="hlink"/>
                </a:solidFill>
                <a:latin typeface="Times New Roman" panose="02020603050405020304" pitchFamily="18" charset="0"/>
              </a:rPr>
              <a:t>1/2</a:t>
            </a:r>
            <a:r>
              <a:rPr lang="en-US" altLang="en-US" sz="2800">
                <a:solidFill>
                  <a:schemeClr val="hlink"/>
                </a:solidFill>
                <a:latin typeface="Times New Roman" panose="02020603050405020304" pitchFamily="18" charset="0"/>
              </a:rPr>
              <a:t> – 1]</a:t>
            </a:r>
          </a:p>
        </p:txBody>
      </p:sp>
      <p:grpSp>
        <p:nvGrpSpPr>
          <p:cNvPr id="904204" name="Group 12">
            <a:extLst>
              <a:ext uri="{FF2B5EF4-FFF2-40B4-BE49-F238E27FC236}">
                <a16:creationId xmlns:a16="http://schemas.microsoft.com/office/drawing/2014/main" id="{6065A80E-9F84-7928-DC73-2B902FE0EE9D}"/>
              </a:ext>
            </a:extLst>
          </p:cNvPr>
          <p:cNvGrpSpPr>
            <a:grpSpLocks/>
          </p:cNvGrpSpPr>
          <p:nvPr/>
        </p:nvGrpSpPr>
        <p:grpSpPr bwMode="auto">
          <a:xfrm>
            <a:off x="457200" y="1676400"/>
            <a:ext cx="1143000" cy="566738"/>
            <a:chOff x="1200" y="1248"/>
            <a:chExt cx="720" cy="357"/>
          </a:xfrm>
        </p:grpSpPr>
        <p:pic>
          <p:nvPicPr>
            <p:cNvPr id="904205" name="Picture 13">
              <a:extLst>
                <a:ext uri="{FF2B5EF4-FFF2-40B4-BE49-F238E27FC236}">
                  <a16:creationId xmlns:a16="http://schemas.microsoft.com/office/drawing/2014/main" id="{8B874BAE-8E8D-4601-83DA-F99A644189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6" name="Text Box 14">
              <a:extLst>
                <a:ext uri="{FF2B5EF4-FFF2-40B4-BE49-F238E27FC236}">
                  <a16:creationId xmlns:a16="http://schemas.microsoft.com/office/drawing/2014/main" id="{6BE2C5F3-88B6-786C-A84E-D0CB22A7E0C6}"/>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8675738-DD14-FAEE-D337-5F4F4C5632D3}"/>
              </a:ext>
            </a:extLst>
          </p:cNvPr>
          <p:cNvSpPr>
            <a:spLocks noGrp="1"/>
          </p:cNvSpPr>
          <p:nvPr>
            <p:ph type="sldNum" sz="quarter" idx="10"/>
          </p:nvPr>
        </p:nvSpPr>
        <p:spPr/>
        <p:txBody>
          <a:bodyPr/>
          <a:lstStyle/>
          <a:p>
            <a:r>
              <a:rPr lang="en-US" altLang="en-US"/>
              <a:t>8.</a:t>
            </a:r>
            <a:fld id="{36F431D5-7765-6F42-BD75-B003800D36B0}" type="slidenum">
              <a:rPr lang="en-US" altLang="en-US"/>
              <a:pPr/>
              <a:t>38</a:t>
            </a:fld>
            <a:endParaRPr lang="en-US" altLang="en-US"/>
          </a:p>
        </p:txBody>
      </p:sp>
      <p:sp>
        <p:nvSpPr>
          <p:cNvPr id="901122" name="Rectangle 2">
            <a:extLst>
              <a:ext uri="{FF2B5EF4-FFF2-40B4-BE49-F238E27FC236}">
                <a16:creationId xmlns:a16="http://schemas.microsoft.com/office/drawing/2014/main" id="{703EF0B5-26AF-6165-068A-12B56BE42AB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ABFA1BD9-7A18-FEA8-2293-46CD0939F09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37905071-99F1-E0AE-A7AE-398FD1E0FFD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98A95A08-1347-872D-B461-52CBE969D11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12ABA2C6-09EE-2261-DBAD-193CDB28EA9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76FB0267-9752-1D60-B9D4-539750267CD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16EE162E-1D9E-AE6D-B11B-CDC98963B4E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Rectangle 9">
            <a:extLst>
              <a:ext uri="{FF2B5EF4-FFF2-40B4-BE49-F238E27FC236}">
                <a16:creationId xmlns:a16="http://schemas.microsoft.com/office/drawing/2014/main" id="{6FB8B505-9C86-FA17-9A14-8ED212A9A20B}"/>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Redesign the previous three-stage, 200 × 200 switch, using the Clos criteria with a minimum number of crosspoints.</a:t>
            </a:r>
          </a:p>
        </p:txBody>
      </p:sp>
      <p:sp>
        <p:nvSpPr>
          <p:cNvPr id="901130" name="Rectangle 10">
            <a:extLst>
              <a:ext uri="{FF2B5EF4-FFF2-40B4-BE49-F238E27FC236}">
                <a16:creationId xmlns:a16="http://schemas.microsoft.com/office/drawing/2014/main" id="{82102F59-7749-6484-80EF-9E9BF7C16634}"/>
              </a:ext>
            </a:extLst>
          </p:cNvPr>
          <p:cNvSpPr>
            <a:spLocks noChangeArrowheads="1"/>
          </p:cNvSpPr>
          <p:nvPr/>
        </p:nvSpPr>
        <p:spPr bwMode="auto">
          <a:xfrm>
            <a:off x="228600" y="2819400"/>
            <a:ext cx="8686800" cy="3508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We let n = (200/2)</a:t>
            </a:r>
            <a:r>
              <a:rPr lang="en-US" altLang="en-US" sz="2800" i="1" baseline="30000">
                <a:latin typeface="Times" pitchFamily="18" charset="0"/>
              </a:rPr>
              <a:t>1/2</a:t>
            </a:r>
            <a:r>
              <a:rPr lang="en-US" altLang="en-US" sz="2800" i="1">
                <a:latin typeface="Times" pitchFamily="18" charset="0"/>
              </a:rPr>
              <a:t>, or n = 10. We calculate k = 2n − 1 = 19. In the first stage, we have 200/10, or 20, crossbars, each with 10 × 19 crosspoints. In the second stage, we have 19 crossbars, each with 10 × 10 crosspoints. In the third stage, we have 20 crossbars each with 19 × 10 crosspoints. The total number of crosspoints is 20(10 × 19) + 19(10 × 10) + 20(19 ×10) = </a:t>
            </a:r>
            <a:r>
              <a:rPr lang="en-US" altLang="en-US" sz="2800" i="1">
                <a:solidFill>
                  <a:schemeClr val="hlink"/>
                </a:solidFill>
                <a:latin typeface="Times" pitchFamily="18" charset="0"/>
              </a:rPr>
              <a:t>9500</a:t>
            </a:r>
            <a:r>
              <a:rPr lang="en-US" altLang="en-US" sz="2800" i="1">
                <a:latin typeface="Times" pitchFamily="18" charset="0"/>
              </a:rPr>
              <a:t>.</a:t>
            </a:r>
          </a:p>
        </p:txBody>
      </p:sp>
      <p:sp>
        <p:nvSpPr>
          <p:cNvPr id="901131" name="Text Box 11">
            <a:extLst>
              <a:ext uri="{FF2B5EF4-FFF2-40B4-BE49-F238E27FC236}">
                <a16:creationId xmlns:a16="http://schemas.microsoft.com/office/drawing/2014/main" id="{F3C3C054-3AB5-B1F2-20A7-94447682D33C}"/>
              </a:ext>
            </a:extLst>
          </p:cNvPr>
          <p:cNvSpPr txBox="1">
            <a:spLocks noChangeArrowheads="1"/>
          </p:cNvSpPr>
          <p:nvPr/>
        </p:nvSpPr>
        <p:spPr bwMode="auto">
          <a:xfrm>
            <a:off x="1144588" y="0"/>
            <a:ext cx="228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8.4</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8B811D0-48C6-E7C5-4C8C-92E0141A93FE}"/>
              </a:ext>
            </a:extLst>
          </p:cNvPr>
          <p:cNvSpPr>
            <a:spLocks noGrp="1"/>
          </p:cNvSpPr>
          <p:nvPr>
            <p:ph type="sldNum" sz="quarter" idx="10"/>
          </p:nvPr>
        </p:nvSpPr>
        <p:spPr/>
        <p:txBody>
          <a:bodyPr/>
          <a:lstStyle/>
          <a:p>
            <a:r>
              <a:rPr lang="en-US" altLang="en-US"/>
              <a:t>8.</a:t>
            </a:r>
            <a:fld id="{EF6BEB17-2E3B-1844-B6FB-9FC90F80CF75}" type="slidenum">
              <a:rPr lang="en-US" altLang="en-US"/>
              <a:pPr/>
              <a:t>39</a:t>
            </a:fld>
            <a:endParaRPr lang="en-US" altLang="en-US"/>
          </a:p>
        </p:txBody>
      </p:sp>
      <p:sp>
        <p:nvSpPr>
          <p:cNvPr id="878594" name="Line 2">
            <a:extLst>
              <a:ext uri="{FF2B5EF4-FFF2-40B4-BE49-F238E27FC236}">
                <a16:creationId xmlns:a16="http://schemas.microsoft.com/office/drawing/2014/main" id="{B33BF707-2DFB-8EA2-8C9A-2EA6DA9BE529}"/>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BBDE5BD2-18F4-1B1A-56E7-CBACBFBC363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7DFEE22F-6978-4C46-95AF-A10BFF5931F6}"/>
              </a:ext>
            </a:extLst>
          </p:cNvPr>
          <p:cNvSpPr txBox="1">
            <a:spLocks noChangeArrowheads="1"/>
          </p:cNvSpPr>
          <p:nvPr/>
        </p:nvSpPr>
        <p:spPr bwMode="auto">
          <a:xfrm>
            <a:off x="304800" y="381000"/>
            <a:ext cx="41100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8.19  </a:t>
            </a:r>
            <a:r>
              <a:rPr lang="en-US" altLang="en-US" sz="2000" i="1">
                <a:latin typeface="Times New Roman" panose="02020603050405020304" pitchFamily="18" charset="0"/>
              </a:rPr>
              <a:t>Time-slot interchange</a:t>
            </a:r>
          </a:p>
        </p:txBody>
      </p:sp>
      <p:sp>
        <p:nvSpPr>
          <p:cNvPr id="878597" name="Line 5">
            <a:extLst>
              <a:ext uri="{FF2B5EF4-FFF2-40B4-BE49-F238E27FC236}">
                <a16:creationId xmlns:a16="http://schemas.microsoft.com/office/drawing/2014/main" id="{5E0A0892-5769-B2A4-8508-B2DAB18DC3B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37E92DFB-9EBF-D521-605E-D9E0DDDA1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2003425"/>
            <a:ext cx="7705725" cy="310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202254D-A0BF-29A0-6D49-D5C1FFA16E62}"/>
              </a:ext>
            </a:extLst>
          </p:cNvPr>
          <p:cNvSpPr>
            <a:spLocks noGrp="1"/>
          </p:cNvSpPr>
          <p:nvPr>
            <p:ph type="sldNum" sz="quarter" idx="10"/>
          </p:nvPr>
        </p:nvSpPr>
        <p:spPr/>
        <p:txBody>
          <a:bodyPr/>
          <a:lstStyle/>
          <a:p>
            <a:r>
              <a:rPr lang="en-US" altLang="en-US"/>
              <a:t>8.</a:t>
            </a:r>
            <a:fld id="{3BCCF6B8-C55B-FD4B-9F8E-2FCB84DF36B8}" type="slidenum">
              <a:rPr lang="en-US" altLang="en-US"/>
              <a:pPr/>
              <a:t>4</a:t>
            </a:fld>
            <a:endParaRPr lang="en-US" altLang="en-US"/>
          </a:p>
        </p:txBody>
      </p:sp>
      <p:sp>
        <p:nvSpPr>
          <p:cNvPr id="565250" name="Rectangle 2">
            <a:extLst>
              <a:ext uri="{FF2B5EF4-FFF2-40B4-BE49-F238E27FC236}">
                <a16:creationId xmlns:a16="http://schemas.microsoft.com/office/drawing/2014/main" id="{F122FB13-4A3A-8310-3DC4-16AE11D759A5}"/>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5395952D-80B1-6D68-B96A-96595534FC2B}"/>
              </a:ext>
            </a:extLst>
          </p:cNvPr>
          <p:cNvSpPr txBox="1">
            <a:spLocks noChangeArrowheads="1"/>
          </p:cNvSpPr>
          <p:nvPr/>
        </p:nvSpPr>
        <p:spPr bwMode="auto">
          <a:xfrm>
            <a:off x="228600" y="406400"/>
            <a:ext cx="76612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8-1   CIRCUIT-SWITCHED NETWORKS</a:t>
            </a:r>
          </a:p>
        </p:txBody>
      </p:sp>
      <p:sp>
        <p:nvSpPr>
          <p:cNvPr id="565252" name="Text Box 4">
            <a:extLst>
              <a:ext uri="{FF2B5EF4-FFF2-40B4-BE49-F238E27FC236}">
                <a16:creationId xmlns:a16="http://schemas.microsoft.com/office/drawing/2014/main" id="{7DFE5F66-ACE7-D7FC-804E-DD3F69BE8402}"/>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2CB4EEC2-992E-7844-EDBC-415A8CF458CF}"/>
              </a:ext>
            </a:extLst>
          </p:cNvPr>
          <p:cNvSpPr>
            <a:spLocks noChangeArrowheads="1"/>
          </p:cNvSpPr>
          <p:nvPr/>
        </p:nvSpPr>
        <p:spPr bwMode="auto">
          <a:xfrm>
            <a:off x="304800" y="1536700"/>
            <a:ext cx="8229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 circuit-switched network consists of a set of switches connected by physical links. A connection between two stations is a dedicated path made of one or more links. However, each connection uses only one dedicated channel on each link. Each link is normally divided into n channels by using FDM or TDM.</a:t>
            </a:r>
          </a:p>
        </p:txBody>
      </p:sp>
      <p:sp>
        <p:nvSpPr>
          <p:cNvPr id="565278" name="Rectangle 30">
            <a:extLst>
              <a:ext uri="{FF2B5EF4-FFF2-40B4-BE49-F238E27FC236}">
                <a16:creationId xmlns:a16="http://schemas.microsoft.com/office/drawing/2014/main" id="{98439E2A-A5FE-99E9-BB5D-74101108F71C}"/>
              </a:ext>
            </a:extLst>
          </p:cNvPr>
          <p:cNvSpPr>
            <a:spLocks noChangeArrowheads="1"/>
          </p:cNvSpPr>
          <p:nvPr/>
        </p:nvSpPr>
        <p:spPr bwMode="auto">
          <a:xfrm>
            <a:off x="152400" y="4908550"/>
            <a:ext cx="76962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Three Phases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Efficiency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Delay</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Circuit-Switched Technology in Telephone Networks</a:t>
            </a:r>
          </a:p>
        </p:txBody>
      </p:sp>
      <p:sp>
        <p:nvSpPr>
          <p:cNvPr id="565279" name="Text Box 31">
            <a:extLst>
              <a:ext uri="{FF2B5EF4-FFF2-40B4-BE49-F238E27FC236}">
                <a16:creationId xmlns:a16="http://schemas.microsoft.com/office/drawing/2014/main" id="{BBE5FD6D-29A7-B4DA-15EA-0023367FA2F8}"/>
              </a:ext>
            </a:extLst>
          </p:cNvPr>
          <p:cNvSpPr txBox="1">
            <a:spLocks noChangeArrowheads="1"/>
          </p:cNvSpPr>
          <p:nvPr/>
        </p:nvSpPr>
        <p:spPr bwMode="auto">
          <a:xfrm>
            <a:off x="165100" y="44323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FD8EF76-80DB-77C3-9C84-E08D6F0FDDCC}"/>
              </a:ext>
            </a:extLst>
          </p:cNvPr>
          <p:cNvSpPr>
            <a:spLocks noGrp="1"/>
          </p:cNvSpPr>
          <p:nvPr>
            <p:ph type="sldNum" sz="quarter" idx="10"/>
          </p:nvPr>
        </p:nvSpPr>
        <p:spPr/>
        <p:txBody>
          <a:bodyPr/>
          <a:lstStyle/>
          <a:p>
            <a:r>
              <a:rPr lang="en-US" altLang="en-US"/>
              <a:t>8.</a:t>
            </a:r>
            <a:fld id="{6B9EF120-C41E-CA40-9238-DD6917FF653D}" type="slidenum">
              <a:rPr lang="en-US" altLang="en-US"/>
              <a:pPr/>
              <a:t>40</a:t>
            </a:fld>
            <a:endParaRPr lang="en-US" altLang="en-US"/>
          </a:p>
        </p:txBody>
      </p:sp>
      <p:sp>
        <p:nvSpPr>
          <p:cNvPr id="879618" name="Line 2">
            <a:extLst>
              <a:ext uri="{FF2B5EF4-FFF2-40B4-BE49-F238E27FC236}">
                <a16:creationId xmlns:a16="http://schemas.microsoft.com/office/drawing/2014/main" id="{026812E0-38CC-B34A-5E08-1CDC701C5D0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9FBDD47E-4E63-EB55-0D1A-E3E0DB629075}"/>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1FDCAD83-01E7-AFEC-71F0-038FA94D5887}"/>
              </a:ext>
            </a:extLst>
          </p:cNvPr>
          <p:cNvSpPr txBox="1">
            <a:spLocks noChangeArrowheads="1"/>
          </p:cNvSpPr>
          <p:nvPr/>
        </p:nvSpPr>
        <p:spPr bwMode="auto">
          <a:xfrm>
            <a:off x="304800" y="381000"/>
            <a:ext cx="4264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8.20  </a:t>
            </a:r>
            <a:r>
              <a:rPr lang="en-US" altLang="en-US" sz="2000" i="1">
                <a:latin typeface="Times New Roman" panose="02020603050405020304" pitchFamily="18" charset="0"/>
              </a:rPr>
              <a:t>Time-space-time switch</a:t>
            </a:r>
          </a:p>
        </p:txBody>
      </p:sp>
      <p:sp>
        <p:nvSpPr>
          <p:cNvPr id="879621" name="Line 5">
            <a:extLst>
              <a:ext uri="{FF2B5EF4-FFF2-40B4-BE49-F238E27FC236}">
                <a16:creationId xmlns:a16="http://schemas.microsoft.com/office/drawing/2014/main" id="{D32158CD-D4F9-007A-D684-553D41C1BDCF}"/>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F9A2040C-F69E-EFE7-FB0E-9C20A8EDD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327150"/>
            <a:ext cx="8299450" cy="4692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A12D9C-471D-7F1F-53DD-CCCD52DAA845}"/>
              </a:ext>
            </a:extLst>
          </p:cNvPr>
          <p:cNvSpPr>
            <a:spLocks noGrp="1"/>
          </p:cNvSpPr>
          <p:nvPr>
            <p:ph type="sldNum" sz="quarter" idx="10"/>
          </p:nvPr>
        </p:nvSpPr>
        <p:spPr/>
        <p:txBody>
          <a:bodyPr/>
          <a:lstStyle/>
          <a:p>
            <a:r>
              <a:rPr lang="en-US" altLang="en-US"/>
              <a:t>8.</a:t>
            </a:r>
            <a:fld id="{700D8BCC-618D-4644-B2E9-0077A3674214}" type="slidenum">
              <a:rPr lang="en-US" altLang="en-US"/>
              <a:pPr/>
              <a:t>41</a:t>
            </a:fld>
            <a:endParaRPr lang="en-US" altLang="en-US"/>
          </a:p>
        </p:txBody>
      </p:sp>
      <p:sp>
        <p:nvSpPr>
          <p:cNvPr id="880642" name="Line 2">
            <a:extLst>
              <a:ext uri="{FF2B5EF4-FFF2-40B4-BE49-F238E27FC236}">
                <a16:creationId xmlns:a16="http://schemas.microsoft.com/office/drawing/2014/main" id="{93EDC349-72FD-0092-439D-A2E9A1A0472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C9010C0E-93E1-58CA-5DDD-856C8066C03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18BED036-A98E-1340-F4A4-FC335F7B5F9F}"/>
              </a:ext>
            </a:extLst>
          </p:cNvPr>
          <p:cNvSpPr txBox="1">
            <a:spLocks noChangeArrowheads="1"/>
          </p:cNvSpPr>
          <p:nvPr/>
        </p:nvSpPr>
        <p:spPr bwMode="auto">
          <a:xfrm>
            <a:off x="304800" y="381000"/>
            <a:ext cx="455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8.21  </a:t>
            </a:r>
            <a:r>
              <a:rPr lang="en-US" altLang="en-US" sz="2000" i="1">
                <a:latin typeface="Times New Roman" panose="02020603050405020304" pitchFamily="18" charset="0"/>
              </a:rPr>
              <a:t>Packet switch components</a:t>
            </a:r>
          </a:p>
        </p:txBody>
      </p:sp>
      <p:sp>
        <p:nvSpPr>
          <p:cNvPr id="880645" name="Line 5">
            <a:extLst>
              <a:ext uri="{FF2B5EF4-FFF2-40B4-BE49-F238E27FC236}">
                <a16:creationId xmlns:a16="http://schemas.microsoft.com/office/drawing/2014/main" id="{987AAF23-79C7-64B9-E4F0-466B7E8A2481}"/>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172B021E-B60B-99E3-6B06-E399C366F1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5438" y="1649413"/>
            <a:ext cx="8208962" cy="3684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B060A3-BC77-49ED-89AE-314EF017239D}"/>
              </a:ext>
            </a:extLst>
          </p:cNvPr>
          <p:cNvSpPr>
            <a:spLocks noGrp="1"/>
          </p:cNvSpPr>
          <p:nvPr>
            <p:ph type="sldNum" sz="quarter" idx="10"/>
          </p:nvPr>
        </p:nvSpPr>
        <p:spPr/>
        <p:txBody>
          <a:bodyPr/>
          <a:lstStyle/>
          <a:p>
            <a:r>
              <a:rPr lang="en-US" altLang="en-US"/>
              <a:t>8.</a:t>
            </a:r>
            <a:fld id="{CDEC96DA-6628-D642-BA77-CB87E0DB6737}" type="slidenum">
              <a:rPr lang="en-US" altLang="en-US"/>
              <a:pPr/>
              <a:t>42</a:t>
            </a:fld>
            <a:endParaRPr lang="en-US" altLang="en-US"/>
          </a:p>
        </p:txBody>
      </p:sp>
      <p:sp>
        <p:nvSpPr>
          <p:cNvPr id="881666" name="Line 2">
            <a:extLst>
              <a:ext uri="{FF2B5EF4-FFF2-40B4-BE49-F238E27FC236}">
                <a16:creationId xmlns:a16="http://schemas.microsoft.com/office/drawing/2014/main" id="{670066AA-C88E-48FC-6EB0-7D916A96B51A}"/>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3AEDA34D-A105-EA0A-DD20-CD979E413CF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45FC974D-A169-906E-E525-3381761BB999}"/>
              </a:ext>
            </a:extLst>
          </p:cNvPr>
          <p:cNvSpPr txBox="1">
            <a:spLocks noChangeArrowheads="1"/>
          </p:cNvSpPr>
          <p:nvPr/>
        </p:nvSpPr>
        <p:spPr bwMode="auto">
          <a:xfrm>
            <a:off x="304800" y="381000"/>
            <a:ext cx="2871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8.22  </a:t>
            </a:r>
            <a:r>
              <a:rPr lang="en-US" altLang="en-US" sz="2000" i="1">
                <a:latin typeface="Times New Roman" panose="02020603050405020304" pitchFamily="18" charset="0"/>
              </a:rPr>
              <a:t>Input port</a:t>
            </a:r>
          </a:p>
        </p:txBody>
      </p:sp>
      <p:sp>
        <p:nvSpPr>
          <p:cNvPr id="881669" name="Line 5">
            <a:extLst>
              <a:ext uri="{FF2B5EF4-FFF2-40B4-BE49-F238E27FC236}">
                <a16:creationId xmlns:a16="http://schemas.microsoft.com/office/drawing/2014/main" id="{9DFEEB93-174F-0D84-B14C-4248022C3894}"/>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D7765070-C8C0-7EC6-9717-AA1CE33615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9288" y="2657475"/>
            <a:ext cx="7504112"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C21DD1-363D-0AA3-D266-70D70D4F8FF9}"/>
              </a:ext>
            </a:extLst>
          </p:cNvPr>
          <p:cNvSpPr>
            <a:spLocks noGrp="1"/>
          </p:cNvSpPr>
          <p:nvPr>
            <p:ph type="sldNum" sz="quarter" idx="10"/>
          </p:nvPr>
        </p:nvSpPr>
        <p:spPr/>
        <p:txBody>
          <a:bodyPr/>
          <a:lstStyle/>
          <a:p>
            <a:r>
              <a:rPr lang="en-US" altLang="en-US"/>
              <a:t>8.</a:t>
            </a:r>
            <a:fld id="{C6C0D46D-EFD5-D647-A050-4E4C878E3A3C}" type="slidenum">
              <a:rPr lang="en-US" altLang="en-US"/>
              <a:pPr/>
              <a:t>43</a:t>
            </a:fld>
            <a:endParaRPr lang="en-US" altLang="en-US"/>
          </a:p>
        </p:txBody>
      </p:sp>
      <p:sp>
        <p:nvSpPr>
          <p:cNvPr id="882690" name="Line 2">
            <a:extLst>
              <a:ext uri="{FF2B5EF4-FFF2-40B4-BE49-F238E27FC236}">
                <a16:creationId xmlns:a16="http://schemas.microsoft.com/office/drawing/2014/main" id="{25C9681D-C446-A08D-C118-6D04B8A9B1AD}"/>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E1587A6C-1D4F-7C1C-19CF-7B6832863771}"/>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3DFC8122-F87A-478E-6D7B-8B6AA38A7219}"/>
              </a:ext>
            </a:extLst>
          </p:cNvPr>
          <p:cNvSpPr txBox="1">
            <a:spLocks noChangeArrowheads="1"/>
          </p:cNvSpPr>
          <p:nvPr/>
        </p:nvSpPr>
        <p:spPr bwMode="auto">
          <a:xfrm>
            <a:off x="304800" y="381000"/>
            <a:ext cx="30273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8.23  </a:t>
            </a:r>
            <a:r>
              <a:rPr lang="en-US" altLang="en-US" sz="2000" i="1">
                <a:latin typeface="Times New Roman" panose="02020603050405020304" pitchFamily="18" charset="0"/>
              </a:rPr>
              <a:t>Output port</a:t>
            </a:r>
          </a:p>
        </p:txBody>
      </p:sp>
      <p:sp>
        <p:nvSpPr>
          <p:cNvPr id="882693" name="Line 5">
            <a:extLst>
              <a:ext uri="{FF2B5EF4-FFF2-40B4-BE49-F238E27FC236}">
                <a16:creationId xmlns:a16="http://schemas.microsoft.com/office/drawing/2014/main" id="{B19A3DB8-AA0F-F697-B047-A9D26CE72A7A}"/>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6234B2C5-3831-050D-8AC8-4BC84CF8A7C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2505075"/>
            <a:ext cx="7659687" cy="1685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7151F8-73CB-B584-3B7A-17F0DCEE313A}"/>
              </a:ext>
            </a:extLst>
          </p:cNvPr>
          <p:cNvSpPr>
            <a:spLocks noGrp="1"/>
          </p:cNvSpPr>
          <p:nvPr>
            <p:ph type="sldNum" sz="quarter" idx="10"/>
          </p:nvPr>
        </p:nvSpPr>
        <p:spPr/>
        <p:txBody>
          <a:bodyPr/>
          <a:lstStyle/>
          <a:p>
            <a:r>
              <a:rPr lang="en-US" altLang="en-US"/>
              <a:t>8.</a:t>
            </a:r>
            <a:fld id="{13507A84-26A4-4B44-9FFF-1548AC3D7011}" type="slidenum">
              <a:rPr lang="en-US" altLang="en-US"/>
              <a:pPr/>
              <a:t>44</a:t>
            </a:fld>
            <a:endParaRPr lang="en-US" altLang="en-US"/>
          </a:p>
        </p:txBody>
      </p:sp>
      <p:sp>
        <p:nvSpPr>
          <p:cNvPr id="883714" name="Line 2">
            <a:extLst>
              <a:ext uri="{FF2B5EF4-FFF2-40B4-BE49-F238E27FC236}">
                <a16:creationId xmlns:a16="http://schemas.microsoft.com/office/drawing/2014/main" id="{C6A4AF11-BF18-B50F-89A5-38797A207464}"/>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CEC24736-1852-A55D-1C6E-0621C700DCF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11F55B57-00CF-7B76-6DC7-D369D0E16031}"/>
              </a:ext>
            </a:extLst>
          </p:cNvPr>
          <p:cNvSpPr txBox="1">
            <a:spLocks noChangeArrowheads="1"/>
          </p:cNvSpPr>
          <p:nvPr/>
        </p:nvSpPr>
        <p:spPr bwMode="auto">
          <a:xfrm>
            <a:off x="304800" y="381000"/>
            <a:ext cx="3467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8.24 </a:t>
            </a:r>
            <a:r>
              <a:rPr lang="en-US" altLang="en-US" sz="2000" i="1">
                <a:latin typeface="Times New Roman" panose="02020603050405020304" pitchFamily="18" charset="0"/>
              </a:rPr>
              <a:t>A banyan switch</a:t>
            </a:r>
          </a:p>
        </p:txBody>
      </p:sp>
      <p:sp>
        <p:nvSpPr>
          <p:cNvPr id="883717" name="Line 5">
            <a:extLst>
              <a:ext uri="{FF2B5EF4-FFF2-40B4-BE49-F238E27FC236}">
                <a16:creationId xmlns:a16="http://schemas.microsoft.com/office/drawing/2014/main" id="{2EB0809F-9FF0-1EEB-E789-8FB61B71A692}"/>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6B7F6DD8-521F-302E-ABB8-A397AE4EA0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888" y="1371600"/>
            <a:ext cx="6462712" cy="418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7C9F291-D1C0-CE76-B510-9259889AFF4C}"/>
              </a:ext>
            </a:extLst>
          </p:cNvPr>
          <p:cNvSpPr>
            <a:spLocks noGrp="1"/>
          </p:cNvSpPr>
          <p:nvPr>
            <p:ph type="sldNum" sz="quarter" idx="10"/>
          </p:nvPr>
        </p:nvSpPr>
        <p:spPr/>
        <p:txBody>
          <a:bodyPr/>
          <a:lstStyle/>
          <a:p>
            <a:r>
              <a:rPr lang="en-US" altLang="en-US"/>
              <a:t>8.</a:t>
            </a:r>
            <a:fld id="{C45D60D8-3B91-E140-9F95-C9754490E4F3}" type="slidenum">
              <a:rPr lang="en-US" altLang="en-US"/>
              <a:pPr/>
              <a:t>45</a:t>
            </a:fld>
            <a:endParaRPr lang="en-US" altLang="en-US"/>
          </a:p>
        </p:txBody>
      </p:sp>
      <p:sp>
        <p:nvSpPr>
          <p:cNvPr id="884738" name="Line 2">
            <a:extLst>
              <a:ext uri="{FF2B5EF4-FFF2-40B4-BE49-F238E27FC236}">
                <a16:creationId xmlns:a16="http://schemas.microsoft.com/office/drawing/2014/main" id="{FDC8F583-CD9E-1692-CD80-D7F5F12323B0}"/>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BD9032C1-6858-012F-62AE-2E69FFDCD6F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523509F4-BB19-0EE0-B2EB-91A38535DE17}"/>
              </a:ext>
            </a:extLst>
          </p:cNvPr>
          <p:cNvSpPr txBox="1">
            <a:spLocks noChangeArrowheads="1"/>
          </p:cNvSpPr>
          <p:nvPr/>
        </p:nvSpPr>
        <p:spPr bwMode="auto">
          <a:xfrm>
            <a:off x="304800" y="381000"/>
            <a:ext cx="59801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8.25  </a:t>
            </a:r>
            <a:r>
              <a:rPr lang="en-US" altLang="en-US" sz="2000" i="1">
                <a:latin typeface="Times New Roman" panose="02020603050405020304" pitchFamily="18" charset="0"/>
              </a:rPr>
              <a:t>Examples of routing in a banyan switch</a:t>
            </a:r>
          </a:p>
        </p:txBody>
      </p:sp>
      <p:sp>
        <p:nvSpPr>
          <p:cNvPr id="884741" name="Line 5">
            <a:extLst>
              <a:ext uri="{FF2B5EF4-FFF2-40B4-BE49-F238E27FC236}">
                <a16:creationId xmlns:a16="http://schemas.microsoft.com/office/drawing/2014/main" id="{2781FF93-933F-F754-B1BB-A7B7E546B9A9}"/>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a:extLst>
              <a:ext uri="{FF2B5EF4-FFF2-40B4-BE49-F238E27FC236}">
                <a16:creationId xmlns:a16="http://schemas.microsoft.com/office/drawing/2014/main" id="{183BD078-124D-7C5A-E907-5D9F4BB854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068513"/>
            <a:ext cx="8510588" cy="3341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B8AC187-1736-F847-137E-1417BF050840}"/>
              </a:ext>
            </a:extLst>
          </p:cNvPr>
          <p:cNvSpPr>
            <a:spLocks noGrp="1"/>
          </p:cNvSpPr>
          <p:nvPr>
            <p:ph type="sldNum" sz="quarter" idx="10"/>
          </p:nvPr>
        </p:nvSpPr>
        <p:spPr/>
        <p:txBody>
          <a:bodyPr/>
          <a:lstStyle/>
          <a:p>
            <a:r>
              <a:rPr lang="en-US" altLang="en-US"/>
              <a:t>8.</a:t>
            </a:r>
            <a:fld id="{7397AEF3-9F7D-9B4D-AAB1-787003A7B63D}" type="slidenum">
              <a:rPr lang="en-US" altLang="en-US"/>
              <a:pPr/>
              <a:t>46</a:t>
            </a:fld>
            <a:endParaRPr lang="en-US" altLang="en-US"/>
          </a:p>
        </p:txBody>
      </p:sp>
      <p:sp>
        <p:nvSpPr>
          <p:cNvPr id="885762" name="Line 2">
            <a:extLst>
              <a:ext uri="{FF2B5EF4-FFF2-40B4-BE49-F238E27FC236}">
                <a16:creationId xmlns:a16="http://schemas.microsoft.com/office/drawing/2014/main" id="{AFFDAE7A-3FBD-CFB1-0DAA-E4CBA3286AE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8AEA4D76-08E6-2E84-12E2-BC26EC21876D}"/>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76CB8BD9-FA56-DEF9-3183-1D332B9123BF}"/>
              </a:ext>
            </a:extLst>
          </p:cNvPr>
          <p:cNvSpPr txBox="1">
            <a:spLocks noChangeArrowheads="1"/>
          </p:cNvSpPr>
          <p:nvPr/>
        </p:nvSpPr>
        <p:spPr bwMode="auto">
          <a:xfrm>
            <a:off x="304800" y="381000"/>
            <a:ext cx="4225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8.26  </a:t>
            </a:r>
            <a:r>
              <a:rPr lang="en-US" altLang="en-US" sz="2000" i="1">
                <a:latin typeface="Times New Roman" panose="02020603050405020304" pitchFamily="18" charset="0"/>
              </a:rPr>
              <a:t>Batcher-banyan switch</a:t>
            </a:r>
          </a:p>
        </p:txBody>
      </p:sp>
      <p:sp>
        <p:nvSpPr>
          <p:cNvPr id="885765" name="Line 5">
            <a:extLst>
              <a:ext uri="{FF2B5EF4-FFF2-40B4-BE49-F238E27FC236}">
                <a16:creationId xmlns:a16="http://schemas.microsoft.com/office/drawing/2014/main" id="{2AC0BDC9-6D22-846C-D77A-F11B53D1542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6" name="Picture 6">
            <a:extLst>
              <a:ext uri="{FF2B5EF4-FFF2-40B4-BE49-F238E27FC236}">
                <a16:creationId xmlns:a16="http://schemas.microsoft.com/office/drawing/2014/main" id="{AF48BFB3-ADFE-68E4-63B4-3407067DE8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8150" y="1957388"/>
            <a:ext cx="8172450"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2368E1-8B52-2A0F-4E52-4EA604F4A196}"/>
              </a:ext>
            </a:extLst>
          </p:cNvPr>
          <p:cNvSpPr>
            <a:spLocks noGrp="1"/>
          </p:cNvSpPr>
          <p:nvPr>
            <p:ph type="sldNum" sz="quarter" idx="10"/>
          </p:nvPr>
        </p:nvSpPr>
        <p:spPr/>
        <p:txBody>
          <a:bodyPr/>
          <a:lstStyle/>
          <a:p>
            <a:r>
              <a:rPr lang="en-US" altLang="en-US"/>
              <a:t>8.</a:t>
            </a:r>
            <a:fld id="{8B85F491-CB54-AA4D-947D-2FB7636338CA}" type="slidenum">
              <a:rPr lang="en-US" altLang="en-US"/>
              <a:pPr/>
              <a:t>5</a:t>
            </a:fld>
            <a:endParaRPr lang="en-US" altLang="en-US"/>
          </a:p>
        </p:txBody>
      </p:sp>
      <p:sp>
        <p:nvSpPr>
          <p:cNvPr id="886786" name="Rectangle 2">
            <a:extLst>
              <a:ext uri="{FF2B5EF4-FFF2-40B4-BE49-F238E27FC236}">
                <a16:creationId xmlns:a16="http://schemas.microsoft.com/office/drawing/2014/main" id="{0DAEBC05-AC33-8356-0F44-EE2022B4574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7" name="Rectangle 3">
            <a:extLst>
              <a:ext uri="{FF2B5EF4-FFF2-40B4-BE49-F238E27FC236}">
                <a16:creationId xmlns:a16="http://schemas.microsoft.com/office/drawing/2014/main" id="{A8D85F0E-46C5-7125-059C-BA5102C8173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8" name="Rectangle 4">
            <a:extLst>
              <a:ext uri="{FF2B5EF4-FFF2-40B4-BE49-F238E27FC236}">
                <a16:creationId xmlns:a16="http://schemas.microsoft.com/office/drawing/2014/main" id="{DCDC26CE-5854-45D2-C381-4FBB9E2E5B9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89" name="Rectangle 5">
            <a:extLst>
              <a:ext uri="{FF2B5EF4-FFF2-40B4-BE49-F238E27FC236}">
                <a16:creationId xmlns:a16="http://schemas.microsoft.com/office/drawing/2014/main" id="{E0923EAA-C138-8CA4-955C-7C8C30617B2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0" name="Rectangle 6">
            <a:extLst>
              <a:ext uri="{FF2B5EF4-FFF2-40B4-BE49-F238E27FC236}">
                <a16:creationId xmlns:a16="http://schemas.microsoft.com/office/drawing/2014/main" id="{CB452430-BBA8-E738-D742-AFAA621EBB4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1" name="Rectangle 7">
            <a:extLst>
              <a:ext uri="{FF2B5EF4-FFF2-40B4-BE49-F238E27FC236}">
                <a16:creationId xmlns:a16="http://schemas.microsoft.com/office/drawing/2014/main" id="{ED8144F5-47FA-6C97-A31E-B86E3EA21BF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2" name="Rectangle 8">
            <a:extLst>
              <a:ext uri="{FF2B5EF4-FFF2-40B4-BE49-F238E27FC236}">
                <a16:creationId xmlns:a16="http://schemas.microsoft.com/office/drawing/2014/main" id="{E059A45C-7AD1-6C4C-33E3-1754736ED22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6793" name="Line 9">
            <a:extLst>
              <a:ext uri="{FF2B5EF4-FFF2-40B4-BE49-F238E27FC236}">
                <a16:creationId xmlns:a16="http://schemas.microsoft.com/office/drawing/2014/main" id="{1EDC8B24-984F-3FAE-9681-06339A2A4D3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4" name="Line 10">
            <a:extLst>
              <a:ext uri="{FF2B5EF4-FFF2-40B4-BE49-F238E27FC236}">
                <a16:creationId xmlns:a16="http://schemas.microsoft.com/office/drawing/2014/main" id="{8E2C2310-0150-92F9-20D1-96724F7FF724}"/>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95" name="Rectangle 11">
            <a:extLst>
              <a:ext uri="{FF2B5EF4-FFF2-40B4-BE49-F238E27FC236}">
                <a16:creationId xmlns:a16="http://schemas.microsoft.com/office/drawing/2014/main" id="{2CB5D8CA-7261-5DBE-4CDA-8DC3959F29A9}"/>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circuit-switched network is made of a set of switches connected by physical links, in which  each link is </a:t>
            </a:r>
            <a:br>
              <a:rPr lang="en-US" altLang="en-US"/>
            </a:br>
            <a:r>
              <a:rPr lang="en-US" altLang="en-US"/>
              <a:t>divided into </a:t>
            </a:r>
            <a:r>
              <a:rPr lang="en-US" altLang="en-US" i="1"/>
              <a:t>n</a:t>
            </a:r>
            <a:r>
              <a:rPr lang="en-US" altLang="en-US"/>
              <a:t> channels.</a:t>
            </a:r>
          </a:p>
        </p:txBody>
      </p:sp>
      <p:grpSp>
        <p:nvGrpSpPr>
          <p:cNvPr id="886796" name="Group 12">
            <a:extLst>
              <a:ext uri="{FF2B5EF4-FFF2-40B4-BE49-F238E27FC236}">
                <a16:creationId xmlns:a16="http://schemas.microsoft.com/office/drawing/2014/main" id="{985012ED-16D4-75C3-81D5-06A505F0CA00}"/>
              </a:ext>
            </a:extLst>
          </p:cNvPr>
          <p:cNvGrpSpPr>
            <a:grpSpLocks/>
          </p:cNvGrpSpPr>
          <p:nvPr/>
        </p:nvGrpSpPr>
        <p:grpSpPr bwMode="auto">
          <a:xfrm>
            <a:off x="457200" y="1981200"/>
            <a:ext cx="1143000" cy="566738"/>
            <a:chOff x="1200" y="1248"/>
            <a:chExt cx="720" cy="357"/>
          </a:xfrm>
        </p:grpSpPr>
        <p:pic>
          <p:nvPicPr>
            <p:cNvPr id="886797" name="Picture 13">
              <a:extLst>
                <a:ext uri="{FF2B5EF4-FFF2-40B4-BE49-F238E27FC236}">
                  <a16:creationId xmlns:a16="http://schemas.microsoft.com/office/drawing/2014/main" id="{55857AF8-FB6E-7282-1A66-146AD413D8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6798" name="Text Box 14">
              <a:extLst>
                <a:ext uri="{FF2B5EF4-FFF2-40B4-BE49-F238E27FC236}">
                  <a16:creationId xmlns:a16="http://schemas.microsoft.com/office/drawing/2014/main" id="{0C80813F-048F-644B-F9D1-1BAF56B8E952}"/>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2AD91F-94D3-2B5E-D4A6-7ECACA127406}"/>
              </a:ext>
            </a:extLst>
          </p:cNvPr>
          <p:cNvSpPr>
            <a:spLocks noGrp="1"/>
          </p:cNvSpPr>
          <p:nvPr>
            <p:ph type="sldNum" sz="quarter" idx="10"/>
          </p:nvPr>
        </p:nvSpPr>
        <p:spPr/>
        <p:txBody>
          <a:bodyPr/>
          <a:lstStyle/>
          <a:p>
            <a:r>
              <a:rPr lang="en-US" altLang="en-US"/>
              <a:t>8.</a:t>
            </a:r>
            <a:fld id="{8CE47C97-B9B2-DE4E-B9DA-AA2B9D1E60B6}" type="slidenum">
              <a:rPr lang="en-US" altLang="en-US"/>
              <a:pPr/>
              <a:t>6</a:t>
            </a:fld>
            <a:endParaRPr lang="en-US" altLang="en-US"/>
          </a:p>
        </p:txBody>
      </p:sp>
      <p:sp>
        <p:nvSpPr>
          <p:cNvPr id="862210" name="Line 2">
            <a:extLst>
              <a:ext uri="{FF2B5EF4-FFF2-40B4-BE49-F238E27FC236}">
                <a16:creationId xmlns:a16="http://schemas.microsoft.com/office/drawing/2014/main" id="{21BC1062-EEB5-7B62-7318-8CA70F74D2C5}"/>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CA6D5F26-C518-7026-3E29-977D044F38D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A0DA4127-966A-9FCC-0422-C8C9191F912F}"/>
              </a:ext>
            </a:extLst>
          </p:cNvPr>
          <p:cNvSpPr txBox="1">
            <a:spLocks noChangeArrowheads="1"/>
          </p:cNvSpPr>
          <p:nvPr/>
        </p:nvSpPr>
        <p:spPr bwMode="auto">
          <a:xfrm>
            <a:off x="304800" y="381000"/>
            <a:ext cx="5140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8.3  </a:t>
            </a:r>
            <a:r>
              <a:rPr lang="en-US" altLang="en-US" sz="2000" i="1">
                <a:latin typeface="Times New Roman" panose="02020603050405020304" pitchFamily="18" charset="0"/>
              </a:rPr>
              <a:t>A trivial circuit-switched network</a:t>
            </a:r>
          </a:p>
        </p:txBody>
      </p:sp>
      <p:sp>
        <p:nvSpPr>
          <p:cNvPr id="862213" name="Line 5">
            <a:extLst>
              <a:ext uri="{FF2B5EF4-FFF2-40B4-BE49-F238E27FC236}">
                <a16:creationId xmlns:a16="http://schemas.microsoft.com/office/drawing/2014/main" id="{91C3A6A6-39FA-5A9F-99CA-E1BE4E3342A3}"/>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E74F4B27-795C-26CE-5CA1-5A3536BAEE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913" y="1436688"/>
            <a:ext cx="7532687" cy="4506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60ED03-AA44-FF57-EDC5-F7C8423E9FA9}"/>
              </a:ext>
            </a:extLst>
          </p:cNvPr>
          <p:cNvSpPr>
            <a:spLocks noGrp="1"/>
          </p:cNvSpPr>
          <p:nvPr>
            <p:ph type="sldNum" sz="quarter" idx="10"/>
          </p:nvPr>
        </p:nvSpPr>
        <p:spPr/>
        <p:txBody>
          <a:bodyPr/>
          <a:lstStyle/>
          <a:p>
            <a:r>
              <a:rPr lang="en-US" altLang="en-US"/>
              <a:t>8.</a:t>
            </a:r>
            <a:fld id="{F7B6A6C0-415D-A449-8D0F-AA642CE2389F}" type="slidenum">
              <a:rPr lang="en-US" altLang="en-US"/>
              <a:pPr/>
              <a:t>7</a:t>
            </a:fld>
            <a:endParaRPr lang="en-US" altLang="en-US"/>
          </a:p>
        </p:txBody>
      </p:sp>
      <p:sp>
        <p:nvSpPr>
          <p:cNvPr id="887810" name="Rectangle 2">
            <a:extLst>
              <a:ext uri="{FF2B5EF4-FFF2-40B4-BE49-F238E27FC236}">
                <a16:creationId xmlns:a16="http://schemas.microsoft.com/office/drawing/2014/main" id="{18970A47-C242-27D9-6CD8-4CAD43ED642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1" name="Rectangle 3">
            <a:extLst>
              <a:ext uri="{FF2B5EF4-FFF2-40B4-BE49-F238E27FC236}">
                <a16:creationId xmlns:a16="http://schemas.microsoft.com/office/drawing/2014/main" id="{0474829F-B6D9-633F-2C19-C5F8106B13E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2" name="Rectangle 4">
            <a:extLst>
              <a:ext uri="{FF2B5EF4-FFF2-40B4-BE49-F238E27FC236}">
                <a16:creationId xmlns:a16="http://schemas.microsoft.com/office/drawing/2014/main" id="{696CD65F-6D92-4298-539E-9F7FBE6857A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3" name="Rectangle 5">
            <a:extLst>
              <a:ext uri="{FF2B5EF4-FFF2-40B4-BE49-F238E27FC236}">
                <a16:creationId xmlns:a16="http://schemas.microsoft.com/office/drawing/2014/main" id="{74313E53-DB44-219B-1D34-1760718D16E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4" name="Rectangle 6">
            <a:extLst>
              <a:ext uri="{FF2B5EF4-FFF2-40B4-BE49-F238E27FC236}">
                <a16:creationId xmlns:a16="http://schemas.microsoft.com/office/drawing/2014/main" id="{1A2A9984-D77F-5C8F-906C-04922E97FA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5" name="Rectangle 7">
            <a:extLst>
              <a:ext uri="{FF2B5EF4-FFF2-40B4-BE49-F238E27FC236}">
                <a16:creationId xmlns:a16="http://schemas.microsoft.com/office/drawing/2014/main" id="{9ACE1C81-14D9-BF60-6425-C36CC153772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6" name="Rectangle 8">
            <a:extLst>
              <a:ext uri="{FF2B5EF4-FFF2-40B4-BE49-F238E27FC236}">
                <a16:creationId xmlns:a16="http://schemas.microsoft.com/office/drawing/2014/main" id="{F0C146A9-7DA1-B137-9BC9-95C50BD82F7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7" name="Line 9">
            <a:extLst>
              <a:ext uri="{FF2B5EF4-FFF2-40B4-BE49-F238E27FC236}">
                <a16:creationId xmlns:a16="http://schemas.microsoft.com/office/drawing/2014/main" id="{06087AE4-6A5B-3910-CB74-380AF9E97337}"/>
              </a:ext>
            </a:extLst>
          </p:cNvPr>
          <p:cNvSpPr>
            <a:spLocks noChangeShapeType="1"/>
          </p:cNvSpPr>
          <p:nvPr/>
        </p:nvSpPr>
        <p:spPr bwMode="auto">
          <a:xfrm>
            <a:off x="457200" y="220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8" name="Line 10">
            <a:extLst>
              <a:ext uri="{FF2B5EF4-FFF2-40B4-BE49-F238E27FC236}">
                <a16:creationId xmlns:a16="http://schemas.microsoft.com/office/drawing/2014/main" id="{FCE521F4-B1AA-6172-8B39-DE77C3011CCA}"/>
              </a:ext>
            </a:extLst>
          </p:cNvPr>
          <p:cNvSpPr>
            <a:spLocks noChangeShapeType="1"/>
          </p:cNvSpPr>
          <p:nvPr/>
        </p:nvSpPr>
        <p:spPr bwMode="auto">
          <a:xfrm>
            <a:off x="458788" y="5410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9" name="Rectangle 11">
            <a:extLst>
              <a:ext uri="{FF2B5EF4-FFF2-40B4-BE49-F238E27FC236}">
                <a16:creationId xmlns:a16="http://schemas.microsoft.com/office/drawing/2014/main" id="{EB722805-0E81-28A4-0C12-2BD5CAA8D1E7}"/>
              </a:ext>
            </a:extLst>
          </p:cNvPr>
          <p:cNvSpPr>
            <a:spLocks noChangeArrowheads="1"/>
          </p:cNvSpPr>
          <p:nvPr/>
        </p:nvSpPr>
        <p:spPr bwMode="auto">
          <a:xfrm>
            <a:off x="495300" y="2301875"/>
            <a:ext cx="80772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br>
              <a:rPr lang="en-US" altLang="en-US"/>
            </a:br>
            <a:r>
              <a:rPr lang="en-US" altLang="en-US"/>
              <a:t>In circuit switching, the resources need to be  reserved during the setup phase;</a:t>
            </a:r>
            <a:br>
              <a:rPr lang="en-US" altLang="en-US"/>
            </a:br>
            <a:r>
              <a:rPr lang="en-US" altLang="en-US"/>
              <a:t>the resources remain dedicated for the entire duration of data transfer until the teardown phase.</a:t>
            </a:r>
          </a:p>
        </p:txBody>
      </p:sp>
      <p:grpSp>
        <p:nvGrpSpPr>
          <p:cNvPr id="887820" name="Group 12">
            <a:extLst>
              <a:ext uri="{FF2B5EF4-FFF2-40B4-BE49-F238E27FC236}">
                <a16:creationId xmlns:a16="http://schemas.microsoft.com/office/drawing/2014/main" id="{AA1C9B51-66E4-CFCC-BF40-A9A3557E5EFD}"/>
              </a:ext>
            </a:extLst>
          </p:cNvPr>
          <p:cNvGrpSpPr>
            <a:grpSpLocks/>
          </p:cNvGrpSpPr>
          <p:nvPr/>
        </p:nvGrpSpPr>
        <p:grpSpPr bwMode="auto">
          <a:xfrm>
            <a:off x="457200" y="1524000"/>
            <a:ext cx="1143000" cy="566738"/>
            <a:chOff x="1200" y="1248"/>
            <a:chExt cx="720" cy="357"/>
          </a:xfrm>
        </p:grpSpPr>
        <p:pic>
          <p:nvPicPr>
            <p:cNvPr id="887821" name="Picture 13">
              <a:extLst>
                <a:ext uri="{FF2B5EF4-FFF2-40B4-BE49-F238E27FC236}">
                  <a16:creationId xmlns:a16="http://schemas.microsoft.com/office/drawing/2014/main" id="{67253932-F460-DD9D-AA4B-8784B22BF7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a:extLst>
                <a:ext uri="{FF2B5EF4-FFF2-40B4-BE49-F238E27FC236}">
                  <a16:creationId xmlns:a16="http://schemas.microsoft.com/office/drawing/2014/main" id="{1286F50D-21F5-78A0-47EC-9AE1B738032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17505A-C7C0-0214-A96B-3F8FC2D74366}"/>
              </a:ext>
            </a:extLst>
          </p:cNvPr>
          <p:cNvSpPr>
            <a:spLocks noGrp="1"/>
          </p:cNvSpPr>
          <p:nvPr>
            <p:ph type="sldNum" sz="quarter" idx="10"/>
          </p:nvPr>
        </p:nvSpPr>
        <p:spPr/>
        <p:txBody>
          <a:bodyPr/>
          <a:lstStyle/>
          <a:p>
            <a:r>
              <a:rPr lang="en-US" altLang="en-US"/>
              <a:t>8.</a:t>
            </a:r>
            <a:fld id="{DA9426DC-BABC-5D48-9CBC-F5DAF3F766EB}" type="slidenum">
              <a:rPr lang="en-US" altLang="en-US"/>
              <a:pPr/>
              <a:t>8</a:t>
            </a:fld>
            <a:endParaRPr lang="en-US" altLang="en-US"/>
          </a:p>
        </p:txBody>
      </p:sp>
      <p:sp>
        <p:nvSpPr>
          <p:cNvPr id="902146" name="Rectangle 2">
            <a:extLst>
              <a:ext uri="{FF2B5EF4-FFF2-40B4-BE49-F238E27FC236}">
                <a16:creationId xmlns:a16="http://schemas.microsoft.com/office/drawing/2014/main" id="{D4A0CEA9-0418-0933-8AF4-A460D45BD03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10966096-216F-125C-8F39-FC91C86C071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3A598BBA-C4E3-47C6-48C2-8BD4A030D8F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CA8BC7B1-EF5E-FC5F-F7CD-D79239996E6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2EE5D0E2-AE8C-19D2-479E-741AF8BA81D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A1CF29D7-E0BF-E225-6AFF-DD76B352E1B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4F563CF5-CF93-9232-B522-57133DA4723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Rectangle 9">
            <a:extLst>
              <a:ext uri="{FF2B5EF4-FFF2-40B4-BE49-F238E27FC236}">
                <a16:creationId xmlns:a16="http://schemas.microsoft.com/office/drawing/2014/main" id="{55E253EC-2AD3-2067-7BFA-D9622896528D}"/>
              </a:ext>
            </a:extLst>
          </p:cNvPr>
          <p:cNvSpPr>
            <a:spLocks noChangeArrowheads="1"/>
          </p:cNvSpPr>
          <p:nvPr/>
        </p:nvSpPr>
        <p:spPr bwMode="auto">
          <a:xfrm>
            <a:off x="228600" y="1219200"/>
            <a:ext cx="8686800" cy="3935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As a trivial example, let us use a circuit-switched network to connect eight telephones in a small area. Communication is through 4-kHz voice channels. We assume that each link uses FDM to connect a maximum of two voice channels. The bandwidth of each link is then 8 kHz. Figure 8.4 shows the situation. Telephone 1 is connected to telephone 7; 2 to 5; 3 to 8; and 4 to 6. Of course the situation may change when new connections are made. The switch controls the connections.</a:t>
            </a:r>
          </a:p>
        </p:txBody>
      </p:sp>
      <p:sp>
        <p:nvSpPr>
          <p:cNvPr id="902155" name="Text Box 11">
            <a:extLst>
              <a:ext uri="{FF2B5EF4-FFF2-40B4-BE49-F238E27FC236}">
                <a16:creationId xmlns:a16="http://schemas.microsoft.com/office/drawing/2014/main" id="{127A7BCC-5E12-6700-8416-ABD1AB6C1FFD}"/>
              </a:ext>
            </a:extLst>
          </p:cNvPr>
          <p:cNvSpPr txBox="1">
            <a:spLocks noChangeArrowheads="1"/>
          </p:cNvSpPr>
          <p:nvPr/>
        </p:nvSpPr>
        <p:spPr bwMode="auto">
          <a:xfrm>
            <a:off x="1144588" y="0"/>
            <a:ext cx="22844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8.1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39E70F-4FDB-436F-B7F3-023E5B4F69CB}"/>
              </a:ext>
            </a:extLst>
          </p:cNvPr>
          <p:cNvSpPr>
            <a:spLocks noGrp="1"/>
          </p:cNvSpPr>
          <p:nvPr>
            <p:ph type="sldNum" sz="quarter" idx="10"/>
          </p:nvPr>
        </p:nvSpPr>
        <p:spPr/>
        <p:txBody>
          <a:bodyPr/>
          <a:lstStyle/>
          <a:p>
            <a:r>
              <a:rPr lang="en-US" altLang="en-US"/>
              <a:t>8.</a:t>
            </a:r>
            <a:fld id="{881C43D9-CF82-C845-9BF3-1792011F291F}" type="slidenum">
              <a:rPr lang="en-US" altLang="en-US"/>
              <a:pPr/>
              <a:t>9</a:t>
            </a:fld>
            <a:endParaRPr lang="en-US" altLang="en-US"/>
          </a:p>
        </p:txBody>
      </p:sp>
      <p:sp>
        <p:nvSpPr>
          <p:cNvPr id="863234" name="Line 2">
            <a:extLst>
              <a:ext uri="{FF2B5EF4-FFF2-40B4-BE49-F238E27FC236}">
                <a16:creationId xmlns:a16="http://schemas.microsoft.com/office/drawing/2014/main" id="{2CDEBE9D-8C50-EE90-77C6-BE260E1DD80F}"/>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7BBAA7D3-C38F-DDE6-154D-DCCB0D1C1289}"/>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313CA9A8-E367-5667-5D83-FA3344250607}"/>
              </a:ext>
            </a:extLst>
          </p:cNvPr>
          <p:cNvSpPr txBox="1">
            <a:spLocks noChangeArrowheads="1"/>
          </p:cNvSpPr>
          <p:nvPr/>
        </p:nvSpPr>
        <p:spPr bwMode="auto">
          <a:xfrm>
            <a:off x="304800" y="381000"/>
            <a:ext cx="6475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8.4  </a:t>
            </a:r>
            <a:r>
              <a:rPr lang="en-US" altLang="en-US" sz="2000" i="1">
                <a:latin typeface="Times New Roman" panose="02020603050405020304" pitchFamily="18" charset="0"/>
              </a:rPr>
              <a:t>Circuit-switched network used in Example 8.1</a:t>
            </a:r>
          </a:p>
        </p:txBody>
      </p:sp>
      <p:sp>
        <p:nvSpPr>
          <p:cNvPr id="863237" name="Line 5">
            <a:extLst>
              <a:ext uri="{FF2B5EF4-FFF2-40B4-BE49-F238E27FC236}">
                <a16:creationId xmlns:a16="http://schemas.microsoft.com/office/drawing/2014/main" id="{1B39EACE-CAB3-0C12-A447-08D7A0F0C6B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9" name="Picture 7">
            <a:extLst>
              <a:ext uri="{FF2B5EF4-FFF2-40B4-BE49-F238E27FC236}">
                <a16:creationId xmlns:a16="http://schemas.microsoft.com/office/drawing/2014/main" id="{68A455A6-6ABE-E34B-BFA5-B689CB6B80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288" y="1981200"/>
            <a:ext cx="8418512" cy="3163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2715</TotalTime>
  <Words>1249</Words>
  <Application>Microsoft Macintosh PowerPoint</Application>
  <PresentationFormat>On-screen Show (4:3)</PresentationFormat>
  <Paragraphs>185</Paragraphs>
  <Slides>46</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46</vt:i4>
      </vt:variant>
    </vt:vector>
  </HeadingPairs>
  <TitlesOfParts>
    <vt:vector size="53"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173</cp:revision>
  <dcterms:created xsi:type="dcterms:W3CDTF">2000-01-15T04:50:39Z</dcterms:created>
  <dcterms:modified xsi:type="dcterms:W3CDTF">2025-08-23T14:54:23Z</dcterms:modified>
</cp:coreProperties>
</file>