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39"/>
  </p:notesMasterIdLst>
  <p:sldIdLst>
    <p:sldId id="782" r:id="rId2"/>
    <p:sldId id="535" r:id="rId3"/>
    <p:sldId id="781" r:id="rId4"/>
    <p:sldId id="768" r:id="rId5"/>
    <p:sldId id="751" r:id="rId6"/>
    <p:sldId id="752" r:id="rId7"/>
    <p:sldId id="769" r:id="rId8"/>
    <p:sldId id="753" r:id="rId9"/>
    <p:sldId id="754" r:id="rId10"/>
    <p:sldId id="746" r:id="rId11"/>
    <p:sldId id="755" r:id="rId12"/>
    <p:sldId id="770" r:id="rId13"/>
    <p:sldId id="756" r:id="rId14"/>
    <p:sldId id="757" r:id="rId15"/>
    <p:sldId id="758" r:id="rId16"/>
    <p:sldId id="747" r:id="rId17"/>
    <p:sldId id="771" r:id="rId18"/>
    <p:sldId id="772" r:id="rId19"/>
    <p:sldId id="773" r:id="rId20"/>
    <p:sldId id="759" r:id="rId21"/>
    <p:sldId id="760" r:id="rId22"/>
    <p:sldId id="761" r:id="rId23"/>
    <p:sldId id="762" r:id="rId24"/>
    <p:sldId id="780" r:id="rId25"/>
    <p:sldId id="748" r:id="rId26"/>
    <p:sldId id="763" r:id="rId27"/>
    <p:sldId id="774" r:id="rId28"/>
    <p:sldId id="764" r:id="rId29"/>
    <p:sldId id="775" r:id="rId30"/>
    <p:sldId id="749" r:id="rId31"/>
    <p:sldId id="765" r:id="rId32"/>
    <p:sldId id="776" r:id="rId33"/>
    <p:sldId id="777" r:id="rId34"/>
    <p:sldId id="778" r:id="rId35"/>
    <p:sldId id="779" r:id="rId36"/>
    <p:sldId id="766" r:id="rId37"/>
    <p:sldId id="76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F8B5F188-98EB-3EF4-B930-3F5CCF70C9E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5BD4EA0A-E816-E5E9-272B-074B5C5045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2148" name="Rectangle 4">
            <a:extLst>
              <a:ext uri="{FF2B5EF4-FFF2-40B4-BE49-F238E27FC236}">
                <a16:creationId xmlns:a16="http://schemas.microsoft.com/office/drawing/2014/main" id="{A1A71C01-BD89-5D9C-1BB5-0BB7913890F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02149" name="Rectangle 5">
            <a:extLst>
              <a:ext uri="{FF2B5EF4-FFF2-40B4-BE49-F238E27FC236}">
                <a16:creationId xmlns:a16="http://schemas.microsoft.com/office/drawing/2014/main" id="{B413D234-5B88-5A4C-9667-3164556AB35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02150" name="Rectangle 6">
            <a:extLst>
              <a:ext uri="{FF2B5EF4-FFF2-40B4-BE49-F238E27FC236}">
                <a16:creationId xmlns:a16="http://schemas.microsoft.com/office/drawing/2014/main" id="{7DA39232-7C3F-7040-58B1-4793FD7A3E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2151" name="Rectangle 7">
            <a:extLst>
              <a:ext uri="{FF2B5EF4-FFF2-40B4-BE49-F238E27FC236}">
                <a16:creationId xmlns:a16="http://schemas.microsoft.com/office/drawing/2014/main" id="{C2D50CC6-DA82-FA38-8E08-DA13E994B6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8C76213A-34E5-6F41-A163-55FEB34F83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FEDD404-6618-DC14-303D-5C269A6097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4E075C-C645-4D41-8863-F05AD4FACC2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A9D9CB46-A1DD-A0EF-D4B7-7A31A09F5B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>
            <a:extLst>
              <a:ext uri="{FF2B5EF4-FFF2-40B4-BE49-F238E27FC236}">
                <a16:creationId xmlns:a16="http://schemas.microsoft.com/office/drawing/2014/main" id="{A769E085-ABD3-931F-5608-9AB7E703D2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8224AE5-655A-F9AC-31D5-C6C7DC109F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E328E2-850D-1746-B977-A12CB56F4C61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1E3DDD45-6B41-8D96-02A3-10015AC06F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9985208A-9277-C75B-F5CC-EA95A820DA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6710707-E87B-29CC-CC3C-7B47C10D43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AAA75-DDC4-574E-AF40-B49E7B045E8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E0DCBF26-BE60-F550-D139-FF874205B74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3411" name="Rectangle 3">
            <a:extLst>
              <a:ext uri="{FF2B5EF4-FFF2-40B4-BE49-F238E27FC236}">
                <a16:creationId xmlns:a16="http://schemas.microsoft.com/office/drawing/2014/main" id="{01DF457C-9284-4AED-1197-4F7527016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980212-D6D8-F1E4-A0AC-3A8EEE49FF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3F3C19-A48F-2245-888E-009ECC11887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AA1CE53C-47B9-6998-A1D6-C0DEBF987FE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87339858-E0BE-EAC5-C184-BF1A6874DE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6B8675-93EC-468B-EA9D-CA2154A430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E47B18-DC30-9F41-AB31-DC7E1976C1C0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B1D3B30D-BE5C-D608-0FF9-30655A70761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5459" name="Rectangle 3">
            <a:extLst>
              <a:ext uri="{FF2B5EF4-FFF2-40B4-BE49-F238E27FC236}">
                <a16:creationId xmlns:a16="http://schemas.microsoft.com/office/drawing/2014/main" id="{9B5512E2-85D7-4E24-4656-B31242434D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571BE6-5778-5075-DFC8-53CEC388B9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D98CE-CB31-564A-95E6-7CF27A2DCE7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E1B038F5-9726-99F2-C678-8E0DC2E4DC5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06356C6E-E36E-CA33-E408-B3D18D3B2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FDF7579-FA9A-0350-6C79-61E68265D6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F5E554-3FC9-CF44-987B-08ADD43EA841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4FA25708-51A6-7340-939A-27DD4185FA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>
            <a:extLst>
              <a:ext uri="{FF2B5EF4-FFF2-40B4-BE49-F238E27FC236}">
                <a16:creationId xmlns:a16="http://schemas.microsoft.com/office/drawing/2014/main" id="{9FB2E011-BEDF-4719-7421-C5882F993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26AFD2-CD3E-E47E-7774-D8C3038634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0DC852-9A53-E144-B2C6-E75889D57A7A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F6B0BC0E-8C13-DFFA-079D-1846B06C44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3CAB2797-12C2-142E-72CF-214EF7E1A4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46D7F0E-1283-794C-B6E9-15B4F1046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B601C-0B48-F74B-AE87-41CE90FAAC1E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2E380B90-B5D7-E19C-CB64-7F2868410D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>
            <a:extLst>
              <a:ext uri="{FF2B5EF4-FFF2-40B4-BE49-F238E27FC236}">
                <a16:creationId xmlns:a16="http://schemas.microsoft.com/office/drawing/2014/main" id="{6852A4C7-0C67-A346-D1C2-1AF1A209E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F6525B-843C-82D8-F063-1B3A52311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BF994D-DEFD-3C49-8C29-F755C68CA54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D6120924-9FDB-3880-F046-312FD822C4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A5D66734-AC22-7E5D-EF67-8E23389AC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41967C8-2E73-4F01-4520-9653930EA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F5940-9D2B-5642-BB7A-3CE5BBD65AF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921602" name="Rectangle 2">
            <a:extLst>
              <a:ext uri="{FF2B5EF4-FFF2-40B4-BE49-F238E27FC236}">
                <a16:creationId xmlns:a16="http://schemas.microsoft.com/office/drawing/2014/main" id="{6CE424E1-D42D-32CF-0E0A-D7C6C59427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>
            <a:extLst>
              <a:ext uri="{FF2B5EF4-FFF2-40B4-BE49-F238E27FC236}">
                <a16:creationId xmlns:a16="http://schemas.microsoft.com/office/drawing/2014/main" id="{014E0192-430F-DF51-F4F7-5CEC795BD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2774CA-B481-5F7D-803B-3AA540003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624FCF-E6CA-3746-9CE9-CB468F528A7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04194" name="Rectangle 2">
            <a:extLst>
              <a:ext uri="{FF2B5EF4-FFF2-40B4-BE49-F238E27FC236}">
                <a16:creationId xmlns:a16="http://schemas.microsoft.com/office/drawing/2014/main" id="{68723D85-461A-5E36-C875-610C0395D8C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4195" name="Rectangle 3">
            <a:extLst>
              <a:ext uri="{FF2B5EF4-FFF2-40B4-BE49-F238E27FC236}">
                <a16:creationId xmlns:a16="http://schemas.microsoft.com/office/drawing/2014/main" id="{F36C9C2E-A3FE-D20D-E944-CCFFC0AD6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733CF7-2C3E-1029-04F7-E3F78E16A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A1A027-732F-284A-925E-1A895087FC8F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4ED7DB90-F28F-E9F9-CD72-94877B0061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35F794B6-BB54-4AA9-3F57-306D7E88DC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DDACBE8-DC9B-F13A-40D0-673B4FE33F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68AF0-DB0D-DA4E-92C1-9306F3F11DB1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ACE7DCD6-36FC-3275-7A52-EBB5C8CF62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>
            <a:extLst>
              <a:ext uri="{FF2B5EF4-FFF2-40B4-BE49-F238E27FC236}">
                <a16:creationId xmlns:a16="http://schemas.microsoft.com/office/drawing/2014/main" id="{ACFA08D1-95DD-52BE-F7BA-2CE9140DB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520622-CC77-667F-52D6-B19FBC55FA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9F38A1-7535-B64F-9989-FFE1B3010BF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24674" name="Rectangle 2">
            <a:extLst>
              <a:ext uri="{FF2B5EF4-FFF2-40B4-BE49-F238E27FC236}">
                <a16:creationId xmlns:a16="http://schemas.microsoft.com/office/drawing/2014/main" id="{641A966A-1228-F842-510B-59AE47A4CA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0C65EC1A-E70F-EDF5-CABA-2F26855EB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9E8C57-A602-A275-B32E-5AAB93BE82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D6DA06-5766-FB42-8140-598D1538E64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314A98EE-E2D2-E6F4-9E19-72DC0826A6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12253497-BB63-EAA3-91E3-FC552CF37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01EFC4B-C633-389F-DFA2-0AA15800C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20243C-1C54-EE47-B25F-1C14A620E626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5DB9E612-A2C5-0BA6-DE02-6CF7A202C4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>
            <a:extLst>
              <a:ext uri="{FF2B5EF4-FFF2-40B4-BE49-F238E27FC236}">
                <a16:creationId xmlns:a16="http://schemas.microsoft.com/office/drawing/2014/main" id="{28DA658B-18E1-3C73-A99B-3B4DCCFB7B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8A8BF0-6B82-F3F5-8AB3-F8E0B8D6EA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F3AEA-E44E-CC4A-87BD-54C56AA9AAE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ED1B0CBA-4D66-9029-2A03-A0BE87E28C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1606A8BF-FCC7-1146-03AC-E4FDB1B861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EC25479-2481-C4DD-AC41-3D7EEFE1C2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0A1F71-0773-314A-BD62-022F93C7922E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66230EFB-31FB-240D-7E24-AB5BE2480F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>
            <a:extLst>
              <a:ext uri="{FF2B5EF4-FFF2-40B4-BE49-F238E27FC236}">
                <a16:creationId xmlns:a16="http://schemas.microsoft.com/office/drawing/2014/main" id="{B651F5B4-9B8D-A0C4-3BE0-F2356DC8E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3F8ADF-B4F2-856F-3429-D4D7C0D5A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6B0D1D-60EE-0C4B-8514-9821DD19FBCE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3BDC8C18-6932-5E25-C8B9-2C7BF4EBDC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52DC20F6-181D-6174-9426-6807436F8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CE28CE-DBB9-2F68-59C9-34939DBCA9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BBCE49-59FE-4B4B-A896-3185E36E45A2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509E4E43-8D04-82E7-2537-B759B149DA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>
            <a:extLst>
              <a:ext uri="{FF2B5EF4-FFF2-40B4-BE49-F238E27FC236}">
                <a16:creationId xmlns:a16="http://schemas.microsoft.com/office/drawing/2014/main" id="{480E559B-97F5-0D87-5032-28617F92C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86BBA84-662F-3B2D-46B5-62D4CCBE10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B23BE-BB54-CC43-A865-76A7E4378197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82AE6F3E-CBE3-2AE9-29F2-B9C277D233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B93671B7-4B0B-45E0-1C2C-A43E4F1EFB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E43F909-AC56-3A78-E96A-1469D9132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828B5-AFC7-7F49-BF97-8BE7D354358E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05218" name="Rectangle 2">
            <a:extLst>
              <a:ext uri="{FF2B5EF4-FFF2-40B4-BE49-F238E27FC236}">
                <a16:creationId xmlns:a16="http://schemas.microsoft.com/office/drawing/2014/main" id="{AE609443-963A-D389-12A5-ADFBA4B223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5219" name="Rectangle 3">
            <a:extLst>
              <a:ext uri="{FF2B5EF4-FFF2-40B4-BE49-F238E27FC236}">
                <a16:creationId xmlns:a16="http://schemas.microsoft.com/office/drawing/2014/main" id="{B166C234-DD98-D2EF-B76A-9A2354289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1B41862-5A40-BD96-DD91-2737FB29BA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064B7-85A5-594F-8EFB-5E591518E9F0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32866" name="Rectangle 2">
            <a:extLst>
              <a:ext uri="{FF2B5EF4-FFF2-40B4-BE49-F238E27FC236}">
                <a16:creationId xmlns:a16="http://schemas.microsoft.com/office/drawing/2014/main" id="{A00D2FA4-072C-E1DD-CC85-E856555367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>
            <a:extLst>
              <a:ext uri="{FF2B5EF4-FFF2-40B4-BE49-F238E27FC236}">
                <a16:creationId xmlns:a16="http://schemas.microsoft.com/office/drawing/2014/main" id="{9E1108E0-FF85-9989-1D45-89327DEA2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5DC4BA-4200-D28B-5E81-5F10B0A8E9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318B9-0217-0B46-9EEB-9851EB010CC1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933890" name="Rectangle 2">
            <a:extLst>
              <a:ext uri="{FF2B5EF4-FFF2-40B4-BE49-F238E27FC236}">
                <a16:creationId xmlns:a16="http://schemas.microsoft.com/office/drawing/2014/main" id="{07976D2F-C59D-9405-9990-39B5319125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>
            <a:extLst>
              <a:ext uri="{FF2B5EF4-FFF2-40B4-BE49-F238E27FC236}">
                <a16:creationId xmlns:a16="http://schemas.microsoft.com/office/drawing/2014/main" id="{982A0454-366A-D9C8-6CB6-1E3B016C5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55DCEB6-33D0-1AB3-8A7A-91A23F0674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9CF02-913C-E54C-BF9E-EE32DCB10FB1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34914" name="Rectangle 2">
            <a:extLst>
              <a:ext uri="{FF2B5EF4-FFF2-40B4-BE49-F238E27FC236}">
                <a16:creationId xmlns:a16="http://schemas.microsoft.com/office/drawing/2014/main" id="{8A7DD158-83DE-782D-D3FA-87A96B963D1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>
            <a:extLst>
              <a:ext uri="{FF2B5EF4-FFF2-40B4-BE49-F238E27FC236}">
                <a16:creationId xmlns:a16="http://schemas.microsoft.com/office/drawing/2014/main" id="{C444F502-87DB-5763-6C83-DF663831D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8B35427-24C8-0E77-B37A-01B3C3D7EA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D5C2D-D10F-B145-A31C-042D5EB0686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35938" name="Rectangle 2">
            <a:extLst>
              <a:ext uri="{FF2B5EF4-FFF2-40B4-BE49-F238E27FC236}">
                <a16:creationId xmlns:a16="http://schemas.microsoft.com/office/drawing/2014/main" id="{77C2B532-60D2-DF00-1F21-E47E3005EBA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EB685316-4522-D16E-CFE8-2E5E4F937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E5DB70-ACC9-5AA3-9C00-84E900B6A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AED55-05B4-C14C-9242-343C98DBE28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59B6807B-4F60-FB97-6B67-2540064CD9A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FEE72D2C-76A5-AAB5-B072-9E3FC6F08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975BCA1-1AA9-2E70-AF90-102B727DA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7B57E4-91F7-2F46-9E49-22782BEA9ED1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37986" name="Rectangle 2">
            <a:extLst>
              <a:ext uri="{FF2B5EF4-FFF2-40B4-BE49-F238E27FC236}">
                <a16:creationId xmlns:a16="http://schemas.microsoft.com/office/drawing/2014/main" id="{809AAF97-0527-12CC-62DD-D4DDF8E71B8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>
            <a:extLst>
              <a:ext uri="{FF2B5EF4-FFF2-40B4-BE49-F238E27FC236}">
                <a16:creationId xmlns:a16="http://schemas.microsoft.com/office/drawing/2014/main" id="{6D7DDE7C-1FEC-B60B-3DEB-9A29BE1296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8A6F47-390F-A670-4C76-495D448364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8962EE-D2AA-AE46-9754-8272789E1277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39010" name="Rectangle 2">
            <a:extLst>
              <a:ext uri="{FF2B5EF4-FFF2-40B4-BE49-F238E27FC236}">
                <a16:creationId xmlns:a16="http://schemas.microsoft.com/office/drawing/2014/main" id="{95DB438D-B23A-AD97-D3DC-2A432F5B63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>
            <a:extLst>
              <a:ext uri="{FF2B5EF4-FFF2-40B4-BE49-F238E27FC236}">
                <a16:creationId xmlns:a16="http://schemas.microsoft.com/office/drawing/2014/main" id="{A4B8D1FD-19CF-65D2-7990-B3B4F3D812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E02281B-E7CC-8B6B-AFA7-18EFA905F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132C11-67B0-7F41-BD4E-0D7532A49FE9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86D2CFBB-97CF-A8EA-D469-F1E896F310E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>
            <a:extLst>
              <a:ext uri="{FF2B5EF4-FFF2-40B4-BE49-F238E27FC236}">
                <a16:creationId xmlns:a16="http://schemas.microsoft.com/office/drawing/2014/main" id="{02D8C1B5-76B7-1925-FBB3-7F88E47ED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19E97B-BE02-FCF0-9ECC-29ED47E16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FCFAF-5E11-274F-B3D5-15312072A84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06242" name="Rectangle 2">
            <a:extLst>
              <a:ext uri="{FF2B5EF4-FFF2-40B4-BE49-F238E27FC236}">
                <a16:creationId xmlns:a16="http://schemas.microsoft.com/office/drawing/2014/main" id="{6BCCE157-4C95-A802-CA2F-82A874689B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6243" name="Rectangle 3">
            <a:extLst>
              <a:ext uri="{FF2B5EF4-FFF2-40B4-BE49-F238E27FC236}">
                <a16:creationId xmlns:a16="http://schemas.microsoft.com/office/drawing/2014/main" id="{F8AE9C2A-88A0-D237-AB3B-138B772F59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76402B-1494-E21D-5313-81B315AF2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C1949A-4718-DC42-B91B-2593EA4746A3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3F047950-FCDA-B66B-E40C-986D0CAFA1C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7267" name="Rectangle 3">
            <a:extLst>
              <a:ext uri="{FF2B5EF4-FFF2-40B4-BE49-F238E27FC236}">
                <a16:creationId xmlns:a16="http://schemas.microsoft.com/office/drawing/2014/main" id="{367A7BC3-C540-2F81-E8B7-F37D122815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DEB940-1192-83DC-33BA-60F95E042E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00760-0C69-0D47-8ACE-A4DF072AF89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198DF002-D7A0-BC0C-DCBF-E0EF6C585E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F7896CC6-A7E3-5393-E3A3-FCD686FE1D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BCEFDC-A69E-9EBF-0810-91BF6D1DA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7AFA5-69B3-4B40-84D8-2B156DEABFCE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20BD75C1-3EEF-40BC-AAB0-69AAA66448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9315" name="Rectangle 3">
            <a:extLst>
              <a:ext uri="{FF2B5EF4-FFF2-40B4-BE49-F238E27FC236}">
                <a16:creationId xmlns:a16="http://schemas.microsoft.com/office/drawing/2014/main" id="{3AA229ED-FD70-2922-212E-04CDFEECC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6833C6-A2CD-9927-8882-A4EC96999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7EF7AD-DF5E-0840-88B2-C06AB238C39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529C4CC6-A35D-EFF3-7F6B-2F46702202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B4BA9657-3226-A642-9236-4014B7D2B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8E88175-56CB-1046-148A-CFFFC607D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127136-B4AE-8E4B-BAC9-38D11C32385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ADDE37B2-6B8F-31F5-3B72-C059652A25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63" name="Rectangle 3">
            <a:extLst>
              <a:ext uri="{FF2B5EF4-FFF2-40B4-BE49-F238E27FC236}">
                <a16:creationId xmlns:a16="http://schemas.microsoft.com/office/drawing/2014/main" id="{E743B43C-61CD-2528-39B1-479F300D1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FC5FFB0B-6998-459D-33F9-5956194B9BD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3A75F168-19FF-7496-FA51-164490AEC4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CAF8AAB5-5ADA-4C1B-5462-C0589EC49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D4046F9E-BB69-9E7C-3FD5-D2785CE6E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68C2FC1B-F678-26C7-58F9-F4C785FCE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7AA595E2-3149-9B2E-E126-B27D6B39D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3076DAA5-09B5-CB6B-51C5-BAD5B98E7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3EE40595-825A-FDE8-E9B6-AF49D2B73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60C9B8E0-5A93-3000-1F33-8FB828863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80AE928B-EB05-09B8-54C1-234E6FFE24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CDBDC683-1F61-8333-426F-CEECDD66C45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E4347CCC-B7CB-1AF4-1283-6FA99008E4F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333F351A-8BFB-237C-FC50-34CCEBDE235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713C063C-B8E9-AF62-8E8A-3ADB9F5A00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E022A9DE-7179-EE8D-5865-DAED98B3D4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A6E6FA24-BFBF-5F48-8435-B8CB7576D7C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7181D1A8-99EF-A1B6-7661-74519E71A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8BF9374E-9AAC-1330-7119-4196037970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C80-E7DF-B838-BD9D-79566C97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D01D5-7618-C3CF-EACE-80FBB3BF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306C8-F0C4-8604-74BF-F9ACC9943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80C16F42-EC41-4B40-9807-8B0598B82B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38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9C5812-CD2F-D013-ECE9-0A830C2EE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487F7-D1B5-B0D5-DEAB-9D6EA588F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97ED5-9C71-9E01-3BAA-0F0237E59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B26586DB-805C-5A47-96C1-66E1D11523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4056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8514F4-39B4-C434-685A-42950C29A5F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7FA851-8F86-81BF-2685-41F0A38891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9463A76E-149F-804F-BCB1-28640D3E01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98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6A237-92F9-D1F1-26EC-96826C7E3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2ED6-5BE1-D597-DF01-98E56D60A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AE0F6-997C-ADC5-9366-680492BBD7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D865BAE6-B250-574C-A917-4F5E4A736A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92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EA2E-D57E-6191-66E1-0356583B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F4693-E65E-DE08-BE1B-1E1E93133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CF844-F852-DE12-93B8-F6F741B70B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0EC9E3E1-F429-474A-AEFC-C875ABC7A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27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AC9A1-3538-500B-51D1-090E2FE8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C2F59-3785-E315-BC1B-B7C3EFF1D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33B75-2B7A-2E20-1399-BD688DFB7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A1ED3-CC91-9B33-1E5B-5AF69EA3DD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0ECA7758-BD74-EB44-BAF4-D2F892C3C4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74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207A1-6AD5-C91C-6265-199AD815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C2B6C-14D8-4E17-5742-2A3355409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4A0B4-4756-5630-8658-4351AD55E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E2A707-95AA-F6E7-014F-E193FB8BB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A8ED-0893-4B99-F7BE-8C4713DAD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59D43-5908-8694-4CFC-036D411B04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C179EEC1-D61F-FC43-A30D-DDF2581BE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059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6F81-69E3-BA43-5F11-DB6D09D9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7C5D17-0491-5AA2-82FF-5B846E742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3657FE7D-3505-784B-A053-9C0A3D902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44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60DF71-83B1-BDEB-1308-93FCD0180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F1CB6B7A-07CC-3F48-8C79-9B33692CB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967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6C9B-9D7E-A4C9-C1DB-437E5976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41D8B-3AAB-3543-C58D-E49651B65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D6727-CF2C-8365-5FD7-D47D3C536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85955-4506-B786-1C44-9DA346F39E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D68CF8D1-1129-8C49-BA54-80D052DD1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91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141C-1DB5-0AA4-A8F0-F1550565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30EFB-42AC-753A-3D9B-781A3A30A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98093-5C3C-2736-BE6B-FDB71806D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6BFCB2-EE14-C97A-8914-54D7316AA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9.</a:t>
            </a:r>
            <a:fld id="{D29DB63E-1F57-A844-92AE-AC48480045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121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51F38350-9A33-371E-35CB-99D76D39CC0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>
                <a:solidFill>
                  <a:schemeClr val="bg2"/>
                </a:solidFill>
              </a:defRPr>
            </a:lvl1pPr>
          </a:lstStyle>
          <a:p>
            <a:r>
              <a:rPr lang="en-US" altLang="en-US"/>
              <a:t>9.</a:t>
            </a:r>
            <a:fld id="{0367D897-6990-CB48-A3C9-9A6EBC0D5A4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1A731A4-5F08-4FF5-8412-CEDA35319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CDB9EA22-1FB4-B54E-925D-7AFE95E0AAC6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941058" name="Picture 2">
            <a:extLst>
              <a:ext uri="{FF2B5EF4-FFF2-40B4-BE49-F238E27FC236}">
                <a16:creationId xmlns:a16="http://schemas.microsoft.com/office/drawing/2014/main" id="{3596AB3D-34FE-F85F-9460-B2D4AC2BEB7D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41059" name="Rectangle 3">
            <a:extLst>
              <a:ext uri="{FF2B5EF4-FFF2-40B4-BE49-F238E27FC236}">
                <a16:creationId xmlns:a16="http://schemas.microsoft.com/office/drawing/2014/main" id="{B75D70A9-46F4-60A0-0F6D-2852210A2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9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Using Telephone</a:t>
            </a:r>
            <a:br>
              <a:rPr lang="en-US" altLang="en-US" sz="4400"/>
            </a:br>
            <a:r>
              <a:rPr lang="en-US" altLang="en-US" sz="4400"/>
              <a:t>and Cable Networks</a:t>
            </a:r>
          </a:p>
          <a:p>
            <a:pPr algn="ctr"/>
            <a:r>
              <a:rPr lang="en-US" altLang="en-US" sz="4400"/>
              <a:t>for Data Transmission</a:t>
            </a:r>
          </a:p>
        </p:txBody>
      </p:sp>
      <p:sp>
        <p:nvSpPr>
          <p:cNvPr id="941060" name="Text Box 4">
            <a:extLst>
              <a:ext uri="{FF2B5EF4-FFF2-40B4-BE49-F238E27FC236}">
                <a16:creationId xmlns:a16="http://schemas.microsoft.com/office/drawing/2014/main" id="{6720E97F-8FBB-B66B-E7D6-E58756C06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44FB7-87B4-25E1-AC54-B32A735C3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A6EA03F8-EE26-324D-9848-21787FCA307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3E9262DE-6B6E-CA65-1889-256604A03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070A35D0-D3B0-3DF0-C058-FB812EBF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4700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9-2   DIAL-UP MODEMS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74C6F687-0CC6-626E-EFFF-9D287B578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7" name="Rectangle 5">
            <a:extLst>
              <a:ext uri="{FF2B5EF4-FFF2-40B4-BE49-F238E27FC236}">
                <a16:creationId xmlns:a16="http://schemas.microsoft.com/office/drawing/2014/main" id="{5EAE72D2-D73E-82C8-3845-1911D19D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30338"/>
            <a:ext cx="8229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Traditional telephone lines can carry frequencies between 300 and 3300 Hz, giving them a bandwidth of 3000 Hz. All this range is used for transmitting voice, where a great deal of interference and distortion can be accepted without loss of intelligibility.</a:t>
            </a:r>
          </a:p>
        </p:txBody>
      </p:sp>
      <p:sp>
        <p:nvSpPr>
          <p:cNvPr id="858119" name="Rectangle 7">
            <a:extLst>
              <a:ext uri="{FF2B5EF4-FFF2-40B4-BE49-F238E27FC236}">
                <a16:creationId xmlns:a16="http://schemas.microsoft.com/office/drawing/2014/main" id="{FB12DB8F-54C9-3E63-BCBB-4DFC6BBD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Modem Standards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2358D5BC-BB88-58C6-3A2F-FBC1D5607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4A6D84-BA0A-454A-BF4B-89C55AF6C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E0AD543B-3FFD-BF4E-AC49-7C70F62BC12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272579CE-4F47-BB73-5A70-CC2EF5E352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6DA6E237-7653-7302-0DD5-76172E348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0E21A69E-9D2C-6B4F-50D4-C68B9A029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7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9.6  </a:t>
            </a:r>
            <a:r>
              <a:rPr lang="en-US" altLang="en-US" sz="2000" i="1">
                <a:latin typeface="Times New Roman" panose="02020603050405020304" pitchFamily="18" charset="0"/>
              </a:rPr>
              <a:t>Telephone line bandwidth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FD9D5E2E-5C7B-AC2F-8055-A3D855FA7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5C1B49CA-ED32-1E6D-0120-30F42E2E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2376488"/>
            <a:ext cx="8116887" cy="272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63F84-25B3-A20C-7E49-EBE71C1939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70ECB028-C827-C948-90F3-D3F33AFB9746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4CA66CA7-F919-F0A7-F1A5-05C2477502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F163FBA2-E1D5-2CAC-5CC5-405708BE73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2" name="Rectangle 4">
            <a:extLst>
              <a:ext uri="{FF2B5EF4-FFF2-40B4-BE49-F238E27FC236}">
                <a16:creationId xmlns:a16="http://schemas.microsoft.com/office/drawing/2014/main" id="{9EBC2393-82B9-5EF7-44CA-E0F5921B70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3" name="Rectangle 5">
            <a:extLst>
              <a:ext uri="{FF2B5EF4-FFF2-40B4-BE49-F238E27FC236}">
                <a16:creationId xmlns:a16="http://schemas.microsoft.com/office/drawing/2014/main" id="{34FE7E9E-9DAB-1E8C-E56C-F5B351ABA8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4" name="Rectangle 6">
            <a:extLst>
              <a:ext uri="{FF2B5EF4-FFF2-40B4-BE49-F238E27FC236}">
                <a16:creationId xmlns:a16="http://schemas.microsoft.com/office/drawing/2014/main" id="{B6DB4D98-99B7-3814-582B-91D08E83328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5" name="Rectangle 7">
            <a:extLst>
              <a:ext uri="{FF2B5EF4-FFF2-40B4-BE49-F238E27FC236}">
                <a16:creationId xmlns:a16="http://schemas.microsoft.com/office/drawing/2014/main" id="{88740BB3-D1B4-7F0E-961B-972D275EF41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6" name="Rectangle 8">
            <a:extLst>
              <a:ext uri="{FF2B5EF4-FFF2-40B4-BE49-F238E27FC236}">
                <a16:creationId xmlns:a16="http://schemas.microsoft.com/office/drawing/2014/main" id="{0E7AD3A9-4F30-F0B8-D9AA-4A6B27C03A8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2697" name="Line 9">
            <a:extLst>
              <a:ext uri="{FF2B5EF4-FFF2-40B4-BE49-F238E27FC236}">
                <a16:creationId xmlns:a16="http://schemas.microsoft.com/office/drawing/2014/main" id="{B36148B5-6747-2F86-D6A0-9746EF946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8" name="Line 10">
            <a:extLst>
              <a:ext uri="{FF2B5EF4-FFF2-40B4-BE49-F238E27FC236}">
                <a16:creationId xmlns:a16="http://schemas.microsoft.com/office/drawing/2014/main" id="{16DB1970-0700-39E4-B7EF-DD011B8A2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699" name="Rectangle 11">
            <a:extLst>
              <a:ext uri="{FF2B5EF4-FFF2-40B4-BE49-F238E27FC236}">
                <a16:creationId xmlns:a16="http://schemas.microsoft.com/office/drawing/2014/main" id="{31DD11A6-1059-761C-9EB3-D71FD10C7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>
                <a:solidFill>
                  <a:schemeClr val="hlink"/>
                </a:solidFill>
              </a:rPr>
              <a:t>Modem</a:t>
            </a:r>
          </a:p>
          <a:p>
            <a:pPr algn="ctr"/>
            <a:r>
              <a:rPr lang="en-US" altLang="en-US"/>
              <a:t>stands for modulator/demodulator.</a:t>
            </a:r>
          </a:p>
        </p:txBody>
      </p:sp>
      <p:grpSp>
        <p:nvGrpSpPr>
          <p:cNvPr id="882700" name="Group 12">
            <a:extLst>
              <a:ext uri="{FF2B5EF4-FFF2-40B4-BE49-F238E27FC236}">
                <a16:creationId xmlns:a16="http://schemas.microsoft.com/office/drawing/2014/main" id="{2F8E065A-2561-0E7B-4A99-F7313AC0E6C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2701" name="Picture 13">
              <a:extLst>
                <a:ext uri="{FF2B5EF4-FFF2-40B4-BE49-F238E27FC236}">
                  <a16:creationId xmlns:a16="http://schemas.microsoft.com/office/drawing/2014/main" id="{94F574B4-FB7B-B79B-B6E3-E7D322E87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2702" name="Text Box 14">
              <a:extLst>
                <a:ext uri="{FF2B5EF4-FFF2-40B4-BE49-F238E27FC236}">
                  <a16:creationId xmlns:a16="http://schemas.microsoft.com/office/drawing/2014/main" id="{2340B68D-607A-65F6-878F-A3448EB92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46113A-F39E-CF3F-6DDF-D6D2EDF3F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E0C40CB5-B743-CA4B-A84E-D8B01F593CA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7DCC1249-799D-99FF-BF6A-C1FB29ACB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D764ED2A-B608-80D0-E820-440A895A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33842419-5178-7EB2-3ED4-4BE9B8DE7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87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9.7  </a:t>
            </a:r>
            <a:r>
              <a:rPr lang="en-US" altLang="en-US" sz="2000" i="1">
                <a:latin typeface="Times New Roman" panose="02020603050405020304" pitchFamily="18" charset="0"/>
              </a:rPr>
              <a:t>Modulation/demodulation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F4C3AF14-E38F-5ECB-61DA-EBA06875C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8" name="Picture 6">
            <a:extLst>
              <a:ext uri="{FF2B5EF4-FFF2-40B4-BE49-F238E27FC236}">
                <a16:creationId xmlns:a16="http://schemas.microsoft.com/office/drawing/2014/main" id="{4CD2AADB-D904-A33B-1E4F-77092BF11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00338"/>
            <a:ext cx="8418513" cy="171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D03FE-72F2-C1A1-1D7A-F989EA0D1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B92A27EA-715B-D24E-80EC-A11C7DE416C1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D3D0591D-7EE2-0D70-0847-D2A204557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35BFE70D-6669-6B0B-F935-97FCAC6D3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BC143323-25E4-B48E-B4BC-0FAAF5B70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943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9.8  </a:t>
            </a:r>
            <a:r>
              <a:rPr lang="en-US" altLang="en-US" sz="2000" i="1">
                <a:latin typeface="Times New Roman" panose="02020603050405020304" pitchFamily="18" charset="0"/>
              </a:rPr>
              <a:t>The V.32 and V.32bis constellation and bandwidth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C8BD9525-C0DC-364C-B0E6-E0D3466B38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ABAE9B5C-63E9-F8D5-1665-B44E7F0BE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676400"/>
            <a:ext cx="4662487" cy="427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656B9-35E9-8122-AB69-30B3CC5AB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4CEBA318-6785-C14A-BFF3-9CD18A3F27C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AF9870AE-E886-78D7-DD7C-1B111DE109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3CC324D0-3504-348C-3223-B6B5EF3C8F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386EAD4C-F275-FFDB-821B-949522C4C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316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9.9  </a:t>
            </a:r>
            <a:r>
              <a:rPr lang="en-US" altLang="en-US" sz="2000" i="1">
                <a:latin typeface="Times New Roman" panose="02020603050405020304" pitchFamily="18" charset="0"/>
              </a:rPr>
              <a:t>Uploading and downloading in 56K modems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68C89F76-1C55-CD70-D20D-2A0C857AC9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770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299BC669-A116-9C3A-BFE3-85B850F1F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75" y="990600"/>
            <a:ext cx="4899025" cy="540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12A75-038C-C7C2-F9D5-7B9D512719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ADFC52FB-999B-5647-9EEF-F5A22599BAC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59138" name="Rectangle 2">
            <a:extLst>
              <a:ext uri="{FF2B5EF4-FFF2-40B4-BE49-F238E27FC236}">
                <a16:creationId xmlns:a16="http://schemas.microsoft.com/office/drawing/2014/main" id="{5366DABC-DCC2-AA99-A524-07553D8FD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822C8157-F781-EC8C-6827-C0F10E20C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659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9-3   DIGITAL SUBSCRIBER LINE</a:t>
            </a: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2498EEDC-BC36-9A99-F0B1-FF96DA1B0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1" name="Rectangle 5">
            <a:extLst>
              <a:ext uri="{FF2B5EF4-FFF2-40B4-BE49-F238E27FC236}">
                <a16:creationId xmlns:a16="http://schemas.microsoft.com/office/drawing/2014/main" id="{7BF9B415-EEBC-8B34-8447-CE38E5649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447800"/>
            <a:ext cx="822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After traditional modems reached their peak data rate, telephone companies developed another technology, DSL, to provide higher-speed access to the Internet.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Digital subscriber line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DSL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technology is one of the most promising for supporting high-speed digital communication over the existing local loops. </a:t>
            </a:r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823A1C98-6476-DB4F-4588-02846FC7C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0"/>
            <a:ext cx="67056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ADSL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ADSL Lite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HDSL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SDSL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VDSL</a:t>
            </a:r>
          </a:p>
        </p:txBody>
      </p:sp>
      <p:sp>
        <p:nvSpPr>
          <p:cNvPr id="859143" name="Text Box 7">
            <a:extLst>
              <a:ext uri="{FF2B5EF4-FFF2-40B4-BE49-F238E27FC236}">
                <a16:creationId xmlns:a16="http://schemas.microsoft.com/office/drawing/2014/main" id="{CB570650-6F83-F3FE-3A10-E6A8597EF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41148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D5D959-DCD9-E0B5-E18C-63DD04C3D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A48A52CA-68A9-5244-AF4D-18A4C7B87B5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A134E576-3D03-F3E1-3DB9-0853658F47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BE5EC3F5-D086-6F16-A0A6-780C384F512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03F40444-E914-0934-CAE1-D0D43BA57F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7" name="Rectangle 5">
            <a:extLst>
              <a:ext uri="{FF2B5EF4-FFF2-40B4-BE49-F238E27FC236}">
                <a16:creationId xmlns:a16="http://schemas.microsoft.com/office/drawing/2014/main" id="{DE9D15CD-FA2D-C4CF-4B5B-4C9FB7EF875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8" name="Rectangle 6">
            <a:extLst>
              <a:ext uri="{FF2B5EF4-FFF2-40B4-BE49-F238E27FC236}">
                <a16:creationId xmlns:a16="http://schemas.microsoft.com/office/drawing/2014/main" id="{709EA56A-E690-353F-7DA7-3D1683B98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19" name="Rectangle 7">
            <a:extLst>
              <a:ext uri="{FF2B5EF4-FFF2-40B4-BE49-F238E27FC236}">
                <a16:creationId xmlns:a16="http://schemas.microsoft.com/office/drawing/2014/main" id="{8EEF6CAE-A7C4-85B2-22B4-0A0870E8823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20" name="Rectangle 8">
            <a:extLst>
              <a:ext uri="{FF2B5EF4-FFF2-40B4-BE49-F238E27FC236}">
                <a16:creationId xmlns:a16="http://schemas.microsoft.com/office/drawing/2014/main" id="{11068C51-1733-8D7A-454A-E1CD175AE7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3721" name="Line 9">
            <a:extLst>
              <a:ext uri="{FF2B5EF4-FFF2-40B4-BE49-F238E27FC236}">
                <a16:creationId xmlns:a16="http://schemas.microsoft.com/office/drawing/2014/main" id="{2CA51D17-E096-C90C-AE43-808D24A55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895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2" name="Line 10">
            <a:extLst>
              <a:ext uri="{FF2B5EF4-FFF2-40B4-BE49-F238E27FC236}">
                <a16:creationId xmlns:a16="http://schemas.microsoft.com/office/drawing/2014/main" id="{DC2B3F34-7B7F-3938-9356-94CABAA326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648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23" name="Rectangle 11">
            <a:extLst>
              <a:ext uri="{FF2B5EF4-FFF2-40B4-BE49-F238E27FC236}">
                <a16:creationId xmlns:a16="http://schemas.microsoft.com/office/drawing/2014/main" id="{AF05868C-91A1-D3BF-E1A0-F14BA1786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9876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ADSL is an asymmetric communication technology designed for residential users; it is not suitable for businesses.</a:t>
            </a:r>
          </a:p>
        </p:txBody>
      </p:sp>
      <p:grpSp>
        <p:nvGrpSpPr>
          <p:cNvPr id="883724" name="Group 12">
            <a:extLst>
              <a:ext uri="{FF2B5EF4-FFF2-40B4-BE49-F238E27FC236}">
                <a16:creationId xmlns:a16="http://schemas.microsoft.com/office/drawing/2014/main" id="{B978B1A8-BE61-36FA-99FA-CDE90748DF5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52663"/>
            <a:ext cx="1143000" cy="566737"/>
            <a:chOff x="1200" y="1248"/>
            <a:chExt cx="720" cy="357"/>
          </a:xfrm>
        </p:grpSpPr>
        <p:pic>
          <p:nvPicPr>
            <p:cNvPr id="883725" name="Picture 13">
              <a:extLst>
                <a:ext uri="{FF2B5EF4-FFF2-40B4-BE49-F238E27FC236}">
                  <a16:creationId xmlns:a16="http://schemas.microsoft.com/office/drawing/2014/main" id="{A03073D5-4B2E-0424-39B4-EC8CA30896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3726" name="Text Box 14">
              <a:extLst>
                <a:ext uri="{FF2B5EF4-FFF2-40B4-BE49-F238E27FC236}">
                  <a16:creationId xmlns:a16="http://schemas.microsoft.com/office/drawing/2014/main" id="{0CD41028-FC0C-4145-BC0F-23E950B54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D915-66E8-B4BE-B464-9FA2B61E0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F8FE5501-07C6-BF42-99AA-BF25C9F2DCD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E2A6DBC4-4BD7-2030-B014-1D244EB4F04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045245BC-FD4B-DFF7-FF78-E2D5E43DE0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0" name="Rectangle 4">
            <a:extLst>
              <a:ext uri="{FF2B5EF4-FFF2-40B4-BE49-F238E27FC236}">
                <a16:creationId xmlns:a16="http://schemas.microsoft.com/office/drawing/2014/main" id="{135A47AF-8A44-242E-F607-31FD536941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1" name="Rectangle 5">
            <a:extLst>
              <a:ext uri="{FF2B5EF4-FFF2-40B4-BE49-F238E27FC236}">
                <a16:creationId xmlns:a16="http://schemas.microsoft.com/office/drawing/2014/main" id="{108BF6EB-A4D9-6C40-1DE7-DCFEF1ECC2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2" name="Rectangle 6">
            <a:extLst>
              <a:ext uri="{FF2B5EF4-FFF2-40B4-BE49-F238E27FC236}">
                <a16:creationId xmlns:a16="http://schemas.microsoft.com/office/drawing/2014/main" id="{129706AB-17C6-7BF1-CD1A-E6E94579E2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3" name="Rectangle 7">
            <a:extLst>
              <a:ext uri="{FF2B5EF4-FFF2-40B4-BE49-F238E27FC236}">
                <a16:creationId xmlns:a16="http://schemas.microsoft.com/office/drawing/2014/main" id="{220B9865-09FA-2AFC-3C93-6E0841CCCE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4" name="Rectangle 8">
            <a:extLst>
              <a:ext uri="{FF2B5EF4-FFF2-40B4-BE49-F238E27FC236}">
                <a16:creationId xmlns:a16="http://schemas.microsoft.com/office/drawing/2014/main" id="{3E6506A5-F77E-07C2-CCBF-8391B690389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4745" name="Line 9">
            <a:extLst>
              <a:ext uri="{FF2B5EF4-FFF2-40B4-BE49-F238E27FC236}">
                <a16:creationId xmlns:a16="http://schemas.microsoft.com/office/drawing/2014/main" id="{6615FD31-6520-F122-BEC5-50A64152C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6" name="Line 10">
            <a:extLst>
              <a:ext uri="{FF2B5EF4-FFF2-40B4-BE49-F238E27FC236}">
                <a16:creationId xmlns:a16="http://schemas.microsoft.com/office/drawing/2014/main" id="{91C00461-1F83-1407-0E4F-E61888B6D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4747" name="Rectangle 11">
            <a:extLst>
              <a:ext uri="{FF2B5EF4-FFF2-40B4-BE49-F238E27FC236}">
                <a16:creationId xmlns:a16="http://schemas.microsoft.com/office/drawing/2014/main" id="{0B3EB8F0-7810-495D-5455-84A5FC38D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existing local loops can handle bandwidths up to 1.1 MHz.</a:t>
            </a:r>
          </a:p>
        </p:txBody>
      </p:sp>
      <p:grpSp>
        <p:nvGrpSpPr>
          <p:cNvPr id="884748" name="Group 12">
            <a:extLst>
              <a:ext uri="{FF2B5EF4-FFF2-40B4-BE49-F238E27FC236}">
                <a16:creationId xmlns:a16="http://schemas.microsoft.com/office/drawing/2014/main" id="{FAD1188A-7B64-5082-AB15-D3647CA01BB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4749" name="Picture 13">
              <a:extLst>
                <a:ext uri="{FF2B5EF4-FFF2-40B4-BE49-F238E27FC236}">
                  <a16:creationId xmlns:a16="http://schemas.microsoft.com/office/drawing/2014/main" id="{4F1822D1-1786-39C5-D7AA-6E3FDC67D0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4750" name="Text Box 14">
              <a:extLst>
                <a:ext uri="{FF2B5EF4-FFF2-40B4-BE49-F238E27FC236}">
                  <a16:creationId xmlns:a16="http://schemas.microsoft.com/office/drawing/2014/main" id="{886ADCC4-CFE1-4168-FEF6-CAD171B2B8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62CE6-FF48-FAF1-72E5-AA3B2DCF65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2EB95056-2430-F642-BF15-1D159668429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E0C8C32C-10D7-7A45-99D9-9D0300A1AB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39028EE6-0EB2-7664-09F9-D61B443CE8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4" name="Rectangle 4">
            <a:extLst>
              <a:ext uri="{FF2B5EF4-FFF2-40B4-BE49-F238E27FC236}">
                <a16:creationId xmlns:a16="http://schemas.microsoft.com/office/drawing/2014/main" id="{8626D8F2-2084-DA69-3409-97535DAA197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5" name="Rectangle 5">
            <a:extLst>
              <a:ext uri="{FF2B5EF4-FFF2-40B4-BE49-F238E27FC236}">
                <a16:creationId xmlns:a16="http://schemas.microsoft.com/office/drawing/2014/main" id="{2E7096F2-BA3D-2087-A5C1-5860B7A82A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6" name="Rectangle 6">
            <a:extLst>
              <a:ext uri="{FF2B5EF4-FFF2-40B4-BE49-F238E27FC236}">
                <a16:creationId xmlns:a16="http://schemas.microsoft.com/office/drawing/2014/main" id="{0983EDFA-EDEE-F31F-E89C-AB0FF32EDC8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7" name="Rectangle 7">
            <a:extLst>
              <a:ext uri="{FF2B5EF4-FFF2-40B4-BE49-F238E27FC236}">
                <a16:creationId xmlns:a16="http://schemas.microsoft.com/office/drawing/2014/main" id="{A2172D90-CAAB-2272-F844-705C5DB50A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8" name="Rectangle 8">
            <a:extLst>
              <a:ext uri="{FF2B5EF4-FFF2-40B4-BE49-F238E27FC236}">
                <a16:creationId xmlns:a16="http://schemas.microsoft.com/office/drawing/2014/main" id="{9F01F722-9396-518E-7F13-57935B19B5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5769" name="Line 9">
            <a:extLst>
              <a:ext uri="{FF2B5EF4-FFF2-40B4-BE49-F238E27FC236}">
                <a16:creationId xmlns:a16="http://schemas.microsoft.com/office/drawing/2014/main" id="{C38FBFD6-3F9F-8D2A-67C8-EF231A2637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362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70" name="Line 10">
            <a:extLst>
              <a:ext uri="{FF2B5EF4-FFF2-40B4-BE49-F238E27FC236}">
                <a16:creationId xmlns:a16="http://schemas.microsoft.com/office/drawing/2014/main" id="{B98B3C56-C631-5F8F-9810-BF771D02D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572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5771" name="Rectangle 11">
            <a:extLst>
              <a:ext uri="{FF2B5EF4-FFF2-40B4-BE49-F238E27FC236}">
                <a16:creationId xmlns:a16="http://schemas.microsoft.com/office/drawing/2014/main" id="{44664E67-ADC3-F932-885F-0BE98D50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4542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ADSL is an adaptive technology. </a:t>
            </a:r>
            <a:br>
              <a:rPr lang="en-US" altLang="en-US"/>
            </a:br>
            <a:r>
              <a:rPr lang="en-US" altLang="en-US"/>
              <a:t>The system uses a data rate</a:t>
            </a:r>
          </a:p>
          <a:p>
            <a:pPr algn="ctr"/>
            <a:r>
              <a:rPr lang="en-US" altLang="en-US"/>
              <a:t>based on the condition of </a:t>
            </a:r>
            <a:br>
              <a:rPr lang="en-US" altLang="en-US"/>
            </a:br>
            <a:r>
              <a:rPr lang="en-US" altLang="en-US"/>
              <a:t>the local loop line.</a:t>
            </a:r>
          </a:p>
        </p:txBody>
      </p:sp>
      <p:grpSp>
        <p:nvGrpSpPr>
          <p:cNvPr id="885772" name="Group 12">
            <a:extLst>
              <a:ext uri="{FF2B5EF4-FFF2-40B4-BE49-F238E27FC236}">
                <a16:creationId xmlns:a16="http://schemas.microsoft.com/office/drawing/2014/main" id="{EAD9E031-0D7F-0BB8-B1B2-7868D9CB616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719263"/>
            <a:ext cx="1143000" cy="566737"/>
            <a:chOff x="1200" y="1248"/>
            <a:chExt cx="720" cy="357"/>
          </a:xfrm>
        </p:grpSpPr>
        <p:pic>
          <p:nvPicPr>
            <p:cNvPr id="885773" name="Picture 13">
              <a:extLst>
                <a:ext uri="{FF2B5EF4-FFF2-40B4-BE49-F238E27FC236}">
                  <a16:creationId xmlns:a16="http://schemas.microsoft.com/office/drawing/2014/main" id="{1D73705B-65DB-9A5C-33DA-93AC8944FD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5774" name="Text Box 14">
              <a:extLst>
                <a:ext uri="{FF2B5EF4-FFF2-40B4-BE49-F238E27FC236}">
                  <a16:creationId xmlns:a16="http://schemas.microsoft.com/office/drawing/2014/main" id="{645F778B-628B-C70F-763E-8C48C5B6E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DA680-8BAD-3628-7136-648B6D58D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FDF5ECF2-C613-EA45-88F0-074893D44A94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2311A739-9B07-406F-C5FC-AD95EC74B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1B24044C-B5AB-3D3F-F5B5-F3749A65E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83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9-1   TELEPHONE NETWORK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D0DA5A19-F874-A293-5181-85019C441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71BAD80B-0CFD-3589-5A6C-25AD9B04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58938"/>
            <a:ext cx="8229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Telephone networks use circuit switching. The telephone network had its beginnings in the late 1800s. The entire network, which is referred to as 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plain old telephone system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(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POTS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), was originally an analog system using analog signals to transmit voice.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33294247-DF67-1144-B34F-3A4189385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Major Components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LATAs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Signaling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Services Provided by Telephone Networks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1F2331B9-C6E1-D187-583A-DA37F3781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8358B-EFCE-9B07-DA9B-54F59BEE02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11E68FE3-7345-8E4C-8E1D-9D977E04BBE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71426" name="Line 2">
            <a:extLst>
              <a:ext uri="{FF2B5EF4-FFF2-40B4-BE49-F238E27FC236}">
                <a16:creationId xmlns:a16="http://schemas.microsoft.com/office/drawing/2014/main" id="{29CD33BD-9F58-1680-8566-E92AAD899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7" name="Line 3">
            <a:extLst>
              <a:ext uri="{FF2B5EF4-FFF2-40B4-BE49-F238E27FC236}">
                <a16:creationId xmlns:a16="http://schemas.microsoft.com/office/drawing/2014/main" id="{DB5A6146-433A-5B8F-5ADB-DDBCA20D8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1428" name="Text Box 4">
            <a:extLst>
              <a:ext uri="{FF2B5EF4-FFF2-40B4-BE49-F238E27FC236}">
                <a16:creationId xmlns:a16="http://schemas.microsoft.com/office/drawing/2014/main" id="{42F1D5C6-74BD-42E2-988C-2790233C8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82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9.10  </a:t>
            </a:r>
            <a:r>
              <a:rPr lang="en-US" altLang="en-US" sz="2000" i="1">
                <a:latin typeface="Times New Roman" panose="02020603050405020304" pitchFamily="18" charset="0"/>
              </a:rPr>
              <a:t>Discrete multitone technique</a:t>
            </a:r>
          </a:p>
        </p:txBody>
      </p:sp>
      <p:sp>
        <p:nvSpPr>
          <p:cNvPr id="871429" name="Line 5">
            <a:extLst>
              <a:ext uri="{FF2B5EF4-FFF2-40B4-BE49-F238E27FC236}">
                <a16:creationId xmlns:a16="http://schemas.microsoft.com/office/drawing/2014/main" id="{1D9032D4-6BA9-375F-3E7D-58B5A7FC1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1430" name="Picture 6">
            <a:extLst>
              <a:ext uri="{FF2B5EF4-FFF2-40B4-BE49-F238E27FC236}">
                <a16:creationId xmlns:a16="http://schemas.microsoft.com/office/drawing/2014/main" id="{BB74FF00-E024-7974-0E61-1B7054FB1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1654175"/>
            <a:ext cx="8447087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574B9C-5C81-86F7-B325-2BFA777BC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B386CAAB-FA88-3F45-8227-F35BBEC6AC3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72450" name="Line 2">
            <a:extLst>
              <a:ext uri="{FF2B5EF4-FFF2-40B4-BE49-F238E27FC236}">
                <a16:creationId xmlns:a16="http://schemas.microsoft.com/office/drawing/2014/main" id="{BA83323D-BBF2-0091-8CB7-53812F8342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1" name="Line 3">
            <a:extLst>
              <a:ext uri="{FF2B5EF4-FFF2-40B4-BE49-F238E27FC236}">
                <a16:creationId xmlns:a16="http://schemas.microsoft.com/office/drawing/2014/main" id="{21E545A9-E176-7904-972A-FD5D5FCFF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2452" name="Text Box 4">
            <a:extLst>
              <a:ext uri="{FF2B5EF4-FFF2-40B4-BE49-F238E27FC236}">
                <a16:creationId xmlns:a16="http://schemas.microsoft.com/office/drawing/2014/main" id="{7961E555-F9BD-C2A9-1098-02AF70194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481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9.11  </a:t>
            </a:r>
            <a:r>
              <a:rPr lang="en-US" altLang="en-US" sz="2000" i="1">
                <a:latin typeface="Times New Roman" panose="02020603050405020304" pitchFamily="18" charset="0"/>
              </a:rPr>
              <a:t>Bandwidth division in ADSL</a:t>
            </a:r>
          </a:p>
        </p:txBody>
      </p:sp>
      <p:sp>
        <p:nvSpPr>
          <p:cNvPr id="872453" name="Line 5">
            <a:extLst>
              <a:ext uri="{FF2B5EF4-FFF2-40B4-BE49-F238E27FC236}">
                <a16:creationId xmlns:a16="http://schemas.microsoft.com/office/drawing/2014/main" id="{F3B2AC6E-1D6D-FFEB-D50A-AF09177477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324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2454" name="Picture 6">
            <a:extLst>
              <a:ext uri="{FF2B5EF4-FFF2-40B4-BE49-F238E27FC236}">
                <a16:creationId xmlns:a16="http://schemas.microsoft.com/office/drawing/2014/main" id="{1963AC51-5E44-4611-DDE9-BE83DA6ED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181225"/>
            <a:ext cx="8255000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ED8CE7-8CF9-3377-3EF6-68A87B91C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10C6813B-8C41-0542-807A-6C05203A6827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92BF1FC9-71D9-B16E-D5F0-9BE56E53D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B07F2378-9FAE-E139-3205-D9CBC9126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44A36454-C4E1-48D8-9286-3233AAF60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28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9.12  </a:t>
            </a:r>
            <a:r>
              <a:rPr lang="en-US" altLang="en-US" sz="2000" i="1">
                <a:latin typeface="Times New Roman" panose="02020603050405020304" pitchFamily="18" charset="0"/>
              </a:rPr>
              <a:t>ADSL modem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A91D3EE6-05F2-C343-39BD-A726DCEF8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45B73615-DA0B-9B4F-4935-5BA392ADD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498725"/>
            <a:ext cx="8199438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76C018-D05D-2D50-A13C-8A5F188845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385544F1-91EE-7D48-842E-9921A9C912C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64D15EDF-0DBF-811A-9616-2C40DC055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F4368445-F182-4377-668C-492B83A46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E35D1D40-8653-3C38-58C5-886048AD8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2684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9.13  </a:t>
            </a:r>
            <a:r>
              <a:rPr lang="en-US" altLang="en-US" sz="2000" i="1">
                <a:latin typeface="Times New Roman" panose="02020603050405020304" pitchFamily="18" charset="0"/>
              </a:rPr>
              <a:t>DSLAM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DBE43F22-5F00-3C4C-B24C-E7EB397B7C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F86EF410-6CC3-56E7-F004-3644F3342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09850"/>
            <a:ext cx="816292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8D7F93-9A26-1BD9-6B91-FC18FD293C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2B33A515-DA3A-A94E-A335-E88EC1E98B0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893954" name="Text Box 2">
            <a:extLst>
              <a:ext uri="{FF2B5EF4-FFF2-40B4-BE49-F238E27FC236}">
                <a16:creationId xmlns:a16="http://schemas.microsoft.com/office/drawing/2014/main" id="{EFD133D6-F960-2449-7432-B05D1BE53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474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Table 9.2  </a:t>
            </a:r>
            <a:r>
              <a:rPr lang="en-US" altLang="en-US" sz="2000" i="1">
                <a:latin typeface="Times New Roman" panose="02020603050405020304" pitchFamily="18" charset="0"/>
              </a:rPr>
              <a:t>Summary of DSL technologies</a:t>
            </a:r>
          </a:p>
        </p:txBody>
      </p:sp>
      <p:pic>
        <p:nvPicPr>
          <p:cNvPr id="893956" name="Picture 4">
            <a:extLst>
              <a:ext uri="{FF2B5EF4-FFF2-40B4-BE49-F238E27FC236}">
                <a16:creationId xmlns:a16="http://schemas.microsoft.com/office/drawing/2014/main" id="{62A2EFCD-671F-CB76-B353-FE3FFDA5F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506663"/>
            <a:ext cx="8618537" cy="275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91CA22-AB14-BFEE-A19B-EBCEAF99F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374C0B7B-EF31-E842-89D4-787A5364A87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860162" name="Rectangle 2">
            <a:extLst>
              <a:ext uri="{FF2B5EF4-FFF2-40B4-BE49-F238E27FC236}">
                <a16:creationId xmlns:a16="http://schemas.microsoft.com/office/drawing/2014/main" id="{9455ED83-9780-B758-6EB5-601230C12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60163" name="Text Box 3">
            <a:extLst>
              <a:ext uri="{FF2B5EF4-FFF2-40B4-BE49-F238E27FC236}">
                <a16:creationId xmlns:a16="http://schemas.microsoft.com/office/drawing/2014/main" id="{F47D8E1B-341D-BD5C-7E1E-F995D4CCB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594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9-4   CABLE TV NETWORKS</a:t>
            </a:r>
          </a:p>
        </p:txBody>
      </p:sp>
      <p:sp>
        <p:nvSpPr>
          <p:cNvPr id="860164" name="Text Box 4">
            <a:extLst>
              <a:ext uri="{FF2B5EF4-FFF2-40B4-BE49-F238E27FC236}">
                <a16:creationId xmlns:a16="http://schemas.microsoft.com/office/drawing/2014/main" id="{F77795A3-807C-3B1D-F956-BD28577B0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0165" name="Rectangle 5">
            <a:extLst>
              <a:ext uri="{FF2B5EF4-FFF2-40B4-BE49-F238E27FC236}">
                <a16:creationId xmlns:a16="http://schemas.microsoft.com/office/drawing/2014/main" id="{1514105F-FEF4-A12C-D0D6-B2B5B8AAB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6538"/>
            <a:ext cx="8229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cable TV 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started as a video service provider, but it has moved to the business of Internet access. In this section, we discuss cable TV networks per se; in Section 9.5 we discuss how this network can be used to provide high-speed access to the Internet.</a:t>
            </a:r>
          </a:p>
        </p:txBody>
      </p:sp>
      <p:sp>
        <p:nvSpPr>
          <p:cNvPr id="860166" name="Rectangle 6">
            <a:extLst>
              <a:ext uri="{FF2B5EF4-FFF2-40B4-BE49-F238E27FC236}">
                <a16:creationId xmlns:a16="http://schemas.microsoft.com/office/drawing/2014/main" id="{4C14D7B5-405A-45D7-3111-42F5AEA42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679950"/>
            <a:ext cx="670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Traditional Cable Networks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Hybrid Fiber-Coaxial (HFC) Network</a:t>
            </a:r>
            <a:endParaRPr lang="en-US" altLang="en-US" sz="240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167" name="Text Box 7">
            <a:extLst>
              <a:ext uri="{FF2B5EF4-FFF2-40B4-BE49-F238E27FC236}">
                <a16:creationId xmlns:a16="http://schemas.microsoft.com/office/drawing/2014/main" id="{C40F4A02-FAAA-EF3D-0763-83B5274BD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037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D36449-0090-936B-25E6-DF53DEE28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BBA2B5A8-6553-174D-ACD7-884C6D2FE2BF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09FA93F7-AB85-ED86-0A16-C925702438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BB7E6F6D-6C89-A199-66A7-9EC5F62F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04019169-4D51-27B3-3CFF-DA009EFBF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0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9.14  </a:t>
            </a:r>
            <a:r>
              <a:rPr lang="en-US" altLang="en-US" sz="2000" i="1">
                <a:latin typeface="Times New Roman" panose="02020603050405020304" pitchFamily="18" charset="0"/>
              </a:rPr>
              <a:t>Traditional cable TV network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6E017E6A-3B35-77DF-E53F-F94735B02FA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8765E091-7097-3BD1-0E4F-F3BDA1C1F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41513"/>
            <a:ext cx="8593137" cy="354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8DE98-1F1C-7C92-203E-63D6E1B33B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00709075-A247-6A45-9D4E-5B61BE437F7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0043F223-38CA-BD8E-FFD3-A374C6B7B8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8FF5C965-A23E-E1DE-A84F-E6B0E862FF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2" name="Rectangle 4">
            <a:extLst>
              <a:ext uri="{FF2B5EF4-FFF2-40B4-BE49-F238E27FC236}">
                <a16:creationId xmlns:a16="http://schemas.microsoft.com/office/drawing/2014/main" id="{35C8B530-8314-B9E8-E7FD-427CE852D2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3" name="Rectangle 5">
            <a:extLst>
              <a:ext uri="{FF2B5EF4-FFF2-40B4-BE49-F238E27FC236}">
                <a16:creationId xmlns:a16="http://schemas.microsoft.com/office/drawing/2014/main" id="{780E41D7-944C-372B-8D52-887554F031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4" name="Rectangle 6">
            <a:extLst>
              <a:ext uri="{FF2B5EF4-FFF2-40B4-BE49-F238E27FC236}">
                <a16:creationId xmlns:a16="http://schemas.microsoft.com/office/drawing/2014/main" id="{D5BDDA01-5C54-4DA5-655B-A11F94D5A0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5" name="Rectangle 7">
            <a:extLst>
              <a:ext uri="{FF2B5EF4-FFF2-40B4-BE49-F238E27FC236}">
                <a16:creationId xmlns:a16="http://schemas.microsoft.com/office/drawing/2014/main" id="{1630319C-394F-2FFB-1811-F7E7D2B10E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6" name="Rectangle 8">
            <a:extLst>
              <a:ext uri="{FF2B5EF4-FFF2-40B4-BE49-F238E27FC236}">
                <a16:creationId xmlns:a16="http://schemas.microsoft.com/office/drawing/2014/main" id="{583EAD9D-D9B8-14F1-9C68-38976D8BAE3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7817" name="Line 9">
            <a:extLst>
              <a:ext uri="{FF2B5EF4-FFF2-40B4-BE49-F238E27FC236}">
                <a16:creationId xmlns:a16="http://schemas.microsoft.com/office/drawing/2014/main" id="{62B4636C-85D5-FB99-812A-3DD153A04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8" name="Line 10">
            <a:extLst>
              <a:ext uri="{FF2B5EF4-FFF2-40B4-BE49-F238E27FC236}">
                <a16:creationId xmlns:a16="http://schemas.microsoft.com/office/drawing/2014/main" id="{49CA33B6-536D-7DB6-500E-98C56CBD42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7819" name="Rectangle 11">
            <a:extLst>
              <a:ext uri="{FF2B5EF4-FFF2-40B4-BE49-F238E27FC236}">
                <a16:creationId xmlns:a16="http://schemas.microsoft.com/office/drawing/2014/main" id="{E99056D7-D6A7-261A-BAE5-A5B9CE4B7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Communication in the traditional cable TV network is unidirectional.</a:t>
            </a:r>
          </a:p>
        </p:txBody>
      </p:sp>
      <p:grpSp>
        <p:nvGrpSpPr>
          <p:cNvPr id="887820" name="Group 12">
            <a:extLst>
              <a:ext uri="{FF2B5EF4-FFF2-40B4-BE49-F238E27FC236}">
                <a16:creationId xmlns:a16="http://schemas.microsoft.com/office/drawing/2014/main" id="{614C5EE8-6674-D734-644D-B3A7D7AAC76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887821" name="Picture 13">
              <a:extLst>
                <a:ext uri="{FF2B5EF4-FFF2-40B4-BE49-F238E27FC236}">
                  <a16:creationId xmlns:a16="http://schemas.microsoft.com/office/drawing/2014/main" id="{CF0B7DDC-F154-DC01-F605-A910ED29AE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7822" name="Text Box 14">
              <a:extLst>
                <a:ext uri="{FF2B5EF4-FFF2-40B4-BE49-F238E27FC236}">
                  <a16:creationId xmlns:a16="http://schemas.microsoft.com/office/drawing/2014/main" id="{F394B81D-4ABE-0C9D-C5ED-5D6864117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8FF9F-6678-8CED-E5C6-DC91C5095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0961992D-E8FA-9A49-B50E-B09651295E00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876546" name="Line 2">
            <a:extLst>
              <a:ext uri="{FF2B5EF4-FFF2-40B4-BE49-F238E27FC236}">
                <a16:creationId xmlns:a16="http://schemas.microsoft.com/office/drawing/2014/main" id="{B0E0600B-8DD7-03D8-C35A-8D327138C8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7" name="Line 3">
            <a:extLst>
              <a:ext uri="{FF2B5EF4-FFF2-40B4-BE49-F238E27FC236}">
                <a16:creationId xmlns:a16="http://schemas.microsoft.com/office/drawing/2014/main" id="{04637A40-A45B-C563-5284-3407C5BD2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6548" name="Text Box 4">
            <a:extLst>
              <a:ext uri="{FF2B5EF4-FFF2-40B4-BE49-F238E27FC236}">
                <a16:creationId xmlns:a16="http://schemas.microsoft.com/office/drawing/2014/main" id="{E57F99BA-A1BF-DFC8-86E1-C74F09A54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618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9.15  </a:t>
            </a:r>
            <a:r>
              <a:rPr lang="en-US" altLang="en-US" sz="2000" i="1">
                <a:latin typeface="Times New Roman" panose="02020603050405020304" pitchFamily="18" charset="0"/>
              </a:rPr>
              <a:t>Hybrid fiber-coaxial (HFC) network</a:t>
            </a:r>
          </a:p>
        </p:txBody>
      </p:sp>
      <p:sp>
        <p:nvSpPr>
          <p:cNvPr id="876549" name="Line 5">
            <a:extLst>
              <a:ext uri="{FF2B5EF4-FFF2-40B4-BE49-F238E27FC236}">
                <a16:creationId xmlns:a16="http://schemas.microsoft.com/office/drawing/2014/main" id="{65FE9767-6B0D-6C80-8FCE-0EEB54512D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6550" name="Picture 6">
            <a:extLst>
              <a:ext uri="{FF2B5EF4-FFF2-40B4-BE49-F238E27FC236}">
                <a16:creationId xmlns:a16="http://schemas.microsoft.com/office/drawing/2014/main" id="{4DDA0A01-371E-1BDA-5AA5-5DE2F0A19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3" y="1714500"/>
            <a:ext cx="8885237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0F2FBC-22AE-D4C0-AC11-054E28E21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4056FF61-E9EC-8645-904C-637F06EE222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38463526-0CB8-3172-625B-5CF25F2FCC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95DA402D-3356-D37D-E2E6-F16EFF063B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6" name="Rectangle 4">
            <a:extLst>
              <a:ext uri="{FF2B5EF4-FFF2-40B4-BE49-F238E27FC236}">
                <a16:creationId xmlns:a16="http://schemas.microsoft.com/office/drawing/2014/main" id="{12A40304-A1EB-A328-5CEF-99A009F631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7" name="Rectangle 5">
            <a:extLst>
              <a:ext uri="{FF2B5EF4-FFF2-40B4-BE49-F238E27FC236}">
                <a16:creationId xmlns:a16="http://schemas.microsoft.com/office/drawing/2014/main" id="{0248E0BE-D48A-7819-E5D5-7F48ADEBFD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8" name="Rectangle 6">
            <a:extLst>
              <a:ext uri="{FF2B5EF4-FFF2-40B4-BE49-F238E27FC236}">
                <a16:creationId xmlns:a16="http://schemas.microsoft.com/office/drawing/2014/main" id="{6117B677-8B56-0EE7-4E6F-ECA8F5B8986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39" name="Rectangle 7">
            <a:extLst>
              <a:ext uri="{FF2B5EF4-FFF2-40B4-BE49-F238E27FC236}">
                <a16:creationId xmlns:a16="http://schemas.microsoft.com/office/drawing/2014/main" id="{DDE1D400-B054-93B5-F69E-8602F9A39F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0" name="Rectangle 8">
            <a:extLst>
              <a:ext uri="{FF2B5EF4-FFF2-40B4-BE49-F238E27FC236}">
                <a16:creationId xmlns:a16="http://schemas.microsoft.com/office/drawing/2014/main" id="{4E615D20-6463-FCA8-98BD-A1C1069150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8841" name="Line 9">
            <a:extLst>
              <a:ext uri="{FF2B5EF4-FFF2-40B4-BE49-F238E27FC236}">
                <a16:creationId xmlns:a16="http://schemas.microsoft.com/office/drawing/2014/main" id="{88C7D9F8-2942-83E7-28F5-D1E11BC1F5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2" name="Line 10">
            <a:extLst>
              <a:ext uri="{FF2B5EF4-FFF2-40B4-BE49-F238E27FC236}">
                <a16:creationId xmlns:a16="http://schemas.microsoft.com/office/drawing/2014/main" id="{BE495CBB-7E69-1216-6986-AAE5B76925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8843" name="Rectangle 11">
            <a:extLst>
              <a:ext uri="{FF2B5EF4-FFF2-40B4-BE49-F238E27FC236}">
                <a16:creationId xmlns:a16="http://schemas.microsoft.com/office/drawing/2014/main" id="{CA364641-FFD1-8365-FC4F-B247E840F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Communication in an HFC cable TV network can be bidirectional.</a:t>
            </a:r>
          </a:p>
        </p:txBody>
      </p:sp>
      <p:grpSp>
        <p:nvGrpSpPr>
          <p:cNvPr id="888844" name="Group 12">
            <a:extLst>
              <a:ext uri="{FF2B5EF4-FFF2-40B4-BE49-F238E27FC236}">
                <a16:creationId xmlns:a16="http://schemas.microsoft.com/office/drawing/2014/main" id="{610319F9-A419-735F-9920-AD37B48BD8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88845" name="Picture 13">
              <a:extLst>
                <a:ext uri="{FF2B5EF4-FFF2-40B4-BE49-F238E27FC236}">
                  <a16:creationId xmlns:a16="http://schemas.microsoft.com/office/drawing/2014/main" id="{1E5649DE-923E-8C6E-C9B0-C04038359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8846" name="Text Box 14">
              <a:extLst>
                <a:ext uri="{FF2B5EF4-FFF2-40B4-BE49-F238E27FC236}">
                  <a16:creationId xmlns:a16="http://schemas.microsoft.com/office/drawing/2014/main" id="{5161C96A-C40A-B425-877F-4ABB19717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71D9DE-1DBA-4102-0A37-738F045E0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B2FD5F81-6D97-3747-9B6E-FF115DB3D5A1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94978" name="Line 2">
            <a:extLst>
              <a:ext uri="{FF2B5EF4-FFF2-40B4-BE49-F238E27FC236}">
                <a16:creationId xmlns:a16="http://schemas.microsoft.com/office/drawing/2014/main" id="{C660F031-BC2D-B5D4-0469-0A42EF81A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79" name="Line 3">
            <a:extLst>
              <a:ext uri="{FF2B5EF4-FFF2-40B4-BE49-F238E27FC236}">
                <a16:creationId xmlns:a16="http://schemas.microsoft.com/office/drawing/2014/main" id="{61BEDCF8-84E5-BA2D-2F69-DF0D12FC7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4980" name="Text Box 4">
            <a:extLst>
              <a:ext uri="{FF2B5EF4-FFF2-40B4-BE49-F238E27FC236}">
                <a16:creationId xmlns:a16="http://schemas.microsoft.com/office/drawing/2014/main" id="{A6253315-CABE-D591-19C5-73E54058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  </a:t>
            </a:r>
            <a:r>
              <a:rPr lang="en-US" altLang="en-US" sz="2000" i="1">
                <a:latin typeface="Times New Roman" panose="02020603050405020304" pitchFamily="18" charset="0"/>
              </a:rPr>
              <a:t>A telephone system</a:t>
            </a:r>
          </a:p>
        </p:txBody>
      </p:sp>
      <p:sp>
        <p:nvSpPr>
          <p:cNvPr id="894981" name="Line 5">
            <a:extLst>
              <a:ext uri="{FF2B5EF4-FFF2-40B4-BE49-F238E27FC236}">
                <a16:creationId xmlns:a16="http://schemas.microsoft.com/office/drawing/2014/main" id="{221C6394-07D5-3E05-ED10-01BB19501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94984" name="Picture 8">
            <a:extLst>
              <a:ext uri="{FF2B5EF4-FFF2-40B4-BE49-F238E27FC236}">
                <a16:creationId xmlns:a16="http://schemas.microsoft.com/office/drawing/2014/main" id="{C734559C-6E41-F516-7358-551782D67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941513"/>
            <a:ext cx="8766175" cy="26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664045-6EA9-6F7D-9951-1109D117AC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5F9C7980-10F3-AD4A-A5E4-89B12E8D732D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1186" name="Rectangle 2">
            <a:extLst>
              <a:ext uri="{FF2B5EF4-FFF2-40B4-BE49-F238E27FC236}">
                <a16:creationId xmlns:a16="http://schemas.microsoft.com/office/drawing/2014/main" id="{4B1DF6DA-3D93-1AA1-C82F-4DD26374F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61187" name="Text Box 3">
            <a:extLst>
              <a:ext uri="{FF2B5EF4-FFF2-40B4-BE49-F238E27FC236}">
                <a16:creationId xmlns:a16="http://schemas.microsoft.com/office/drawing/2014/main" id="{9452CBC4-B112-10F1-B220-1D8D17394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7604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9-5   CABLE TV FOR DATA TRANSFER</a:t>
            </a:r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271FA534-50EB-978B-A24F-4D729964F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61189" name="Rectangle 5">
            <a:extLst>
              <a:ext uri="{FF2B5EF4-FFF2-40B4-BE49-F238E27FC236}">
                <a16:creationId xmlns:a16="http://schemas.microsoft.com/office/drawing/2014/main" id="{1DA72C77-1C08-A5BA-C538-90ABA0062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Cable companies are now competing with telephone companies for the residential customer who wants high-speed data transfer. In this section, we briefly discuss this technology.</a:t>
            </a:r>
          </a:p>
        </p:txBody>
      </p:sp>
      <p:sp>
        <p:nvSpPr>
          <p:cNvPr id="861190" name="Rectangle 6">
            <a:extLst>
              <a:ext uri="{FF2B5EF4-FFF2-40B4-BE49-F238E27FC236}">
                <a16:creationId xmlns:a16="http://schemas.microsoft.com/office/drawing/2014/main" id="{CE0FFA26-0559-062E-2A1C-A2936142D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43450"/>
            <a:ext cx="6705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Bandwidth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Sharing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CM and CMTS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Transmission Schemes: DOCSIS</a:t>
            </a:r>
          </a:p>
        </p:txBody>
      </p:sp>
      <p:sp>
        <p:nvSpPr>
          <p:cNvPr id="861191" name="Text Box 7">
            <a:extLst>
              <a:ext uri="{FF2B5EF4-FFF2-40B4-BE49-F238E27FC236}">
                <a16:creationId xmlns:a16="http://schemas.microsoft.com/office/drawing/2014/main" id="{5CEA7A0A-1656-8857-867F-3D0A201E0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13F1B1-8336-8228-4299-A51694094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BA065591-9B8F-3F49-A740-07C0EEA85DF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77570" name="Line 2">
            <a:extLst>
              <a:ext uri="{FF2B5EF4-FFF2-40B4-BE49-F238E27FC236}">
                <a16:creationId xmlns:a16="http://schemas.microsoft.com/office/drawing/2014/main" id="{7BED1AA2-5634-6FDD-E91F-79133646CF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1" name="Line 3">
            <a:extLst>
              <a:ext uri="{FF2B5EF4-FFF2-40B4-BE49-F238E27FC236}">
                <a16:creationId xmlns:a16="http://schemas.microsoft.com/office/drawing/2014/main" id="{CF2C836C-E68C-15A4-305F-043C8D82F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BAB445AC-48DA-D2CB-88D9-D351940C9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6010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9.16  </a:t>
            </a:r>
            <a:r>
              <a:rPr lang="en-US" altLang="en-US" sz="2000" i="1">
                <a:latin typeface="Times New Roman" panose="02020603050405020304" pitchFamily="18" charset="0"/>
              </a:rPr>
              <a:t>Division of coaxial cable band by CATV</a:t>
            </a:r>
          </a:p>
        </p:txBody>
      </p:sp>
      <p:sp>
        <p:nvSpPr>
          <p:cNvPr id="877573" name="Line 5">
            <a:extLst>
              <a:ext uri="{FF2B5EF4-FFF2-40B4-BE49-F238E27FC236}">
                <a16:creationId xmlns:a16="http://schemas.microsoft.com/office/drawing/2014/main" id="{3045BB12-BCE0-FDE2-73D9-FB9E71428F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7574" name="Picture 6">
            <a:extLst>
              <a:ext uri="{FF2B5EF4-FFF2-40B4-BE49-F238E27FC236}">
                <a16:creationId xmlns:a16="http://schemas.microsoft.com/office/drawing/2014/main" id="{5C129D39-B364-350C-171E-1945CF52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3043238"/>
            <a:ext cx="7550150" cy="152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61E04-3EF9-80DA-888F-7E30CD023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7BCEF676-96DE-F049-9082-D04D1D5332AD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45F80D6B-DC6E-FA71-9B00-C60CDED6B29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F9B1ABEA-EC45-4A2C-5636-6E6C46DDAC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0" name="Rectangle 4">
            <a:extLst>
              <a:ext uri="{FF2B5EF4-FFF2-40B4-BE49-F238E27FC236}">
                <a16:creationId xmlns:a16="http://schemas.microsoft.com/office/drawing/2014/main" id="{305BB957-8A9A-8443-8BA4-43EB652CFC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1" name="Rectangle 5">
            <a:extLst>
              <a:ext uri="{FF2B5EF4-FFF2-40B4-BE49-F238E27FC236}">
                <a16:creationId xmlns:a16="http://schemas.microsoft.com/office/drawing/2014/main" id="{A5B71CE8-B7FB-3C67-4800-FB81E08A068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2" name="Rectangle 6">
            <a:extLst>
              <a:ext uri="{FF2B5EF4-FFF2-40B4-BE49-F238E27FC236}">
                <a16:creationId xmlns:a16="http://schemas.microsoft.com/office/drawing/2014/main" id="{02F5D46F-E240-DD9A-6E92-CBEB4E13EE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3" name="Rectangle 7">
            <a:extLst>
              <a:ext uri="{FF2B5EF4-FFF2-40B4-BE49-F238E27FC236}">
                <a16:creationId xmlns:a16="http://schemas.microsoft.com/office/drawing/2014/main" id="{76881FDC-18D9-0C5F-429F-9D14846784B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4" name="Rectangle 8">
            <a:extLst>
              <a:ext uri="{FF2B5EF4-FFF2-40B4-BE49-F238E27FC236}">
                <a16:creationId xmlns:a16="http://schemas.microsoft.com/office/drawing/2014/main" id="{ADAA50DE-FAA4-7009-9501-B6357F16AF9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9865" name="Line 9">
            <a:extLst>
              <a:ext uri="{FF2B5EF4-FFF2-40B4-BE49-F238E27FC236}">
                <a16:creationId xmlns:a16="http://schemas.microsoft.com/office/drawing/2014/main" id="{C5FCE45B-AAC7-5243-34D8-B864C49E7B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6" name="Line 10">
            <a:extLst>
              <a:ext uri="{FF2B5EF4-FFF2-40B4-BE49-F238E27FC236}">
                <a16:creationId xmlns:a16="http://schemas.microsoft.com/office/drawing/2014/main" id="{FE9A77E3-9DF2-6CCB-0B3E-F7E576561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9867" name="Rectangle 11">
            <a:extLst>
              <a:ext uri="{FF2B5EF4-FFF2-40B4-BE49-F238E27FC236}">
                <a16:creationId xmlns:a16="http://schemas.microsoft.com/office/drawing/2014/main" id="{AC0FE802-DA80-E121-F208-1CE8D6438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Downstream data are modulated using the 64-QAM modulation technique.</a:t>
            </a:r>
            <a:endParaRPr lang="en-US" altLang="en-US" b="0"/>
          </a:p>
          <a:p>
            <a:pPr algn="ctr"/>
            <a:endParaRPr lang="en-US" altLang="en-US"/>
          </a:p>
        </p:txBody>
      </p:sp>
      <p:grpSp>
        <p:nvGrpSpPr>
          <p:cNvPr id="889868" name="Group 12">
            <a:extLst>
              <a:ext uri="{FF2B5EF4-FFF2-40B4-BE49-F238E27FC236}">
                <a16:creationId xmlns:a16="http://schemas.microsoft.com/office/drawing/2014/main" id="{72C83220-B4DE-0E3C-CE29-382BAAD56AA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47863"/>
            <a:ext cx="1143000" cy="566737"/>
            <a:chOff x="1200" y="1248"/>
            <a:chExt cx="720" cy="357"/>
          </a:xfrm>
        </p:grpSpPr>
        <p:pic>
          <p:nvPicPr>
            <p:cNvPr id="889869" name="Picture 13">
              <a:extLst>
                <a:ext uri="{FF2B5EF4-FFF2-40B4-BE49-F238E27FC236}">
                  <a16:creationId xmlns:a16="http://schemas.microsoft.com/office/drawing/2014/main" id="{A394B1A6-CE28-029D-B25A-9CC5539ADC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9870" name="Text Box 14">
              <a:extLst>
                <a:ext uri="{FF2B5EF4-FFF2-40B4-BE49-F238E27FC236}">
                  <a16:creationId xmlns:a16="http://schemas.microsoft.com/office/drawing/2014/main" id="{A6D85FBD-550C-E62B-E3AE-1C351CAF0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DADA1C-153B-540A-22C1-2B16472CF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DC5D3E39-CC40-CA4F-BE08-ED6D1D0F51B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1202C446-AF4D-961C-866F-BCA8685C9B0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FDE9A63A-16CD-A09B-241E-7A0B5FB77B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4" name="Rectangle 4">
            <a:extLst>
              <a:ext uri="{FF2B5EF4-FFF2-40B4-BE49-F238E27FC236}">
                <a16:creationId xmlns:a16="http://schemas.microsoft.com/office/drawing/2014/main" id="{84A0369A-0303-EB43-3F7B-FBEC543B9D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5" name="Rectangle 5">
            <a:extLst>
              <a:ext uri="{FF2B5EF4-FFF2-40B4-BE49-F238E27FC236}">
                <a16:creationId xmlns:a16="http://schemas.microsoft.com/office/drawing/2014/main" id="{59D391EB-24AC-6CB9-82FF-0A5A6D70717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6" name="Rectangle 6">
            <a:extLst>
              <a:ext uri="{FF2B5EF4-FFF2-40B4-BE49-F238E27FC236}">
                <a16:creationId xmlns:a16="http://schemas.microsoft.com/office/drawing/2014/main" id="{59579A73-72C2-C246-A38C-818F26AD7FF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7" name="Rectangle 7">
            <a:extLst>
              <a:ext uri="{FF2B5EF4-FFF2-40B4-BE49-F238E27FC236}">
                <a16:creationId xmlns:a16="http://schemas.microsoft.com/office/drawing/2014/main" id="{450F01F4-6660-7C85-DCD8-C8BA0FE6F2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8" name="Rectangle 8">
            <a:extLst>
              <a:ext uri="{FF2B5EF4-FFF2-40B4-BE49-F238E27FC236}">
                <a16:creationId xmlns:a16="http://schemas.microsoft.com/office/drawing/2014/main" id="{C16AF586-2661-FB8D-77B6-3ECAD9015A5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0889" name="Line 9">
            <a:extLst>
              <a:ext uri="{FF2B5EF4-FFF2-40B4-BE49-F238E27FC236}">
                <a16:creationId xmlns:a16="http://schemas.microsoft.com/office/drawing/2014/main" id="{7466CF99-87E9-CFB7-4FB9-36023DDCF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0" name="Line 10">
            <a:extLst>
              <a:ext uri="{FF2B5EF4-FFF2-40B4-BE49-F238E27FC236}">
                <a16:creationId xmlns:a16="http://schemas.microsoft.com/office/drawing/2014/main" id="{D74A7440-2E15-2FE7-63CE-B9889C2611C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891" name="Rectangle 11">
            <a:extLst>
              <a:ext uri="{FF2B5EF4-FFF2-40B4-BE49-F238E27FC236}">
                <a16:creationId xmlns:a16="http://schemas.microsoft.com/office/drawing/2014/main" id="{4285446A-DFAF-7655-B328-875E6E37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theoretical downstream data rate</a:t>
            </a:r>
            <a:br>
              <a:rPr lang="en-US" altLang="en-US"/>
            </a:br>
            <a:r>
              <a:rPr lang="en-US" altLang="en-US"/>
              <a:t>is 30 Mbps.</a:t>
            </a:r>
          </a:p>
        </p:txBody>
      </p:sp>
      <p:grpSp>
        <p:nvGrpSpPr>
          <p:cNvPr id="890892" name="Group 12">
            <a:extLst>
              <a:ext uri="{FF2B5EF4-FFF2-40B4-BE49-F238E27FC236}">
                <a16:creationId xmlns:a16="http://schemas.microsoft.com/office/drawing/2014/main" id="{F676004C-74FF-B396-5DFE-8132721FC67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0893" name="Picture 13">
              <a:extLst>
                <a:ext uri="{FF2B5EF4-FFF2-40B4-BE49-F238E27FC236}">
                  <a16:creationId xmlns:a16="http://schemas.microsoft.com/office/drawing/2014/main" id="{3108669D-536B-42E6-CFDB-EC1E34AEC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0894" name="Text Box 14">
              <a:extLst>
                <a:ext uri="{FF2B5EF4-FFF2-40B4-BE49-F238E27FC236}">
                  <a16:creationId xmlns:a16="http://schemas.microsoft.com/office/drawing/2014/main" id="{FB0ED224-523E-519E-B479-94B3DC8A6F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DBAFE6-C62B-5BA1-C9AC-3795896CD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4DD23A72-D66C-3840-A755-F8840957CA3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81BCBA2C-099C-E781-30F2-8A45B6A252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930206F7-12C5-19E4-16E7-34BCFA0702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8" name="Rectangle 4">
            <a:extLst>
              <a:ext uri="{FF2B5EF4-FFF2-40B4-BE49-F238E27FC236}">
                <a16:creationId xmlns:a16="http://schemas.microsoft.com/office/drawing/2014/main" id="{35D56857-AD2D-7C0A-9C2A-2D2A7117F9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09" name="Rectangle 5">
            <a:extLst>
              <a:ext uri="{FF2B5EF4-FFF2-40B4-BE49-F238E27FC236}">
                <a16:creationId xmlns:a16="http://schemas.microsoft.com/office/drawing/2014/main" id="{9D7A1DB9-75E0-0B7D-4420-D6B749E3D3B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0" name="Rectangle 6">
            <a:extLst>
              <a:ext uri="{FF2B5EF4-FFF2-40B4-BE49-F238E27FC236}">
                <a16:creationId xmlns:a16="http://schemas.microsoft.com/office/drawing/2014/main" id="{A4D95209-3EFE-AB41-A68F-95398C87C5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1" name="Rectangle 7">
            <a:extLst>
              <a:ext uri="{FF2B5EF4-FFF2-40B4-BE49-F238E27FC236}">
                <a16:creationId xmlns:a16="http://schemas.microsoft.com/office/drawing/2014/main" id="{08975E63-EC77-98AF-6913-28A8BADC50A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2" name="Rectangle 8">
            <a:extLst>
              <a:ext uri="{FF2B5EF4-FFF2-40B4-BE49-F238E27FC236}">
                <a16:creationId xmlns:a16="http://schemas.microsoft.com/office/drawing/2014/main" id="{BF82C0EF-7F62-4F5C-08F0-0CBDC579A43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1913" name="Line 9">
            <a:extLst>
              <a:ext uri="{FF2B5EF4-FFF2-40B4-BE49-F238E27FC236}">
                <a16:creationId xmlns:a16="http://schemas.microsoft.com/office/drawing/2014/main" id="{DA6D8C45-9A0B-EAC7-DA26-0831CC9D9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4" name="Line 10">
            <a:extLst>
              <a:ext uri="{FF2B5EF4-FFF2-40B4-BE49-F238E27FC236}">
                <a16:creationId xmlns:a16="http://schemas.microsoft.com/office/drawing/2014/main" id="{38361244-98F3-7FBC-A612-57675B593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1915" name="Rectangle 11">
            <a:extLst>
              <a:ext uri="{FF2B5EF4-FFF2-40B4-BE49-F238E27FC236}">
                <a16:creationId xmlns:a16="http://schemas.microsoft.com/office/drawing/2014/main" id="{98759505-A8FB-142F-0E70-2F2CD547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Upstream data are modulated using the QPSK modulation technique.</a:t>
            </a:r>
          </a:p>
        </p:txBody>
      </p:sp>
      <p:grpSp>
        <p:nvGrpSpPr>
          <p:cNvPr id="891916" name="Group 12">
            <a:extLst>
              <a:ext uri="{FF2B5EF4-FFF2-40B4-BE49-F238E27FC236}">
                <a16:creationId xmlns:a16="http://schemas.microsoft.com/office/drawing/2014/main" id="{7A00F566-B06D-5A87-158E-32CE6CCBDFE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1917" name="Picture 13">
              <a:extLst>
                <a:ext uri="{FF2B5EF4-FFF2-40B4-BE49-F238E27FC236}">
                  <a16:creationId xmlns:a16="http://schemas.microsoft.com/office/drawing/2014/main" id="{54DF7164-1BF3-6BEA-FD77-A0A03CB8CA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1918" name="Text Box 14">
              <a:extLst>
                <a:ext uri="{FF2B5EF4-FFF2-40B4-BE49-F238E27FC236}">
                  <a16:creationId xmlns:a16="http://schemas.microsoft.com/office/drawing/2014/main" id="{E8233243-E862-B45D-79ED-9AF3165BAE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530DBD-99CC-CCEA-424A-D8BC1ADCA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526166C2-68F8-0D4E-BF63-A2AD375BA98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27BC6F6C-59B8-D5F9-5377-790349F56E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84F59E90-31B4-CE54-8E53-B3D974E4D6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2" name="Rectangle 4">
            <a:extLst>
              <a:ext uri="{FF2B5EF4-FFF2-40B4-BE49-F238E27FC236}">
                <a16:creationId xmlns:a16="http://schemas.microsoft.com/office/drawing/2014/main" id="{44F54C9C-BBFF-7E3A-67F7-03D3BA8FDA9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3" name="Rectangle 5">
            <a:extLst>
              <a:ext uri="{FF2B5EF4-FFF2-40B4-BE49-F238E27FC236}">
                <a16:creationId xmlns:a16="http://schemas.microsoft.com/office/drawing/2014/main" id="{242F434C-1E86-7AA2-E053-2088407D285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4" name="Rectangle 6">
            <a:extLst>
              <a:ext uri="{FF2B5EF4-FFF2-40B4-BE49-F238E27FC236}">
                <a16:creationId xmlns:a16="http://schemas.microsoft.com/office/drawing/2014/main" id="{5C5F7525-3950-574B-D890-AFA8EDF5D36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5" name="Rectangle 7">
            <a:extLst>
              <a:ext uri="{FF2B5EF4-FFF2-40B4-BE49-F238E27FC236}">
                <a16:creationId xmlns:a16="http://schemas.microsoft.com/office/drawing/2014/main" id="{F672E76C-A989-21AB-6FCE-1AAB2DB9B9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6" name="Rectangle 8">
            <a:extLst>
              <a:ext uri="{FF2B5EF4-FFF2-40B4-BE49-F238E27FC236}">
                <a16:creationId xmlns:a16="http://schemas.microsoft.com/office/drawing/2014/main" id="{95694269-25A8-DFF5-8503-D21B78C97C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92937" name="Line 9">
            <a:extLst>
              <a:ext uri="{FF2B5EF4-FFF2-40B4-BE49-F238E27FC236}">
                <a16:creationId xmlns:a16="http://schemas.microsoft.com/office/drawing/2014/main" id="{9C045059-2E6E-E89C-1337-E6C5431CB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8" name="Line 10">
            <a:extLst>
              <a:ext uri="{FF2B5EF4-FFF2-40B4-BE49-F238E27FC236}">
                <a16:creationId xmlns:a16="http://schemas.microsoft.com/office/drawing/2014/main" id="{4CDE77D9-F4CB-1F56-23A2-32429FFCB5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2939" name="Rectangle 11">
            <a:extLst>
              <a:ext uri="{FF2B5EF4-FFF2-40B4-BE49-F238E27FC236}">
                <a16:creationId xmlns:a16="http://schemas.microsoft.com/office/drawing/2014/main" id="{F8BE9096-40BC-6366-4D85-26E87CE4A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theoretical upstream data rate </a:t>
            </a:r>
            <a:br>
              <a:rPr lang="en-US" altLang="en-US"/>
            </a:br>
            <a:r>
              <a:rPr lang="en-US" altLang="en-US"/>
              <a:t>is 12 Mbps.</a:t>
            </a:r>
          </a:p>
        </p:txBody>
      </p:sp>
      <p:grpSp>
        <p:nvGrpSpPr>
          <p:cNvPr id="892940" name="Group 12">
            <a:extLst>
              <a:ext uri="{FF2B5EF4-FFF2-40B4-BE49-F238E27FC236}">
                <a16:creationId xmlns:a16="http://schemas.microsoft.com/office/drawing/2014/main" id="{BE405320-9577-F957-2C2B-9E3618E00CF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24063"/>
            <a:ext cx="1143000" cy="566737"/>
            <a:chOff x="1200" y="1248"/>
            <a:chExt cx="720" cy="357"/>
          </a:xfrm>
        </p:grpSpPr>
        <p:pic>
          <p:nvPicPr>
            <p:cNvPr id="892941" name="Picture 13">
              <a:extLst>
                <a:ext uri="{FF2B5EF4-FFF2-40B4-BE49-F238E27FC236}">
                  <a16:creationId xmlns:a16="http://schemas.microsoft.com/office/drawing/2014/main" id="{E0263E39-E10E-A949-AC4A-C4DFDE26F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92942" name="Text Box 14">
              <a:extLst>
                <a:ext uri="{FF2B5EF4-FFF2-40B4-BE49-F238E27FC236}">
                  <a16:creationId xmlns:a16="http://schemas.microsoft.com/office/drawing/2014/main" id="{210BAB3C-3E7F-FFFF-9BB0-D91EBA605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F79D9-01C7-43CA-D2F9-D1DC4DABEC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6E866993-77E2-D146-BC6D-BCFEF02F8BDA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878594" name="Line 2">
            <a:extLst>
              <a:ext uri="{FF2B5EF4-FFF2-40B4-BE49-F238E27FC236}">
                <a16:creationId xmlns:a16="http://schemas.microsoft.com/office/drawing/2014/main" id="{B1790AAF-E903-8E54-08E2-1B7F8D0515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5" name="Line 3">
            <a:extLst>
              <a:ext uri="{FF2B5EF4-FFF2-40B4-BE49-F238E27FC236}">
                <a16:creationId xmlns:a16="http://schemas.microsoft.com/office/drawing/2014/main" id="{D65649D3-8F89-120F-4246-7DDF0B2DC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596" name="Text Box 4">
            <a:extLst>
              <a:ext uri="{FF2B5EF4-FFF2-40B4-BE49-F238E27FC236}">
                <a16:creationId xmlns:a16="http://schemas.microsoft.com/office/drawing/2014/main" id="{4970CE7E-9CBC-986D-2F36-64B93E45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865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9.17  </a:t>
            </a:r>
            <a:r>
              <a:rPr lang="en-US" altLang="en-US" sz="2000" i="1">
                <a:latin typeface="Times New Roman" panose="02020603050405020304" pitchFamily="18" charset="0"/>
              </a:rPr>
              <a:t>Cable modem (CM)</a:t>
            </a:r>
          </a:p>
        </p:txBody>
      </p:sp>
      <p:sp>
        <p:nvSpPr>
          <p:cNvPr id="878597" name="Line 5">
            <a:extLst>
              <a:ext uri="{FF2B5EF4-FFF2-40B4-BE49-F238E27FC236}">
                <a16:creationId xmlns:a16="http://schemas.microsoft.com/office/drawing/2014/main" id="{31AE3E63-305C-A7B2-E0E4-E99E568EE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8598" name="Picture 6">
            <a:extLst>
              <a:ext uri="{FF2B5EF4-FFF2-40B4-BE49-F238E27FC236}">
                <a16:creationId xmlns:a16="http://schemas.microsoft.com/office/drawing/2014/main" id="{5417A3A0-127B-517C-3AC4-301B39C06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6700"/>
            <a:ext cx="6754813" cy="448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793A7D-A3B3-94FE-3935-7A722E865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67FD3916-3ECB-654F-B407-D06BC64C20E7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879618" name="Line 2">
            <a:extLst>
              <a:ext uri="{FF2B5EF4-FFF2-40B4-BE49-F238E27FC236}">
                <a16:creationId xmlns:a16="http://schemas.microsoft.com/office/drawing/2014/main" id="{B8A8EDD4-A41B-0C69-08FB-0E13F5A62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19" name="Line 3">
            <a:extLst>
              <a:ext uri="{FF2B5EF4-FFF2-40B4-BE49-F238E27FC236}">
                <a16:creationId xmlns:a16="http://schemas.microsoft.com/office/drawing/2014/main" id="{3E1FE6B1-C0B4-8990-2F2B-22F0B6C9A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620" name="Text Box 4">
            <a:extLst>
              <a:ext uri="{FF2B5EF4-FFF2-40B4-BE49-F238E27FC236}">
                <a16:creationId xmlns:a16="http://schemas.microsoft.com/office/drawing/2014/main" id="{5AF52D11-7735-798D-957F-9F069DE31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31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9.18  </a:t>
            </a:r>
            <a:r>
              <a:rPr lang="en-US" altLang="en-US" sz="2000" i="1">
                <a:latin typeface="Times New Roman" panose="02020603050405020304" pitchFamily="18" charset="0"/>
              </a:rPr>
              <a:t>Cable modem transmission system (CMTS)</a:t>
            </a:r>
          </a:p>
        </p:txBody>
      </p:sp>
      <p:sp>
        <p:nvSpPr>
          <p:cNvPr id="879621" name="Line 5">
            <a:extLst>
              <a:ext uri="{FF2B5EF4-FFF2-40B4-BE49-F238E27FC236}">
                <a16:creationId xmlns:a16="http://schemas.microsoft.com/office/drawing/2014/main" id="{23CC0EAB-219A-7919-5765-6C7E991CC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9623" name="Picture 7">
            <a:extLst>
              <a:ext uri="{FF2B5EF4-FFF2-40B4-BE49-F238E27FC236}">
                <a16:creationId xmlns:a16="http://schemas.microsoft.com/office/drawing/2014/main" id="{2F497F73-8ACB-AC63-14C3-6B0535DD3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57400"/>
            <a:ext cx="8501063" cy="3227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B3D60E-D100-211C-7B23-74CCA6610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82448912-AFC2-1044-9F05-6199918EBD81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80649" name="Line 9">
            <a:extLst>
              <a:ext uri="{FF2B5EF4-FFF2-40B4-BE49-F238E27FC236}">
                <a16:creationId xmlns:a16="http://schemas.microsoft.com/office/drawing/2014/main" id="{92A11571-4A88-1B2F-79CE-B5C134869D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905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0" name="Line 10">
            <a:extLst>
              <a:ext uri="{FF2B5EF4-FFF2-40B4-BE49-F238E27FC236}">
                <a16:creationId xmlns:a16="http://schemas.microsoft.com/office/drawing/2014/main" id="{154C4FFE-EAE7-44AF-B2CD-F4C9E6124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105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651" name="Rectangle 11">
            <a:extLst>
              <a:ext uri="{FF2B5EF4-FFF2-40B4-BE49-F238E27FC236}">
                <a16:creationId xmlns:a16="http://schemas.microsoft.com/office/drawing/2014/main" id="{672997ED-A34A-AE78-666A-3616813F5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982788"/>
            <a:ext cx="8077200" cy="301625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Intra-LATA services are provided by local exchange carriers.</a:t>
            </a:r>
            <a:br>
              <a:rPr lang="en-US" altLang="en-US"/>
            </a:br>
            <a:r>
              <a:rPr lang="en-US" altLang="en-US"/>
              <a:t> Since 1996, there are two</a:t>
            </a:r>
          </a:p>
          <a:p>
            <a:pPr algn="ctr"/>
            <a:r>
              <a:rPr lang="en-US" altLang="en-US"/>
              <a:t>types of LECs: incumbent local exchange carriers and competitive </a:t>
            </a:r>
            <a:br>
              <a:rPr lang="en-US" altLang="en-US"/>
            </a:br>
            <a:r>
              <a:rPr lang="en-US" altLang="en-US"/>
              <a:t>local exchange carriers.</a:t>
            </a:r>
          </a:p>
        </p:txBody>
      </p:sp>
      <p:grpSp>
        <p:nvGrpSpPr>
          <p:cNvPr id="880652" name="Group 12">
            <a:extLst>
              <a:ext uri="{FF2B5EF4-FFF2-40B4-BE49-F238E27FC236}">
                <a16:creationId xmlns:a16="http://schemas.microsoft.com/office/drawing/2014/main" id="{CA734F90-E228-8FB0-3A7F-B71351D433F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04913"/>
            <a:ext cx="1143000" cy="566737"/>
            <a:chOff x="1200" y="1248"/>
            <a:chExt cx="720" cy="357"/>
          </a:xfrm>
        </p:grpSpPr>
        <p:pic>
          <p:nvPicPr>
            <p:cNvPr id="880653" name="Picture 13">
              <a:extLst>
                <a:ext uri="{FF2B5EF4-FFF2-40B4-BE49-F238E27FC236}">
                  <a16:creationId xmlns:a16="http://schemas.microsoft.com/office/drawing/2014/main" id="{D10115C4-F21D-F6CB-3193-53B5211E6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0654" name="Text Box 14">
              <a:extLst>
                <a:ext uri="{FF2B5EF4-FFF2-40B4-BE49-F238E27FC236}">
                  <a16:creationId xmlns:a16="http://schemas.microsoft.com/office/drawing/2014/main" id="{68758632-D840-448A-146A-FBED56C8C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  <p:sp>
        <p:nvSpPr>
          <p:cNvPr id="880655" name="Rectangle 15">
            <a:extLst>
              <a:ext uri="{FF2B5EF4-FFF2-40B4-BE49-F238E27FC236}">
                <a16:creationId xmlns:a16="http://schemas.microsoft.com/office/drawing/2014/main" id="{EAAA68D1-1090-0AB8-02FC-2EC2E61122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56" name="Rectangle 16">
            <a:extLst>
              <a:ext uri="{FF2B5EF4-FFF2-40B4-BE49-F238E27FC236}">
                <a16:creationId xmlns:a16="http://schemas.microsoft.com/office/drawing/2014/main" id="{F2F37D7B-C0BB-02D5-34E5-8D16704299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57" name="Rectangle 17">
            <a:extLst>
              <a:ext uri="{FF2B5EF4-FFF2-40B4-BE49-F238E27FC236}">
                <a16:creationId xmlns:a16="http://schemas.microsoft.com/office/drawing/2014/main" id="{BCBC75A6-63F3-EFD8-7655-A29CFB4F989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58" name="Rectangle 18">
            <a:extLst>
              <a:ext uri="{FF2B5EF4-FFF2-40B4-BE49-F238E27FC236}">
                <a16:creationId xmlns:a16="http://schemas.microsoft.com/office/drawing/2014/main" id="{E42EB8F4-B077-58F2-025A-390CB10E40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59" name="Rectangle 19">
            <a:extLst>
              <a:ext uri="{FF2B5EF4-FFF2-40B4-BE49-F238E27FC236}">
                <a16:creationId xmlns:a16="http://schemas.microsoft.com/office/drawing/2014/main" id="{84AADEA0-4B60-7EEF-D71B-4CDDE8F5F2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60" name="Rectangle 20">
            <a:extLst>
              <a:ext uri="{FF2B5EF4-FFF2-40B4-BE49-F238E27FC236}">
                <a16:creationId xmlns:a16="http://schemas.microsoft.com/office/drawing/2014/main" id="{7E295D18-FCF5-7DF9-891E-4473FAC6FFF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0661" name="Rectangle 21">
            <a:extLst>
              <a:ext uri="{FF2B5EF4-FFF2-40B4-BE49-F238E27FC236}">
                <a16:creationId xmlns:a16="http://schemas.microsoft.com/office/drawing/2014/main" id="{54951315-830B-BF8D-56A5-6FD508DD4DB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C026ED-5764-4496-E3E4-70F481539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5B762F5D-2890-E845-9E9E-C107A13883B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27039F65-25A6-5858-25E9-BA1591D66CB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09F640D4-37C5-F6C8-D6B3-DAF29D710C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4192B552-E13A-ABBD-1749-A1616C594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630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9.2  </a:t>
            </a:r>
            <a:r>
              <a:rPr lang="en-US" altLang="en-US" sz="2000" i="1">
                <a:latin typeface="Times New Roman" panose="02020603050405020304" pitchFamily="18" charset="0"/>
              </a:rPr>
              <a:t>Switching offices in a LATA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97568B60-8E7E-EA31-E825-E71EFC586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1A5385A5-6E14-ACE5-983F-0BA2DC63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2135188"/>
            <a:ext cx="8593137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658FB-3F68-9D3F-3F64-1C9ADC4F2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A154D62A-CAB8-324D-9C7D-66F9BF70F9E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7FAC812B-1FB5-9A81-0A97-F365A0E6A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5EDA338C-98CA-F442-C7B0-E81BB80C1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3217A7A9-9511-D2B5-ABE3-F4C8A135E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4397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9.3  </a:t>
            </a:r>
            <a:r>
              <a:rPr lang="en-US" altLang="en-US" sz="2000" i="1">
                <a:latin typeface="Times New Roman" panose="02020603050405020304" pitchFamily="18" charset="0"/>
              </a:rPr>
              <a:t>Point of presences (POPs)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C3B05656-5754-577E-EAE1-8E47EBFF0E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966B3513-DA7C-39B4-E2D8-FCFA60F27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913" y="1752600"/>
            <a:ext cx="6846887" cy="42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4DEF7B-864A-7319-4F86-83A0CADCC2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D403C9B5-3E86-6142-8211-B06D6551546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E0C1306E-E139-C11B-41A7-E323DB8E246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011E2353-A1A1-B625-1A0A-DB7267FDBD5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8" name="Rectangle 4">
            <a:extLst>
              <a:ext uri="{FF2B5EF4-FFF2-40B4-BE49-F238E27FC236}">
                <a16:creationId xmlns:a16="http://schemas.microsoft.com/office/drawing/2014/main" id="{76DACB1D-2838-4F13-51B7-A27397953AA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69" name="Rectangle 5">
            <a:extLst>
              <a:ext uri="{FF2B5EF4-FFF2-40B4-BE49-F238E27FC236}">
                <a16:creationId xmlns:a16="http://schemas.microsoft.com/office/drawing/2014/main" id="{E870EC94-4D05-CA01-DA28-CC9AFA33A8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0" name="Rectangle 6">
            <a:extLst>
              <a:ext uri="{FF2B5EF4-FFF2-40B4-BE49-F238E27FC236}">
                <a16:creationId xmlns:a16="http://schemas.microsoft.com/office/drawing/2014/main" id="{CD66C271-781B-8FBE-F4A3-8614F52097F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1" name="Rectangle 7">
            <a:extLst>
              <a:ext uri="{FF2B5EF4-FFF2-40B4-BE49-F238E27FC236}">
                <a16:creationId xmlns:a16="http://schemas.microsoft.com/office/drawing/2014/main" id="{3BD24EA8-7043-79EF-DB09-974C9AC676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2" name="Rectangle 8">
            <a:extLst>
              <a:ext uri="{FF2B5EF4-FFF2-40B4-BE49-F238E27FC236}">
                <a16:creationId xmlns:a16="http://schemas.microsoft.com/office/drawing/2014/main" id="{8F261861-D1DB-CDC8-6F17-BDC50C5C2C1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>
              <a:latin typeface="Tahoma" panose="020B0604030504040204" pitchFamily="34" charset="0"/>
            </a:endParaRPr>
          </a:p>
        </p:txBody>
      </p:sp>
      <p:sp>
        <p:nvSpPr>
          <p:cNvPr id="881673" name="Line 9">
            <a:extLst>
              <a:ext uri="{FF2B5EF4-FFF2-40B4-BE49-F238E27FC236}">
                <a16:creationId xmlns:a16="http://schemas.microsoft.com/office/drawing/2014/main" id="{423FD2F8-E558-6AF2-2867-3738F4151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209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4" name="Line 10">
            <a:extLst>
              <a:ext uri="{FF2B5EF4-FFF2-40B4-BE49-F238E27FC236}">
                <a16:creationId xmlns:a16="http://schemas.microsoft.com/office/drawing/2014/main" id="{DD6967E0-8CD4-2AC1-D6B7-555572580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675" name="Rectangle 11">
            <a:extLst>
              <a:ext uri="{FF2B5EF4-FFF2-40B4-BE49-F238E27FC236}">
                <a16:creationId xmlns:a16="http://schemas.microsoft.com/office/drawing/2014/main" id="{88804F56-3DDE-061D-2B2D-4AC3EB0FDD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3018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/>
              <a:t>The tasks of data transfer and signaling are separated in modern telephone networks: data transfer is done by one network, signaling by another.</a:t>
            </a:r>
          </a:p>
        </p:txBody>
      </p:sp>
      <p:grpSp>
        <p:nvGrpSpPr>
          <p:cNvPr id="881676" name="Group 12">
            <a:extLst>
              <a:ext uri="{FF2B5EF4-FFF2-40B4-BE49-F238E27FC236}">
                <a16:creationId xmlns:a16="http://schemas.microsoft.com/office/drawing/2014/main" id="{E3354CBA-861E-0588-E527-4A2FDFFF02D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66863"/>
            <a:ext cx="1143000" cy="566737"/>
            <a:chOff x="1200" y="1248"/>
            <a:chExt cx="720" cy="357"/>
          </a:xfrm>
        </p:grpSpPr>
        <p:pic>
          <p:nvPicPr>
            <p:cNvPr id="881677" name="Picture 13">
              <a:extLst>
                <a:ext uri="{FF2B5EF4-FFF2-40B4-BE49-F238E27FC236}">
                  <a16:creationId xmlns:a16="http://schemas.microsoft.com/office/drawing/2014/main" id="{A2B52B1A-9413-BE11-3D45-99EB81BAE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81678" name="Text Box 14">
              <a:extLst>
                <a:ext uri="{FF2B5EF4-FFF2-40B4-BE49-F238E27FC236}">
                  <a16:creationId xmlns:a16="http://schemas.microsoft.com/office/drawing/2014/main" id="{D382C708-4E97-39D0-33BD-D6E5E1051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 i="1">
                  <a:solidFill>
                    <a:schemeClr val="hlink"/>
                  </a:solidFill>
                  <a:latin typeface="Times New Roman" panose="02020603050405020304" pitchFamily="18" charset="0"/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5DD8C-4463-867E-E7CD-C3ACA9A49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B4884103-A54B-CF41-9C9E-DBCB3C16738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CC506F58-8822-C148-C6ED-C697952B5A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49DA5BB3-F179-F6EC-FE9A-FE178785AF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03C42FC1-666E-B7CD-09E6-79DDFDFDD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555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9.4  </a:t>
            </a:r>
            <a:r>
              <a:rPr lang="en-US" altLang="en-US" sz="2000" i="1">
                <a:latin typeface="Times New Roman" panose="02020603050405020304" pitchFamily="18" charset="0"/>
              </a:rPr>
              <a:t>Data transfer and signaling networks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AD5322A1-2E3D-48FA-8965-8D1686591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4A523528-8F68-11D5-E0CD-04B2F5066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1744663"/>
            <a:ext cx="8089900" cy="389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28FCA-3E0C-6EE1-39E2-CC42298DA5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9.</a:t>
            </a:r>
            <a:fld id="{6074D0F3-7D72-9143-8559-0CB4F27DA47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E06C30CA-F512-3867-8038-0A577BBE0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33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832D1A28-4185-E699-766D-242B67F60B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371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4D6E82CE-8A01-87B1-42B4-0D43335B8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762000"/>
            <a:ext cx="3108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9.5  </a:t>
            </a:r>
            <a:r>
              <a:rPr lang="en-US" altLang="en-US" sz="2000" i="1">
                <a:latin typeface="Times New Roman" panose="02020603050405020304" pitchFamily="18" charset="0"/>
              </a:rPr>
              <a:t>Layers in SS7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B798F0E9-6C71-709A-9914-127CF2F58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1" name="Picture 7">
            <a:extLst>
              <a:ext uri="{FF2B5EF4-FFF2-40B4-BE49-F238E27FC236}">
                <a16:creationId xmlns:a16="http://schemas.microsoft.com/office/drawing/2014/main" id="{8540842E-4E02-BF62-DB77-D576FA8DE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001838"/>
            <a:ext cx="8547100" cy="363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2560</TotalTime>
  <Words>728</Words>
  <Application>Microsoft Macintosh PowerPoint</Application>
  <PresentationFormat>On-screen Show (4:3)</PresentationFormat>
  <Paragraphs>153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164</cp:revision>
  <dcterms:created xsi:type="dcterms:W3CDTF">2000-01-15T04:50:39Z</dcterms:created>
  <dcterms:modified xsi:type="dcterms:W3CDTF">2025-08-23T14:54:14Z</dcterms:modified>
</cp:coreProperties>
</file>