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1"/>
  </p:notesMasterIdLst>
  <p:sldIdLst>
    <p:sldId id="258" r:id="rId2"/>
    <p:sldId id="257" r:id="rId3"/>
    <p:sldId id="266" r:id="rId4"/>
    <p:sldId id="272" r:id="rId5"/>
    <p:sldId id="273" r:id="rId6"/>
    <p:sldId id="274" r:id="rId7"/>
    <p:sldId id="261" r:id="rId8"/>
    <p:sldId id="263" r:id="rId9"/>
    <p:sldId id="260" r:id="rId10"/>
    <p:sldId id="262" r:id="rId11"/>
    <p:sldId id="264" r:id="rId12"/>
    <p:sldId id="267" r:id="rId13"/>
    <p:sldId id="269" r:id="rId14"/>
    <p:sldId id="270" r:id="rId15"/>
    <p:sldId id="271" r:id="rId16"/>
    <p:sldId id="265" r:id="rId17"/>
    <p:sldId id="275" r:id="rId18"/>
    <p:sldId id="276" r:id="rId19"/>
    <p:sldId id="277"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4660"/>
  </p:normalViewPr>
  <p:slideViewPr>
    <p:cSldViewPr snapToGrid="0">
      <p:cViewPr varScale="1">
        <p:scale>
          <a:sx n="63" d="100"/>
          <a:sy n="63" d="100"/>
        </p:scale>
        <p:origin x="110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FE007-C1DE-4016-B10E-1A2F0F54E4E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kumimoji="1" lang="ja-JP" altLang="en-US"/>
        </a:p>
      </dgm:t>
    </dgm:pt>
    <dgm:pt modelId="{2060678F-31D2-4BE3-AB0F-F40F35DC50EF}">
      <dgm:prSet phldrT="[テキスト]"/>
      <dgm:spPr/>
      <dgm:t>
        <a:bodyPr/>
        <a:lstStyle/>
        <a:p>
          <a:r>
            <a:rPr kumimoji="1" lang="ja-JP" altLang="en-US" dirty="0"/>
            <a:t>顧客アカウント登録</a:t>
          </a:r>
        </a:p>
      </dgm:t>
    </dgm:pt>
    <dgm:pt modelId="{BFFEC5CF-8D78-43FE-B1DD-E0B5A3635F38}" type="parTrans" cxnId="{946B77BD-B23B-4B66-A89E-0A1C00A237C4}">
      <dgm:prSet/>
      <dgm:spPr/>
      <dgm:t>
        <a:bodyPr/>
        <a:lstStyle/>
        <a:p>
          <a:endParaRPr kumimoji="1" lang="ja-JP" altLang="en-US"/>
        </a:p>
      </dgm:t>
    </dgm:pt>
    <dgm:pt modelId="{6DEF7168-C726-4EBD-B34B-CB23B4E97470}" type="sibTrans" cxnId="{946B77BD-B23B-4B66-A89E-0A1C00A237C4}">
      <dgm:prSet/>
      <dgm:spPr/>
      <dgm:t>
        <a:bodyPr/>
        <a:lstStyle/>
        <a:p>
          <a:endParaRPr kumimoji="1" lang="ja-JP" altLang="en-US"/>
        </a:p>
      </dgm:t>
    </dgm:pt>
    <dgm:pt modelId="{66DD1379-4551-4E44-90D9-B536E58790BA}">
      <dgm:prSet phldrT="[テキスト]"/>
      <dgm:spPr/>
      <dgm:t>
        <a:bodyPr/>
        <a:lstStyle/>
        <a:p>
          <a:r>
            <a:rPr kumimoji="1" lang="ja-JP" altLang="en-US" dirty="0"/>
            <a:t>ログイン・ログアウト</a:t>
          </a:r>
        </a:p>
      </dgm:t>
    </dgm:pt>
    <dgm:pt modelId="{075544CC-DF5F-4D72-86AB-D4A55745810B}" type="parTrans" cxnId="{5ADD5610-2A98-4DBA-B3B1-103F16F4F173}">
      <dgm:prSet/>
      <dgm:spPr/>
      <dgm:t>
        <a:bodyPr/>
        <a:lstStyle/>
        <a:p>
          <a:endParaRPr kumimoji="1" lang="ja-JP" altLang="en-US"/>
        </a:p>
      </dgm:t>
    </dgm:pt>
    <dgm:pt modelId="{C4FB74BD-88BE-4D22-9D2B-74D4C6E901F3}" type="sibTrans" cxnId="{5ADD5610-2A98-4DBA-B3B1-103F16F4F173}">
      <dgm:prSet/>
      <dgm:spPr/>
      <dgm:t>
        <a:bodyPr/>
        <a:lstStyle/>
        <a:p>
          <a:endParaRPr kumimoji="1" lang="ja-JP" altLang="en-US"/>
        </a:p>
      </dgm:t>
    </dgm:pt>
    <dgm:pt modelId="{679CD46B-2D7C-48FA-B175-02CA5BA40939}">
      <dgm:prSet phldrT="[テキスト]"/>
      <dgm:spPr/>
      <dgm:t>
        <a:bodyPr/>
        <a:lstStyle/>
        <a:p>
          <a:r>
            <a:rPr kumimoji="1" lang="ja-JP" altLang="en-US" dirty="0"/>
            <a:t>購入履歴検索</a:t>
          </a:r>
        </a:p>
      </dgm:t>
    </dgm:pt>
    <dgm:pt modelId="{4E8A84D5-8CC6-4953-8E08-F8D3C82EA216}" type="parTrans" cxnId="{5C53643F-2A1E-4217-B8F2-06A9FE3CEBD6}">
      <dgm:prSet/>
      <dgm:spPr/>
      <dgm:t>
        <a:bodyPr/>
        <a:lstStyle/>
        <a:p>
          <a:endParaRPr kumimoji="1" lang="ja-JP" altLang="en-US"/>
        </a:p>
      </dgm:t>
    </dgm:pt>
    <dgm:pt modelId="{A50CB62E-2DAC-4F3F-B0F8-C5659D0D9213}" type="sibTrans" cxnId="{5C53643F-2A1E-4217-B8F2-06A9FE3CEBD6}">
      <dgm:prSet/>
      <dgm:spPr/>
      <dgm:t>
        <a:bodyPr/>
        <a:lstStyle/>
        <a:p>
          <a:endParaRPr kumimoji="1" lang="ja-JP" altLang="en-US"/>
        </a:p>
      </dgm:t>
    </dgm:pt>
    <dgm:pt modelId="{54BB31D8-C66F-40B4-A39C-17B8F6ED8D7A}">
      <dgm:prSet phldrT="[テキスト]"/>
      <dgm:spPr/>
      <dgm:t>
        <a:bodyPr/>
        <a:lstStyle/>
        <a:p>
          <a:r>
            <a:rPr kumimoji="1" lang="ja-JP" altLang="en-US" dirty="0"/>
            <a:t>カテゴリ別商品検索</a:t>
          </a:r>
        </a:p>
      </dgm:t>
    </dgm:pt>
    <dgm:pt modelId="{931735FA-84A6-4589-BF70-DEA682E80A92}" type="parTrans" cxnId="{94AEB5F3-BCA0-4C64-80B8-A3E9E9074FB8}">
      <dgm:prSet/>
      <dgm:spPr/>
      <dgm:t>
        <a:bodyPr/>
        <a:lstStyle/>
        <a:p>
          <a:endParaRPr kumimoji="1" lang="ja-JP" altLang="en-US"/>
        </a:p>
      </dgm:t>
    </dgm:pt>
    <dgm:pt modelId="{89FDE8D6-EC49-4295-9462-19BA54CD02D3}" type="sibTrans" cxnId="{94AEB5F3-BCA0-4C64-80B8-A3E9E9074FB8}">
      <dgm:prSet/>
      <dgm:spPr/>
      <dgm:t>
        <a:bodyPr/>
        <a:lstStyle/>
        <a:p>
          <a:endParaRPr kumimoji="1" lang="ja-JP" altLang="en-US"/>
        </a:p>
      </dgm:t>
    </dgm:pt>
    <dgm:pt modelId="{62C81E7A-394E-4FB1-91C4-B6F3566CD90C}">
      <dgm:prSet phldrT="[テキスト]"/>
      <dgm:spPr/>
      <dgm:t>
        <a:bodyPr/>
        <a:lstStyle/>
        <a:p>
          <a:r>
            <a:rPr kumimoji="1" lang="ja-JP" altLang="en-US" dirty="0"/>
            <a:t>商品購入</a:t>
          </a:r>
        </a:p>
      </dgm:t>
    </dgm:pt>
    <dgm:pt modelId="{5F2E9239-0FD6-4F6D-86B9-F1F678620DA1}" type="parTrans" cxnId="{EA275F9D-68F7-421F-84F2-5EC21FCE8168}">
      <dgm:prSet/>
      <dgm:spPr/>
      <dgm:t>
        <a:bodyPr/>
        <a:lstStyle/>
        <a:p>
          <a:endParaRPr kumimoji="1" lang="ja-JP" altLang="en-US"/>
        </a:p>
      </dgm:t>
    </dgm:pt>
    <dgm:pt modelId="{8FF534B2-A12B-46F8-8404-5695EE3BB6FC}" type="sibTrans" cxnId="{EA275F9D-68F7-421F-84F2-5EC21FCE8168}">
      <dgm:prSet/>
      <dgm:spPr/>
      <dgm:t>
        <a:bodyPr/>
        <a:lstStyle/>
        <a:p>
          <a:endParaRPr kumimoji="1" lang="ja-JP" altLang="en-US"/>
        </a:p>
      </dgm:t>
    </dgm:pt>
    <dgm:pt modelId="{A0D5F2FF-C796-4A92-BFDE-F415C409EC38}">
      <dgm:prSet phldrT="[テキスト]"/>
      <dgm:spPr/>
      <dgm:t>
        <a:bodyPr/>
        <a:lstStyle/>
        <a:p>
          <a:r>
            <a:rPr kumimoji="1" lang="ja-JP" altLang="en-US" dirty="0"/>
            <a:t>キャンセル</a:t>
          </a:r>
        </a:p>
      </dgm:t>
    </dgm:pt>
    <dgm:pt modelId="{C658E3BA-EE5E-49CB-94E2-D37FC69990A4}" type="parTrans" cxnId="{F3F1A27C-113F-4177-A11E-A9616E3AD87C}">
      <dgm:prSet/>
      <dgm:spPr/>
      <dgm:t>
        <a:bodyPr/>
        <a:lstStyle/>
        <a:p>
          <a:endParaRPr kumimoji="1" lang="ja-JP" altLang="en-US"/>
        </a:p>
      </dgm:t>
    </dgm:pt>
    <dgm:pt modelId="{37119447-259A-4BC0-B6C3-66DAD9131AD1}" type="sibTrans" cxnId="{F3F1A27C-113F-4177-A11E-A9616E3AD87C}">
      <dgm:prSet/>
      <dgm:spPr/>
      <dgm:t>
        <a:bodyPr/>
        <a:lstStyle/>
        <a:p>
          <a:endParaRPr kumimoji="1" lang="ja-JP" altLang="en-US"/>
        </a:p>
      </dgm:t>
    </dgm:pt>
    <dgm:pt modelId="{50F4B6A7-5B61-4808-8D56-269BA3BFBE46}">
      <dgm:prSet phldrT="[テキスト]"/>
      <dgm:spPr/>
      <dgm:t>
        <a:bodyPr/>
        <a:lstStyle/>
        <a:p>
          <a:r>
            <a:rPr kumimoji="1" lang="ja-JP" altLang="en-US" dirty="0"/>
            <a:t>確定</a:t>
          </a:r>
        </a:p>
      </dgm:t>
    </dgm:pt>
    <dgm:pt modelId="{5CCEA241-59AC-4290-A1F3-85FCEBD3F8E8}" type="parTrans" cxnId="{9ACD5948-106E-401B-B72F-76537CAAA19B}">
      <dgm:prSet/>
      <dgm:spPr/>
      <dgm:t>
        <a:bodyPr/>
        <a:lstStyle/>
        <a:p>
          <a:endParaRPr kumimoji="1" lang="ja-JP" altLang="en-US"/>
        </a:p>
      </dgm:t>
    </dgm:pt>
    <dgm:pt modelId="{4806B409-3489-4130-8F0B-643B3FACA4E0}" type="sibTrans" cxnId="{9ACD5948-106E-401B-B72F-76537CAAA19B}">
      <dgm:prSet/>
      <dgm:spPr/>
      <dgm:t>
        <a:bodyPr/>
        <a:lstStyle/>
        <a:p>
          <a:endParaRPr kumimoji="1" lang="ja-JP" altLang="en-US"/>
        </a:p>
      </dgm:t>
    </dgm:pt>
    <dgm:pt modelId="{9D96D663-CB0C-4E33-A258-1039DF3596C7}" type="pres">
      <dgm:prSet presAssocID="{D2BFE007-C1DE-4016-B10E-1A2F0F54E4EF}" presName="cycle" presStyleCnt="0">
        <dgm:presLayoutVars>
          <dgm:dir/>
          <dgm:resizeHandles val="exact"/>
        </dgm:presLayoutVars>
      </dgm:prSet>
      <dgm:spPr/>
    </dgm:pt>
    <dgm:pt modelId="{64FB5415-5FA2-4971-9C86-E4D699DC1A61}" type="pres">
      <dgm:prSet presAssocID="{2060678F-31D2-4BE3-AB0F-F40F35DC50EF}" presName="node" presStyleLbl="node1" presStyleIdx="0" presStyleCnt="7">
        <dgm:presLayoutVars>
          <dgm:bulletEnabled val="1"/>
        </dgm:presLayoutVars>
      </dgm:prSet>
      <dgm:spPr/>
    </dgm:pt>
    <dgm:pt modelId="{8FCB14BF-A1F0-4E5B-B582-8EB31FC11A72}" type="pres">
      <dgm:prSet presAssocID="{2060678F-31D2-4BE3-AB0F-F40F35DC50EF}" presName="spNode" presStyleCnt="0"/>
      <dgm:spPr/>
    </dgm:pt>
    <dgm:pt modelId="{3D3DE22F-86BF-4322-9587-46B78D38E7B8}" type="pres">
      <dgm:prSet presAssocID="{6DEF7168-C726-4EBD-B34B-CB23B4E97470}" presName="sibTrans" presStyleLbl="sibTrans1D1" presStyleIdx="0" presStyleCnt="7"/>
      <dgm:spPr/>
    </dgm:pt>
    <dgm:pt modelId="{7236552A-F89D-4559-8198-1C18B893A061}" type="pres">
      <dgm:prSet presAssocID="{66DD1379-4551-4E44-90D9-B536E58790BA}" presName="node" presStyleLbl="node1" presStyleIdx="1" presStyleCnt="7">
        <dgm:presLayoutVars>
          <dgm:bulletEnabled val="1"/>
        </dgm:presLayoutVars>
      </dgm:prSet>
      <dgm:spPr/>
    </dgm:pt>
    <dgm:pt modelId="{845F5FB8-BC57-4838-B465-879EB1DA60DF}" type="pres">
      <dgm:prSet presAssocID="{66DD1379-4551-4E44-90D9-B536E58790BA}" presName="spNode" presStyleCnt="0"/>
      <dgm:spPr/>
    </dgm:pt>
    <dgm:pt modelId="{35868528-0211-4915-9BD6-6312568ABCE9}" type="pres">
      <dgm:prSet presAssocID="{C4FB74BD-88BE-4D22-9D2B-74D4C6E901F3}" presName="sibTrans" presStyleLbl="sibTrans1D1" presStyleIdx="1" presStyleCnt="7"/>
      <dgm:spPr/>
    </dgm:pt>
    <dgm:pt modelId="{0B6FFDAE-ED53-4E04-913C-9A31E102BE35}" type="pres">
      <dgm:prSet presAssocID="{679CD46B-2D7C-48FA-B175-02CA5BA40939}" presName="node" presStyleLbl="node1" presStyleIdx="2" presStyleCnt="7">
        <dgm:presLayoutVars>
          <dgm:bulletEnabled val="1"/>
        </dgm:presLayoutVars>
      </dgm:prSet>
      <dgm:spPr/>
    </dgm:pt>
    <dgm:pt modelId="{DF7DDC44-FF2D-4F71-8E37-33B9C9F095A8}" type="pres">
      <dgm:prSet presAssocID="{679CD46B-2D7C-48FA-B175-02CA5BA40939}" presName="spNode" presStyleCnt="0"/>
      <dgm:spPr/>
    </dgm:pt>
    <dgm:pt modelId="{AA16A203-7736-4F2D-B410-4FA3D1859644}" type="pres">
      <dgm:prSet presAssocID="{A50CB62E-2DAC-4F3F-B0F8-C5659D0D9213}" presName="sibTrans" presStyleLbl="sibTrans1D1" presStyleIdx="2" presStyleCnt="7"/>
      <dgm:spPr/>
    </dgm:pt>
    <dgm:pt modelId="{92DC38B7-C0B4-464E-A624-6CAA14BCA2BD}" type="pres">
      <dgm:prSet presAssocID="{54BB31D8-C66F-40B4-A39C-17B8F6ED8D7A}" presName="node" presStyleLbl="node1" presStyleIdx="3" presStyleCnt="7">
        <dgm:presLayoutVars>
          <dgm:bulletEnabled val="1"/>
        </dgm:presLayoutVars>
      </dgm:prSet>
      <dgm:spPr/>
    </dgm:pt>
    <dgm:pt modelId="{E2687F0B-46AA-4B5E-AFBD-295B82D3AF2E}" type="pres">
      <dgm:prSet presAssocID="{54BB31D8-C66F-40B4-A39C-17B8F6ED8D7A}" presName="spNode" presStyleCnt="0"/>
      <dgm:spPr/>
    </dgm:pt>
    <dgm:pt modelId="{78E0F651-C48D-4E2F-81F0-6CBAA699B1E0}" type="pres">
      <dgm:prSet presAssocID="{89FDE8D6-EC49-4295-9462-19BA54CD02D3}" presName="sibTrans" presStyleLbl="sibTrans1D1" presStyleIdx="3" presStyleCnt="7"/>
      <dgm:spPr/>
    </dgm:pt>
    <dgm:pt modelId="{D9073235-AE57-439D-B633-364470F49313}" type="pres">
      <dgm:prSet presAssocID="{62C81E7A-394E-4FB1-91C4-B6F3566CD90C}" presName="node" presStyleLbl="node1" presStyleIdx="4" presStyleCnt="7">
        <dgm:presLayoutVars>
          <dgm:bulletEnabled val="1"/>
        </dgm:presLayoutVars>
      </dgm:prSet>
      <dgm:spPr/>
    </dgm:pt>
    <dgm:pt modelId="{4468B2E8-532C-4956-BCBD-DF787403A0F8}" type="pres">
      <dgm:prSet presAssocID="{62C81E7A-394E-4FB1-91C4-B6F3566CD90C}" presName="spNode" presStyleCnt="0"/>
      <dgm:spPr/>
    </dgm:pt>
    <dgm:pt modelId="{1988210C-8058-4CBF-9232-FB3EF3FCD6A2}" type="pres">
      <dgm:prSet presAssocID="{8FF534B2-A12B-46F8-8404-5695EE3BB6FC}" presName="sibTrans" presStyleLbl="sibTrans1D1" presStyleIdx="4" presStyleCnt="7"/>
      <dgm:spPr/>
    </dgm:pt>
    <dgm:pt modelId="{7D70D296-4B5F-48D6-98DA-0117AE7B0A1E}" type="pres">
      <dgm:prSet presAssocID="{A0D5F2FF-C796-4A92-BFDE-F415C409EC38}" presName="node" presStyleLbl="node1" presStyleIdx="5" presStyleCnt="7">
        <dgm:presLayoutVars>
          <dgm:bulletEnabled val="1"/>
        </dgm:presLayoutVars>
      </dgm:prSet>
      <dgm:spPr/>
    </dgm:pt>
    <dgm:pt modelId="{62AECD07-0FA6-46DE-BBAB-A3B9DEBEFEE8}" type="pres">
      <dgm:prSet presAssocID="{A0D5F2FF-C796-4A92-BFDE-F415C409EC38}" presName="spNode" presStyleCnt="0"/>
      <dgm:spPr/>
    </dgm:pt>
    <dgm:pt modelId="{48D573B3-4CBD-4FB2-B295-3ABCEF944E88}" type="pres">
      <dgm:prSet presAssocID="{37119447-259A-4BC0-B6C3-66DAD9131AD1}" presName="sibTrans" presStyleLbl="sibTrans1D1" presStyleIdx="5" presStyleCnt="7"/>
      <dgm:spPr/>
    </dgm:pt>
    <dgm:pt modelId="{DAD78F83-B45C-45E5-AAAB-757694FB0DC5}" type="pres">
      <dgm:prSet presAssocID="{50F4B6A7-5B61-4808-8D56-269BA3BFBE46}" presName="node" presStyleLbl="node1" presStyleIdx="6" presStyleCnt="7">
        <dgm:presLayoutVars>
          <dgm:bulletEnabled val="1"/>
        </dgm:presLayoutVars>
      </dgm:prSet>
      <dgm:spPr/>
    </dgm:pt>
    <dgm:pt modelId="{19348E07-5B6A-4540-B3D0-DC059B73CC21}" type="pres">
      <dgm:prSet presAssocID="{50F4B6A7-5B61-4808-8D56-269BA3BFBE46}" presName="spNode" presStyleCnt="0"/>
      <dgm:spPr/>
    </dgm:pt>
    <dgm:pt modelId="{4F0E5A07-D6AA-4B58-82FE-E0CA2B26C4A2}" type="pres">
      <dgm:prSet presAssocID="{4806B409-3489-4130-8F0B-643B3FACA4E0}" presName="sibTrans" presStyleLbl="sibTrans1D1" presStyleIdx="6" presStyleCnt="7"/>
      <dgm:spPr/>
    </dgm:pt>
  </dgm:ptLst>
  <dgm:cxnLst>
    <dgm:cxn modelId="{5ADD5610-2A98-4DBA-B3B1-103F16F4F173}" srcId="{D2BFE007-C1DE-4016-B10E-1A2F0F54E4EF}" destId="{66DD1379-4551-4E44-90D9-B536E58790BA}" srcOrd="1" destOrd="0" parTransId="{075544CC-DF5F-4D72-86AB-D4A55745810B}" sibTransId="{C4FB74BD-88BE-4D22-9D2B-74D4C6E901F3}"/>
    <dgm:cxn modelId="{95F1F93D-1160-4D3C-B09C-282AAD850A59}" type="presOf" srcId="{C4FB74BD-88BE-4D22-9D2B-74D4C6E901F3}" destId="{35868528-0211-4915-9BD6-6312568ABCE9}" srcOrd="0" destOrd="0" presId="urn:microsoft.com/office/officeart/2005/8/layout/cycle6"/>
    <dgm:cxn modelId="{2CFBF93D-8C7A-4383-BA25-C27619498FF1}" type="presOf" srcId="{D2BFE007-C1DE-4016-B10E-1A2F0F54E4EF}" destId="{9D96D663-CB0C-4E33-A258-1039DF3596C7}" srcOrd="0" destOrd="0" presId="urn:microsoft.com/office/officeart/2005/8/layout/cycle6"/>
    <dgm:cxn modelId="{5C53643F-2A1E-4217-B8F2-06A9FE3CEBD6}" srcId="{D2BFE007-C1DE-4016-B10E-1A2F0F54E4EF}" destId="{679CD46B-2D7C-48FA-B175-02CA5BA40939}" srcOrd="2" destOrd="0" parTransId="{4E8A84D5-8CC6-4953-8E08-F8D3C82EA216}" sibTransId="{A50CB62E-2DAC-4F3F-B0F8-C5659D0D9213}"/>
    <dgm:cxn modelId="{9ACD5948-106E-401B-B72F-76537CAAA19B}" srcId="{D2BFE007-C1DE-4016-B10E-1A2F0F54E4EF}" destId="{50F4B6A7-5B61-4808-8D56-269BA3BFBE46}" srcOrd="6" destOrd="0" parTransId="{5CCEA241-59AC-4290-A1F3-85FCEBD3F8E8}" sibTransId="{4806B409-3489-4130-8F0B-643B3FACA4E0}"/>
    <dgm:cxn modelId="{AB38D970-44D4-41B0-A7B0-662E4E98EB4E}" type="presOf" srcId="{A50CB62E-2DAC-4F3F-B0F8-C5659D0D9213}" destId="{AA16A203-7736-4F2D-B410-4FA3D1859644}" srcOrd="0" destOrd="0" presId="urn:microsoft.com/office/officeart/2005/8/layout/cycle6"/>
    <dgm:cxn modelId="{F6782C75-9A0E-4D17-B3F9-F68017B4F591}" type="presOf" srcId="{89FDE8D6-EC49-4295-9462-19BA54CD02D3}" destId="{78E0F651-C48D-4E2F-81F0-6CBAA699B1E0}" srcOrd="0" destOrd="0" presId="urn:microsoft.com/office/officeart/2005/8/layout/cycle6"/>
    <dgm:cxn modelId="{F4805577-E27E-4C48-9A16-F469BA015E36}" type="presOf" srcId="{50F4B6A7-5B61-4808-8D56-269BA3BFBE46}" destId="{DAD78F83-B45C-45E5-AAAB-757694FB0DC5}" srcOrd="0" destOrd="0" presId="urn:microsoft.com/office/officeart/2005/8/layout/cycle6"/>
    <dgm:cxn modelId="{8C539457-C9C2-49B4-B330-5C4167385847}" type="presOf" srcId="{2060678F-31D2-4BE3-AB0F-F40F35DC50EF}" destId="{64FB5415-5FA2-4971-9C86-E4D699DC1A61}" srcOrd="0" destOrd="0" presId="urn:microsoft.com/office/officeart/2005/8/layout/cycle6"/>
    <dgm:cxn modelId="{501EEF58-195D-4CE2-BBA2-CDF0D671F2C5}" type="presOf" srcId="{54BB31D8-C66F-40B4-A39C-17B8F6ED8D7A}" destId="{92DC38B7-C0B4-464E-A624-6CAA14BCA2BD}" srcOrd="0" destOrd="0" presId="urn:microsoft.com/office/officeart/2005/8/layout/cycle6"/>
    <dgm:cxn modelId="{F3F1A27C-113F-4177-A11E-A9616E3AD87C}" srcId="{D2BFE007-C1DE-4016-B10E-1A2F0F54E4EF}" destId="{A0D5F2FF-C796-4A92-BFDE-F415C409EC38}" srcOrd="5" destOrd="0" parTransId="{C658E3BA-EE5E-49CB-94E2-D37FC69990A4}" sibTransId="{37119447-259A-4BC0-B6C3-66DAD9131AD1}"/>
    <dgm:cxn modelId="{13208A84-D576-40B8-8737-5543AC7B725E}" type="presOf" srcId="{62C81E7A-394E-4FB1-91C4-B6F3566CD90C}" destId="{D9073235-AE57-439D-B633-364470F49313}" srcOrd="0" destOrd="0" presId="urn:microsoft.com/office/officeart/2005/8/layout/cycle6"/>
    <dgm:cxn modelId="{EA275F9D-68F7-421F-84F2-5EC21FCE8168}" srcId="{D2BFE007-C1DE-4016-B10E-1A2F0F54E4EF}" destId="{62C81E7A-394E-4FB1-91C4-B6F3566CD90C}" srcOrd="4" destOrd="0" parTransId="{5F2E9239-0FD6-4F6D-86B9-F1F678620DA1}" sibTransId="{8FF534B2-A12B-46F8-8404-5695EE3BB6FC}"/>
    <dgm:cxn modelId="{A270B1A1-E3FA-4D8D-BEAA-F212DA36C6F8}" type="presOf" srcId="{8FF534B2-A12B-46F8-8404-5695EE3BB6FC}" destId="{1988210C-8058-4CBF-9232-FB3EF3FCD6A2}" srcOrd="0" destOrd="0" presId="urn:microsoft.com/office/officeart/2005/8/layout/cycle6"/>
    <dgm:cxn modelId="{1F9151AB-DFF7-41ED-ACA2-29536A416635}" type="presOf" srcId="{6DEF7168-C726-4EBD-B34B-CB23B4E97470}" destId="{3D3DE22F-86BF-4322-9587-46B78D38E7B8}" srcOrd="0" destOrd="0" presId="urn:microsoft.com/office/officeart/2005/8/layout/cycle6"/>
    <dgm:cxn modelId="{92180BBA-7BB3-43D5-B71C-FA754B5CE44F}" type="presOf" srcId="{A0D5F2FF-C796-4A92-BFDE-F415C409EC38}" destId="{7D70D296-4B5F-48D6-98DA-0117AE7B0A1E}" srcOrd="0" destOrd="0" presId="urn:microsoft.com/office/officeart/2005/8/layout/cycle6"/>
    <dgm:cxn modelId="{946B77BD-B23B-4B66-A89E-0A1C00A237C4}" srcId="{D2BFE007-C1DE-4016-B10E-1A2F0F54E4EF}" destId="{2060678F-31D2-4BE3-AB0F-F40F35DC50EF}" srcOrd="0" destOrd="0" parTransId="{BFFEC5CF-8D78-43FE-B1DD-E0B5A3635F38}" sibTransId="{6DEF7168-C726-4EBD-B34B-CB23B4E97470}"/>
    <dgm:cxn modelId="{5BAFDABF-DF6C-4C52-9F6E-DAE0422A7C82}" type="presOf" srcId="{4806B409-3489-4130-8F0B-643B3FACA4E0}" destId="{4F0E5A07-D6AA-4B58-82FE-E0CA2B26C4A2}" srcOrd="0" destOrd="0" presId="urn:microsoft.com/office/officeart/2005/8/layout/cycle6"/>
    <dgm:cxn modelId="{466EB7C2-0146-4C2B-AA48-F9DFDA0629C3}" type="presOf" srcId="{37119447-259A-4BC0-B6C3-66DAD9131AD1}" destId="{48D573B3-4CBD-4FB2-B295-3ABCEF944E88}" srcOrd="0" destOrd="0" presId="urn:microsoft.com/office/officeart/2005/8/layout/cycle6"/>
    <dgm:cxn modelId="{84A674D4-82D3-4158-BEB2-D9C02F38AFC6}" type="presOf" srcId="{679CD46B-2D7C-48FA-B175-02CA5BA40939}" destId="{0B6FFDAE-ED53-4E04-913C-9A31E102BE35}" srcOrd="0" destOrd="0" presId="urn:microsoft.com/office/officeart/2005/8/layout/cycle6"/>
    <dgm:cxn modelId="{24D3F7D9-6ED3-446E-A81D-F7C8FE7CFEB6}" type="presOf" srcId="{66DD1379-4551-4E44-90D9-B536E58790BA}" destId="{7236552A-F89D-4559-8198-1C18B893A061}" srcOrd="0" destOrd="0" presId="urn:microsoft.com/office/officeart/2005/8/layout/cycle6"/>
    <dgm:cxn modelId="{94AEB5F3-BCA0-4C64-80B8-A3E9E9074FB8}" srcId="{D2BFE007-C1DE-4016-B10E-1A2F0F54E4EF}" destId="{54BB31D8-C66F-40B4-A39C-17B8F6ED8D7A}" srcOrd="3" destOrd="0" parTransId="{931735FA-84A6-4589-BF70-DEA682E80A92}" sibTransId="{89FDE8D6-EC49-4295-9462-19BA54CD02D3}"/>
    <dgm:cxn modelId="{27235DA8-06F7-4C2F-8384-83C9C015584F}" type="presParOf" srcId="{9D96D663-CB0C-4E33-A258-1039DF3596C7}" destId="{64FB5415-5FA2-4971-9C86-E4D699DC1A61}" srcOrd="0" destOrd="0" presId="urn:microsoft.com/office/officeart/2005/8/layout/cycle6"/>
    <dgm:cxn modelId="{36F03C5E-124B-4811-987A-BE5D8910239D}" type="presParOf" srcId="{9D96D663-CB0C-4E33-A258-1039DF3596C7}" destId="{8FCB14BF-A1F0-4E5B-B582-8EB31FC11A72}" srcOrd="1" destOrd="0" presId="urn:microsoft.com/office/officeart/2005/8/layout/cycle6"/>
    <dgm:cxn modelId="{4D9B6CE1-E6BF-42E9-B7ED-46B80DEB8C73}" type="presParOf" srcId="{9D96D663-CB0C-4E33-A258-1039DF3596C7}" destId="{3D3DE22F-86BF-4322-9587-46B78D38E7B8}" srcOrd="2" destOrd="0" presId="urn:microsoft.com/office/officeart/2005/8/layout/cycle6"/>
    <dgm:cxn modelId="{6CD37A24-AE3C-496F-AE1F-B33F20FB02E5}" type="presParOf" srcId="{9D96D663-CB0C-4E33-A258-1039DF3596C7}" destId="{7236552A-F89D-4559-8198-1C18B893A061}" srcOrd="3" destOrd="0" presId="urn:microsoft.com/office/officeart/2005/8/layout/cycle6"/>
    <dgm:cxn modelId="{7B11896F-97B0-4895-8ED1-29F6A6712C0F}" type="presParOf" srcId="{9D96D663-CB0C-4E33-A258-1039DF3596C7}" destId="{845F5FB8-BC57-4838-B465-879EB1DA60DF}" srcOrd="4" destOrd="0" presId="urn:microsoft.com/office/officeart/2005/8/layout/cycle6"/>
    <dgm:cxn modelId="{C47C9074-BAFB-41C1-92ED-791E929F63C5}" type="presParOf" srcId="{9D96D663-CB0C-4E33-A258-1039DF3596C7}" destId="{35868528-0211-4915-9BD6-6312568ABCE9}" srcOrd="5" destOrd="0" presId="urn:microsoft.com/office/officeart/2005/8/layout/cycle6"/>
    <dgm:cxn modelId="{49E30BB2-ACBF-41AD-9C02-131F72C4F8DE}" type="presParOf" srcId="{9D96D663-CB0C-4E33-A258-1039DF3596C7}" destId="{0B6FFDAE-ED53-4E04-913C-9A31E102BE35}" srcOrd="6" destOrd="0" presId="urn:microsoft.com/office/officeart/2005/8/layout/cycle6"/>
    <dgm:cxn modelId="{CBBD9101-C43F-4576-8B41-A152D8DA1E6E}" type="presParOf" srcId="{9D96D663-CB0C-4E33-A258-1039DF3596C7}" destId="{DF7DDC44-FF2D-4F71-8E37-33B9C9F095A8}" srcOrd="7" destOrd="0" presId="urn:microsoft.com/office/officeart/2005/8/layout/cycle6"/>
    <dgm:cxn modelId="{90E3B4E9-1CC1-4C23-9103-EB7545175C8A}" type="presParOf" srcId="{9D96D663-CB0C-4E33-A258-1039DF3596C7}" destId="{AA16A203-7736-4F2D-B410-4FA3D1859644}" srcOrd="8" destOrd="0" presId="urn:microsoft.com/office/officeart/2005/8/layout/cycle6"/>
    <dgm:cxn modelId="{2C70B8B0-5821-415C-974C-10011B492F3E}" type="presParOf" srcId="{9D96D663-CB0C-4E33-A258-1039DF3596C7}" destId="{92DC38B7-C0B4-464E-A624-6CAA14BCA2BD}" srcOrd="9" destOrd="0" presId="urn:microsoft.com/office/officeart/2005/8/layout/cycle6"/>
    <dgm:cxn modelId="{D6AFE74A-96F4-407A-AB8F-74EA97D8CAC1}" type="presParOf" srcId="{9D96D663-CB0C-4E33-A258-1039DF3596C7}" destId="{E2687F0B-46AA-4B5E-AFBD-295B82D3AF2E}" srcOrd="10" destOrd="0" presId="urn:microsoft.com/office/officeart/2005/8/layout/cycle6"/>
    <dgm:cxn modelId="{734A1198-7042-46BC-B90E-5C0B960BADAE}" type="presParOf" srcId="{9D96D663-CB0C-4E33-A258-1039DF3596C7}" destId="{78E0F651-C48D-4E2F-81F0-6CBAA699B1E0}" srcOrd="11" destOrd="0" presId="urn:microsoft.com/office/officeart/2005/8/layout/cycle6"/>
    <dgm:cxn modelId="{F7DAFEDA-43DB-48B1-A335-2B22F6FA4B8F}" type="presParOf" srcId="{9D96D663-CB0C-4E33-A258-1039DF3596C7}" destId="{D9073235-AE57-439D-B633-364470F49313}" srcOrd="12" destOrd="0" presId="urn:microsoft.com/office/officeart/2005/8/layout/cycle6"/>
    <dgm:cxn modelId="{9391DB4A-841A-4039-B75D-EF4D1B2463E2}" type="presParOf" srcId="{9D96D663-CB0C-4E33-A258-1039DF3596C7}" destId="{4468B2E8-532C-4956-BCBD-DF787403A0F8}" srcOrd="13" destOrd="0" presId="urn:microsoft.com/office/officeart/2005/8/layout/cycle6"/>
    <dgm:cxn modelId="{043B1DF5-1E83-4572-8E37-D96826BFACEC}" type="presParOf" srcId="{9D96D663-CB0C-4E33-A258-1039DF3596C7}" destId="{1988210C-8058-4CBF-9232-FB3EF3FCD6A2}" srcOrd="14" destOrd="0" presId="urn:microsoft.com/office/officeart/2005/8/layout/cycle6"/>
    <dgm:cxn modelId="{6D74B07F-EA14-433B-90EC-DF9E7054CA5C}" type="presParOf" srcId="{9D96D663-CB0C-4E33-A258-1039DF3596C7}" destId="{7D70D296-4B5F-48D6-98DA-0117AE7B0A1E}" srcOrd="15" destOrd="0" presId="urn:microsoft.com/office/officeart/2005/8/layout/cycle6"/>
    <dgm:cxn modelId="{C41319C4-2854-42FB-A594-DBEBA5D8BB4F}" type="presParOf" srcId="{9D96D663-CB0C-4E33-A258-1039DF3596C7}" destId="{62AECD07-0FA6-46DE-BBAB-A3B9DEBEFEE8}" srcOrd="16" destOrd="0" presId="urn:microsoft.com/office/officeart/2005/8/layout/cycle6"/>
    <dgm:cxn modelId="{FF6BCE30-5691-42A3-A8D3-FA4D40C6430A}" type="presParOf" srcId="{9D96D663-CB0C-4E33-A258-1039DF3596C7}" destId="{48D573B3-4CBD-4FB2-B295-3ABCEF944E88}" srcOrd="17" destOrd="0" presId="urn:microsoft.com/office/officeart/2005/8/layout/cycle6"/>
    <dgm:cxn modelId="{22DC970C-6B93-422C-BC66-C391197C7EFC}" type="presParOf" srcId="{9D96D663-CB0C-4E33-A258-1039DF3596C7}" destId="{DAD78F83-B45C-45E5-AAAB-757694FB0DC5}" srcOrd="18" destOrd="0" presId="urn:microsoft.com/office/officeart/2005/8/layout/cycle6"/>
    <dgm:cxn modelId="{F1E02461-6195-4075-9058-E2443B72030C}" type="presParOf" srcId="{9D96D663-CB0C-4E33-A258-1039DF3596C7}" destId="{19348E07-5B6A-4540-B3D0-DC059B73CC21}" srcOrd="19" destOrd="0" presId="urn:microsoft.com/office/officeart/2005/8/layout/cycle6"/>
    <dgm:cxn modelId="{391DA6F5-8ABB-4F5D-BA5E-268C6CC3B72A}" type="presParOf" srcId="{9D96D663-CB0C-4E33-A258-1039DF3596C7}" destId="{4F0E5A07-D6AA-4B58-82FE-E0CA2B26C4A2}"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AC8B18-C0D2-427C-B902-01B994D594C4}"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kumimoji="1" lang="ja-JP" altLang="en-US"/>
        </a:p>
      </dgm:t>
    </dgm:pt>
    <dgm:pt modelId="{9A9D940A-C575-46A0-84B7-23D4A29BAF77}">
      <dgm:prSet phldrT="[テキスト]" custT="1"/>
      <dgm:spPr/>
      <dgm:t>
        <a:bodyPr/>
        <a:lstStyle/>
        <a:p>
          <a:r>
            <a:rPr kumimoji="1" lang="ja-JP" altLang="en-US" sz="1200" dirty="0"/>
            <a:t>ログイン・ログアウト</a:t>
          </a:r>
        </a:p>
      </dgm:t>
    </dgm:pt>
    <dgm:pt modelId="{9FBAFEF8-F15D-4AA4-BFD0-8A7DE1B36567}" type="parTrans" cxnId="{E9EA14A0-0C67-4E62-B84E-1B6834F7C293}">
      <dgm:prSet/>
      <dgm:spPr/>
      <dgm:t>
        <a:bodyPr/>
        <a:lstStyle/>
        <a:p>
          <a:endParaRPr kumimoji="1" lang="ja-JP" altLang="en-US"/>
        </a:p>
      </dgm:t>
    </dgm:pt>
    <dgm:pt modelId="{F67B8EEC-3525-4AB5-82EE-7F4087DF0681}" type="sibTrans" cxnId="{E9EA14A0-0C67-4E62-B84E-1B6834F7C293}">
      <dgm:prSet/>
      <dgm:spPr/>
      <dgm:t>
        <a:bodyPr/>
        <a:lstStyle/>
        <a:p>
          <a:endParaRPr kumimoji="1" lang="ja-JP" altLang="en-US"/>
        </a:p>
      </dgm:t>
    </dgm:pt>
    <dgm:pt modelId="{06E5EA4C-51D4-4332-A5E3-7E6B46D16BDD}">
      <dgm:prSet phldrT="[テキスト]" custT="1"/>
      <dgm:spPr/>
      <dgm:t>
        <a:bodyPr/>
        <a:lstStyle/>
        <a:p>
          <a:r>
            <a:rPr kumimoji="1" lang="ja-JP" altLang="en-US" sz="1200" dirty="0"/>
            <a:t>商品検索</a:t>
          </a:r>
        </a:p>
      </dgm:t>
    </dgm:pt>
    <dgm:pt modelId="{2A48070C-812A-4473-AFEC-472B569C4B88}" type="parTrans" cxnId="{94BB76A9-2119-48F6-AA34-4274561EF3A7}">
      <dgm:prSet/>
      <dgm:spPr/>
      <dgm:t>
        <a:bodyPr/>
        <a:lstStyle/>
        <a:p>
          <a:endParaRPr kumimoji="1" lang="ja-JP" altLang="en-US"/>
        </a:p>
      </dgm:t>
    </dgm:pt>
    <dgm:pt modelId="{20C66DDD-EBF0-4133-89D8-DB2F1D22ABC7}" type="sibTrans" cxnId="{94BB76A9-2119-48F6-AA34-4274561EF3A7}">
      <dgm:prSet/>
      <dgm:spPr/>
      <dgm:t>
        <a:bodyPr/>
        <a:lstStyle/>
        <a:p>
          <a:endParaRPr kumimoji="1" lang="ja-JP" altLang="en-US"/>
        </a:p>
      </dgm:t>
    </dgm:pt>
    <dgm:pt modelId="{AB2F455F-85A4-4020-A964-1AE52DF4D13C}">
      <dgm:prSet phldrT="[テキスト]" custT="1"/>
      <dgm:spPr/>
      <dgm:t>
        <a:bodyPr/>
        <a:lstStyle/>
        <a:p>
          <a:r>
            <a:rPr kumimoji="1" lang="ja-JP" altLang="en-US" sz="1200" dirty="0"/>
            <a:t>新商品登録</a:t>
          </a:r>
        </a:p>
      </dgm:t>
    </dgm:pt>
    <dgm:pt modelId="{E2686D18-CCAA-4659-A914-AFA3C9A7E3E9}" type="parTrans" cxnId="{431968EA-C956-4755-B437-54AE36AB2C4B}">
      <dgm:prSet/>
      <dgm:spPr/>
      <dgm:t>
        <a:bodyPr/>
        <a:lstStyle/>
        <a:p>
          <a:endParaRPr kumimoji="1" lang="ja-JP" altLang="en-US"/>
        </a:p>
      </dgm:t>
    </dgm:pt>
    <dgm:pt modelId="{6DFEF1CF-D413-4002-AF4A-A802B21FE699}" type="sibTrans" cxnId="{431968EA-C956-4755-B437-54AE36AB2C4B}">
      <dgm:prSet/>
      <dgm:spPr/>
      <dgm:t>
        <a:bodyPr/>
        <a:lstStyle/>
        <a:p>
          <a:endParaRPr kumimoji="1" lang="ja-JP" altLang="en-US"/>
        </a:p>
      </dgm:t>
    </dgm:pt>
    <dgm:pt modelId="{FC469F74-0D19-43C5-A9DA-AEF68063835D}">
      <dgm:prSet phldrT="[テキスト]" custT="1"/>
      <dgm:spPr/>
      <dgm:t>
        <a:bodyPr/>
        <a:lstStyle/>
        <a:p>
          <a:r>
            <a:rPr kumimoji="1" lang="ja-JP" altLang="en-US" sz="1200" dirty="0"/>
            <a:t>商品修正</a:t>
          </a:r>
        </a:p>
      </dgm:t>
    </dgm:pt>
    <dgm:pt modelId="{CFDC50A4-4C3E-4EF7-815B-248C19292C88}" type="parTrans" cxnId="{A1D7BD35-ADFF-4720-B26E-8D6F5DA17B93}">
      <dgm:prSet/>
      <dgm:spPr/>
      <dgm:t>
        <a:bodyPr/>
        <a:lstStyle/>
        <a:p>
          <a:endParaRPr kumimoji="1" lang="ja-JP" altLang="en-US"/>
        </a:p>
      </dgm:t>
    </dgm:pt>
    <dgm:pt modelId="{1D857E9D-AEF8-48C9-80F2-CAEFF71A810C}" type="sibTrans" cxnId="{A1D7BD35-ADFF-4720-B26E-8D6F5DA17B93}">
      <dgm:prSet/>
      <dgm:spPr/>
      <dgm:t>
        <a:bodyPr/>
        <a:lstStyle/>
        <a:p>
          <a:endParaRPr kumimoji="1" lang="ja-JP" altLang="en-US"/>
        </a:p>
      </dgm:t>
    </dgm:pt>
    <dgm:pt modelId="{D78C7B81-E47C-454D-9A72-0C66C3C90176}">
      <dgm:prSet phldrT="[テキスト]" custT="1"/>
      <dgm:spPr/>
      <dgm:t>
        <a:bodyPr/>
        <a:lstStyle/>
        <a:p>
          <a:r>
            <a:rPr kumimoji="1" lang="ja-JP" altLang="en-US" sz="1200" dirty="0"/>
            <a:t>商品削除</a:t>
          </a:r>
        </a:p>
      </dgm:t>
    </dgm:pt>
    <dgm:pt modelId="{15399550-5220-445F-B059-81E4C7B98DE9}" type="parTrans" cxnId="{20644D24-8821-4522-8D1D-4F60120706AA}">
      <dgm:prSet/>
      <dgm:spPr/>
      <dgm:t>
        <a:bodyPr/>
        <a:lstStyle/>
        <a:p>
          <a:endParaRPr kumimoji="1" lang="ja-JP" altLang="en-US"/>
        </a:p>
      </dgm:t>
    </dgm:pt>
    <dgm:pt modelId="{89288743-BE52-4139-B837-2C6392B89E17}" type="sibTrans" cxnId="{20644D24-8821-4522-8D1D-4F60120706AA}">
      <dgm:prSet/>
      <dgm:spPr/>
      <dgm:t>
        <a:bodyPr/>
        <a:lstStyle/>
        <a:p>
          <a:endParaRPr kumimoji="1" lang="ja-JP" altLang="en-US"/>
        </a:p>
      </dgm:t>
    </dgm:pt>
    <dgm:pt modelId="{079A931B-0074-450F-A7EF-B715C8F2371A}">
      <dgm:prSet phldrT="[テキスト]" custT="1"/>
      <dgm:spPr/>
      <dgm:t>
        <a:bodyPr/>
        <a:lstStyle/>
        <a:p>
          <a:r>
            <a:rPr kumimoji="1" lang="ja-JP" altLang="en-US" sz="1200" dirty="0"/>
            <a:t>商品カテゴリ登録</a:t>
          </a:r>
        </a:p>
      </dgm:t>
    </dgm:pt>
    <dgm:pt modelId="{0A508D99-A698-40D4-AA34-0E78CA5A0B62}" type="parTrans" cxnId="{0005EFEC-19EF-4E9E-AA5F-9E13F0E42827}">
      <dgm:prSet/>
      <dgm:spPr/>
      <dgm:t>
        <a:bodyPr/>
        <a:lstStyle/>
        <a:p>
          <a:endParaRPr kumimoji="1" lang="ja-JP" altLang="en-US"/>
        </a:p>
      </dgm:t>
    </dgm:pt>
    <dgm:pt modelId="{CCF6C18F-E1A4-42DF-B843-DA06A9C25ACC}" type="sibTrans" cxnId="{0005EFEC-19EF-4E9E-AA5F-9E13F0E42827}">
      <dgm:prSet/>
      <dgm:spPr/>
      <dgm:t>
        <a:bodyPr/>
        <a:lstStyle/>
        <a:p>
          <a:endParaRPr kumimoji="1" lang="ja-JP" altLang="en-US"/>
        </a:p>
      </dgm:t>
    </dgm:pt>
    <dgm:pt modelId="{6ACDEAED-2D14-4BDF-9771-AB02F5A0C047}">
      <dgm:prSet phldrT="[テキスト]" custT="1"/>
      <dgm:spPr/>
      <dgm:t>
        <a:bodyPr/>
        <a:lstStyle/>
        <a:p>
          <a:r>
            <a:rPr kumimoji="1" lang="ja-JP" altLang="en-US" sz="1200" dirty="0"/>
            <a:t>購入履歴検索履歴</a:t>
          </a:r>
        </a:p>
      </dgm:t>
    </dgm:pt>
    <dgm:pt modelId="{4F54F09B-2BEA-4E11-911F-AEC5FFA4EEF0}" type="parTrans" cxnId="{07F4B2F1-24A5-4530-9498-0669158B685A}">
      <dgm:prSet/>
      <dgm:spPr/>
      <dgm:t>
        <a:bodyPr/>
        <a:lstStyle/>
        <a:p>
          <a:endParaRPr kumimoji="1" lang="ja-JP" altLang="en-US"/>
        </a:p>
      </dgm:t>
    </dgm:pt>
    <dgm:pt modelId="{5DA87338-3D2D-48AD-8916-E95B44BF451D}" type="sibTrans" cxnId="{07F4B2F1-24A5-4530-9498-0669158B685A}">
      <dgm:prSet/>
      <dgm:spPr/>
      <dgm:t>
        <a:bodyPr/>
        <a:lstStyle/>
        <a:p>
          <a:endParaRPr kumimoji="1" lang="ja-JP" altLang="en-US"/>
        </a:p>
      </dgm:t>
    </dgm:pt>
    <dgm:pt modelId="{055E6D5E-9C08-4A2E-9F00-075960BF36AF}">
      <dgm:prSet phldrT="[テキスト]" custT="1"/>
      <dgm:spPr/>
      <dgm:t>
        <a:bodyPr/>
        <a:lstStyle/>
        <a:p>
          <a:r>
            <a:rPr kumimoji="1" lang="ja-JP" altLang="en-US" sz="1200" dirty="0"/>
            <a:t>注文ステータス更新</a:t>
          </a:r>
        </a:p>
      </dgm:t>
    </dgm:pt>
    <dgm:pt modelId="{6DB42449-6FF5-41F7-B1B4-0B1B32DB4300}" type="parTrans" cxnId="{68EF08E9-2257-4565-ABFD-36BFB5296ED7}">
      <dgm:prSet/>
      <dgm:spPr/>
      <dgm:t>
        <a:bodyPr/>
        <a:lstStyle/>
        <a:p>
          <a:endParaRPr kumimoji="1" lang="ja-JP" altLang="en-US"/>
        </a:p>
      </dgm:t>
    </dgm:pt>
    <dgm:pt modelId="{0FC74B7F-7B90-4603-BA0E-631761E549E0}" type="sibTrans" cxnId="{68EF08E9-2257-4565-ABFD-36BFB5296ED7}">
      <dgm:prSet/>
      <dgm:spPr/>
      <dgm:t>
        <a:bodyPr/>
        <a:lstStyle/>
        <a:p>
          <a:endParaRPr kumimoji="1" lang="ja-JP" altLang="en-US"/>
        </a:p>
      </dgm:t>
    </dgm:pt>
    <dgm:pt modelId="{E93FC5FB-FED9-4106-8842-A255EF90ABB6}">
      <dgm:prSet phldrT="[テキスト]" custT="1"/>
      <dgm:spPr/>
      <dgm:t>
        <a:bodyPr/>
        <a:lstStyle/>
        <a:p>
          <a:r>
            <a:rPr kumimoji="1" lang="ja-JP" altLang="en-US" sz="1200" dirty="0"/>
            <a:t>担当者アカウント</a:t>
          </a:r>
          <a:endParaRPr kumimoji="1" lang="en-US" altLang="ja-JP" sz="1100" dirty="0"/>
        </a:p>
        <a:p>
          <a:r>
            <a:rPr kumimoji="1" lang="ja-JP" altLang="en-US" sz="1200" dirty="0"/>
            <a:t>登録</a:t>
          </a:r>
        </a:p>
      </dgm:t>
    </dgm:pt>
    <dgm:pt modelId="{8CCAE5F1-CD4D-4F00-B7E2-FACF6AA68805}" type="parTrans" cxnId="{3F3F99F1-1BAD-45E7-AE1E-E88714687DA7}">
      <dgm:prSet/>
      <dgm:spPr/>
      <dgm:t>
        <a:bodyPr/>
        <a:lstStyle/>
        <a:p>
          <a:endParaRPr kumimoji="1" lang="ja-JP" altLang="en-US"/>
        </a:p>
      </dgm:t>
    </dgm:pt>
    <dgm:pt modelId="{E1F37A31-808E-432D-BBBC-7BE4CFDFC3BB}" type="sibTrans" cxnId="{3F3F99F1-1BAD-45E7-AE1E-E88714687DA7}">
      <dgm:prSet/>
      <dgm:spPr/>
      <dgm:t>
        <a:bodyPr/>
        <a:lstStyle/>
        <a:p>
          <a:endParaRPr kumimoji="1" lang="ja-JP" altLang="en-US"/>
        </a:p>
      </dgm:t>
    </dgm:pt>
    <dgm:pt modelId="{386F3949-25F9-4983-BF17-EB7DB443872C}" type="pres">
      <dgm:prSet presAssocID="{CCAC8B18-C0D2-427C-B902-01B994D594C4}" presName="cycle" presStyleCnt="0">
        <dgm:presLayoutVars>
          <dgm:dir/>
          <dgm:resizeHandles val="exact"/>
        </dgm:presLayoutVars>
      </dgm:prSet>
      <dgm:spPr/>
    </dgm:pt>
    <dgm:pt modelId="{5E1B7CC5-9708-4E44-B684-5950666994FC}" type="pres">
      <dgm:prSet presAssocID="{9A9D940A-C575-46A0-84B7-23D4A29BAF77}" presName="node" presStyleLbl="node1" presStyleIdx="0" presStyleCnt="9" custScaleX="164261" custRadScaleRad="101873" custRadScaleInc="4353">
        <dgm:presLayoutVars>
          <dgm:bulletEnabled val="1"/>
        </dgm:presLayoutVars>
      </dgm:prSet>
      <dgm:spPr/>
    </dgm:pt>
    <dgm:pt modelId="{4D69A8D8-309D-4B5B-82BF-4671F8E6135E}" type="pres">
      <dgm:prSet presAssocID="{9A9D940A-C575-46A0-84B7-23D4A29BAF77}" presName="spNode" presStyleCnt="0"/>
      <dgm:spPr/>
    </dgm:pt>
    <dgm:pt modelId="{8495A800-CB2D-4B32-A9CC-A2CF2DAAA299}" type="pres">
      <dgm:prSet presAssocID="{F67B8EEC-3525-4AB5-82EE-7F4087DF0681}" presName="sibTrans" presStyleLbl="sibTrans1D1" presStyleIdx="0" presStyleCnt="9"/>
      <dgm:spPr/>
    </dgm:pt>
    <dgm:pt modelId="{76152C4D-A85E-4E22-895F-01CA68D0EA81}" type="pres">
      <dgm:prSet presAssocID="{06E5EA4C-51D4-4332-A5E3-7E6B46D16BDD}" presName="node" presStyleLbl="node1" presStyleIdx="1" presStyleCnt="9" custScaleX="164261" custRadScaleRad="102095" custRadScaleInc="-1727">
        <dgm:presLayoutVars>
          <dgm:bulletEnabled val="1"/>
        </dgm:presLayoutVars>
      </dgm:prSet>
      <dgm:spPr/>
    </dgm:pt>
    <dgm:pt modelId="{E8DF7C70-EBB0-4BAE-B4CF-BC88296C5A8D}" type="pres">
      <dgm:prSet presAssocID="{06E5EA4C-51D4-4332-A5E3-7E6B46D16BDD}" presName="spNode" presStyleCnt="0"/>
      <dgm:spPr/>
    </dgm:pt>
    <dgm:pt modelId="{7CBD7FFF-7E8E-462A-8C3F-56E4379E15AE}" type="pres">
      <dgm:prSet presAssocID="{20C66DDD-EBF0-4133-89D8-DB2F1D22ABC7}" presName="sibTrans" presStyleLbl="sibTrans1D1" presStyleIdx="1" presStyleCnt="9"/>
      <dgm:spPr/>
    </dgm:pt>
    <dgm:pt modelId="{4074E4B3-D000-47C2-9CF8-FDDF6F073470}" type="pres">
      <dgm:prSet presAssocID="{AB2F455F-85A4-4020-A964-1AE52DF4D13C}" presName="node" presStyleLbl="node1" presStyleIdx="2" presStyleCnt="9" custScaleX="164261" custRadScaleRad="101354" custRadScaleInc="-7041">
        <dgm:presLayoutVars>
          <dgm:bulletEnabled val="1"/>
        </dgm:presLayoutVars>
      </dgm:prSet>
      <dgm:spPr/>
    </dgm:pt>
    <dgm:pt modelId="{D86CD89E-1E11-45E6-84C7-06289707F590}" type="pres">
      <dgm:prSet presAssocID="{AB2F455F-85A4-4020-A964-1AE52DF4D13C}" presName="spNode" presStyleCnt="0"/>
      <dgm:spPr/>
    </dgm:pt>
    <dgm:pt modelId="{BD66C1CF-7CD5-46B2-BE95-385083C09118}" type="pres">
      <dgm:prSet presAssocID="{6DFEF1CF-D413-4002-AF4A-A802B21FE699}" presName="sibTrans" presStyleLbl="sibTrans1D1" presStyleIdx="2" presStyleCnt="9"/>
      <dgm:spPr/>
    </dgm:pt>
    <dgm:pt modelId="{043165F1-34AF-4C13-A237-ECEFED6BE66B}" type="pres">
      <dgm:prSet presAssocID="{FC469F74-0D19-43C5-A9DA-AEF68063835D}" presName="node" presStyleLbl="node1" presStyleIdx="3" presStyleCnt="9" custScaleX="164261">
        <dgm:presLayoutVars>
          <dgm:bulletEnabled val="1"/>
        </dgm:presLayoutVars>
      </dgm:prSet>
      <dgm:spPr/>
    </dgm:pt>
    <dgm:pt modelId="{981559F7-212E-4672-820F-D3D8F9718EB4}" type="pres">
      <dgm:prSet presAssocID="{FC469F74-0D19-43C5-A9DA-AEF68063835D}" presName="spNode" presStyleCnt="0"/>
      <dgm:spPr/>
    </dgm:pt>
    <dgm:pt modelId="{167BA515-96B4-483C-B929-D78839B48C3A}" type="pres">
      <dgm:prSet presAssocID="{1D857E9D-AEF8-48C9-80F2-CAEFF71A810C}" presName="sibTrans" presStyleLbl="sibTrans1D1" presStyleIdx="3" presStyleCnt="9"/>
      <dgm:spPr/>
    </dgm:pt>
    <dgm:pt modelId="{6D98F4A1-C316-4A34-9B9C-7FB71E1F7EDE}" type="pres">
      <dgm:prSet presAssocID="{D78C7B81-E47C-454D-9A72-0C66C3C90176}" presName="node" presStyleLbl="node1" presStyleIdx="4" presStyleCnt="9" custScaleX="164261">
        <dgm:presLayoutVars>
          <dgm:bulletEnabled val="1"/>
        </dgm:presLayoutVars>
      </dgm:prSet>
      <dgm:spPr/>
    </dgm:pt>
    <dgm:pt modelId="{634E3C49-8380-4B68-BB96-10793185C175}" type="pres">
      <dgm:prSet presAssocID="{D78C7B81-E47C-454D-9A72-0C66C3C90176}" presName="spNode" presStyleCnt="0"/>
      <dgm:spPr/>
    </dgm:pt>
    <dgm:pt modelId="{14D717ED-C37F-4CB8-BEAF-E783974B830B}" type="pres">
      <dgm:prSet presAssocID="{89288743-BE52-4139-B837-2C6392B89E17}" presName="sibTrans" presStyleLbl="sibTrans1D1" presStyleIdx="4" presStyleCnt="9"/>
      <dgm:spPr/>
    </dgm:pt>
    <dgm:pt modelId="{AF20C8DF-4653-480F-86FE-12993BEE1BDA}" type="pres">
      <dgm:prSet presAssocID="{079A931B-0074-450F-A7EF-B715C8F2371A}" presName="node" presStyleLbl="node1" presStyleIdx="5" presStyleCnt="9" custScaleX="164261">
        <dgm:presLayoutVars>
          <dgm:bulletEnabled val="1"/>
        </dgm:presLayoutVars>
      </dgm:prSet>
      <dgm:spPr/>
    </dgm:pt>
    <dgm:pt modelId="{7E153064-E2CE-4DF0-9275-4739D5F2664B}" type="pres">
      <dgm:prSet presAssocID="{079A931B-0074-450F-A7EF-B715C8F2371A}" presName="spNode" presStyleCnt="0"/>
      <dgm:spPr/>
    </dgm:pt>
    <dgm:pt modelId="{E7548738-3035-4C37-A130-382FF696CC2F}" type="pres">
      <dgm:prSet presAssocID="{CCF6C18F-E1A4-42DF-B843-DA06A9C25ACC}" presName="sibTrans" presStyleLbl="sibTrans1D1" presStyleIdx="5" presStyleCnt="9"/>
      <dgm:spPr/>
    </dgm:pt>
    <dgm:pt modelId="{9353A7E2-BB5F-46C8-91B7-56E1E424F4A2}" type="pres">
      <dgm:prSet presAssocID="{6ACDEAED-2D14-4BDF-9771-AB02F5A0C047}" presName="node" presStyleLbl="node1" presStyleIdx="6" presStyleCnt="9" custScaleX="164261">
        <dgm:presLayoutVars>
          <dgm:bulletEnabled val="1"/>
        </dgm:presLayoutVars>
      </dgm:prSet>
      <dgm:spPr/>
    </dgm:pt>
    <dgm:pt modelId="{DC497750-DFE2-4354-AF89-66C898C7DF08}" type="pres">
      <dgm:prSet presAssocID="{6ACDEAED-2D14-4BDF-9771-AB02F5A0C047}" presName="spNode" presStyleCnt="0"/>
      <dgm:spPr/>
    </dgm:pt>
    <dgm:pt modelId="{7D061A46-B92A-496C-87F6-A0C4DEA89A7A}" type="pres">
      <dgm:prSet presAssocID="{5DA87338-3D2D-48AD-8916-E95B44BF451D}" presName="sibTrans" presStyleLbl="sibTrans1D1" presStyleIdx="6" presStyleCnt="9"/>
      <dgm:spPr/>
    </dgm:pt>
    <dgm:pt modelId="{9FFCA64B-E4AC-4761-9BD7-F288221C03E1}" type="pres">
      <dgm:prSet presAssocID="{055E6D5E-9C08-4A2E-9F00-075960BF36AF}" presName="node" presStyleLbl="node1" presStyleIdx="7" presStyleCnt="9" custScaleX="164261">
        <dgm:presLayoutVars>
          <dgm:bulletEnabled val="1"/>
        </dgm:presLayoutVars>
      </dgm:prSet>
      <dgm:spPr/>
    </dgm:pt>
    <dgm:pt modelId="{177E4F4A-5A23-4A2A-9DAB-47854AE9F607}" type="pres">
      <dgm:prSet presAssocID="{055E6D5E-9C08-4A2E-9F00-075960BF36AF}" presName="spNode" presStyleCnt="0"/>
      <dgm:spPr/>
    </dgm:pt>
    <dgm:pt modelId="{AAF6DB81-5EB3-440D-B48D-1E2438B7BB30}" type="pres">
      <dgm:prSet presAssocID="{0FC74B7F-7B90-4603-BA0E-631761E549E0}" presName="sibTrans" presStyleLbl="sibTrans1D1" presStyleIdx="7" presStyleCnt="9"/>
      <dgm:spPr/>
    </dgm:pt>
    <dgm:pt modelId="{6E5A6111-5D86-4C2E-BC0A-4C08D4181F35}" type="pres">
      <dgm:prSet presAssocID="{E93FC5FB-FED9-4106-8842-A255EF90ABB6}" presName="node" presStyleLbl="node1" presStyleIdx="8" presStyleCnt="9" custScaleX="164261">
        <dgm:presLayoutVars>
          <dgm:bulletEnabled val="1"/>
        </dgm:presLayoutVars>
      </dgm:prSet>
      <dgm:spPr/>
    </dgm:pt>
    <dgm:pt modelId="{7129DF68-87EF-40B6-B99C-C625103E9804}" type="pres">
      <dgm:prSet presAssocID="{E93FC5FB-FED9-4106-8842-A255EF90ABB6}" presName="spNode" presStyleCnt="0"/>
      <dgm:spPr/>
    </dgm:pt>
    <dgm:pt modelId="{D509C83D-A8C6-4869-8D45-FA4FF14F4830}" type="pres">
      <dgm:prSet presAssocID="{E1F37A31-808E-432D-BBBC-7BE4CFDFC3BB}" presName="sibTrans" presStyleLbl="sibTrans1D1" presStyleIdx="8" presStyleCnt="9"/>
      <dgm:spPr/>
    </dgm:pt>
  </dgm:ptLst>
  <dgm:cxnLst>
    <dgm:cxn modelId="{E8B33517-DF36-4F85-869E-326BF06353E4}" type="presOf" srcId="{D78C7B81-E47C-454D-9A72-0C66C3C90176}" destId="{6D98F4A1-C316-4A34-9B9C-7FB71E1F7EDE}" srcOrd="0" destOrd="0" presId="urn:microsoft.com/office/officeart/2005/8/layout/cycle6"/>
    <dgm:cxn modelId="{F9E4F517-309F-401D-A406-2233CF780F79}" type="presOf" srcId="{5DA87338-3D2D-48AD-8916-E95B44BF451D}" destId="{7D061A46-B92A-496C-87F6-A0C4DEA89A7A}" srcOrd="0" destOrd="0" presId="urn:microsoft.com/office/officeart/2005/8/layout/cycle6"/>
    <dgm:cxn modelId="{20644D24-8821-4522-8D1D-4F60120706AA}" srcId="{CCAC8B18-C0D2-427C-B902-01B994D594C4}" destId="{D78C7B81-E47C-454D-9A72-0C66C3C90176}" srcOrd="4" destOrd="0" parTransId="{15399550-5220-445F-B059-81E4C7B98DE9}" sibTransId="{89288743-BE52-4139-B837-2C6392B89E17}"/>
    <dgm:cxn modelId="{36897A2D-0F10-4645-846D-CC96FFC0892B}" type="presOf" srcId="{89288743-BE52-4139-B837-2C6392B89E17}" destId="{14D717ED-C37F-4CB8-BEAF-E783974B830B}" srcOrd="0" destOrd="0" presId="urn:microsoft.com/office/officeart/2005/8/layout/cycle6"/>
    <dgm:cxn modelId="{2EC54831-91B9-427D-AA22-54B70E90907C}" type="presOf" srcId="{079A931B-0074-450F-A7EF-B715C8F2371A}" destId="{AF20C8DF-4653-480F-86FE-12993BEE1BDA}" srcOrd="0" destOrd="0" presId="urn:microsoft.com/office/officeart/2005/8/layout/cycle6"/>
    <dgm:cxn modelId="{A1D7BD35-ADFF-4720-B26E-8D6F5DA17B93}" srcId="{CCAC8B18-C0D2-427C-B902-01B994D594C4}" destId="{FC469F74-0D19-43C5-A9DA-AEF68063835D}" srcOrd="3" destOrd="0" parTransId="{CFDC50A4-4C3E-4EF7-815B-248C19292C88}" sibTransId="{1D857E9D-AEF8-48C9-80F2-CAEFF71A810C}"/>
    <dgm:cxn modelId="{8127B35B-8657-451F-B7C2-690850F18932}" type="presOf" srcId="{F67B8EEC-3525-4AB5-82EE-7F4087DF0681}" destId="{8495A800-CB2D-4B32-A9CC-A2CF2DAAA299}" srcOrd="0" destOrd="0" presId="urn:microsoft.com/office/officeart/2005/8/layout/cycle6"/>
    <dgm:cxn modelId="{D4E28268-3BDD-4FCA-8FF9-00016357BDAF}" type="presOf" srcId="{6ACDEAED-2D14-4BDF-9771-AB02F5A0C047}" destId="{9353A7E2-BB5F-46C8-91B7-56E1E424F4A2}" srcOrd="0" destOrd="0" presId="urn:microsoft.com/office/officeart/2005/8/layout/cycle6"/>
    <dgm:cxn modelId="{0FA91349-A9BC-4E32-B051-41742E980BFF}" type="presOf" srcId="{1D857E9D-AEF8-48C9-80F2-CAEFF71A810C}" destId="{167BA515-96B4-483C-B929-D78839B48C3A}" srcOrd="0" destOrd="0" presId="urn:microsoft.com/office/officeart/2005/8/layout/cycle6"/>
    <dgm:cxn modelId="{E9EA14A0-0C67-4E62-B84E-1B6834F7C293}" srcId="{CCAC8B18-C0D2-427C-B902-01B994D594C4}" destId="{9A9D940A-C575-46A0-84B7-23D4A29BAF77}" srcOrd="0" destOrd="0" parTransId="{9FBAFEF8-F15D-4AA4-BFD0-8A7DE1B36567}" sibTransId="{F67B8EEC-3525-4AB5-82EE-7F4087DF0681}"/>
    <dgm:cxn modelId="{94BB76A9-2119-48F6-AA34-4274561EF3A7}" srcId="{CCAC8B18-C0D2-427C-B902-01B994D594C4}" destId="{06E5EA4C-51D4-4332-A5E3-7E6B46D16BDD}" srcOrd="1" destOrd="0" parTransId="{2A48070C-812A-4473-AFEC-472B569C4B88}" sibTransId="{20C66DDD-EBF0-4133-89D8-DB2F1D22ABC7}"/>
    <dgm:cxn modelId="{ED8527AD-CA3F-4D4C-A9EA-A939EA4396F6}" type="presOf" srcId="{CCAC8B18-C0D2-427C-B902-01B994D594C4}" destId="{386F3949-25F9-4983-BF17-EB7DB443872C}" srcOrd="0" destOrd="0" presId="urn:microsoft.com/office/officeart/2005/8/layout/cycle6"/>
    <dgm:cxn modelId="{247687AD-CB0F-4A52-9AF7-C3B50131AF1F}" type="presOf" srcId="{9A9D940A-C575-46A0-84B7-23D4A29BAF77}" destId="{5E1B7CC5-9708-4E44-B684-5950666994FC}" srcOrd="0" destOrd="0" presId="urn:microsoft.com/office/officeart/2005/8/layout/cycle6"/>
    <dgm:cxn modelId="{EF2DCAB2-7ACD-41B0-B1A0-789C9305107C}" type="presOf" srcId="{AB2F455F-85A4-4020-A964-1AE52DF4D13C}" destId="{4074E4B3-D000-47C2-9CF8-FDDF6F073470}" srcOrd="0" destOrd="0" presId="urn:microsoft.com/office/officeart/2005/8/layout/cycle6"/>
    <dgm:cxn modelId="{9465D9B2-BFC9-4BD9-ADB8-E8600AA190C1}" type="presOf" srcId="{0FC74B7F-7B90-4603-BA0E-631761E549E0}" destId="{AAF6DB81-5EB3-440D-B48D-1E2438B7BB30}" srcOrd="0" destOrd="0" presId="urn:microsoft.com/office/officeart/2005/8/layout/cycle6"/>
    <dgm:cxn modelId="{08A760B9-DAF6-4B7F-B4D4-F863902AE4B7}" type="presOf" srcId="{FC469F74-0D19-43C5-A9DA-AEF68063835D}" destId="{043165F1-34AF-4C13-A237-ECEFED6BE66B}" srcOrd="0" destOrd="0" presId="urn:microsoft.com/office/officeart/2005/8/layout/cycle6"/>
    <dgm:cxn modelId="{7604F5C2-AB7C-4CDC-AB5F-B7DB33F71A44}" type="presOf" srcId="{20C66DDD-EBF0-4133-89D8-DB2F1D22ABC7}" destId="{7CBD7FFF-7E8E-462A-8C3F-56E4379E15AE}" srcOrd="0" destOrd="0" presId="urn:microsoft.com/office/officeart/2005/8/layout/cycle6"/>
    <dgm:cxn modelId="{6A68FBC5-6264-4417-B5BD-F5622EFA68FD}" type="presOf" srcId="{E93FC5FB-FED9-4106-8842-A255EF90ABB6}" destId="{6E5A6111-5D86-4C2E-BC0A-4C08D4181F35}" srcOrd="0" destOrd="0" presId="urn:microsoft.com/office/officeart/2005/8/layout/cycle6"/>
    <dgm:cxn modelId="{6A4DE2CC-B2FD-4FA7-A087-D91B2D3120BD}" type="presOf" srcId="{055E6D5E-9C08-4A2E-9F00-075960BF36AF}" destId="{9FFCA64B-E4AC-4761-9BD7-F288221C03E1}" srcOrd="0" destOrd="0" presId="urn:microsoft.com/office/officeart/2005/8/layout/cycle6"/>
    <dgm:cxn modelId="{707245CE-A3B4-4811-A946-63077BFD9C09}" type="presOf" srcId="{6DFEF1CF-D413-4002-AF4A-A802B21FE699}" destId="{BD66C1CF-7CD5-46B2-BE95-385083C09118}" srcOrd="0" destOrd="0" presId="urn:microsoft.com/office/officeart/2005/8/layout/cycle6"/>
    <dgm:cxn modelId="{3FCA09D7-2338-4806-809A-F86533297068}" type="presOf" srcId="{CCF6C18F-E1A4-42DF-B843-DA06A9C25ACC}" destId="{E7548738-3035-4C37-A130-382FF696CC2F}" srcOrd="0" destOrd="0" presId="urn:microsoft.com/office/officeart/2005/8/layout/cycle6"/>
    <dgm:cxn modelId="{5E5D14DB-C300-4358-9FF2-EFAE57B833BC}" type="presOf" srcId="{06E5EA4C-51D4-4332-A5E3-7E6B46D16BDD}" destId="{76152C4D-A85E-4E22-895F-01CA68D0EA81}" srcOrd="0" destOrd="0" presId="urn:microsoft.com/office/officeart/2005/8/layout/cycle6"/>
    <dgm:cxn modelId="{68EF08E9-2257-4565-ABFD-36BFB5296ED7}" srcId="{CCAC8B18-C0D2-427C-B902-01B994D594C4}" destId="{055E6D5E-9C08-4A2E-9F00-075960BF36AF}" srcOrd="7" destOrd="0" parTransId="{6DB42449-6FF5-41F7-B1B4-0B1B32DB4300}" sibTransId="{0FC74B7F-7B90-4603-BA0E-631761E549E0}"/>
    <dgm:cxn modelId="{431968EA-C956-4755-B437-54AE36AB2C4B}" srcId="{CCAC8B18-C0D2-427C-B902-01B994D594C4}" destId="{AB2F455F-85A4-4020-A964-1AE52DF4D13C}" srcOrd="2" destOrd="0" parTransId="{E2686D18-CCAA-4659-A914-AFA3C9A7E3E9}" sibTransId="{6DFEF1CF-D413-4002-AF4A-A802B21FE699}"/>
    <dgm:cxn modelId="{0005EFEC-19EF-4E9E-AA5F-9E13F0E42827}" srcId="{CCAC8B18-C0D2-427C-B902-01B994D594C4}" destId="{079A931B-0074-450F-A7EF-B715C8F2371A}" srcOrd="5" destOrd="0" parTransId="{0A508D99-A698-40D4-AA34-0E78CA5A0B62}" sibTransId="{CCF6C18F-E1A4-42DF-B843-DA06A9C25ACC}"/>
    <dgm:cxn modelId="{3F3F99F1-1BAD-45E7-AE1E-E88714687DA7}" srcId="{CCAC8B18-C0D2-427C-B902-01B994D594C4}" destId="{E93FC5FB-FED9-4106-8842-A255EF90ABB6}" srcOrd="8" destOrd="0" parTransId="{8CCAE5F1-CD4D-4F00-B7E2-FACF6AA68805}" sibTransId="{E1F37A31-808E-432D-BBBC-7BE4CFDFC3BB}"/>
    <dgm:cxn modelId="{07F4B2F1-24A5-4530-9498-0669158B685A}" srcId="{CCAC8B18-C0D2-427C-B902-01B994D594C4}" destId="{6ACDEAED-2D14-4BDF-9771-AB02F5A0C047}" srcOrd="6" destOrd="0" parTransId="{4F54F09B-2BEA-4E11-911F-AEC5FFA4EEF0}" sibTransId="{5DA87338-3D2D-48AD-8916-E95B44BF451D}"/>
    <dgm:cxn modelId="{66F0EDFA-4274-4F8E-A230-AA4F9E4220FE}" type="presOf" srcId="{E1F37A31-808E-432D-BBBC-7BE4CFDFC3BB}" destId="{D509C83D-A8C6-4869-8D45-FA4FF14F4830}" srcOrd="0" destOrd="0" presId="urn:microsoft.com/office/officeart/2005/8/layout/cycle6"/>
    <dgm:cxn modelId="{382C30C8-DB65-4278-87DD-A742CDF7CC52}" type="presParOf" srcId="{386F3949-25F9-4983-BF17-EB7DB443872C}" destId="{5E1B7CC5-9708-4E44-B684-5950666994FC}" srcOrd="0" destOrd="0" presId="urn:microsoft.com/office/officeart/2005/8/layout/cycle6"/>
    <dgm:cxn modelId="{FA47CCDC-7980-427D-AB30-839883E94F63}" type="presParOf" srcId="{386F3949-25F9-4983-BF17-EB7DB443872C}" destId="{4D69A8D8-309D-4B5B-82BF-4671F8E6135E}" srcOrd="1" destOrd="0" presId="urn:microsoft.com/office/officeart/2005/8/layout/cycle6"/>
    <dgm:cxn modelId="{C0A54230-961D-490B-912E-5C4E991D6CF4}" type="presParOf" srcId="{386F3949-25F9-4983-BF17-EB7DB443872C}" destId="{8495A800-CB2D-4B32-A9CC-A2CF2DAAA299}" srcOrd="2" destOrd="0" presId="urn:microsoft.com/office/officeart/2005/8/layout/cycle6"/>
    <dgm:cxn modelId="{27B07036-A09F-4478-B336-729141C673D1}" type="presParOf" srcId="{386F3949-25F9-4983-BF17-EB7DB443872C}" destId="{76152C4D-A85E-4E22-895F-01CA68D0EA81}" srcOrd="3" destOrd="0" presId="urn:microsoft.com/office/officeart/2005/8/layout/cycle6"/>
    <dgm:cxn modelId="{9EF13008-6C1F-4CC7-B062-14B653E077C6}" type="presParOf" srcId="{386F3949-25F9-4983-BF17-EB7DB443872C}" destId="{E8DF7C70-EBB0-4BAE-B4CF-BC88296C5A8D}" srcOrd="4" destOrd="0" presId="urn:microsoft.com/office/officeart/2005/8/layout/cycle6"/>
    <dgm:cxn modelId="{6C7F2B41-14F2-41EC-8DAE-13EE16C91A9B}" type="presParOf" srcId="{386F3949-25F9-4983-BF17-EB7DB443872C}" destId="{7CBD7FFF-7E8E-462A-8C3F-56E4379E15AE}" srcOrd="5" destOrd="0" presId="urn:microsoft.com/office/officeart/2005/8/layout/cycle6"/>
    <dgm:cxn modelId="{40AEF3C0-0D8C-4F6A-917A-F2DB8A4A8561}" type="presParOf" srcId="{386F3949-25F9-4983-BF17-EB7DB443872C}" destId="{4074E4B3-D000-47C2-9CF8-FDDF6F073470}" srcOrd="6" destOrd="0" presId="urn:microsoft.com/office/officeart/2005/8/layout/cycle6"/>
    <dgm:cxn modelId="{44A68D04-8CE5-4B66-A4F7-126A00011A04}" type="presParOf" srcId="{386F3949-25F9-4983-BF17-EB7DB443872C}" destId="{D86CD89E-1E11-45E6-84C7-06289707F590}" srcOrd="7" destOrd="0" presId="urn:microsoft.com/office/officeart/2005/8/layout/cycle6"/>
    <dgm:cxn modelId="{A011FC15-9ADA-4C2B-B662-892D6C664BE3}" type="presParOf" srcId="{386F3949-25F9-4983-BF17-EB7DB443872C}" destId="{BD66C1CF-7CD5-46B2-BE95-385083C09118}" srcOrd="8" destOrd="0" presId="urn:microsoft.com/office/officeart/2005/8/layout/cycle6"/>
    <dgm:cxn modelId="{27591098-281F-4A3B-A00F-13BD1CFF6F24}" type="presParOf" srcId="{386F3949-25F9-4983-BF17-EB7DB443872C}" destId="{043165F1-34AF-4C13-A237-ECEFED6BE66B}" srcOrd="9" destOrd="0" presId="urn:microsoft.com/office/officeart/2005/8/layout/cycle6"/>
    <dgm:cxn modelId="{781451AE-6646-4690-BC7F-1163CA90671C}" type="presParOf" srcId="{386F3949-25F9-4983-BF17-EB7DB443872C}" destId="{981559F7-212E-4672-820F-D3D8F9718EB4}" srcOrd="10" destOrd="0" presId="urn:microsoft.com/office/officeart/2005/8/layout/cycle6"/>
    <dgm:cxn modelId="{88D9451F-AFD0-4488-BB18-BC26F35830A6}" type="presParOf" srcId="{386F3949-25F9-4983-BF17-EB7DB443872C}" destId="{167BA515-96B4-483C-B929-D78839B48C3A}" srcOrd="11" destOrd="0" presId="urn:microsoft.com/office/officeart/2005/8/layout/cycle6"/>
    <dgm:cxn modelId="{19A4853F-CB24-47ED-A01D-3604F8C36D0F}" type="presParOf" srcId="{386F3949-25F9-4983-BF17-EB7DB443872C}" destId="{6D98F4A1-C316-4A34-9B9C-7FB71E1F7EDE}" srcOrd="12" destOrd="0" presId="urn:microsoft.com/office/officeart/2005/8/layout/cycle6"/>
    <dgm:cxn modelId="{A016BAF0-8C3F-4A44-AB30-306BD3C13826}" type="presParOf" srcId="{386F3949-25F9-4983-BF17-EB7DB443872C}" destId="{634E3C49-8380-4B68-BB96-10793185C175}" srcOrd="13" destOrd="0" presId="urn:microsoft.com/office/officeart/2005/8/layout/cycle6"/>
    <dgm:cxn modelId="{BDCBB1ED-64E4-4348-8249-3DE344339642}" type="presParOf" srcId="{386F3949-25F9-4983-BF17-EB7DB443872C}" destId="{14D717ED-C37F-4CB8-BEAF-E783974B830B}" srcOrd="14" destOrd="0" presId="urn:microsoft.com/office/officeart/2005/8/layout/cycle6"/>
    <dgm:cxn modelId="{798D5F00-2047-43F0-B475-747AAEA52093}" type="presParOf" srcId="{386F3949-25F9-4983-BF17-EB7DB443872C}" destId="{AF20C8DF-4653-480F-86FE-12993BEE1BDA}" srcOrd="15" destOrd="0" presId="urn:microsoft.com/office/officeart/2005/8/layout/cycle6"/>
    <dgm:cxn modelId="{F075BF5A-5F42-4F35-AF13-D52D893A326F}" type="presParOf" srcId="{386F3949-25F9-4983-BF17-EB7DB443872C}" destId="{7E153064-E2CE-4DF0-9275-4739D5F2664B}" srcOrd="16" destOrd="0" presId="urn:microsoft.com/office/officeart/2005/8/layout/cycle6"/>
    <dgm:cxn modelId="{58E47E04-13C2-41CD-A04C-AAB04CC65646}" type="presParOf" srcId="{386F3949-25F9-4983-BF17-EB7DB443872C}" destId="{E7548738-3035-4C37-A130-382FF696CC2F}" srcOrd="17" destOrd="0" presId="urn:microsoft.com/office/officeart/2005/8/layout/cycle6"/>
    <dgm:cxn modelId="{99647F25-0D08-422D-B700-8241910091DB}" type="presParOf" srcId="{386F3949-25F9-4983-BF17-EB7DB443872C}" destId="{9353A7E2-BB5F-46C8-91B7-56E1E424F4A2}" srcOrd="18" destOrd="0" presId="urn:microsoft.com/office/officeart/2005/8/layout/cycle6"/>
    <dgm:cxn modelId="{F6F620B7-6993-4545-A1A0-A9F8156AE888}" type="presParOf" srcId="{386F3949-25F9-4983-BF17-EB7DB443872C}" destId="{DC497750-DFE2-4354-AF89-66C898C7DF08}" srcOrd="19" destOrd="0" presId="urn:microsoft.com/office/officeart/2005/8/layout/cycle6"/>
    <dgm:cxn modelId="{B1272011-0301-45E0-A1F8-4FEA7FEAF8E6}" type="presParOf" srcId="{386F3949-25F9-4983-BF17-EB7DB443872C}" destId="{7D061A46-B92A-496C-87F6-A0C4DEA89A7A}" srcOrd="20" destOrd="0" presId="urn:microsoft.com/office/officeart/2005/8/layout/cycle6"/>
    <dgm:cxn modelId="{EB84EFD8-EC49-4B28-9B98-DF6623689183}" type="presParOf" srcId="{386F3949-25F9-4983-BF17-EB7DB443872C}" destId="{9FFCA64B-E4AC-4761-9BD7-F288221C03E1}" srcOrd="21" destOrd="0" presId="urn:microsoft.com/office/officeart/2005/8/layout/cycle6"/>
    <dgm:cxn modelId="{6CA078B0-CEF9-4ABD-BE81-E439B4DF0878}" type="presParOf" srcId="{386F3949-25F9-4983-BF17-EB7DB443872C}" destId="{177E4F4A-5A23-4A2A-9DAB-47854AE9F607}" srcOrd="22" destOrd="0" presId="urn:microsoft.com/office/officeart/2005/8/layout/cycle6"/>
    <dgm:cxn modelId="{E8A9B7F9-DAC0-4CEE-9DB3-37702AAA92F4}" type="presParOf" srcId="{386F3949-25F9-4983-BF17-EB7DB443872C}" destId="{AAF6DB81-5EB3-440D-B48D-1E2438B7BB30}" srcOrd="23" destOrd="0" presId="urn:microsoft.com/office/officeart/2005/8/layout/cycle6"/>
    <dgm:cxn modelId="{F9D911B5-B658-49FE-A566-816CCD7F1A7F}" type="presParOf" srcId="{386F3949-25F9-4983-BF17-EB7DB443872C}" destId="{6E5A6111-5D86-4C2E-BC0A-4C08D4181F35}" srcOrd="24" destOrd="0" presId="urn:microsoft.com/office/officeart/2005/8/layout/cycle6"/>
    <dgm:cxn modelId="{3245F460-BC19-41F7-A15F-C7736E00C35B}" type="presParOf" srcId="{386F3949-25F9-4983-BF17-EB7DB443872C}" destId="{7129DF68-87EF-40B6-B99C-C625103E9804}" srcOrd="25" destOrd="0" presId="urn:microsoft.com/office/officeart/2005/8/layout/cycle6"/>
    <dgm:cxn modelId="{0F3C2881-8589-464F-A1C2-8F3DF1709EFC}" type="presParOf" srcId="{386F3949-25F9-4983-BF17-EB7DB443872C}" destId="{D509C83D-A8C6-4869-8D45-FA4FF14F4830}" srcOrd="26"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B5415-5FA2-4971-9C86-E4D699DC1A61}">
      <dsp:nvSpPr>
        <dsp:cNvPr id="0" name=""/>
        <dsp:cNvSpPr/>
      </dsp:nvSpPr>
      <dsp:spPr>
        <a:xfrm>
          <a:off x="3110455" y="1919"/>
          <a:ext cx="1233989" cy="8020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顧客アカウント登録</a:t>
          </a:r>
        </a:p>
      </dsp:txBody>
      <dsp:txXfrm>
        <a:off x="3149610" y="41074"/>
        <a:ext cx="1155679" cy="723783"/>
      </dsp:txXfrm>
    </dsp:sp>
    <dsp:sp modelId="{3D3DE22F-86BF-4322-9587-46B78D38E7B8}">
      <dsp:nvSpPr>
        <dsp:cNvPr id="0" name=""/>
        <dsp:cNvSpPr/>
      </dsp:nvSpPr>
      <dsp:spPr>
        <a:xfrm>
          <a:off x="1436775" y="402966"/>
          <a:ext cx="4581349" cy="4581349"/>
        </a:xfrm>
        <a:custGeom>
          <a:avLst/>
          <a:gdLst/>
          <a:ahLst/>
          <a:cxnLst/>
          <a:rect l="0" t="0" r="0" b="0"/>
          <a:pathLst>
            <a:path>
              <a:moveTo>
                <a:pt x="2915849" y="86962"/>
              </a:moveTo>
              <a:arcTo wR="2290674" hR="2290674" stAng="17150292" swAng="1257340"/>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36552A-F89D-4559-8198-1C18B893A061}">
      <dsp:nvSpPr>
        <dsp:cNvPr id="0" name=""/>
        <dsp:cNvSpPr/>
      </dsp:nvSpPr>
      <dsp:spPr>
        <a:xfrm>
          <a:off x="4901376" y="864382"/>
          <a:ext cx="1233989" cy="8020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ログイン・ログアウト</a:t>
          </a:r>
        </a:p>
      </dsp:txBody>
      <dsp:txXfrm>
        <a:off x="4940531" y="903537"/>
        <a:ext cx="1155679" cy="723783"/>
      </dsp:txXfrm>
    </dsp:sp>
    <dsp:sp modelId="{35868528-0211-4915-9BD6-6312568ABCE9}">
      <dsp:nvSpPr>
        <dsp:cNvPr id="0" name=""/>
        <dsp:cNvSpPr/>
      </dsp:nvSpPr>
      <dsp:spPr>
        <a:xfrm>
          <a:off x="1436775" y="402966"/>
          <a:ext cx="4581349" cy="4581349"/>
        </a:xfrm>
        <a:custGeom>
          <a:avLst/>
          <a:gdLst/>
          <a:ahLst/>
          <a:cxnLst/>
          <a:rect l="0" t="0" r="0" b="0"/>
          <a:pathLst>
            <a:path>
              <a:moveTo>
                <a:pt x="4343321" y="1273899"/>
              </a:moveTo>
              <a:arcTo wR="2290674" hR="2290674" stAng="20018915" swAng="172681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B6FFDAE-ED53-4E04-913C-9A31E102BE35}">
      <dsp:nvSpPr>
        <dsp:cNvPr id="0" name=""/>
        <dsp:cNvSpPr/>
      </dsp:nvSpPr>
      <dsp:spPr>
        <a:xfrm>
          <a:off x="5343697" y="2802317"/>
          <a:ext cx="1233989" cy="8020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購入履歴検索</a:t>
          </a:r>
        </a:p>
      </dsp:txBody>
      <dsp:txXfrm>
        <a:off x="5382852" y="2841472"/>
        <a:ext cx="1155679" cy="723783"/>
      </dsp:txXfrm>
    </dsp:sp>
    <dsp:sp modelId="{AA16A203-7736-4F2D-B410-4FA3D1859644}">
      <dsp:nvSpPr>
        <dsp:cNvPr id="0" name=""/>
        <dsp:cNvSpPr/>
      </dsp:nvSpPr>
      <dsp:spPr>
        <a:xfrm>
          <a:off x="1436775" y="402966"/>
          <a:ext cx="4581349" cy="4581349"/>
        </a:xfrm>
        <a:custGeom>
          <a:avLst/>
          <a:gdLst/>
          <a:ahLst/>
          <a:cxnLst/>
          <a:rect l="0" t="0" r="0" b="0"/>
          <a:pathLst>
            <a:path>
              <a:moveTo>
                <a:pt x="4388837" y="3209858"/>
              </a:moveTo>
              <a:arcTo wR="2290674" hR="2290674" stAng="1419465" swAng="1359341"/>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DC38B7-C0B4-464E-A624-6CAA14BCA2BD}">
      <dsp:nvSpPr>
        <dsp:cNvPr id="0" name=""/>
        <dsp:cNvSpPr/>
      </dsp:nvSpPr>
      <dsp:spPr>
        <a:xfrm>
          <a:off x="4104341" y="4356420"/>
          <a:ext cx="1233989" cy="8020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カテゴリ別商品検索</a:t>
          </a:r>
        </a:p>
      </dsp:txBody>
      <dsp:txXfrm>
        <a:off x="4143496" y="4395575"/>
        <a:ext cx="1155679" cy="723783"/>
      </dsp:txXfrm>
    </dsp:sp>
    <dsp:sp modelId="{78E0F651-C48D-4E2F-81F0-6CBAA699B1E0}">
      <dsp:nvSpPr>
        <dsp:cNvPr id="0" name=""/>
        <dsp:cNvSpPr/>
      </dsp:nvSpPr>
      <dsp:spPr>
        <a:xfrm>
          <a:off x="1436775" y="402966"/>
          <a:ext cx="4581349" cy="4581349"/>
        </a:xfrm>
        <a:custGeom>
          <a:avLst/>
          <a:gdLst/>
          <a:ahLst/>
          <a:cxnLst/>
          <a:rect l="0" t="0" r="0" b="0"/>
          <a:pathLst>
            <a:path>
              <a:moveTo>
                <a:pt x="2660128" y="4551358"/>
              </a:moveTo>
              <a:arcTo wR="2290674" hR="2290674" stAng="4843106" swAng="1113788"/>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9073235-AE57-439D-B633-364470F49313}">
      <dsp:nvSpPr>
        <dsp:cNvPr id="0" name=""/>
        <dsp:cNvSpPr/>
      </dsp:nvSpPr>
      <dsp:spPr>
        <a:xfrm>
          <a:off x="2116568" y="4356420"/>
          <a:ext cx="1233989" cy="8020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商品購入</a:t>
          </a:r>
        </a:p>
      </dsp:txBody>
      <dsp:txXfrm>
        <a:off x="2155723" y="4395575"/>
        <a:ext cx="1155679" cy="723783"/>
      </dsp:txXfrm>
    </dsp:sp>
    <dsp:sp modelId="{1988210C-8058-4CBF-9232-FB3EF3FCD6A2}">
      <dsp:nvSpPr>
        <dsp:cNvPr id="0" name=""/>
        <dsp:cNvSpPr/>
      </dsp:nvSpPr>
      <dsp:spPr>
        <a:xfrm>
          <a:off x="1436775" y="402966"/>
          <a:ext cx="4581349" cy="4581349"/>
        </a:xfrm>
        <a:custGeom>
          <a:avLst/>
          <a:gdLst/>
          <a:ahLst/>
          <a:cxnLst/>
          <a:rect l="0" t="0" r="0" b="0"/>
          <a:pathLst>
            <a:path>
              <a:moveTo>
                <a:pt x="708475" y="3947127"/>
              </a:moveTo>
              <a:arcTo wR="2290674" hR="2290674" stAng="8021195" swAng="1359341"/>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70D296-4B5F-48D6-98DA-0117AE7B0A1E}">
      <dsp:nvSpPr>
        <dsp:cNvPr id="0" name=""/>
        <dsp:cNvSpPr/>
      </dsp:nvSpPr>
      <dsp:spPr>
        <a:xfrm>
          <a:off x="877212" y="2802317"/>
          <a:ext cx="1233989" cy="8020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キャンセル</a:t>
          </a:r>
        </a:p>
      </dsp:txBody>
      <dsp:txXfrm>
        <a:off x="916367" y="2841472"/>
        <a:ext cx="1155679" cy="723783"/>
      </dsp:txXfrm>
    </dsp:sp>
    <dsp:sp modelId="{48D573B3-4CBD-4FB2-B295-3ABCEF944E88}">
      <dsp:nvSpPr>
        <dsp:cNvPr id="0" name=""/>
        <dsp:cNvSpPr/>
      </dsp:nvSpPr>
      <dsp:spPr>
        <a:xfrm>
          <a:off x="1436775" y="402966"/>
          <a:ext cx="4581349" cy="4581349"/>
        </a:xfrm>
        <a:custGeom>
          <a:avLst/>
          <a:gdLst/>
          <a:ahLst/>
          <a:cxnLst/>
          <a:rect l="0" t="0" r="0" b="0"/>
          <a:pathLst>
            <a:path>
              <a:moveTo>
                <a:pt x="2057" y="2387752"/>
              </a:moveTo>
              <a:arcTo wR="2290674" hR="2290674" stAng="10654266" swAng="172681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AD78F83-B45C-45E5-AAAB-757694FB0DC5}">
      <dsp:nvSpPr>
        <dsp:cNvPr id="0" name=""/>
        <dsp:cNvSpPr/>
      </dsp:nvSpPr>
      <dsp:spPr>
        <a:xfrm>
          <a:off x="1319533" y="864382"/>
          <a:ext cx="1233989" cy="8020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確定</a:t>
          </a:r>
        </a:p>
      </dsp:txBody>
      <dsp:txXfrm>
        <a:off x="1358688" y="903537"/>
        <a:ext cx="1155679" cy="723783"/>
      </dsp:txXfrm>
    </dsp:sp>
    <dsp:sp modelId="{4F0E5A07-D6AA-4B58-82FE-E0CA2B26C4A2}">
      <dsp:nvSpPr>
        <dsp:cNvPr id="0" name=""/>
        <dsp:cNvSpPr/>
      </dsp:nvSpPr>
      <dsp:spPr>
        <a:xfrm>
          <a:off x="1436775" y="402966"/>
          <a:ext cx="4581349" cy="4581349"/>
        </a:xfrm>
        <a:custGeom>
          <a:avLst/>
          <a:gdLst/>
          <a:ahLst/>
          <a:cxnLst/>
          <a:rect l="0" t="0" r="0" b="0"/>
          <a:pathLst>
            <a:path>
              <a:moveTo>
                <a:pt x="918702" y="456312"/>
              </a:moveTo>
              <a:arcTo wR="2290674" hR="2290674" stAng="13992367" swAng="1257340"/>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B7CC5-9708-4E44-B684-5950666994FC}">
      <dsp:nvSpPr>
        <dsp:cNvPr id="0" name=""/>
        <dsp:cNvSpPr/>
      </dsp:nvSpPr>
      <dsp:spPr>
        <a:xfrm>
          <a:off x="3279398" y="0"/>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ログイン・ログアウト</a:t>
          </a:r>
        </a:p>
      </dsp:txBody>
      <dsp:txXfrm>
        <a:off x="3310692" y="31294"/>
        <a:ext cx="1557410" cy="578464"/>
      </dsp:txXfrm>
    </dsp:sp>
    <dsp:sp modelId="{8495A800-CB2D-4B32-A9CC-A2CF2DAAA299}">
      <dsp:nvSpPr>
        <dsp:cNvPr id="0" name=""/>
        <dsp:cNvSpPr/>
      </dsp:nvSpPr>
      <dsp:spPr>
        <a:xfrm>
          <a:off x="2018804" y="430381"/>
          <a:ext cx="4922289" cy="4922289"/>
        </a:xfrm>
        <a:custGeom>
          <a:avLst/>
          <a:gdLst/>
          <a:ahLst/>
          <a:cxnLst/>
          <a:rect l="0" t="0" r="0" b="0"/>
          <a:pathLst>
            <a:path>
              <a:moveTo>
                <a:pt x="2883420" y="36497"/>
              </a:moveTo>
              <a:arcTo wR="2461144" hR="2461144" stAng="16792771" swAng="393065"/>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6152C4D-A85E-4E22-895F-01CA68D0EA81}">
      <dsp:nvSpPr>
        <dsp:cNvPr id="0" name=""/>
        <dsp:cNvSpPr/>
      </dsp:nvSpPr>
      <dsp:spPr>
        <a:xfrm>
          <a:off x="4861387" y="531700"/>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商品検索</a:t>
          </a:r>
        </a:p>
      </dsp:txBody>
      <dsp:txXfrm>
        <a:off x="4892681" y="562994"/>
        <a:ext cx="1557410" cy="578464"/>
      </dsp:txXfrm>
    </dsp:sp>
    <dsp:sp modelId="{7CBD7FFF-7E8E-462A-8C3F-56E4379E15AE}">
      <dsp:nvSpPr>
        <dsp:cNvPr id="0" name=""/>
        <dsp:cNvSpPr/>
      </dsp:nvSpPr>
      <dsp:spPr>
        <a:xfrm>
          <a:off x="1617316" y="258787"/>
          <a:ext cx="4922289" cy="4922289"/>
        </a:xfrm>
        <a:custGeom>
          <a:avLst/>
          <a:gdLst/>
          <a:ahLst/>
          <a:cxnLst/>
          <a:rect l="0" t="0" r="0" b="0"/>
          <a:pathLst>
            <a:path>
              <a:moveTo>
                <a:pt x="4380971" y="921178"/>
              </a:moveTo>
              <a:arcTo wR="2461144" hR="2461144" stAng="19275935" swAng="1275498"/>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074E4B3-D000-47C2-9CF8-FDDF6F073470}">
      <dsp:nvSpPr>
        <dsp:cNvPr id="0" name=""/>
        <dsp:cNvSpPr/>
      </dsp:nvSpPr>
      <dsp:spPr>
        <a:xfrm>
          <a:off x="5703145" y="1989668"/>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新商品登録</a:t>
          </a:r>
        </a:p>
      </dsp:txBody>
      <dsp:txXfrm>
        <a:off x="5734439" y="2020962"/>
        <a:ext cx="1557410" cy="578464"/>
      </dsp:txXfrm>
    </dsp:sp>
    <dsp:sp modelId="{BD66C1CF-7CD5-46B2-BE95-385083C09118}">
      <dsp:nvSpPr>
        <dsp:cNvPr id="0" name=""/>
        <dsp:cNvSpPr/>
      </dsp:nvSpPr>
      <dsp:spPr>
        <a:xfrm>
          <a:off x="1632822" y="250440"/>
          <a:ext cx="4922289" cy="4922289"/>
        </a:xfrm>
        <a:custGeom>
          <a:avLst/>
          <a:gdLst/>
          <a:ahLst/>
          <a:cxnLst/>
          <a:rect l="0" t="0" r="0" b="0"/>
          <a:pathLst>
            <a:path>
              <a:moveTo>
                <a:pt x="4921292" y="2391095"/>
              </a:moveTo>
              <a:arcTo wR="2461144" hR="2461144" stAng="21502142" swAng="149369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43165F1-34AF-4C13-A237-ECEFED6BE66B}">
      <dsp:nvSpPr>
        <dsp:cNvPr id="0" name=""/>
        <dsp:cNvSpPr/>
      </dsp:nvSpPr>
      <dsp:spPr>
        <a:xfrm>
          <a:off x="5385414" y="3693592"/>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商品修正</a:t>
          </a:r>
        </a:p>
      </dsp:txBody>
      <dsp:txXfrm>
        <a:off x="5416708" y="3724886"/>
        <a:ext cx="1557410" cy="578464"/>
      </dsp:txXfrm>
    </dsp:sp>
    <dsp:sp modelId="{167BA515-96B4-483C-B929-D78839B48C3A}">
      <dsp:nvSpPr>
        <dsp:cNvPr id="0" name=""/>
        <dsp:cNvSpPr/>
      </dsp:nvSpPr>
      <dsp:spPr>
        <a:xfrm>
          <a:off x="1602855" y="322401"/>
          <a:ext cx="4922289" cy="4922289"/>
        </a:xfrm>
        <a:custGeom>
          <a:avLst/>
          <a:gdLst/>
          <a:ahLst/>
          <a:cxnLst/>
          <a:rect l="0" t="0" r="0" b="0"/>
          <a:pathLst>
            <a:path>
              <a:moveTo>
                <a:pt x="4367939" y="4017218"/>
              </a:moveTo>
              <a:arcTo wR="2461144" hR="2461144" stAng="2353006" swAng="880615"/>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98F4A1-C316-4A34-9B9C-7FB71E1F7EDE}">
      <dsp:nvSpPr>
        <dsp:cNvPr id="0" name=""/>
        <dsp:cNvSpPr/>
      </dsp:nvSpPr>
      <dsp:spPr>
        <a:xfrm>
          <a:off x="4095761" y="4775739"/>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商品削除</a:t>
          </a:r>
        </a:p>
      </dsp:txBody>
      <dsp:txXfrm>
        <a:off x="4127055" y="4807033"/>
        <a:ext cx="1557410" cy="578464"/>
      </dsp:txXfrm>
    </dsp:sp>
    <dsp:sp modelId="{14D717ED-C37F-4CB8-BEAF-E783974B830B}">
      <dsp:nvSpPr>
        <dsp:cNvPr id="0" name=""/>
        <dsp:cNvSpPr/>
      </dsp:nvSpPr>
      <dsp:spPr>
        <a:xfrm>
          <a:off x="1602855" y="322401"/>
          <a:ext cx="4922289" cy="4922289"/>
        </a:xfrm>
        <a:custGeom>
          <a:avLst/>
          <a:gdLst/>
          <a:ahLst/>
          <a:cxnLst/>
          <a:rect l="0" t="0" r="0" b="0"/>
          <a:pathLst>
            <a:path>
              <a:moveTo>
                <a:pt x="2492271" y="4922092"/>
              </a:moveTo>
              <a:arcTo wR="2461144" hR="2461144" stAng="5356521" swAng="86958"/>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F20C8DF-4653-480F-86FE-12993BEE1BDA}">
      <dsp:nvSpPr>
        <dsp:cNvPr id="0" name=""/>
        <dsp:cNvSpPr/>
      </dsp:nvSpPr>
      <dsp:spPr>
        <a:xfrm>
          <a:off x="2412239" y="4775739"/>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商品カテゴリ登録</a:t>
          </a:r>
        </a:p>
      </dsp:txBody>
      <dsp:txXfrm>
        <a:off x="2443533" y="4807033"/>
        <a:ext cx="1557410" cy="578464"/>
      </dsp:txXfrm>
    </dsp:sp>
    <dsp:sp modelId="{E7548738-3035-4C37-A130-382FF696CC2F}">
      <dsp:nvSpPr>
        <dsp:cNvPr id="0" name=""/>
        <dsp:cNvSpPr/>
      </dsp:nvSpPr>
      <dsp:spPr>
        <a:xfrm>
          <a:off x="1602855" y="322401"/>
          <a:ext cx="4922289" cy="4922289"/>
        </a:xfrm>
        <a:custGeom>
          <a:avLst/>
          <a:gdLst/>
          <a:ahLst/>
          <a:cxnLst/>
          <a:rect l="0" t="0" r="0" b="0"/>
          <a:pathLst>
            <a:path>
              <a:moveTo>
                <a:pt x="1010827" y="4449564"/>
              </a:moveTo>
              <a:arcTo wR="2461144" hR="2461144" stAng="7566379" swAng="880615"/>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53A7E2-BB5F-46C8-91B7-56E1E424F4A2}">
      <dsp:nvSpPr>
        <dsp:cNvPr id="0" name=""/>
        <dsp:cNvSpPr/>
      </dsp:nvSpPr>
      <dsp:spPr>
        <a:xfrm>
          <a:off x="1122587" y="3693592"/>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購入履歴検索履歴</a:t>
          </a:r>
        </a:p>
      </dsp:txBody>
      <dsp:txXfrm>
        <a:off x="1153881" y="3724886"/>
        <a:ext cx="1557410" cy="578464"/>
      </dsp:txXfrm>
    </dsp:sp>
    <dsp:sp modelId="{7D061A46-B92A-496C-87F6-A0C4DEA89A7A}">
      <dsp:nvSpPr>
        <dsp:cNvPr id="0" name=""/>
        <dsp:cNvSpPr/>
      </dsp:nvSpPr>
      <dsp:spPr>
        <a:xfrm>
          <a:off x="1602855" y="322401"/>
          <a:ext cx="4922289" cy="4922289"/>
        </a:xfrm>
        <a:custGeom>
          <a:avLst/>
          <a:gdLst/>
          <a:ahLst/>
          <a:cxnLst/>
          <a:rect l="0" t="0" r="0" b="0"/>
          <a:pathLst>
            <a:path>
              <a:moveTo>
                <a:pt x="170639" y="3361600"/>
              </a:moveTo>
              <a:arcTo wR="2461144" hR="2461144" stAng="9512337" swAng="142254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FFCA64B-E4AC-4761-9BD7-F288221C03E1}">
      <dsp:nvSpPr>
        <dsp:cNvPr id="0" name=""/>
        <dsp:cNvSpPr/>
      </dsp:nvSpPr>
      <dsp:spPr>
        <a:xfrm>
          <a:off x="830246" y="2035646"/>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注文ステータス更新</a:t>
          </a:r>
        </a:p>
      </dsp:txBody>
      <dsp:txXfrm>
        <a:off x="861540" y="2066940"/>
        <a:ext cx="1557410" cy="578464"/>
      </dsp:txXfrm>
    </dsp:sp>
    <dsp:sp modelId="{AAF6DB81-5EB3-440D-B48D-1E2438B7BB30}">
      <dsp:nvSpPr>
        <dsp:cNvPr id="0" name=""/>
        <dsp:cNvSpPr/>
      </dsp:nvSpPr>
      <dsp:spPr>
        <a:xfrm>
          <a:off x="1602855" y="322401"/>
          <a:ext cx="4922289" cy="4922289"/>
        </a:xfrm>
        <a:custGeom>
          <a:avLst/>
          <a:gdLst/>
          <a:ahLst/>
          <a:cxnLst/>
          <a:rect l="0" t="0" r="0" b="0"/>
          <a:pathLst>
            <a:path>
              <a:moveTo>
                <a:pt x="119232" y="1704387"/>
              </a:moveTo>
              <a:arcTo wR="2461144" hR="2461144" stAng="11874453" swAng="1281357"/>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E5A6111-5D86-4C2E-BC0A-4C08D4181F35}">
      <dsp:nvSpPr>
        <dsp:cNvPr id="0" name=""/>
        <dsp:cNvSpPr/>
      </dsp:nvSpPr>
      <dsp:spPr>
        <a:xfrm>
          <a:off x="1672007" y="577673"/>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担当者アカウント</a:t>
          </a:r>
          <a:endParaRPr kumimoji="1" lang="en-US" altLang="ja-JP" sz="1100" kern="1200" dirty="0"/>
        </a:p>
        <a:p>
          <a:pPr marL="0" lvl="0" indent="0" algn="ctr" defTabSz="533400">
            <a:lnSpc>
              <a:spcPct val="90000"/>
            </a:lnSpc>
            <a:spcBef>
              <a:spcPct val="0"/>
            </a:spcBef>
            <a:spcAft>
              <a:spcPct val="35000"/>
            </a:spcAft>
            <a:buNone/>
          </a:pPr>
          <a:r>
            <a:rPr kumimoji="1" lang="ja-JP" altLang="en-US" sz="1200" kern="1200" dirty="0"/>
            <a:t>登録</a:t>
          </a:r>
        </a:p>
      </dsp:txBody>
      <dsp:txXfrm>
        <a:off x="1703301" y="608967"/>
        <a:ext cx="1557410" cy="578464"/>
      </dsp:txXfrm>
    </dsp:sp>
    <dsp:sp modelId="{D509C83D-A8C6-4869-8D45-FA4FF14F4830}">
      <dsp:nvSpPr>
        <dsp:cNvPr id="0" name=""/>
        <dsp:cNvSpPr/>
      </dsp:nvSpPr>
      <dsp:spPr>
        <a:xfrm>
          <a:off x="1616162" y="315766"/>
          <a:ext cx="4922289" cy="4922289"/>
        </a:xfrm>
        <a:custGeom>
          <a:avLst/>
          <a:gdLst/>
          <a:ahLst/>
          <a:cxnLst/>
          <a:rect l="0" t="0" r="0" b="0"/>
          <a:pathLst>
            <a:path>
              <a:moveTo>
                <a:pt x="1359318" y="260414"/>
              </a:moveTo>
              <a:arcTo wR="2461144" hR="2461144" stAng="14604271" swAng="456043"/>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FBF4F-D986-4719-8078-9B017DAD7F83}" type="datetimeFigureOut">
              <a:rPr kumimoji="1" lang="ja-JP" altLang="en-US" smtClean="0"/>
              <a:t>2024/8/7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FAFF3-BEF2-466A-9501-E0D605EFC2C5}" type="slidenum">
              <a:rPr kumimoji="1" lang="ja-JP" altLang="en-US" smtClean="0"/>
              <a:t>‹#›</a:t>
            </a:fld>
            <a:endParaRPr kumimoji="1" lang="ja-JP" altLang="en-US"/>
          </a:p>
        </p:txBody>
      </p:sp>
    </p:spTree>
    <p:extLst>
      <p:ext uri="{BB962C8B-B14F-4D97-AF65-F5344CB8AC3E}">
        <p14:creationId xmlns:p14="http://schemas.microsoft.com/office/powerpoint/2010/main" val="35915678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C9357-F85E-0AE8-9A1A-8AB18E7197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B6CD9F-2BF3-B233-E69B-1FEF6908C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BD3A04-1C4E-5F7B-B065-5EA2C0A600D9}"/>
              </a:ext>
            </a:extLst>
          </p:cNvPr>
          <p:cNvSpPr>
            <a:spLocks noGrp="1"/>
          </p:cNvSpPr>
          <p:nvPr>
            <p:ph type="dt" sz="half" idx="10"/>
          </p:nvPr>
        </p:nvSpPr>
        <p:spPr/>
        <p:txBody>
          <a:bodyPr/>
          <a:lstStyle/>
          <a:p>
            <a:fld id="{D2388545-8894-409E-8A41-760A078B355A}" type="datetime1">
              <a:rPr kumimoji="1" lang="ja-JP" altLang="en-US" smtClean="0"/>
              <a:t>2024/8/7</a:t>
            </a:fld>
            <a:endParaRPr kumimoji="1" lang="ja-JP" altLang="en-US"/>
          </a:p>
        </p:txBody>
      </p:sp>
      <p:sp>
        <p:nvSpPr>
          <p:cNvPr id="5" name="フッター プレースホルダー 4">
            <a:extLst>
              <a:ext uri="{FF2B5EF4-FFF2-40B4-BE49-F238E27FC236}">
                <a16:creationId xmlns:a16="http://schemas.microsoft.com/office/drawing/2014/main" id="{AF3D8098-99D4-7581-3013-F167A7AC6CA4}"/>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468B5FEE-FD7B-7917-A5E5-9A85D0BD0E75}"/>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70702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65B10-731C-A444-0540-B8A66D52176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08E734-D3AD-2519-01F3-1F98D474921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EF5F7D-AA34-F070-5585-320E071AEC9D}"/>
              </a:ext>
            </a:extLst>
          </p:cNvPr>
          <p:cNvSpPr>
            <a:spLocks noGrp="1"/>
          </p:cNvSpPr>
          <p:nvPr>
            <p:ph type="dt" sz="half" idx="10"/>
          </p:nvPr>
        </p:nvSpPr>
        <p:spPr/>
        <p:txBody>
          <a:bodyPr/>
          <a:lstStyle/>
          <a:p>
            <a:fld id="{9569A636-D331-4F9B-B5B0-EB514E67DDC7}" type="datetime1">
              <a:rPr kumimoji="1" lang="ja-JP" altLang="en-US" smtClean="0"/>
              <a:t>2024/8/7</a:t>
            </a:fld>
            <a:endParaRPr kumimoji="1" lang="ja-JP" altLang="en-US"/>
          </a:p>
        </p:txBody>
      </p:sp>
      <p:sp>
        <p:nvSpPr>
          <p:cNvPr id="5" name="フッター プレースホルダー 4">
            <a:extLst>
              <a:ext uri="{FF2B5EF4-FFF2-40B4-BE49-F238E27FC236}">
                <a16:creationId xmlns:a16="http://schemas.microsoft.com/office/drawing/2014/main" id="{9EC4649C-8413-E574-2B08-1524A3484B93}"/>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C8AAAC75-FF68-5D13-0C29-EB395A4B7266}"/>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49322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B5F9B5-3B30-BB16-0F21-2DAACCC12C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3E7B46-EE15-71FB-E097-485809BAA37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1AC537-9273-D506-18EF-F38E69543581}"/>
              </a:ext>
            </a:extLst>
          </p:cNvPr>
          <p:cNvSpPr>
            <a:spLocks noGrp="1"/>
          </p:cNvSpPr>
          <p:nvPr>
            <p:ph type="dt" sz="half" idx="10"/>
          </p:nvPr>
        </p:nvSpPr>
        <p:spPr/>
        <p:txBody>
          <a:bodyPr/>
          <a:lstStyle/>
          <a:p>
            <a:fld id="{A398EAC6-8AD8-4F29-9859-718E35C9E67B}" type="datetime1">
              <a:rPr kumimoji="1" lang="ja-JP" altLang="en-US" smtClean="0"/>
              <a:t>2024/8/7</a:t>
            </a:fld>
            <a:endParaRPr kumimoji="1" lang="ja-JP" altLang="en-US"/>
          </a:p>
        </p:txBody>
      </p:sp>
      <p:sp>
        <p:nvSpPr>
          <p:cNvPr id="5" name="フッター プレースホルダー 4">
            <a:extLst>
              <a:ext uri="{FF2B5EF4-FFF2-40B4-BE49-F238E27FC236}">
                <a16:creationId xmlns:a16="http://schemas.microsoft.com/office/drawing/2014/main" id="{94D2E102-B362-36D4-AE53-B0B40C4F6CC9}"/>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72A1B8A1-414D-187D-17B7-81A1371DD7FE}"/>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44872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084C4C-D109-BBF5-559E-5A11E41583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965C9F5-D77C-4757-8FBD-71C3C7CA44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C706DA-6627-584D-E57A-919A24ED8A73}"/>
              </a:ext>
            </a:extLst>
          </p:cNvPr>
          <p:cNvSpPr>
            <a:spLocks noGrp="1"/>
          </p:cNvSpPr>
          <p:nvPr>
            <p:ph type="dt" sz="half" idx="10"/>
          </p:nvPr>
        </p:nvSpPr>
        <p:spPr/>
        <p:txBody>
          <a:bodyPr/>
          <a:lstStyle/>
          <a:p>
            <a:fld id="{356D4AB8-FDB0-4E6C-9BBF-129BAC4FF64B}" type="datetime1">
              <a:rPr kumimoji="1" lang="ja-JP" altLang="en-US" smtClean="0"/>
              <a:t>2024/8/7</a:t>
            </a:fld>
            <a:endParaRPr kumimoji="1" lang="ja-JP" altLang="en-US"/>
          </a:p>
        </p:txBody>
      </p:sp>
      <p:sp>
        <p:nvSpPr>
          <p:cNvPr id="5" name="フッター プレースホルダー 4">
            <a:extLst>
              <a:ext uri="{FF2B5EF4-FFF2-40B4-BE49-F238E27FC236}">
                <a16:creationId xmlns:a16="http://schemas.microsoft.com/office/drawing/2014/main" id="{9071EB12-16E7-73BD-52EF-75CA3B3DBE62}"/>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F6F74A90-0EF0-2AB8-2462-84F6859F1E45}"/>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394893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9BEF4-8CF6-14C9-C808-116D08A833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8C6B7D-FB60-53D8-6685-FF54624BDF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323406-AD9B-B1B3-DD36-15CE4453F5B4}"/>
              </a:ext>
            </a:extLst>
          </p:cNvPr>
          <p:cNvSpPr>
            <a:spLocks noGrp="1"/>
          </p:cNvSpPr>
          <p:nvPr>
            <p:ph type="dt" sz="half" idx="10"/>
          </p:nvPr>
        </p:nvSpPr>
        <p:spPr/>
        <p:txBody>
          <a:bodyPr/>
          <a:lstStyle/>
          <a:p>
            <a:fld id="{CAB76BD1-2188-4A04-B0A0-A659CE4E8F18}" type="datetime1">
              <a:rPr kumimoji="1" lang="ja-JP" altLang="en-US" smtClean="0"/>
              <a:t>2024/8/7</a:t>
            </a:fld>
            <a:endParaRPr kumimoji="1" lang="ja-JP" altLang="en-US"/>
          </a:p>
        </p:txBody>
      </p:sp>
      <p:sp>
        <p:nvSpPr>
          <p:cNvPr id="5" name="フッター プレースホルダー 4">
            <a:extLst>
              <a:ext uri="{FF2B5EF4-FFF2-40B4-BE49-F238E27FC236}">
                <a16:creationId xmlns:a16="http://schemas.microsoft.com/office/drawing/2014/main" id="{59B7321C-F8D9-5E58-5680-A3E4974F1433}"/>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749650C3-9BAD-1FBB-6AF0-CDA535A3C290}"/>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5378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22672-ACD0-BBA5-1B9D-49AF1EFFA1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6FA9F9-1873-DF7E-2F28-61E9E550599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19D0C3-BCE7-08B8-4A58-CFEB84EFC4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845D7D-F327-59B1-EDF6-2F288681E9CC}"/>
              </a:ext>
            </a:extLst>
          </p:cNvPr>
          <p:cNvSpPr>
            <a:spLocks noGrp="1"/>
          </p:cNvSpPr>
          <p:nvPr>
            <p:ph type="dt" sz="half" idx="10"/>
          </p:nvPr>
        </p:nvSpPr>
        <p:spPr/>
        <p:txBody>
          <a:bodyPr/>
          <a:lstStyle/>
          <a:p>
            <a:fld id="{23CE53E0-8E8A-461F-8663-1B5390B7809F}" type="datetime1">
              <a:rPr kumimoji="1" lang="ja-JP" altLang="en-US" smtClean="0"/>
              <a:t>2024/8/7</a:t>
            </a:fld>
            <a:endParaRPr kumimoji="1" lang="ja-JP" altLang="en-US"/>
          </a:p>
        </p:txBody>
      </p:sp>
      <p:sp>
        <p:nvSpPr>
          <p:cNvPr id="6" name="フッター プレースホルダー 5">
            <a:extLst>
              <a:ext uri="{FF2B5EF4-FFF2-40B4-BE49-F238E27FC236}">
                <a16:creationId xmlns:a16="http://schemas.microsoft.com/office/drawing/2014/main" id="{C577881E-8B60-569B-997B-4F05CFA57F0A}"/>
              </a:ext>
            </a:extLst>
          </p:cNvPr>
          <p:cNvSpPr>
            <a:spLocks noGrp="1"/>
          </p:cNvSpPr>
          <p:nvPr>
            <p:ph type="ftr" sz="quarter" idx="11"/>
          </p:nvPr>
        </p:nvSpPr>
        <p:spPr/>
        <p:txBody>
          <a:bodyPr/>
          <a:lstStyle/>
          <a:p>
            <a:r>
              <a:rPr kumimoji="1" lang="en-US" altLang="ja-JP"/>
              <a:t>1</a:t>
            </a:r>
            <a:endParaRPr kumimoji="1" lang="ja-JP" altLang="en-US"/>
          </a:p>
        </p:txBody>
      </p:sp>
      <p:sp>
        <p:nvSpPr>
          <p:cNvPr id="7" name="スライド番号プレースホルダー 6">
            <a:extLst>
              <a:ext uri="{FF2B5EF4-FFF2-40B4-BE49-F238E27FC236}">
                <a16:creationId xmlns:a16="http://schemas.microsoft.com/office/drawing/2014/main" id="{E670D0F5-1784-642C-148A-B7565639392E}"/>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21226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E06C5-ED1D-DAFA-1488-1E520D9E5E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7EAF63-85E2-D22D-AC1A-5EE948806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2BABD32-3402-B51D-F72F-CC35DFB954A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BDF2235-FB4D-1F15-5CEE-7C7B7BA5E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534C58-E224-05FD-1E65-2E7AA88602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C88E18-E951-C59C-5522-9826C354F106}"/>
              </a:ext>
            </a:extLst>
          </p:cNvPr>
          <p:cNvSpPr>
            <a:spLocks noGrp="1"/>
          </p:cNvSpPr>
          <p:nvPr>
            <p:ph type="dt" sz="half" idx="10"/>
          </p:nvPr>
        </p:nvSpPr>
        <p:spPr/>
        <p:txBody>
          <a:bodyPr/>
          <a:lstStyle/>
          <a:p>
            <a:fld id="{B81CF030-F254-45D5-924A-014A6DDB22C9}" type="datetime1">
              <a:rPr kumimoji="1" lang="ja-JP" altLang="en-US" smtClean="0"/>
              <a:t>2024/8/7</a:t>
            </a:fld>
            <a:endParaRPr kumimoji="1" lang="ja-JP" altLang="en-US"/>
          </a:p>
        </p:txBody>
      </p:sp>
      <p:sp>
        <p:nvSpPr>
          <p:cNvPr id="8" name="フッター プレースホルダー 7">
            <a:extLst>
              <a:ext uri="{FF2B5EF4-FFF2-40B4-BE49-F238E27FC236}">
                <a16:creationId xmlns:a16="http://schemas.microsoft.com/office/drawing/2014/main" id="{00F866B9-B39D-3B6B-C95E-A07F8E415AB2}"/>
              </a:ext>
            </a:extLst>
          </p:cNvPr>
          <p:cNvSpPr>
            <a:spLocks noGrp="1"/>
          </p:cNvSpPr>
          <p:nvPr>
            <p:ph type="ftr" sz="quarter" idx="11"/>
          </p:nvPr>
        </p:nvSpPr>
        <p:spPr/>
        <p:txBody>
          <a:bodyPr/>
          <a:lstStyle/>
          <a:p>
            <a:r>
              <a:rPr kumimoji="1" lang="en-US" altLang="ja-JP"/>
              <a:t>1</a:t>
            </a:r>
            <a:endParaRPr kumimoji="1" lang="ja-JP" altLang="en-US"/>
          </a:p>
        </p:txBody>
      </p:sp>
      <p:sp>
        <p:nvSpPr>
          <p:cNvPr id="9" name="スライド番号プレースホルダー 8">
            <a:extLst>
              <a:ext uri="{FF2B5EF4-FFF2-40B4-BE49-F238E27FC236}">
                <a16:creationId xmlns:a16="http://schemas.microsoft.com/office/drawing/2014/main" id="{12A29F79-317F-10B1-76DC-D7BB475EB61D}"/>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214888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EC4A2-F1AC-58E6-484C-7B481BDD342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DB1B454-8C33-ACE9-6AA6-5BD38E1BD9F0}"/>
              </a:ext>
            </a:extLst>
          </p:cNvPr>
          <p:cNvSpPr>
            <a:spLocks noGrp="1"/>
          </p:cNvSpPr>
          <p:nvPr>
            <p:ph type="dt" sz="half" idx="10"/>
          </p:nvPr>
        </p:nvSpPr>
        <p:spPr/>
        <p:txBody>
          <a:bodyPr/>
          <a:lstStyle/>
          <a:p>
            <a:fld id="{2BEA65C7-7A1E-420D-A5FF-00DE352491F6}" type="datetime1">
              <a:rPr kumimoji="1" lang="ja-JP" altLang="en-US" smtClean="0"/>
              <a:t>2024/8/7</a:t>
            </a:fld>
            <a:endParaRPr kumimoji="1" lang="ja-JP" altLang="en-US"/>
          </a:p>
        </p:txBody>
      </p:sp>
      <p:sp>
        <p:nvSpPr>
          <p:cNvPr id="4" name="フッター プレースホルダー 3">
            <a:extLst>
              <a:ext uri="{FF2B5EF4-FFF2-40B4-BE49-F238E27FC236}">
                <a16:creationId xmlns:a16="http://schemas.microsoft.com/office/drawing/2014/main" id="{F0BD576E-FA93-F507-92F6-731612714A84}"/>
              </a:ext>
            </a:extLst>
          </p:cNvPr>
          <p:cNvSpPr>
            <a:spLocks noGrp="1"/>
          </p:cNvSpPr>
          <p:nvPr>
            <p:ph type="ftr" sz="quarter" idx="11"/>
          </p:nvPr>
        </p:nvSpPr>
        <p:spPr/>
        <p:txBody>
          <a:bodyPr/>
          <a:lstStyle/>
          <a:p>
            <a:r>
              <a:rPr kumimoji="1" lang="en-US" altLang="ja-JP"/>
              <a:t>1</a:t>
            </a:r>
            <a:endParaRPr kumimoji="1" lang="ja-JP" altLang="en-US"/>
          </a:p>
        </p:txBody>
      </p:sp>
      <p:sp>
        <p:nvSpPr>
          <p:cNvPr id="5" name="スライド番号プレースホルダー 4">
            <a:extLst>
              <a:ext uri="{FF2B5EF4-FFF2-40B4-BE49-F238E27FC236}">
                <a16:creationId xmlns:a16="http://schemas.microsoft.com/office/drawing/2014/main" id="{703CF313-F849-CCB8-53DE-7D357CC57000}"/>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13461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BF356D-876B-ED67-8AE0-81CAEF7D67D5}"/>
              </a:ext>
            </a:extLst>
          </p:cNvPr>
          <p:cNvSpPr>
            <a:spLocks noGrp="1"/>
          </p:cNvSpPr>
          <p:nvPr>
            <p:ph type="dt" sz="half" idx="10"/>
          </p:nvPr>
        </p:nvSpPr>
        <p:spPr/>
        <p:txBody>
          <a:bodyPr/>
          <a:lstStyle/>
          <a:p>
            <a:fld id="{7C3E4179-2EE9-45D3-B723-228142E468D9}" type="datetime1">
              <a:rPr kumimoji="1" lang="ja-JP" altLang="en-US" smtClean="0"/>
              <a:t>2024/8/7</a:t>
            </a:fld>
            <a:endParaRPr kumimoji="1" lang="ja-JP" altLang="en-US"/>
          </a:p>
        </p:txBody>
      </p:sp>
      <p:sp>
        <p:nvSpPr>
          <p:cNvPr id="3" name="フッター プレースホルダー 2">
            <a:extLst>
              <a:ext uri="{FF2B5EF4-FFF2-40B4-BE49-F238E27FC236}">
                <a16:creationId xmlns:a16="http://schemas.microsoft.com/office/drawing/2014/main" id="{3D21DEA7-B590-3E6D-1705-E181292B9234}"/>
              </a:ext>
            </a:extLst>
          </p:cNvPr>
          <p:cNvSpPr>
            <a:spLocks noGrp="1"/>
          </p:cNvSpPr>
          <p:nvPr>
            <p:ph type="ftr" sz="quarter" idx="11"/>
          </p:nvPr>
        </p:nvSpPr>
        <p:spPr/>
        <p:txBody>
          <a:bodyPr/>
          <a:lstStyle/>
          <a:p>
            <a:r>
              <a:rPr kumimoji="1" lang="en-US" altLang="ja-JP"/>
              <a:t>1</a:t>
            </a:r>
            <a:endParaRPr kumimoji="1" lang="ja-JP" altLang="en-US"/>
          </a:p>
        </p:txBody>
      </p:sp>
      <p:sp>
        <p:nvSpPr>
          <p:cNvPr id="4" name="スライド番号プレースホルダー 3">
            <a:extLst>
              <a:ext uri="{FF2B5EF4-FFF2-40B4-BE49-F238E27FC236}">
                <a16:creationId xmlns:a16="http://schemas.microsoft.com/office/drawing/2014/main" id="{9FD18D5C-1443-FA95-6BFD-B738B96FC5D8}"/>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97493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23572-A4C6-9F9C-1A10-0F1AAF5BEA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651D-4381-4E72-83E9-72A64FCE8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12249C-88F0-5D51-994A-762F03D1E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CD6642-4ACE-23C8-AA52-E70C4B9F8A5C}"/>
              </a:ext>
            </a:extLst>
          </p:cNvPr>
          <p:cNvSpPr>
            <a:spLocks noGrp="1"/>
          </p:cNvSpPr>
          <p:nvPr>
            <p:ph type="dt" sz="half" idx="10"/>
          </p:nvPr>
        </p:nvSpPr>
        <p:spPr/>
        <p:txBody>
          <a:bodyPr/>
          <a:lstStyle/>
          <a:p>
            <a:fld id="{AB72E57D-D1CE-4BA2-B94F-8DBB76FF9503}" type="datetime1">
              <a:rPr kumimoji="1" lang="ja-JP" altLang="en-US" smtClean="0"/>
              <a:t>2024/8/7</a:t>
            </a:fld>
            <a:endParaRPr kumimoji="1" lang="ja-JP" altLang="en-US"/>
          </a:p>
        </p:txBody>
      </p:sp>
      <p:sp>
        <p:nvSpPr>
          <p:cNvPr id="6" name="フッター プレースホルダー 5">
            <a:extLst>
              <a:ext uri="{FF2B5EF4-FFF2-40B4-BE49-F238E27FC236}">
                <a16:creationId xmlns:a16="http://schemas.microsoft.com/office/drawing/2014/main" id="{06D8E6FD-1FA3-7FE8-2BA0-125E13771458}"/>
              </a:ext>
            </a:extLst>
          </p:cNvPr>
          <p:cNvSpPr>
            <a:spLocks noGrp="1"/>
          </p:cNvSpPr>
          <p:nvPr>
            <p:ph type="ftr" sz="quarter" idx="11"/>
          </p:nvPr>
        </p:nvSpPr>
        <p:spPr/>
        <p:txBody>
          <a:bodyPr/>
          <a:lstStyle/>
          <a:p>
            <a:r>
              <a:rPr kumimoji="1" lang="en-US" altLang="ja-JP"/>
              <a:t>1</a:t>
            </a:r>
            <a:endParaRPr kumimoji="1" lang="ja-JP" altLang="en-US"/>
          </a:p>
        </p:txBody>
      </p:sp>
      <p:sp>
        <p:nvSpPr>
          <p:cNvPr id="7" name="スライド番号プレースホルダー 6">
            <a:extLst>
              <a:ext uri="{FF2B5EF4-FFF2-40B4-BE49-F238E27FC236}">
                <a16:creationId xmlns:a16="http://schemas.microsoft.com/office/drawing/2014/main" id="{03AD6DC7-2255-E86D-F913-58BC433918B8}"/>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34754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FC8A42-3677-18B6-3B56-8FF3C3DDF0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5C6F19B-A42D-3C22-1846-4E400CBE5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0130AA4-348D-9CC8-29D0-0DB9F49E5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DD2AF5-23F1-E4D0-B4C2-8E70DEECBC80}"/>
              </a:ext>
            </a:extLst>
          </p:cNvPr>
          <p:cNvSpPr>
            <a:spLocks noGrp="1"/>
          </p:cNvSpPr>
          <p:nvPr>
            <p:ph type="dt" sz="half" idx="10"/>
          </p:nvPr>
        </p:nvSpPr>
        <p:spPr/>
        <p:txBody>
          <a:bodyPr/>
          <a:lstStyle/>
          <a:p>
            <a:fld id="{75C9DDFE-294F-4F83-BB05-983B62753EF7}" type="datetime1">
              <a:rPr kumimoji="1" lang="ja-JP" altLang="en-US" smtClean="0"/>
              <a:t>2024/8/7</a:t>
            </a:fld>
            <a:endParaRPr kumimoji="1" lang="ja-JP" altLang="en-US"/>
          </a:p>
        </p:txBody>
      </p:sp>
      <p:sp>
        <p:nvSpPr>
          <p:cNvPr id="6" name="フッター プレースホルダー 5">
            <a:extLst>
              <a:ext uri="{FF2B5EF4-FFF2-40B4-BE49-F238E27FC236}">
                <a16:creationId xmlns:a16="http://schemas.microsoft.com/office/drawing/2014/main" id="{DB9CE358-1E73-5D1C-F95E-46FB55450314}"/>
              </a:ext>
            </a:extLst>
          </p:cNvPr>
          <p:cNvSpPr>
            <a:spLocks noGrp="1"/>
          </p:cNvSpPr>
          <p:nvPr>
            <p:ph type="ftr" sz="quarter" idx="11"/>
          </p:nvPr>
        </p:nvSpPr>
        <p:spPr/>
        <p:txBody>
          <a:bodyPr/>
          <a:lstStyle/>
          <a:p>
            <a:r>
              <a:rPr kumimoji="1" lang="en-US" altLang="ja-JP"/>
              <a:t>1</a:t>
            </a:r>
            <a:endParaRPr kumimoji="1" lang="ja-JP" altLang="en-US"/>
          </a:p>
        </p:txBody>
      </p:sp>
      <p:sp>
        <p:nvSpPr>
          <p:cNvPr id="7" name="スライド番号プレースホルダー 6">
            <a:extLst>
              <a:ext uri="{FF2B5EF4-FFF2-40B4-BE49-F238E27FC236}">
                <a16:creationId xmlns:a16="http://schemas.microsoft.com/office/drawing/2014/main" id="{874D22BF-BE18-1E6D-562E-3540E3D8C103}"/>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327450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0EC6FD4-4607-F07B-9445-9D54390A4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B984A7-38AA-E4F3-19FE-7616F0FD8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9FD610-F715-F3CA-62DA-3262284DC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D96D12-DF4D-4710-885F-EE0BCAB2C6AF}" type="datetime1">
              <a:rPr kumimoji="1" lang="ja-JP" altLang="en-US" smtClean="0"/>
              <a:t>2024/8/7</a:t>
            </a:fld>
            <a:endParaRPr kumimoji="1" lang="ja-JP" altLang="en-US"/>
          </a:p>
        </p:txBody>
      </p:sp>
      <p:sp>
        <p:nvSpPr>
          <p:cNvPr id="5" name="フッター プレースホルダー 4">
            <a:extLst>
              <a:ext uri="{FF2B5EF4-FFF2-40B4-BE49-F238E27FC236}">
                <a16:creationId xmlns:a16="http://schemas.microsoft.com/office/drawing/2014/main" id="{038EB3A9-D438-CF22-5787-DEC1106E3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22CC49A0-CFFF-9972-0ECA-A8981B7F9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212556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diagramLayout" Target="../diagrams/layout2.xml"/><Relationship Id="rId21" Type="http://schemas.openxmlformats.org/officeDocument/2006/relationships/image" Target="../media/image35.png"/><Relationship Id="rId7" Type="http://schemas.openxmlformats.org/officeDocument/2006/relationships/image" Target="../media/image25.png"/><Relationship Id="rId12" Type="http://schemas.openxmlformats.org/officeDocument/2006/relationships/image" Target="../media/image16.svg"/><Relationship Id="rId17" Type="http://schemas.openxmlformats.org/officeDocument/2006/relationships/image" Target="../media/image31.png"/><Relationship Id="rId2" Type="http://schemas.openxmlformats.org/officeDocument/2006/relationships/diagramData" Target="../diagrams/data2.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6.xml"/><Relationship Id="rId6" Type="http://schemas.microsoft.com/office/2007/relationships/diagramDrawing" Target="../diagrams/drawing2.xml"/><Relationship Id="rId11" Type="http://schemas.openxmlformats.org/officeDocument/2006/relationships/image" Target="../media/image15.png"/><Relationship Id="rId24" Type="http://schemas.openxmlformats.org/officeDocument/2006/relationships/image" Target="../media/image38.svg"/><Relationship Id="rId5" Type="http://schemas.openxmlformats.org/officeDocument/2006/relationships/diagramColors" Target="../diagrams/colors2.xml"/><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svg"/><Relationship Id="rId19" Type="http://schemas.openxmlformats.org/officeDocument/2006/relationships/image" Target="../media/image33.png"/><Relationship Id="rId4" Type="http://schemas.openxmlformats.org/officeDocument/2006/relationships/diagramQuickStyle" Target="../diagrams/quickStyle2.xml"/><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6.svg"/></Relationships>
</file>

<file path=ppt/slides/_rels/slide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diagramLayout" Target="../diagrams/layout1.xml"/><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diagramData" Target="../diagrams/data1.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7.png"/><Relationship Id="rId5" Type="http://schemas.openxmlformats.org/officeDocument/2006/relationships/diagramColors" Target="../diagrams/colors1.xml"/><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diagramQuickStyle" Target="../diagrams/quickStyle1.xml"/><Relationship Id="rId9" Type="http://schemas.openxmlformats.org/officeDocument/2006/relationships/image" Target="../media/image15.png"/><Relationship Id="rId1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リーフォーム: 図形 7">
            <a:extLst>
              <a:ext uri="{FF2B5EF4-FFF2-40B4-BE49-F238E27FC236}">
                <a16:creationId xmlns:a16="http://schemas.microsoft.com/office/drawing/2014/main" id="{83B56DE5-F35E-91DD-DF86-7399DBA00169}"/>
              </a:ext>
            </a:extLst>
          </p:cNvPr>
          <p:cNvSpPr/>
          <p:nvPr/>
        </p:nvSpPr>
        <p:spPr>
          <a:xfrm rot="16200000">
            <a:off x="-774699" y="774700"/>
            <a:ext cx="6858000" cy="5308599"/>
          </a:xfrm>
          <a:custGeom>
            <a:avLst/>
            <a:gdLst>
              <a:gd name="connsiteX0" fmla="*/ 0 w 4419600"/>
              <a:gd name="connsiteY0" fmla="*/ 2978547 h 3210355"/>
              <a:gd name="connsiteX1" fmla="*/ 0 w 4419600"/>
              <a:gd name="connsiteY1" fmla="*/ 0 h 3210355"/>
              <a:gd name="connsiteX2" fmla="*/ 4419600 w 4419600"/>
              <a:gd name="connsiteY2" fmla="*/ 0 h 3210355"/>
              <a:gd name="connsiteX3" fmla="*/ 4419600 w 4419600"/>
              <a:gd name="connsiteY3" fmla="*/ 2978547 h 3210355"/>
              <a:gd name="connsiteX4" fmla="*/ 2209800 w 4419600"/>
              <a:gd name="connsiteY4" fmla="*/ 2978547 h 3210355"/>
              <a:gd name="connsiteX5" fmla="*/ 0 w 4419600"/>
              <a:gd name="connsiteY5" fmla="*/ 2978547 h 321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3210355">
                <a:moveTo>
                  <a:pt x="0" y="2978547"/>
                </a:moveTo>
                <a:lnTo>
                  <a:pt x="0" y="0"/>
                </a:lnTo>
                <a:lnTo>
                  <a:pt x="4419600" y="0"/>
                </a:lnTo>
                <a:lnTo>
                  <a:pt x="4419600" y="2978547"/>
                </a:lnTo>
                <a:cubicBezTo>
                  <a:pt x="3683000" y="3781557"/>
                  <a:pt x="2946400" y="2175536"/>
                  <a:pt x="2209800" y="2978547"/>
                </a:cubicBezTo>
                <a:cubicBezTo>
                  <a:pt x="1473200" y="3781557"/>
                  <a:pt x="736600" y="2175536"/>
                  <a:pt x="0" y="2978547"/>
                </a:cubicBezTo>
                <a:close/>
              </a:path>
            </a:pathLst>
          </a:cu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9" name="フリーフォーム: 図形 8">
            <a:extLst>
              <a:ext uri="{FF2B5EF4-FFF2-40B4-BE49-F238E27FC236}">
                <a16:creationId xmlns:a16="http://schemas.microsoft.com/office/drawing/2014/main" id="{2D4E82F7-B2B2-B00A-B324-748342AC0926}"/>
              </a:ext>
            </a:extLst>
          </p:cNvPr>
          <p:cNvSpPr/>
          <p:nvPr/>
        </p:nvSpPr>
        <p:spPr>
          <a:xfrm rot="16200000">
            <a:off x="-1511300" y="774701"/>
            <a:ext cx="6858000" cy="5308599"/>
          </a:xfrm>
          <a:custGeom>
            <a:avLst/>
            <a:gdLst>
              <a:gd name="connsiteX0" fmla="*/ 0 w 4419600"/>
              <a:gd name="connsiteY0" fmla="*/ 2978547 h 3210355"/>
              <a:gd name="connsiteX1" fmla="*/ 0 w 4419600"/>
              <a:gd name="connsiteY1" fmla="*/ 0 h 3210355"/>
              <a:gd name="connsiteX2" fmla="*/ 4419600 w 4419600"/>
              <a:gd name="connsiteY2" fmla="*/ 0 h 3210355"/>
              <a:gd name="connsiteX3" fmla="*/ 4419600 w 4419600"/>
              <a:gd name="connsiteY3" fmla="*/ 2978547 h 3210355"/>
              <a:gd name="connsiteX4" fmla="*/ 2209800 w 4419600"/>
              <a:gd name="connsiteY4" fmla="*/ 2978547 h 3210355"/>
              <a:gd name="connsiteX5" fmla="*/ 0 w 4419600"/>
              <a:gd name="connsiteY5" fmla="*/ 2978547 h 321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3210355">
                <a:moveTo>
                  <a:pt x="0" y="2978547"/>
                </a:moveTo>
                <a:lnTo>
                  <a:pt x="0" y="0"/>
                </a:lnTo>
                <a:lnTo>
                  <a:pt x="4419600" y="0"/>
                </a:lnTo>
                <a:lnTo>
                  <a:pt x="4419600" y="2978547"/>
                </a:lnTo>
                <a:cubicBezTo>
                  <a:pt x="3683000" y="3781557"/>
                  <a:pt x="2946400" y="2175536"/>
                  <a:pt x="2209800" y="2978547"/>
                </a:cubicBezTo>
                <a:cubicBezTo>
                  <a:pt x="1473200" y="3781557"/>
                  <a:pt x="736600" y="2175536"/>
                  <a:pt x="0" y="2978547"/>
                </a:cubicBezTo>
                <a:close/>
              </a:path>
            </a:pathLst>
          </a:cu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フリーフォーム: 図形 9">
            <a:extLst>
              <a:ext uri="{FF2B5EF4-FFF2-40B4-BE49-F238E27FC236}">
                <a16:creationId xmlns:a16="http://schemas.microsoft.com/office/drawing/2014/main" id="{23DF37D9-5FFF-4674-217B-B4212F936636}"/>
              </a:ext>
            </a:extLst>
          </p:cNvPr>
          <p:cNvSpPr/>
          <p:nvPr/>
        </p:nvSpPr>
        <p:spPr>
          <a:xfrm rot="16200000">
            <a:off x="-2247902" y="774701"/>
            <a:ext cx="6858000" cy="5308599"/>
          </a:xfrm>
          <a:custGeom>
            <a:avLst/>
            <a:gdLst>
              <a:gd name="connsiteX0" fmla="*/ 0 w 4419600"/>
              <a:gd name="connsiteY0" fmla="*/ 2978547 h 3210355"/>
              <a:gd name="connsiteX1" fmla="*/ 0 w 4419600"/>
              <a:gd name="connsiteY1" fmla="*/ 0 h 3210355"/>
              <a:gd name="connsiteX2" fmla="*/ 4419600 w 4419600"/>
              <a:gd name="connsiteY2" fmla="*/ 0 h 3210355"/>
              <a:gd name="connsiteX3" fmla="*/ 4419600 w 4419600"/>
              <a:gd name="connsiteY3" fmla="*/ 2978547 h 3210355"/>
              <a:gd name="connsiteX4" fmla="*/ 2209800 w 4419600"/>
              <a:gd name="connsiteY4" fmla="*/ 2978547 h 3210355"/>
              <a:gd name="connsiteX5" fmla="*/ 0 w 4419600"/>
              <a:gd name="connsiteY5" fmla="*/ 2978547 h 321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3210355">
                <a:moveTo>
                  <a:pt x="0" y="2978547"/>
                </a:moveTo>
                <a:lnTo>
                  <a:pt x="0" y="0"/>
                </a:lnTo>
                <a:lnTo>
                  <a:pt x="4419600" y="0"/>
                </a:lnTo>
                <a:lnTo>
                  <a:pt x="4419600" y="2978547"/>
                </a:lnTo>
                <a:cubicBezTo>
                  <a:pt x="3683000" y="3781557"/>
                  <a:pt x="2946400" y="2175536"/>
                  <a:pt x="2209800" y="2978547"/>
                </a:cubicBezTo>
                <a:cubicBezTo>
                  <a:pt x="1473200" y="3781557"/>
                  <a:pt x="736600" y="2175536"/>
                  <a:pt x="0" y="2978547"/>
                </a:cubicBezTo>
                <a:close/>
              </a:path>
            </a:pathLst>
          </a:cu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1" name="テキスト ボックス 10">
            <a:extLst>
              <a:ext uri="{FF2B5EF4-FFF2-40B4-BE49-F238E27FC236}">
                <a16:creationId xmlns:a16="http://schemas.microsoft.com/office/drawing/2014/main" id="{1B825451-C894-C134-364F-C2939580BC98}"/>
              </a:ext>
            </a:extLst>
          </p:cNvPr>
          <p:cNvSpPr txBox="1"/>
          <p:nvPr/>
        </p:nvSpPr>
        <p:spPr>
          <a:xfrm>
            <a:off x="789108" y="634998"/>
            <a:ext cx="1661993" cy="6426202"/>
          </a:xfrm>
          <a:prstGeom prst="rect">
            <a:avLst/>
          </a:prstGeom>
          <a:noFill/>
        </p:spPr>
        <p:txBody>
          <a:bodyPr vert="eaVert" wrap="square" rtlCol="0">
            <a:spAutoFit/>
          </a:bodyPr>
          <a:lstStyle/>
          <a:p>
            <a:r>
              <a:rPr kumimoji="1" lang="en-US" altLang="ja-JP" sz="9600" dirty="0">
                <a:solidFill>
                  <a:schemeClr val="bg1"/>
                </a:solidFill>
                <a:latin typeface="Arial Black" panose="020B0A04020102020204" pitchFamily="34" charset="0"/>
              </a:rPr>
              <a:t>S-</a:t>
            </a:r>
            <a:r>
              <a:rPr kumimoji="1" lang="en-US" altLang="ja-JP" sz="9600" dirty="0" err="1">
                <a:solidFill>
                  <a:schemeClr val="bg1"/>
                </a:solidFill>
                <a:latin typeface="Arial Black" panose="020B0A04020102020204" pitchFamily="34" charset="0"/>
              </a:rPr>
              <a:t>sterer</a:t>
            </a:r>
            <a:endParaRPr kumimoji="1" lang="ja-JP" altLang="en-US" sz="9600" dirty="0">
              <a:solidFill>
                <a:schemeClr val="bg1"/>
              </a:solidFill>
              <a:latin typeface="Arial Black" panose="020B0A04020102020204" pitchFamily="34" charset="0"/>
            </a:endParaRPr>
          </a:p>
        </p:txBody>
      </p:sp>
      <p:sp>
        <p:nvSpPr>
          <p:cNvPr id="12" name="テキスト ボックス 11">
            <a:extLst>
              <a:ext uri="{FF2B5EF4-FFF2-40B4-BE49-F238E27FC236}">
                <a16:creationId xmlns:a16="http://schemas.microsoft.com/office/drawing/2014/main" id="{48A0BA4B-33AA-4FA1-5F32-5FB14E1B4647}"/>
              </a:ext>
            </a:extLst>
          </p:cNvPr>
          <p:cNvSpPr txBox="1"/>
          <p:nvPr/>
        </p:nvSpPr>
        <p:spPr>
          <a:xfrm>
            <a:off x="5727700" y="4305300"/>
            <a:ext cx="5016500" cy="1754326"/>
          </a:xfrm>
          <a:prstGeom prst="rect">
            <a:avLst/>
          </a:prstGeom>
          <a:noFill/>
        </p:spPr>
        <p:txBody>
          <a:bodyPr wrap="square" rtlCol="0">
            <a:spAutoFit/>
          </a:bodyPr>
          <a:lstStyle/>
          <a:p>
            <a:r>
              <a:rPr kumimoji="1" lang="en-US" altLang="ja-JP" dirty="0">
                <a:solidFill>
                  <a:schemeClr val="bg2">
                    <a:lumMod val="25000"/>
                  </a:schemeClr>
                </a:solidFill>
              </a:rPr>
              <a:t>--member—</a:t>
            </a:r>
          </a:p>
          <a:p>
            <a:endParaRPr kumimoji="1" lang="en-US" altLang="ja-JP" dirty="0">
              <a:solidFill>
                <a:schemeClr val="bg2">
                  <a:lumMod val="25000"/>
                </a:schemeClr>
              </a:solidFill>
            </a:endParaRPr>
          </a:p>
          <a:p>
            <a:r>
              <a:rPr lang="ja-JP" altLang="en-US" dirty="0"/>
              <a:t>・高良星海　チームリーダー</a:t>
            </a:r>
            <a:endParaRPr lang="en-US" altLang="ja-JP" dirty="0"/>
          </a:p>
          <a:p>
            <a:r>
              <a:rPr lang="ja-JP" altLang="en-US" dirty="0"/>
              <a:t>・舘川佳苗　テクニカルリーダー</a:t>
            </a:r>
            <a:endParaRPr lang="en-US" altLang="ja-JP" dirty="0"/>
          </a:p>
          <a:p>
            <a:r>
              <a:rPr lang="ja-JP" altLang="en-US" dirty="0"/>
              <a:t>・古市遼平</a:t>
            </a:r>
            <a:endParaRPr lang="en-US" altLang="ja-JP" dirty="0"/>
          </a:p>
          <a:p>
            <a:r>
              <a:rPr lang="ja-JP" altLang="en-US" dirty="0"/>
              <a:t>・山崎大夢</a:t>
            </a:r>
            <a:endParaRPr lang="en-US" altLang="ja-JP" dirty="0"/>
          </a:p>
        </p:txBody>
      </p:sp>
      <p:sp>
        <p:nvSpPr>
          <p:cNvPr id="13" name="テキスト ボックス 12">
            <a:extLst>
              <a:ext uri="{FF2B5EF4-FFF2-40B4-BE49-F238E27FC236}">
                <a16:creationId xmlns:a16="http://schemas.microsoft.com/office/drawing/2014/main" id="{338A08DE-F60B-B4C4-FCE2-9BF0548C76BC}"/>
              </a:ext>
            </a:extLst>
          </p:cNvPr>
          <p:cNvSpPr txBox="1"/>
          <p:nvPr/>
        </p:nvSpPr>
        <p:spPr>
          <a:xfrm>
            <a:off x="6096000" y="2351781"/>
            <a:ext cx="5905500" cy="1077218"/>
          </a:xfrm>
          <a:prstGeom prst="rect">
            <a:avLst/>
          </a:prstGeom>
          <a:noFill/>
        </p:spPr>
        <p:txBody>
          <a:bodyPr wrap="square" rtlCol="0">
            <a:spAutoFit/>
          </a:bodyPr>
          <a:lstStyle/>
          <a:p>
            <a:r>
              <a:rPr kumimoji="1" lang="ja-JP" altLang="en-US" sz="3200" dirty="0">
                <a:solidFill>
                  <a:schemeClr val="bg2">
                    <a:lumMod val="25000"/>
                  </a:schemeClr>
                </a:solidFill>
              </a:rPr>
              <a:t>文具</a:t>
            </a:r>
            <a:r>
              <a:rPr kumimoji="1" lang="en-US" altLang="ja-JP" sz="3200" dirty="0">
                <a:solidFill>
                  <a:schemeClr val="bg2">
                    <a:lumMod val="25000"/>
                  </a:schemeClr>
                </a:solidFill>
              </a:rPr>
              <a:t>/</a:t>
            </a:r>
            <a:r>
              <a:rPr kumimoji="1" lang="ja-JP" altLang="en-US" sz="3200" dirty="0">
                <a:solidFill>
                  <a:schemeClr val="bg2">
                    <a:lumMod val="25000"/>
                  </a:schemeClr>
                </a:solidFill>
              </a:rPr>
              <a:t>雑貨 販売システム</a:t>
            </a:r>
            <a:endParaRPr kumimoji="1" lang="en-US" altLang="ja-JP" sz="3200" dirty="0">
              <a:solidFill>
                <a:schemeClr val="bg2">
                  <a:lumMod val="25000"/>
                </a:schemeClr>
              </a:solidFill>
            </a:endParaRPr>
          </a:p>
          <a:p>
            <a:r>
              <a:rPr kumimoji="1" lang="ja-JP" altLang="en-US" sz="3200" dirty="0">
                <a:solidFill>
                  <a:schemeClr val="bg2">
                    <a:lumMod val="25000"/>
                  </a:schemeClr>
                </a:solidFill>
              </a:rPr>
              <a:t>発表資料</a:t>
            </a:r>
          </a:p>
        </p:txBody>
      </p:sp>
      <p:sp>
        <p:nvSpPr>
          <p:cNvPr id="2" name="スライド番号プレースホルダー 1">
            <a:extLst>
              <a:ext uri="{FF2B5EF4-FFF2-40B4-BE49-F238E27FC236}">
                <a16:creationId xmlns:a16="http://schemas.microsoft.com/office/drawing/2014/main" id="{84AA266C-9E53-AB8C-108D-7EA15D2B3AD7}"/>
              </a:ext>
            </a:extLst>
          </p:cNvPr>
          <p:cNvSpPr>
            <a:spLocks noGrp="1"/>
          </p:cNvSpPr>
          <p:nvPr>
            <p:ph type="sldNum" sz="quarter" idx="12"/>
          </p:nvPr>
        </p:nvSpPr>
        <p:spPr/>
        <p:txBody>
          <a:bodyPr/>
          <a:lstStyle/>
          <a:p>
            <a:fld id="{804E1B11-C2E0-491B-95F7-CE310AF45E1A}" type="slidenum">
              <a:rPr kumimoji="1" lang="ja-JP" altLang="en-US" smtClean="0"/>
              <a:t>0</a:t>
            </a:fld>
            <a:endParaRPr kumimoji="1" lang="ja-JP" altLang="en-US"/>
          </a:p>
        </p:txBody>
      </p:sp>
    </p:spTree>
    <p:extLst>
      <p:ext uri="{BB962C8B-B14F-4D97-AF65-F5344CB8AC3E}">
        <p14:creationId xmlns:p14="http://schemas.microsoft.com/office/powerpoint/2010/main" val="672425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9B0E1CC2-51CD-7A85-8285-DCBEB9FC2EAB}"/>
              </a:ext>
            </a:extLst>
          </p:cNvPr>
          <p:cNvGraphicFramePr/>
          <p:nvPr>
            <p:extLst>
              <p:ext uri="{D42A27DB-BD31-4B8C-83A1-F6EECF244321}">
                <p14:modId xmlns:p14="http://schemas.microsoft.com/office/powerpoint/2010/main" val="3259923722"/>
              </p:ext>
            </p:extLst>
          </p:nvPr>
        </p:nvGraphicFramePr>
        <p:xfrm>
          <a:off x="19304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グラフィックス 4" descr="フォロー 単色塗りつぶし">
            <a:extLst>
              <a:ext uri="{FF2B5EF4-FFF2-40B4-BE49-F238E27FC236}">
                <a16:creationId xmlns:a16="http://schemas.microsoft.com/office/drawing/2014/main" id="{6F41C3B1-7EDB-2240-3597-CFF6F83424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6112" y="971021"/>
            <a:ext cx="520700" cy="520700"/>
          </a:xfrm>
          <a:prstGeom prst="rect">
            <a:avLst/>
          </a:prstGeom>
        </p:spPr>
      </p:pic>
      <p:pic>
        <p:nvPicPr>
          <p:cNvPr id="6" name="グラフィックス 5" descr="開いたドア 枠線">
            <a:extLst>
              <a:ext uri="{FF2B5EF4-FFF2-40B4-BE49-F238E27FC236}">
                <a16:creationId xmlns:a16="http://schemas.microsoft.com/office/drawing/2014/main" id="{DBE3C328-3474-0336-B3C4-E284E95F2DD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24662" y="308239"/>
            <a:ext cx="584200" cy="584200"/>
          </a:xfrm>
          <a:prstGeom prst="rect">
            <a:avLst/>
          </a:prstGeom>
        </p:spPr>
      </p:pic>
      <p:pic>
        <p:nvPicPr>
          <p:cNvPr id="24" name="グラフィックス 23" descr="拡大鏡 枠線">
            <a:extLst>
              <a:ext uri="{FF2B5EF4-FFF2-40B4-BE49-F238E27FC236}">
                <a16:creationId xmlns:a16="http://schemas.microsoft.com/office/drawing/2014/main" id="{725ACA01-E9D4-7F23-0840-26837D989C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8831" y="780256"/>
            <a:ext cx="609600" cy="609600"/>
          </a:xfrm>
          <a:prstGeom prst="rect">
            <a:avLst/>
          </a:prstGeom>
        </p:spPr>
      </p:pic>
      <p:pic>
        <p:nvPicPr>
          <p:cNvPr id="10" name="グラフィックス 9" descr="鉛筆 単色塗りつぶし">
            <a:extLst>
              <a:ext uri="{FF2B5EF4-FFF2-40B4-BE49-F238E27FC236}">
                <a16:creationId xmlns:a16="http://schemas.microsoft.com/office/drawing/2014/main" id="{A88D1921-238B-C63C-22A0-109D29B3589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82100" y="2252133"/>
            <a:ext cx="457200" cy="457200"/>
          </a:xfrm>
          <a:prstGeom prst="rect">
            <a:avLst/>
          </a:prstGeom>
        </p:spPr>
      </p:pic>
      <p:pic>
        <p:nvPicPr>
          <p:cNvPr id="12" name="グラフィックス 11" descr="ドキュメント 単色塗りつぶし">
            <a:extLst>
              <a:ext uri="{FF2B5EF4-FFF2-40B4-BE49-F238E27FC236}">
                <a16:creationId xmlns:a16="http://schemas.microsoft.com/office/drawing/2014/main" id="{A3B2BAC5-4827-6885-9B00-A2B4AD337D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66190" y="3990445"/>
            <a:ext cx="457200" cy="457200"/>
          </a:xfrm>
          <a:prstGeom prst="rect">
            <a:avLst/>
          </a:prstGeom>
        </p:spPr>
      </p:pic>
      <p:pic>
        <p:nvPicPr>
          <p:cNvPr id="14" name="グラフィックス 13" descr="消しゴム 単色塗りつぶし">
            <a:extLst>
              <a:ext uri="{FF2B5EF4-FFF2-40B4-BE49-F238E27FC236}">
                <a16:creationId xmlns:a16="http://schemas.microsoft.com/office/drawing/2014/main" id="{6A86B077-D282-904C-369F-08E7FC38729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81900" y="5185833"/>
            <a:ext cx="457200" cy="457200"/>
          </a:xfrm>
          <a:prstGeom prst="rect">
            <a:avLst/>
          </a:prstGeom>
        </p:spPr>
      </p:pic>
      <p:pic>
        <p:nvPicPr>
          <p:cNvPr id="16" name="グラフィックス 15" descr="本 単色塗りつぶし">
            <a:extLst>
              <a:ext uri="{FF2B5EF4-FFF2-40B4-BE49-F238E27FC236}">
                <a16:creationId xmlns:a16="http://schemas.microsoft.com/office/drawing/2014/main" id="{122E669E-8BBC-6EAC-411E-2DB387214E9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873500" y="5185833"/>
            <a:ext cx="457200" cy="457200"/>
          </a:xfrm>
          <a:prstGeom prst="rect">
            <a:avLst/>
          </a:prstGeom>
        </p:spPr>
      </p:pic>
      <p:pic>
        <p:nvPicPr>
          <p:cNvPr id="18" name="グラフィックス 17" descr="拡大鏡 単色塗りつぶし">
            <a:extLst>
              <a:ext uri="{FF2B5EF4-FFF2-40B4-BE49-F238E27FC236}">
                <a16:creationId xmlns:a16="http://schemas.microsoft.com/office/drawing/2014/main" id="{447C844F-433A-B7AF-C379-C1E42C2713C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716210" y="3990445"/>
            <a:ext cx="457200" cy="457200"/>
          </a:xfrm>
          <a:prstGeom prst="rect">
            <a:avLst/>
          </a:prstGeom>
        </p:spPr>
      </p:pic>
      <p:pic>
        <p:nvPicPr>
          <p:cNvPr id="20" name="グラフィックス 19" descr="配送 単色塗りつぶし">
            <a:extLst>
              <a:ext uri="{FF2B5EF4-FFF2-40B4-BE49-F238E27FC236}">
                <a16:creationId xmlns:a16="http://schemas.microsoft.com/office/drawing/2014/main" id="{DA789D34-9F86-BF9C-13C9-956144C8205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99504" y="2252133"/>
            <a:ext cx="545306" cy="545306"/>
          </a:xfrm>
          <a:prstGeom prst="rect">
            <a:avLst/>
          </a:prstGeom>
        </p:spPr>
      </p:pic>
      <p:sp>
        <p:nvSpPr>
          <p:cNvPr id="7" name="テキスト ボックス 6">
            <a:extLst>
              <a:ext uri="{FF2B5EF4-FFF2-40B4-BE49-F238E27FC236}">
                <a16:creationId xmlns:a16="http://schemas.microsoft.com/office/drawing/2014/main" id="{6A087621-37BB-A337-6F4D-07A290486E1A}"/>
              </a:ext>
            </a:extLst>
          </p:cNvPr>
          <p:cNvSpPr txBox="1"/>
          <p:nvPr/>
        </p:nvSpPr>
        <p:spPr>
          <a:xfrm>
            <a:off x="5427662" y="3167389"/>
            <a:ext cx="1981200" cy="523220"/>
          </a:xfrm>
          <a:prstGeom prst="rect">
            <a:avLst/>
          </a:prstGeom>
          <a:noFill/>
        </p:spPr>
        <p:txBody>
          <a:bodyPr wrap="square" rtlCol="0">
            <a:spAutoFit/>
          </a:bodyPr>
          <a:lstStyle/>
          <a:p>
            <a:r>
              <a:rPr kumimoji="1" lang="ja-JP" altLang="en-US" sz="2800" dirty="0"/>
              <a:t>バック</a:t>
            </a:r>
          </a:p>
        </p:txBody>
      </p:sp>
      <p:sp>
        <p:nvSpPr>
          <p:cNvPr id="2" name="スライド番号プレースホルダー 1">
            <a:extLst>
              <a:ext uri="{FF2B5EF4-FFF2-40B4-BE49-F238E27FC236}">
                <a16:creationId xmlns:a16="http://schemas.microsoft.com/office/drawing/2014/main" id="{3AF1B57C-AB65-1F70-7C36-A88D2E877FDD}"/>
              </a:ext>
            </a:extLst>
          </p:cNvPr>
          <p:cNvSpPr>
            <a:spLocks noGrp="1"/>
          </p:cNvSpPr>
          <p:nvPr>
            <p:ph type="sldNum" sz="quarter" idx="12"/>
          </p:nvPr>
        </p:nvSpPr>
        <p:spPr/>
        <p:txBody>
          <a:bodyPr/>
          <a:lstStyle/>
          <a:p>
            <a:fld id="{804E1B11-C2E0-491B-95F7-CE310AF45E1A}" type="slidenum">
              <a:rPr kumimoji="1" lang="ja-JP" altLang="en-US" smtClean="0"/>
              <a:t>9</a:t>
            </a:fld>
            <a:endParaRPr kumimoji="1" lang="ja-JP" altLang="en-US"/>
          </a:p>
        </p:txBody>
      </p:sp>
    </p:spTree>
    <p:extLst>
      <p:ext uri="{BB962C8B-B14F-4D97-AF65-F5344CB8AC3E}">
        <p14:creationId xmlns:p14="http://schemas.microsoft.com/office/powerpoint/2010/main" val="60214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kumimoji="1" lang="ja-JP" altLang="en-US" dirty="0">
                <a:solidFill>
                  <a:schemeClr val="bg2">
                    <a:lumMod val="10000"/>
                  </a:schemeClr>
                </a:solidFill>
              </a:rPr>
              <a:t>３</a:t>
            </a:r>
            <a:r>
              <a:rPr kumimoji="1" lang="en-US" altLang="ja-JP" dirty="0">
                <a:solidFill>
                  <a:schemeClr val="bg2">
                    <a:lumMod val="10000"/>
                  </a:schemeClr>
                </a:solidFill>
              </a:rPr>
              <a:t>.</a:t>
            </a:r>
            <a:r>
              <a:rPr kumimoji="1" lang="ja-JP" altLang="en-US" dirty="0">
                <a:solidFill>
                  <a:schemeClr val="bg2">
                    <a:lumMod val="10000"/>
                  </a:schemeClr>
                </a:solidFill>
              </a:rPr>
              <a:t>スケジュール（バック</a:t>
            </a:r>
            <a:r>
              <a:rPr lang="ja-JP" altLang="en-US" dirty="0">
                <a:solidFill>
                  <a:schemeClr val="bg2">
                    <a:lumMod val="10000"/>
                  </a:schemeClr>
                </a:solidFill>
              </a:rPr>
              <a:t>）</a:t>
            </a:r>
            <a:endParaRPr kumimoji="1" lang="ja-JP" altLang="en-US"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44FDDA71-8FAF-03B8-E56D-BDFBC4AC32E4}"/>
              </a:ext>
            </a:extLst>
          </p:cNvPr>
          <p:cNvPicPr>
            <a:picLocks noChangeAspect="1"/>
          </p:cNvPicPr>
          <p:nvPr/>
        </p:nvPicPr>
        <p:blipFill>
          <a:blip r:embed="rId2"/>
          <a:stretch>
            <a:fillRect/>
          </a:stretch>
        </p:blipFill>
        <p:spPr>
          <a:xfrm>
            <a:off x="146050" y="2787650"/>
            <a:ext cx="11899900" cy="2298700"/>
          </a:xfrm>
          <a:prstGeom prst="rect">
            <a:avLst/>
          </a:prstGeom>
        </p:spPr>
      </p:pic>
      <p:pic>
        <p:nvPicPr>
          <p:cNvPr id="5" name="図 4">
            <a:extLst>
              <a:ext uri="{FF2B5EF4-FFF2-40B4-BE49-F238E27FC236}">
                <a16:creationId xmlns:a16="http://schemas.microsoft.com/office/drawing/2014/main" id="{EC59F6CD-C095-553E-C831-C60A3F84B3A7}"/>
              </a:ext>
            </a:extLst>
          </p:cNvPr>
          <p:cNvPicPr>
            <a:picLocks noChangeAspect="1"/>
          </p:cNvPicPr>
          <p:nvPr/>
        </p:nvPicPr>
        <p:blipFill>
          <a:blip r:embed="rId3"/>
          <a:stretch>
            <a:fillRect/>
          </a:stretch>
        </p:blipFill>
        <p:spPr>
          <a:xfrm>
            <a:off x="342265" y="1790571"/>
            <a:ext cx="991870" cy="692438"/>
          </a:xfrm>
          <a:prstGeom prst="rect">
            <a:avLst/>
          </a:prstGeom>
        </p:spPr>
      </p:pic>
      <p:sp>
        <p:nvSpPr>
          <p:cNvPr id="6" name="スライド番号プレースホルダー 5">
            <a:extLst>
              <a:ext uri="{FF2B5EF4-FFF2-40B4-BE49-F238E27FC236}">
                <a16:creationId xmlns:a16="http://schemas.microsoft.com/office/drawing/2014/main" id="{34582AE1-DBEF-9FA0-5773-DB8BEAA59903}"/>
              </a:ext>
            </a:extLst>
          </p:cNvPr>
          <p:cNvSpPr>
            <a:spLocks noGrp="1"/>
          </p:cNvSpPr>
          <p:nvPr>
            <p:ph type="sldNum" sz="quarter" idx="12"/>
          </p:nvPr>
        </p:nvSpPr>
        <p:spPr/>
        <p:txBody>
          <a:bodyPr/>
          <a:lstStyle/>
          <a:p>
            <a:fld id="{804E1B11-C2E0-491B-95F7-CE310AF45E1A}" type="slidenum">
              <a:rPr kumimoji="1" lang="ja-JP" altLang="en-US" smtClean="0"/>
              <a:t>10</a:t>
            </a:fld>
            <a:endParaRPr kumimoji="1" lang="ja-JP" altLang="en-US"/>
          </a:p>
        </p:txBody>
      </p:sp>
    </p:spTree>
    <p:extLst>
      <p:ext uri="{BB962C8B-B14F-4D97-AF65-F5344CB8AC3E}">
        <p14:creationId xmlns:p14="http://schemas.microsoft.com/office/powerpoint/2010/main" val="107053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kumimoji="1" lang="en-US" altLang="ja-JP" dirty="0">
                <a:solidFill>
                  <a:schemeClr val="bg2">
                    <a:lumMod val="10000"/>
                  </a:schemeClr>
                </a:solidFill>
              </a:rPr>
              <a:t>3.</a:t>
            </a:r>
            <a:r>
              <a:rPr kumimoji="1" lang="ja-JP" altLang="en-US" dirty="0">
                <a:solidFill>
                  <a:schemeClr val="bg2">
                    <a:lumMod val="10000"/>
                  </a:schemeClr>
                </a:solidFill>
              </a:rPr>
              <a:t>スケジュール（</a:t>
            </a:r>
            <a:r>
              <a:rPr lang="ja-JP" altLang="en-US" dirty="0">
                <a:solidFill>
                  <a:schemeClr val="bg2">
                    <a:lumMod val="10000"/>
                  </a:schemeClr>
                </a:solidFill>
              </a:rPr>
              <a:t>フロント）</a:t>
            </a:r>
            <a:endParaRPr kumimoji="1" lang="ja-JP" altLang="en-US"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A9C48A5-A046-7995-6845-E9031E035358}"/>
              </a:ext>
            </a:extLst>
          </p:cNvPr>
          <p:cNvPicPr>
            <a:picLocks noChangeAspect="1"/>
          </p:cNvPicPr>
          <p:nvPr/>
        </p:nvPicPr>
        <p:blipFill>
          <a:blip r:embed="rId2"/>
          <a:stretch>
            <a:fillRect/>
          </a:stretch>
        </p:blipFill>
        <p:spPr>
          <a:xfrm>
            <a:off x="66040" y="3205480"/>
            <a:ext cx="12059920" cy="2696525"/>
          </a:xfrm>
          <a:prstGeom prst="rect">
            <a:avLst/>
          </a:prstGeom>
        </p:spPr>
      </p:pic>
      <p:pic>
        <p:nvPicPr>
          <p:cNvPr id="5" name="図 4">
            <a:extLst>
              <a:ext uri="{FF2B5EF4-FFF2-40B4-BE49-F238E27FC236}">
                <a16:creationId xmlns:a16="http://schemas.microsoft.com/office/drawing/2014/main" id="{F4FE14C8-E551-3541-484F-1FFE735633F0}"/>
              </a:ext>
            </a:extLst>
          </p:cNvPr>
          <p:cNvPicPr>
            <a:picLocks noChangeAspect="1"/>
          </p:cNvPicPr>
          <p:nvPr/>
        </p:nvPicPr>
        <p:blipFill>
          <a:blip r:embed="rId3"/>
          <a:stretch>
            <a:fillRect/>
          </a:stretch>
        </p:blipFill>
        <p:spPr>
          <a:xfrm>
            <a:off x="393700" y="1874600"/>
            <a:ext cx="1036938" cy="723900"/>
          </a:xfrm>
          <a:prstGeom prst="rect">
            <a:avLst/>
          </a:prstGeom>
        </p:spPr>
      </p:pic>
      <p:sp>
        <p:nvSpPr>
          <p:cNvPr id="6" name="スライド番号プレースホルダー 5">
            <a:extLst>
              <a:ext uri="{FF2B5EF4-FFF2-40B4-BE49-F238E27FC236}">
                <a16:creationId xmlns:a16="http://schemas.microsoft.com/office/drawing/2014/main" id="{1D5C1A4A-D7B8-60BD-D81A-33FC889981F4}"/>
              </a:ext>
            </a:extLst>
          </p:cNvPr>
          <p:cNvSpPr>
            <a:spLocks noGrp="1"/>
          </p:cNvSpPr>
          <p:nvPr>
            <p:ph type="sldNum" sz="quarter" idx="12"/>
          </p:nvPr>
        </p:nvSpPr>
        <p:spPr/>
        <p:txBody>
          <a:bodyPr/>
          <a:lstStyle/>
          <a:p>
            <a:fld id="{804E1B11-C2E0-491B-95F7-CE310AF45E1A}" type="slidenum">
              <a:rPr kumimoji="1" lang="ja-JP" altLang="en-US" smtClean="0"/>
              <a:t>11</a:t>
            </a:fld>
            <a:endParaRPr kumimoji="1" lang="ja-JP" altLang="en-US"/>
          </a:p>
        </p:txBody>
      </p:sp>
    </p:spTree>
    <p:extLst>
      <p:ext uri="{BB962C8B-B14F-4D97-AF65-F5344CB8AC3E}">
        <p14:creationId xmlns:p14="http://schemas.microsoft.com/office/powerpoint/2010/main" val="135181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lang="ja-JP" altLang="en-US" dirty="0">
                <a:solidFill>
                  <a:schemeClr val="bg2">
                    <a:lumMod val="10000"/>
                  </a:schemeClr>
                </a:solidFill>
              </a:rPr>
              <a:t>４</a:t>
            </a:r>
            <a:r>
              <a:rPr lang="en-US" altLang="ja-JP" dirty="0">
                <a:solidFill>
                  <a:schemeClr val="bg2">
                    <a:lumMod val="10000"/>
                  </a:schemeClr>
                </a:solidFill>
              </a:rPr>
              <a:t>.</a:t>
            </a:r>
            <a:r>
              <a:rPr kumimoji="1" lang="ja-JP" altLang="en-US" sz="4400" dirty="0">
                <a:solidFill>
                  <a:schemeClr val="bg2">
                    <a:lumMod val="10000"/>
                  </a:schemeClr>
                </a:solidFill>
              </a:rPr>
              <a:t>品質向上を行うための工夫</a:t>
            </a:r>
            <a:endParaRPr kumimoji="1" lang="en-US" altLang="ja-JP" sz="4400"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1A04E8D-AEC4-C203-BA4C-3A29257DF6A1}"/>
              </a:ext>
            </a:extLst>
          </p:cNvPr>
          <p:cNvSpPr txBox="1"/>
          <p:nvPr/>
        </p:nvSpPr>
        <p:spPr>
          <a:xfrm>
            <a:off x="1608083" y="2228193"/>
            <a:ext cx="8408276" cy="1938992"/>
          </a:xfrm>
          <a:prstGeom prst="rect">
            <a:avLst/>
          </a:prstGeom>
          <a:noFill/>
        </p:spPr>
        <p:txBody>
          <a:bodyPr wrap="square" rtlCol="0">
            <a:spAutoFit/>
          </a:bodyPr>
          <a:lstStyle/>
          <a:p>
            <a:r>
              <a:rPr kumimoji="1" lang="ja-JP" altLang="en-US" sz="2400" dirty="0"/>
              <a:t>・結合テストを３</a:t>
            </a:r>
            <a:r>
              <a:rPr lang="ja-JP" altLang="en-US" sz="2400" dirty="0"/>
              <a:t>回行った</a:t>
            </a:r>
            <a:endParaRPr lang="en-US" altLang="ja-JP" sz="2400" dirty="0"/>
          </a:p>
          <a:p>
            <a:endParaRPr kumimoji="1" lang="en-US" altLang="ja-JP" sz="2400" dirty="0"/>
          </a:p>
          <a:p>
            <a:r>
              <a:rPr lang="ja-JP" altLang="en-US" sz="2400" dirty="0"/>
              <a:t>・ブラックボックステスト（目視で確認）</a:t>
            </a:r>
            <a:endParaRPr lang="en-US" altLang="ja-JP" sz="2400" dirty="0"/>
          </a:p>
          <a:p>
            <a:endParaRPr kumimoji="1" lang="en-US" altLang="ja-JP" sz="2400" dirty="0"/>
          </a:p>
          <a:p>
            <a:r>
              <a:rPr lang="ja-JP" altLang="en-US" sz="2400" dirty="0"/>
              <a:t>・セキュリティの確認を重点的に行った</a:t>
            </a:r>
            <a:endParaRPr kumimoji="1" lang="en-US" altLang="ja-JP" sz="2400" dirty="0"/>
          </a:p>
        </p:txBody>
      </p:sp>
      <p:sp>
        <p:nvSpPr>
          <p:cNvPr id="10" name="スライド番号プレースホルダー 9">
            <a:extLst>
              <a:ext uri="{FF2B5EF4-FFF2-40B4-BE49-F238E27FC236}">
                <a16:creationId xmlns:a16="http://schemas.microsoft.com/office/drawing/2014/main" id="{FAE967BF-F727-601C-713B-7AD75E8F70EE}"/>
              </a:ext>
            </a:extLst>
          </p:cNvPr>
          <p:cNvSpPr>
            <a:spLocks noGrp="1"/>
          </p:cNvSpPr>
          <p:nvPr>
            <p:ph type="sldNum" sz="quarter" idx="12"/>
          </p:nvPr>
        </p:nvSpPr>
        <p:spPr/>
        <p:txBody>
          <a:bodyPr/>
          <a:lstStyle/>
          <a:p>
            <a:fld id="{804E1B11-C2E0-491B-95F7-CE310AF45E1A}" type="slidenum">
              <a:rPr kumimoji="1" lang="ja-JP" altLang="en-US" smtClean="0"/>
              <a:t>12</a:t>
            </a:fld>
            <a:endParaRPr kumimoji="1" lang="ja-JP" altLang="en-US"/>
          </a:p>
        </p:txBody>
      </p:sp>
    </p:spTree>
    <p:extLst>
      <p:ext uri="{BB962C8B-B14F-4D97-AF65-F5344CB8AC3E}">
        <p14:creationId xmlns:p14="http://schemas.microsoft.com/office/powerpoint/2010/main" val="85609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lang="ja-JP" altLang="en-US" dirty="0">
                <a:solidFill>
                  <a:schemeClr val="bg2">
                    <a:lumMod val="10000"/>
                  </a:schemeClr>
                </a:solidFill>
              </a:rPr>
              <a:t>５</a:t>
            </a:r>
            <a:r>
              <a:rPr lang="en-US" altLang="ja-JP" dirty="0">
                <a:solidFill>
                  <a:schemeClr val="bg2">
                    <a:lumMod val="10000"/>
                  </a:schemeClr>
                </a:solidFill>
              </a:rPr>
              <a:t>.</a:t>
            </a:r>
            <a:r>
              <a:rPr lang="ja-JP" altLang="en-US" dirty="0">
                <a:solidFill>
                  <a:schemeClr val="bg2">
                    <a:lumMod val="10000"/>
                  </a:schemeClr>
                </a:solidFill>
              </a:rPr>
              <a:t>シミュレーション</a:t>
            </a:r>
            <a:endParaRPr kumimoji="1" lang="en-US" altLang="ja-JP" sz="4400"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コンピューター 単色塗りつぶし">
            <a:extLst>
              <a:ext uri="{FF2B5EF4-FFF2-40B4-BE49-F238E27FC236}">
                <a16:creationId xmlns:a16="http://schemas.microsoft.com/office/drawing/2014/main" id="{54E889B1-73FA-31D3-7272-D249A61F1A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83280" y="1690688"/>
            <a:ext cx="5222240" cy="5222240"/>
          </a:xfrm>
          <a:prstGeom prst="rect">
            <a:avLst/>
          </a:prstGeom>
        </p:spPr>
      </p:pic>
      <p:sp>
        <p:nvSpPr>
          <p:cNvPr id="6" name="スライド番号プレースホルダー 5">
            <a:extLst>
              <a:ext uri="{FF2B5EF4-FFF2-40B4-BE49-F238E27FC236}">
                <a16:creationId xmlns:a16="http://schemas.microsoft.com/office/drawing/2014/main" id="{4F425425-0426-4EA1-2B66-5C586A3C4340}"/>
              </a:ext>
            </a:extLst>
          </p:cNvPr>
          <p:cNvSpPr>
            <a:spLocks noGrp="1"/>
          </p:cNvSpPr>
          <p:nvPr>
            <p:ph type="sldNum" sz="quarter" idx="12"/>
          </p:nvPr>
        </p:nvSpPr>
        <p:spPr/>
        <p:txBody>
          <a:bodyPr/>
          <a:lstStyle/>
          <a:p>
            <a:fld id="{804E1B11-C2E0-491B-95F7-CE310AF45E1A}" type="slidenum">
              <a:rPr kumimoji="1" lang="ja-JP" altLang="en-US" smtClean="0"/>
              <a:t>13</a:t>
            </a:fld>
            <a:endParaRPr kumimoji="1" lang="ja-JP" altLang="en-US"/>
          </a:p>
        </p:txBody>
      </p:sp>
    </p:spTree>
    <p:extLst>
      <p:ext uri="{BB962C8B-B14F-4D97-AF65-F5344CB8AC3E}">
        <p14:creationId xmlns:p14="http://schemas.microsoft.com/office/powerpoint/2010/main" val="79266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lang="ja-JP" altLang="en-US" dirty="0">
                <a:solidFill>
                  <a:schemeClr val="bg2">
                    <a:lumMod val="10000"/>
                  </a:schemeClr>
                </a:solidFill>
              </a:rPr>
              <a:t>６</a:t>
            </a:r>
            <a:r>
              <a:rPr lang="en-US" altLang="ja-JP" dirty="0">
                <a:solidFill>
                  <a:schemeClr val="bg2">
                    <a:lumMod val="10000"/>
                  </a:schemeClr>
                </a:solidFill>
              </a:rPr>
              <a:t>.</a:t>
            </a:r>
            <a:r>
              <a:rPr lang="ja-JP" altLang="en-US" dirty="0">
                <a:solidFill>
                  <a:schemeClr val="bg2">
                    <a:lumMod val="10000"/>
                  </a:schemeClr>
                </a:solidFill>
              </a:rPr>
              <a:t>個人感想</a:t>
            </a:r>
            <a:endParaRPr kumimoji="1" lang="en-US" altLang="ja-JP" sz="4400"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アイデアが浮かんだ人 単色塗りつぶし">
            <a:extLst>
              <a:ext uri="{FF2B5EF4-FFF2-40B4-BE49-F238E27FC236}">
                <a16:creationId xmlns:a16="http://schemas.microsoft.com/office/drawing/2014/main" id="{F69197B1-B196-A52A-02E9-744F7B26E2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35401" y="1690688"/>
            <a:ext cx="5537200" cy="5537200"/>
          </a:xfrm>
          <a:prstGeom prst="rect">
            <a:avLst/>
          </a:prstGeom>
        </p:spPr>
      </p:pic>
      <p:sp>
        <p:nvSpPr>
          <p:cNvPr id="6" name="テキスト ボックス 5">
            <a:extLst>
              <a:ext uri="{FF2B5EF4-FFF2-40B4-BE49-F238E27FC236}">
                <a16:creationId xmlns:a16="http://schemas.microsoft.com/office/drawing/2014/main" id="{9686D768-8907-29CF-9E95-61BF567E38CC}"/>
              </a:ext>
            </a:extLst>
          </p:cNvPr>
          <p:cNvSpPr txBox="1"/>
          <p:nvPr/>
        </p:nvSpPr>
        <p:spPr>
          <a:xfrm>
            <a:off x="9146541" y="6169184"/>
            <a:ext cx="2743200" cy="461665"/>
          </a:xfrm>
          <a:prstGeom prst="rect">
            <a:avLst/>
          </a:prstGeom>
          <a:noFill/>
        </p:spPr>
        <p:txBody>
          <a:bodyPr wrap="square" rtlCol="0">
            <a:spAutoFit/>
          </a:bodyPr>
          <a:lstStyle/>
          <a:p>
            <a:r>
              <a:rPr kumimoji="1" lang="en-US" altLang="ja-JP" sz="2400" dirty="0">
                <a:solidFill>
                  <a:schemeClr val="bg2">
                    <a:lumMod val="25000"/>
                  </a:schemeClr>
                </a:solidFill>
              </a:rPr>
              <a:t>- </a:t>
            </a:r>
            <a:r>
              <a:rPr kumimoji="1" lang="ja-JP" altLang="en-US" sz="2400" dirty="0">
                <a:solidFill>
                  <a:schemeClr val="bg2">
                    <a:lumMod val="25000"/>
                  </a:schemeClr>
                </a:solidFill>
              </a:rPr>
              <a:t>次ページへ続く</a:t>
            </a:r>
          </a:p>
        </p:txBody>
      </p:sp>
      <p:sp>
        <p:nvSpPr>
          <p:cNvPr id="7" name="スライド番号プレースホルダー 6">
            <a:extLst>
              <a:ext uri="{FF2B5EF4-FFF2-40B4-BE49-F238E27FC236}">
                <a16:creationId xmlns:a16="http://schemas.microsoft.com/office/drawing/2014/main" id="{8FD6681F-1393-E976-51E9-C128434A3355}"/>
              </a:ext>
            </a:extLst>
          </p:cNvPr>
          <p:cNvSpPr>
            <a:spLocks noGrp="1"/>
          </p:cNvSpPr>
          <p:nvPr>
            <p:ph type="sldNum" sz="quarter" idx="12"/>
          </p:nvPr>
        </p:nvSpPr>
        <p:spPr/>
        <p:txBody>
          <a:bodyPr/>
          <a:lstStyle/>
          <a:p>
            <a:fld id="{804E1B11-C2E0-491B-95F7-CE310AF45E1A}" type="slidenum">
              <a:rPr kumimoji="1" lang="ja-JP" altLang="en-US" smtClean="0"/>
              <a:t>14</a:t>
            </a:fld>
            <a:endParaRPr kumimoji="1" lang="ja-JP" altLang="en-US"/>
          </a:p>
        </p:txBody>
      </p:sp>
    </p:spTree>
    <p:extLst>
      <p:ext uri="{BB962C8B-B14F-4D97-AF65-F5344CB8AC3E}">
        <p14:creationId xmlns:p14="http://schemas.microsoft.com/office/powerpoint/2010/main" val="295130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1533069-C10E-6D27-EFCD-FE025F7E8BC4}"/>
              </a:ext>
            </a:extLst>
          </p:cNvPr>
          <p:cNvSpPr txBox="1"/>
          <p:nvPr/>
        </p:nvSpPr>
        <p:spPr>
          <a:xfrm>
            <a:off x="3365500" y="279400"/>
            <a:ext cx="5346700" cy="1638300"/>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C2D043C9-C80F-CA42-ED89-B2AAF888D873}"/>
              </a:ext>
            </a:extLst>
          </p:cNvPr>
          <p:cNvSpPr txBox="1"/>
          <p:nvPr/>
        </p:nvSpPr>
        <p:spPr>
          <a:xfrm>
            <a:off x="3554254" y="507057"/>
            <a:ext cx="8646160" cy="1015663"/>
          </a:xfrm>
          <a:prstGeom prst="rect">
            <a:avLst/>
          </a:prstGeom>
          <a:noFill/>
          <a:ln>
            <a:solidFill>
              <a:schemeClr val="bg1"/>
            </a:solidFill>
          </a:ln>
        </p:spPr>
        <p:txBody>
          <a:bodyPr wrap="square" rtlCol="0">
            <a:spAutoFit/>
          </a:bodyPr>
          <a:lstStyle/>
          <a:p>
            <a:r>
              <a:rPr kumimoji="1" lang="ja-JP" altLang="en-US" sz="2000" dirty="0"/>
              <a:t>・リーダーとしてチーム全体をみる余裕を持つこと</a:t>
            </a:r>
            <a:endParaRPr kumimoji="1" lang="en-US" altLang="ja-JP" sz="2000" dirty="0"/>
          </a:p>
          <a:p>
            <a:endParaRPr kumimoji="1" lang="ja-JP" altLang="en-US" sz="2000" dirty="0"/>
          </a:p>
          <a:p>
            <a:r>
              <a:rPr kumimoji="1" lang="ja-JP" altLang="en-US" sz="2000" dirty="0"/>
              <a:t>・エラーメッセージに対してしっかり目を通し、意味を知る</a:t>
            </a:r>
            <a:endParaRPr kumimoji="1" lang="ja-JP" altLang="en-US" sz="1600" dirty="0"/>
          </a:p>
        </p:txBody>
      </p:sp>
      <p:sp>
        <p:nvSpPr>
          <p:cNvPr id="3" name="テキスト ボックス 2">
            <a:extLst>
              <a:ext uri="{FF2B5EF4-FFF2-40B4-BE49-F238E27FC236}">
                <a16:creationId xmlns:a16="http://schemas.microsoft.com/office/drawing/2014/main" id="{23544FD9-49F3-63D8-214A-B38444C16F48}"/>
              </a:ext>
            </a:extLst>
          </p:cNvPr>
          <p:cNvSpPr txBox="1"/>
          <p:nvPr/>
        </p:nvSpPr>
        <p:spPr>
          <a:xfrm>
            <a:off x="3554254" y="2295684"/>
            <a:ext cx="8646160" cy="2185214"/>
          </a:xfrm>
          <a:prstGeom prst="rect">
            <a:avLst/>
          </a:prstGeom>
          <a:noFill/>
          <a:ln>
            <a:solidFill>
              <a:schemeClr val="bg1"/>
            </a:solidFill>
          </a:ln>
        </p:spPr>
        <p:txBody>
          <a:bodyPr wrap="square" rtlCol="0">
            <a:spAutoFit/>
          </a:bodyPr>
          <a:lstStyle/>
          <a:p>
            <a:r>
              <a:rPr kumimoji="1" lang="ja-JP" altLang="en-US" sz="2000" dirty="0"/>
              <a:t>・</a:t>
            </a:r>
            <a:r>
              <a:rPr kumimoji="1" lang="en-US" altLang="ja-JP" sz="2000" dirty="0" err="1"/>
              <a:t>SpringBoot</a:t>
            </a:r>
            <a:r>
              <a:rPr kumimoji="1" lang="ja-JP" altLang="en-US" sz="2000" dirty="0"/>
              <a:t>を使用したテストコードの作成</a:t>
            </a:r>
            <a:endParaRPr kumimoji="1" lang="en-US" altLang="ja-JP" sz="2000" dirty="0"/>
          </a:p>
          <a:p>
            <a:endParaRPr kumimoji="1" lang="en-US" altLang="ja-JP" sz="2000" dirty="0"/>
          </a:p>
          <a:p>
            <a:r>
              <a:rPr lang="ja-JP" altLang="en-US" sz="2000" dirty="0"/>
              <a:t>　 </a:t>
            </a:r>
            <a:r>
              <a:rPr lang="en-US" altLang="ja-JP" sz="2000" dirty="0"/>
              <a:t>--  </a:t>
            </a:r>
            <a:r>
              <a:rPr lang="ja-JP" altLang="en-US" sz="2000" dirty="0"/>
              <a:t>今回の演習で初めて</a:t>
            </a:r>
            <a:r>
              <a:rPr lang="en-US" altLang="ja-JP" sz="2000" dirty="0" err="1"/>
              <a:t>SpringBootTest</a:t>
            </a:r>
            <a:r>
              <a:rPr lang="ja-JP" altLang="en-US" sz="2000" dirty="0"/>
              <a:t>を使用したテス　　　</a:t>
            </a:r>
            <a:endParaRPr lang="en-US" altLang="ja-JP" sz="2000" dirty="0"/>
          </a:p>
          <a:p>
            <a:r>
              <a:rPr lang="ja-JP" altLang="en-US" sz="2000" dirty="0"/>
              <a:t>　　　トコードの作成を行い実装しながら学びを深めることができた。</a:t>
            </a:r>
            <a:endParaRPr lang="en-US" altLang="ja-JP" sz="2000" dirty="0"/>
          </a:p>
          <a:p>
            <a:r>
              <a:rPr lang="ja-JP" altLang="en-US" sz="2000" dirty="0"/>
              <a:t>　 </a:t>
            </a:r>
            <a:r>
              <a:rPr lang="en-US" altLang="ja-JP" sz="2000" dirty="0"/>
              <a:t>--  </a:t>
            </a:r>
            <a:r>
              <a:rPr lang="ja-JP" altLang="en-US" sz="2000" dirty="0"/>
              <a:t>フロントのテストコードにおいては、ほかのメンバーが実装をして</a:t>
            </a:r>
            <a:endParaRPr lang="en-US" altLang="ja-JP" sz="2000" dirty="0"/>
          </a:p>
          <a:p>
            <a:r>
              <a:rPr lang="ja-JP" altLang="en-US" sz="2000" dirty="0"/>
              <a:t>　　　いる間に作成を行い貢献することができた</a:t>
            </a:r>
            <a:endParaRPr kumimoji="1" lang="en-US" altLang="ja-JP" sz="2000" dirty="0"/>
          </a:p>
          <a:p>
            <a:endParaRPr kumimoji="1" lang="ja-JP" altLang="en-US" sz="1600" dirty="0"/>
          </a:p>
        </p:txBody>
      </p:sp>
      <p:sp>
        <p:nvSpPr>
          <p:cNvPr id="4" name="テキスト ボックス 3">
            <a:extLst>
              <a:ext uri="{FF2B5EF4-FFF2-40B4-BE49-F238E27FC236}">
                <a16:creationId xmlns:a16="http://schemas.microsoft.com/office/drawing/2014/main" id="{8653E996-82FC-B7A5-03CB-1AA5AC1B1028}"/>
              </a:ext>
            </a:extLst>
          </p:cNvPr>
          <p:cNvSpPr txBox="1"/>
          <p:nvPr/>
        </p:nvSpPr>
        <p:spPr>
          <a:xfrm>
            <a:off x="3545840" y="4853949"/>
            <a:ext cx="8646160" cy="1323439"/>
          </a:xfrm>
          <a:prstGeom prst="rect">
            <a:avLst/>
          </a:prstGeom>
          <a:noFill/>
          <a:ln>
            <a:solidFill>
              <a:schemeClr val="bg1"/>
            </a:solidFill>
          </a:ln>
        </p:spPr>
        <p:txBody>
          <a:bodyPr wrap="square" rtlCol="0">
            <a:spAutoFit/>
          </a:bodyPr>
          <a:lstStyle/>
          <a:p>
            <a:r>
              <a:rPr kumimoji="1" lang="ja-JP" altLang="en-US" sz="2000" dirty="0"/>
              <a:t>・社会人としての知識やスキルを身に着ける。</a:t>
            </a:r>
          </a:p>
          <a:p>
            <a:r>
              <a:rPr lang="en-US" altLang="ja-JP" sz="2000" dirty="0"/>
              <a:t>    --  </a:t>
            </a:r>
            <a:r>
              <a:rPr kumimoji="1" lang="ja-JP" altLang="en-US" sz="2000" dirty="0"/>
              <a:t>受け身になるだけでなく、わからないことをわからない   </a:t>
            </a:r>
            <a:endParaRPr kumimoji="1" lang="en-US" altLang="ja-JP" sz="2000" dirty="0"/>
          </a:p>
          <a:p>
            <a:r>
              <a:rPr lang="en-US" altLang="ja-JP" sz="2000" dirty="0"/>
              <a:t>         </a:t>
            </a:r>
            <a:r>
              <a:rPr kumimoji="1" lang="ja-JP" altLang="en-US" sz="2000" dirty="0"/>
              <a:t>なりに自分で調べて解決する力を身に着け、知識やスキ</a:t>
            </a:r>
            <a:endParaRPr kumimoji="1" lang="en-US" altLang="ja-JP" sz="2000" dirty="0"/>
          </a:p>
          <a:p>
            <a:r>
              <a:rPr lang="en-US" altLang="ja-JP" sz="2000" dirty="0"/>
              <a:t>         </a:t>
            </a:r>
            <a:r>
              <a:rPr kumimoji="1" lang="ja-JP" altLang="en-US" sz="2000" dirty="0"/>
              <a:t>ルを身に着けたい</a:t>
            </a:r>
            <a:endParaRPr kumimoji="1" lang="ja-JP" altLang="en-US" sz="1600" dirty="0"/>
          </a:p>
        </p:txBody>
      </p:sp>
      <p:grpSp>
        <p:nvGrpSpPr>
          <p:cNvPr id="9" name="グループ化 8">
            <a:extLst>
              <a:ext uri="{FF2B5EF4-FFF2-40B4-BE49-F238E27FC236}">
                <a16:creationId xmlns:a16="http://schemas.microsoft.com/office/drawing/2014/main" id="{9F0EF929-56D9-B1F0-3017-C14857CEE95B}"/>
              </a:ext>
            </a:extLst>
          </p:cNvPr>
          <p:cNvGrpSpPr/>
          <p:nvPr/>
        </p:nvGrpSpPr>
        <p:grpSpPr>
          <a:xfrm>
            <a:off x="2398236" y="988060"/>
            <a:ext cx="958850" cy="571500"/>
            <a:chOff x="1708150" y="1028700"/>
            <a:chExt cx="958850" cy="571500"/>
          </a:xfrm>
        </p:grpSpPr>
        <p:sp>
          <p:nvSpPr>
            <p:cNvPr id="6" name="矢印: 山形 5">
              <a:extLst>
                <a:ext uri="{FF2B5EF4-FFF2-40B4-BE49-F238E27FC236}">
                  <a16:creationId xmlns:a16="http://schemas.microsoft.com/office/drawing/2014/main" id="{74E4C488-1989-24A0-4BE8-D70DCEDA5A1F}"/>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3AF7B392-C1D3-E5CE-1C27-CE2D46E8F3F2}"/>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山形 7">
              <a:extLst>
                <a:ext uri="{FF2B5EF4-FFF2-40B4-BE49-F238E27FC236}">
                  <a16:creationId xmlns:a16="http://schemas.microsoft.com/office/drawing/2014/main" id="{2A8E345F-7B7A-E4AC-C867-C54B85B5F72B}"/>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DD97E471-FF02-218E-D99D-A59D60818188}"/>
              </a:ext>
            </a:extLst>
          </p:cNvPr>
          <p:cNvGrpSpPr/>
          <p:nvPr/>
        </p:nvGrpSpPr>
        <p:grpSpPr>
          <a:xfrm>
            <a:off x="2372836" y="3102610"/>
            <a:ext cx="958850" cy="571500"/>
            <a:chOff x="1708150" y="1028700"/>
            <a:chExt cx="958850" cy="571500"/>
          </a:xfrm>
        </p:grpSpPr>
        <p:sp>
          <p:nvSpPr>
            <p:cNvPr id="12" name="矢印: 山形 11">
              <a:extLst>
                <a:ext uri="{FF2B5EF4-FFF2-40B4-BE49-F238E27FC236}">
                  <a16:creationId xmlns:a16="http://schemas.microsoft.com/office/drawing/2014/main" id="{F52E2D4D-502C-7F21-B27B-E7BC5A9CA4A8}"/>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0493A20F-DE09-5F74-E83D-EB0D8F1F0DB8}"/>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90A5CC30-D0A3-F945-FCDE-B76182C650AA}"/>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668E7A69-D44A-A0C2-0604-DC2F938EBF46}"/>
              </a:ext>
            </a:extLst>
          </p:cNvPr>
          <p:cNvGrpSpPr/>
          <p:nvPr/>
        </p:nvGrpSpPr>
        <p:grpSpPr>
          <a:xfrm>
            <a:off x="2398236" y="5271135"/>
            <a:ext cx="958850" cy="571500"/>
            <a:chOff x="1708150" y="1028700"/>
            <a:chExt cx="958850" cy="571500"/>
          </a:xfrm>
        </p:grpSpPr>
        <p:sp>
          <p:nvSpPr>
            <p:cNvPr id="16" name="矢印: 山形 15">
              <a:extLst>
                <a:ext uri="{FF2B5EF4-FFF2-40B4-BE49-F238E27FC236}">
                  <a16:creationId xmlns:a16="http://schemas.microsoft.com/office/drawing/2014/main" id="{C07DD296-BA0B-7636-A278-D333231AD081}"/>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E8583533-CF24-FFF4-00C4-26C95465EEA6}"/>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山形 23">
              <a:extLst>
                <a:ext uri="{FF2B5EF4-FFF2-40B4-BE49-F238E27FC236}">
                  <a16:creationId xmlns:a16="http://schemas.microsoft.com/office/drawing/2014/main" id="{624C1E48-D702-ECA2-A2F6-3CA8CB6B1004}"/>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6" name="直線コネクタ 25">
            <a:extLst>
              <a:ext uri="{FF2B5EF4-FFF2-40B4-BE49-F238E27FC236}">
                <a16:creationId xmlns:a16="http://schemas.microsoft.com/office/drawing/2014/main" id="{A2BD6E88-C293-D6BD-6E62-887206715B53}"/>
              </a:ext>
            </a:extLst>
          </p:cNvPr>
          <p:cNvCxnSpPr/>
          <p:nvPr/>
        </p:nvCxnSpPr>
        <p:spPr>
          <a:xfrm flipV="1">
            <a:off x="215900" y="2319417"/>
            <a:ext cx="11976100" cy="23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7DC35E66-F06F-B72E-11D3-A66E084A4FEC}"/>
              </a:ext>
            </a:extLst>
          </p:cNvPr>
          <p:cNvCxnSpPr/>
          <p:nvPr/>
        </p:nvCxnSpPr>
        <p:spPr>
          <a:xfrm flipV="1">
            <a:off x="215900" y="4540924"/>
            <a:ext cx="11976100" cy="23733"/>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93E3DD4-F8EC-3527-2E83-1348FF9D23C0}"/>
              </a:ext>
            </a:extLst>
          </p:cNvPr>
          <p:cNvSpPr txBox="1"/>
          <p:nvPr/>
        </p:nvSpPr>
        <p:spPr>
          <a:xfrm>
            <a:off x="154146" y="561608"/>
            <a:ext cx="2580640" cy="1200329"/>
          </a:xfrm>
          <a:prstGeom prst="rect">
            <a:avLst/>
          </a:prstGeom>
          <a:noFill/>
        </p:spPr>
        <p:txBody>
          <a:bodyPr wrap="square" rtlCol="0">
            <a:spAutoFit/>
          </a:bodyPr>
          <a:lstStyle/>
          <a:p>
            <a:r>
              <a:rPr lang="ja-JP" altLang="en-US" sz="2400" dirty="0"/>
              <a:t>学んだこと・</a:t>
            </a:r>
            <a:endParaRPr lang="en-US" altLang="ja-JP" sz="2400" dirty="0"/>
          </a:p>
          <a:p>
            <a:r>
              <a:rPr kumimoji="1" lang="ja-JP" altLang="en-US" sz="2400" dirty="0"/>
              <a:t>身についた</a:t>
            </a:r>
            <a:endParaRPr kumimoji="1" lang="en-US" altLang="ja-JP" sz="2400" dirty="0"/>
          </a:p>
          <a:p>
            <a:r>
              <a:rPr kumimoji="1" lang="ja-JP" altLang="en-US" sz="2400" dirty="0"/>
              <a:t>スキル</a:t>
            </a:r>
          </a:p>
        </p:txBody>
      </p:sp>
      <p:sp>
        <p:nvSpPr>
          <p:cNvPr id="20" name="テキスト ボックス 19">
            <a:extLst>
              <a:ext uri="{FF2B5EF4-FFF2-40B4-BE49-F238E27FC236}">
                <a16:creationId xmlns:a16="http://schemas.microsoft.com/office/drawing/2014/main" id="{35BE392A-E70D-E4DD-5D51-7DCED668F8AE}"/>
              </a:ext>
            </a:extLst>
          </p:cNvPr>
          <p:cNvSpPr txBox="1"/>
          <p:nvPr/>
        </p:nvSpPr>
        <p:spPr>
          <a:xfrm>
            <a:off x="161131" y="2744867"/>
            <a:ext cx="1644015" cy="1200329"/>
          </a:xfrm>
          <a:prstGeom prst="rect">
            <a:avLst/>
          </a:prstGeom>
          <a:noFill/>
        </p:spPr>
        <p:txBody>
          <a:bodyPr wrap="square" rtlCol="0">
            <a:spAutoFit/>
          </a:bodyPr>
          <a:lstStyle/>
          <a:p>
            <a:r>
              <a:rPr kumimoji="1" lang="ja-JP" altLang="en-US" sz="2400" dirty="0"/>
              <a:t>ベスト</a:t>
            </a:r>
            <a:endParaRPr kumimoji="1" lang="en-US" altLang="ja-JP" sz="2400" dirty="0"/>
          </a:p>
          <a:p>
            <a:r>
              <a:rPr kumimoji="1" lang="ja-JP" altLang="en-US" sz="2400" dirty="0"/>
              <a:t>バリュー</a:t>
            </a:r>
            <a:r>
              <a:rPr kumimoji="1" lang="en-US" altLang="ja-JP" sz="2400" dirty="0"/>
              <a:t>(</a:t>
            </a:r>
            <a:r>
              <a:rPr kumimoji="1" lang="ja-JP" altLang="en-US" sz="2400" dirty="0"/>
              <a:t>成果</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8E931861-4CA3-576C-3E2E-46837328A373}"/>
              </a:ext>
            </a:extLst>
          </p:cNvPr>
          <p:cNvSpPr txBox="1"/>
          <p:nvPr/>
        </p:nvSpPr>
        <p:spPr>
          <a:xfrm>
            <a:off x="215900" y="5159950"/>
            <a:ext cx="1644015" cy="830997"/>
          </a:xfrm>
          <a:prstGeom prst="rect">
            <a:avLst/>
          </a:prstGeom>
          <a:noFill/>
        </p:spPr>
        <p:txBody>
          <a:bodyPr wrap="square" rtlCol="0">
            <a:spAutoFit/>
          </a:bodyPr>
          <a:lstStyle/>
          <a:p>
            <a:r>
              <a:rPr kumimoji="1" lang="ja-JP" altLang="en-US" sz="2400" dirty="0"/>
              <a:t>１年目の</a:t>
            </a:r>
            <a:r>
              <a:rPr lang="ja-JP" altLang="en-US" sz="2400" dirty="0"/>
              <a:t>目標</a:t>
            </a:r>
            <a:endParaRPr kumimoji="1" lang="ja-JP" altLang="en-US" sz="2400" dirty="0"/>
          </a:p>
        </p:txBody>
      </p:sp>
      <p:sp>
        <p:nvSpPr>
          <p:cNvPr id="23" name="テキスト ボックス 22">
            <a:extLst>
              <a:ext uri="{FF2B5EF4-FFF2-40B4-BE49-F238E27FC236}">
                <a16:creationId xmlns:a16="http://schemas.microsoft.com/office/drawing/2014/main" id="{346D9915-D177-11C7-0DEF-A8C5BA616627}"/>
              </a:ext>
            </a:extLst>
          </p:cNvPr>
          <p:cNvSpPr txBox="1"/>
          <p:nvPr/>
        </p:nvSpPr>
        <p:spPr>
          <a:xfrm>
            <a:off x="87789" y="51208"/>
            <a:ext cx="2182336" cy="369332"/>
          </a:xfrm>
          <a:prstGeom prst="rect">
            <a:avLst/>
          </a:prstGeom>
          <a:noFill/>
        </p:spPr>
        <p:txBody>
          <a:bodyPr wrap="square" rtlCol="0">
            <a:spAutoFit/>
          </a:bodyPr>
          <a:lstStyle/>
          <a:p>
            <a:r>
              <a:rPr kumimoji="1" lang="en-US" altLang="ja-JP" dirty="0">
                <a:solidFill>
                  <a:schemeClr val="bg2">
                    <a:lumMod val="25000"/>
                  </a:schemeClr>
                </a:solidFill>
              </a:rPr>
              <a:t>--</a:t>
            </a:r>
            <a:r>
              <a:rPr kumimoji="1" lang="ja-JP" altLang="en-US" dirty="0">
                <a:solidFill>
                  <a:schemeClr val="bg2">
                    <a:lumMod val="25000"/>
                  </a:schemeClr>
                </a:solidFill>
              </a:rPr>
              <a:t>高良星海</a:t>
            </a:r>
            <a:r>
              <a:rPr kumimoji="1" lang="en-US" altLang="ja-JP" dirty="0">
                <a:solidFill>
                  <a:schemeClr val="bg2">
                    <a:lumMod val="25000"/>
                  </a:schemeClr>
                </a:solidFill>
              </a:rPr>
              <a:t>--</a:t>
            </a:r>
            <a:endParaRPr kumimoji="1" lang="ja-JP" altLang="en-US" dirty="0">
              <a:solidFill>
                <a:schemeClr val="bg2">
                  <a:lumMod val="25000"/>
                </a:schemeClr>
              </a:solidFill>
            </a:endParaRPr>
          </a:p>
        </p:txBody>
      </p:sp>
      <p:sp>
        <p:nvSpPr>
          <p:cNvPr id="25" name="スライド番号プレースホルダー 24">
            <a:extLst>
              <a:ext uri="{FF2B5EF4-FFF2-40B4-BE49-F238E27FC236}">
                <a16:creationId xmlns:a16="http://schemas.microsoft.com/office/drawing/2014/main" id="{06187B93-DB81-A566-BDCE-E460AB51D766}"/>
              </a:ext>
            </a:extLst>
          </p:cNvPr>
          <p:cNvSpPr>
            <a:spLocks noGrp="1"/>
          </p:cNvSpPr>
          <p:nvPr>
            <p:ph type="sldNum" sz="quarter" idx="12"/>
          </p:nvPr>
        </p:nvSpPr>
        <p:spPr/>
        <p:txBody>
          <a:bodyPr/>
          <a:lstStyle/>
          <a:p>
            <a:fld id="{804E1B11-C2E0-491B-95F7-CE310AF45E1A}" type="slidenum">
              <a:rPr kumimoji="1" lang="ja-JP" altLang="en-US" smtClean="0"/>
              <a:t>15</a:t>
            </a:fld>
            <a:endParaRPr kumimoji="1" lang="ja-JP" altLang="en-US"/>
          </a:p>
        </p:txBody>
      </p:sp>
    </p:spTree>
    <p:extLst>
      <p:ext uri="{BB962C8B-B14F-4D97-AF65-F5344CB8AC3E}">
        <p14:creationId xmlns:p14="http://schemas.microsoft.com/office/powerpoint/2010/main" val="82669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1533069-C10E-6D27-EFCD-FE025F7E8BC4}"/>
              </a:ext>
            </a:extLst>
          </p:cNvPr>
          <p:cNvSpPr txBox="1"/>
          <p:nvPr/>
        </p:nvSpPr>
        <p:spPr>
          <a:xfrm>
            <a:off x="3365500" y="279400"/>
            <a:ext cx="5346700" cy="1638300"/>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C2D043C9-C80F-CA42-ED89-B2AAF888D873}"/>
              </a:ext>
            </a:extLst>
          </p:cNvPr>
          <p:cNvSpPr txBox="1"/>
          <p:nvPr/>
        </p:nvSpPr>
        <p:spPr>
          <a:xfrm>
            <a:off x="3545840" y="85993"/>
            <a:ext cx="8646160" cy="2246769"/>
          </a:xfrm>
          <a:prstGeom prst="rect">
            <a:avLst/>
          </a:prstGeom>
          <a:noFill/>
          <a:ln>
            <a:solidFill>
              <a:schemeClr val="bg1"/>
            </a:solidFill>
          </a:ln>
        </p:spPr>
        <p:txBody>
          <a:bodyPr wrap="square" rtlCol="0">
            <a:spAutoFit/>
          </a:bodyPr>
          <a:lstStyle/>
          <a:p>
            <a:r>
              <a:rPr kumimoji="1" lang="ja-JP" altLang="en-US" sz="2000" dirty="0"/>
              <a:t>・エラーが出てもうろたえないこと</a:t>
            </a:r>
          </a:p>
          <a:p>
            <a:r>
              <a:rPr lang="ja-JP" altLang="en-US" sz="2000" dirty="0"/>
              <a:t>  </a:t>
            </a:r>
            <a:r>
              <a:rPr lang="en-US" altLang="ja-JP" sz="2000" dirty="0"/>
              <a:t>--</a:t>
            </a:r>
            <a:r>
              <a:rPr lang="ja-JP" altLang="en-US" sz="2000" dirty="0"/>
              <a:t>  </a:t>
            </a:r>
            <a:r>
              <a:rPr kumimoji="1" lang="ja-JP" altLang="en-US" sz="2000" dirty="0"/>
              <a:t>エラーメッセージを見て自分でエラー原因箇所の検討をつけて修正し</a:t>
            </a:r>
            <a:endParaRPr kumimoji="1" lang="en-US" altLang="ja-JP" sz="2000" dirty="0"/>
          </a:p>
          <a:p>
            <a:r>
              <a:rPr lang="en-US" altLang="ja-JP" sz="2000" dirty="0"/>
              <a:t>       </a:t>
            </a:r>
            <a:r>
              <a:rPr kumimoji="1" lang="ja-JP" altLang="en-US" sz="2000" dirty="0"/>
              <a:t>ていく</a:t>
            </a:r>
            <a:endParaRPr kumimoji="1" lang="en-US" altLang="ja-JP" sz="2000" dirty="0"/>
          </a:p>
          <a:p>
            <a:endParaRPr kumimoji="1" lang="ja-JP" altLang="en-US" sz="2000" dirty="0"/>
          </a:p>
          <a:p>
            <a:r>
              <a:rPr kumimoji="1" lang="ja-JP" altLang="en-US" sz="2000" dirty="0"/>
              <a:t>・</a:t>
            </a:r>
            <a:r>
              <a:rPr kumimoji="1" lang="en-US" altLang="ja-JP" sz="2000" dirty="0"/>
              <a:t>Spring-boot</a:t>
            </a:r>
            <a:r>
              <a:rPr kumimoji="1" lang="ja-JP" altLang="en-US" sz="2000" dirty="0"/>
              <a:t>でのテストコードの作成</a:t>
            </a:r>
            <a:endParaRPr kumimoji="1" lang="en-US" altLang="ja-JP" sz="2000" dirty="0"/>
          </a:p>
          <a:p>
            <a:endParaRPr kumimoji="1" lang="ja-JP" altLang="en-US" sz="2000" dirty="0"/>
          </a:p>
          <a:p>
            <a:r>
              <a:rPr kumimoji="1" lang="ja-JP" altLang="en-US" sz="2000" dirty="0"/>
              <a:t>・周りを見ながら自分ができる必要な作業を行うこと</a:t>
            </a:r>
          </a:p>
        </p:txBody>
      </p:sp>
      <p:sp>
        <p:nvSpPr>
          <p:cNvPr id="3" name="テキスト ボックス 2">
            <a:extLst>
              <a:ext uri="{FF2B5EF4-FFF2-40B4-BE49-F238E27FC236}">
                <a16:creationId xmlns:a16="http://schemas.microsoft.com/office/drawing/2014/main" id="{23544FD9-49F3-63D8-214A-B38444C16F48}"/>
              </a:ext>
            </a:extLst>
          </p:cNvPr>
          <p:cNvSpPr txBox="1"/>
          <p:nvPr/>
        </p:nvSpPr>
        <p:spPr>
          <a:xfrm>
            <a:off x="3600383" y="2769929"/>
            <a:ext cx="8646160" cy="1323439"/>
          </a:xfrm>
          <a:prstGeom prst="rect">
            <a:avLst/>
          </a:prstGeom>
          <a:noFill/>
          <a:ln>
            <a:solidFill>
              <a:schemeClr val="bg1"/>
            </a:solidFill>
          </a:ln>
        </p:spPr>
        <p:txBody>
          <a:bodyPr wrap="square" rtlCol="0">
            <a:spAutoFit/>
          </a:bodyPr>
          <a:lstStyle/>
          <a:p>
            <a:r>
              <a:rPr lang="ja-JP" altLang="en-US" sz="2000" dirty="0"/>
              <a:t>・</a:t>
            </a:r>
            <a:r>
              <a:rPr kumimoji="1" lang="ja-JP" altLang="en-US" sz="2000" dirty="0"/>
              <a:t>詳細設計の</a:t>
            </a:r>
            <a:r>
              <a:rPr kumimoji="1" lang="en-US" altLang="ja-JP" sz="2000" dirty="0"/>
              <a:t>issue</a:t>
            </a:r>
            <a:r>
              <a:rPr kumimoji="1" lang="ja-JP" altLang="en-US" sz="2000" dirty="0"/>
              <a:t>対応</a:t>
            </a:r>
          </a:p>
          <a:p>
            <a:r>
              <a:rPr lang="ja-JP" altLang="en-US" sz="2000" dirty="0"/>
              <a:t>  </a:t>
            </a:r>
            <a:r>
              <a:rPr lang="en-US" altLang="ja-JP" sz="2000" dirty="0"/>
              <a:t>--</a:t>
            </a:r>
            <a:r>
              <a:rPr lang="ja-JP" altLang="en-US" sz="2000" dirty="0"/>
              <a:t>  </a:t>
            </a:r>
            <a:r>
              <a:rPr kumimoji="1" lang="ja-JP" altLang="en-US" sz="2000" dirty="0"/>
              <a:t>上司レビュー後に指摘いただいた点の修正をする際、実装に進んでい</a:t>
            </a:r>
            <a:endParaRPr kumimoji="1" lang="en-US" altLang="ja-JP" sz="2000" dirty="0"/>
          </a:p>
          <a:p>
            <a:r>
              <a:rPr lang="en-US" altLang="ja-JP" sz="2000" dirty="0"/>
              <a:t>       </a:t>
            </a:r>
            <a:r>
              <a:rPr kumimoji="1" lang="ja-JP" altLang="en-US" sz="2000" dirty="0"/>
              <a:t>るメンバーに修正箇所を伝えつつ</a:t>
            </a:r>
            <a:r>
              <a:rPr kumimoji="1" lang="en-US" altLang="ja-JP" sz="2000" dirty="0"/>
              <a:t>issue</a:t>
            </a:r>
            <a:r>
              <a:rPr kumimoji="1" lang="ja-JP" altLang="en-US" sz="2000" dirty="0"/>
              <a:t>に対応することでメンバーの</a:t>
            </a:r>
            <a:endParaRPr kumimoji="1" lang="en-US" altLang="ja-JP" sz="2000" dirty="0"/>
          </a:p>
          <a:p>
            <a:r>
              <a:rPr lang="en-US" altLang="ja-JP" sz="2000" dirty="0"/>
              <a:t>       </a:t>
            </a:r>
            <a:r>
              <a:rPr kumimoji="1" lang="ja-JP" altLang="en-US" sz="2000" dirty="0"/>
              <a:t>サポートをした。</a:t>
            </a:r>
          </a:p>
        </p:txBody>
      </p:sp>
      <p:sp>
        <p:nvSpPr>
          <p:cNvPr id="4" name="テキスト ボックス 3">
            <a:extLst>
              <a:ext uri="{FF2B5EF4-FFF2-40B4-BE49-F238E27FC236}">
                <a16:creationId xmlns:a16="http://schemas.microsoft.com/office/drawing/2014/main" id="{8653E996-82FC-B7A5-03CB-1AA5AC1B1028}"/>
              </a:ext>
            </a:extLst>
          </p:cNvPr>
          <p:cNvSpPr txBox="1"/>
          <p:nvPr/>
        </p:nvSpPr>
        <p:spPr>
          <a:xfrm>
            <a:off x="3600383" y="4722043"/>
            <a:ext cx="8646160" cy="1938992"/>
          </a:xfrm>
          <a:prstGeom prst="rect">
            <a:avLst/>
          </a:prstGeom>
          <a:noFill/>
          <a:ln>
            <a:solidFill>
              <a:schemeClr val="bg1"/>
            </a:solidFill>
          </a:ln>
        </p:spPr>
        <p:txBody>
          <a:bodyPr wrap="square" rtlCol="0">
            <a:spAutoFit/>
          </a:bodyPr>
          <a:lstStyle/>
          <a:p>
            <a:r>
              <a:rPr kumimoji="1" lang="ja-JP" altLang="en-US" sz="2000" dirty="0"/>
              <a:t>・開発に必要な知識・スキルをつけると共に、チーム開発をする上で一緒に仕事をしたいと思ってもらえる人を目指す</a:t>
            </a:r>
            <a:endParaRPr kumimoji="1" lang="en-US" altLang="ja-JP" sz="2000" dirty="0"/>
          </a:p>
          <a:p>
            <a:endParaRPr kumimoji="1" lang="ja-JP" altLang="en-US" sz="2000" dirty="0"/>
          </a:p>
          <a:p>
            <a:r>
              <a:rPr lang="ja-JP" altLang="en-US" sz="2000" dirty="0"/>
              <a:t>　</a:t>
            </a:r>
            <a:r>
              <a:rPr lang="en-US" altLang="ja-JP" sz="2000" dirty="0"/>
              <a:t>--</a:t>
            </a:r>
            <a:r>
              <a:rPr lang="ja-JP" altLang="en-US" sz="2000" dirty="0"/>
              <a:t> </a:t>
            </a:r>
            <a:r>
              <a:rPr kumimoji="1" lang="ja-JP" altLang="en-US" sz="2000" dirty="0"/>
              <a:t>資格取得に挑戦する</a:t>
            </a:r>
            <a:endParaRPr kumimoji="1" lang="en-US" altLang="ja-JP" sz="2000" dirty="0"/>
          </a:p>
          <a:p>
            <a:r>
              <a:rPr lang="en-US" altLang="ja-JP" sz="2000" dirty="0"/>
              <a:t>   -- </a:t>
            </a:r>
            <a:r>
              <a:rPr kumimoji="1" lang="ja-JP" altLang="en-US" sz="2000" dirty="0"/>
              <a:t>わからないことが出てきても自分で解決できるようにまずは調べるこ</a:t>
            </a:r>
            <a:endParaRPr kumimoji="1" lang="en-US" altLang="ja-JP" sz="2000" dirty="0"/>
          </a:p>
          <a:p>
            <a:r>
              <a:rPr lang="ja-JP" altLang="en-US" sz="2000" dirty="0"/>
              <a:t>　　</a:t>
            </a:r>
            <a:r>
              <a:rPr kumimoji="1" lang="ja-JP" altLang="en-US" sz="2000" dirty="0"/>
              <a:t>と、社会人としてのコミュニケーション力を鍛えていきます。</a:t>
            </a:r>
          </a:p>
        </p:txBody>
      </p:sp>
      <p:grpSp>
        <p:nvGrpSpPr>
          <p:cNvPr id="9" name="グループ化 8">
            <a:extLst>
              <a:ext uri="{FF2B5EF4-FFF2-40B4-BE49-F238E27FC236}">
                <a16:creationId xmlns:a16="http://schemas.microsoft.com/office/drawing/2014/main" id="{9F0EF929-56D9-B1F0-3017-C14857CEE95B}"/>
              </a:ext>
            </a:extLst>
          </p:cNvPr>
          <p:cNvGrpSpPr/>
          <p:nvPr/>
        </p:nvGrpSpPr>
        <p:grpSpPr>
          <a:xfrm>
            <a:off x="2398236" y="988060"/>
            <a:ext cx="958850" cy="571500"/>
            <a:chOff x="1708150" y="1028700"/>
            <a:chExt cx="958850" cy="571500"/>
          </a:xfrm>
        </p:grpSpPr>
        <p:sp>
          <p:nvSpPr>
            <p:cNvPr id="6" name="矢印: 山形 5">
              <a:extLst>
                <a:ext uri="{FF2B5EF4-FFF2-40B4-BE49-F238E27FC236}">
                  <a16:creationId xmlns:a16="http://schemas.microsoft.com/office/drawing/2014/main" id="{74E4C488-1989-24A0-4BE8-D70DCEDA5A1F}"/>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3AF7B392-C1D3-E5CE-1C27-CE2D46E8F3F2}"/>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山形 7">
              <a:extLst>
                <a:ext uri="{FF2B5EF4-FFF2-40B4-BE49-F238E27FC236}">
                  <a16:creationId xmlns:a16="http://schemas.microsoft.com/office/drawing/2014/main" id="{2A8E345F-7B7A-E4AC-C867-C54B85B5F72B}"/>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DD97E471-FF02-218E-D99D-A59D60818188}"/>
              </a:ext>
            </a:extLst>
          </p:cNvPr>
          <p:cNvGrpSpPr/>
          <p:nvPr/>
        </p:nvGrpSpPr>
        <p:grpSpPr>
          <a:xfrm>
            <a:off x="2372836" y="3102610"/>
            <a:ext cx="958850" cy="571500"/>
            <a:chOff x="1708150" y="1028700"/>
            <a:chExt cx="958850" cy="571500"/>
          </a:xfrm>
        </p:grpSpPr>
        <p:sp>
          <p:nvSpPr>
            <p:cNvPr id="12" name="矢印: 山形 11">
              <a:extLst>
                <a:ext uri="{FF2B5EF4-FFF2-40B4-BE49-F238E27FC236}">
                  <a16:creationId xmlns:a16="http://schemas.microsoft.com/office/drawing/2014/main" id="{F52E2D4D-502C-7F21-B27B-E7BC5A9CA4A8}"/>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0493A20F-DE09-5F74-E83D-EB0D8F1F0DB8}"/>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90A5CC30-D0A3-F945-FCDE-B76182C650AA}"/>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668E7A69-D44A-A0C2-0604-DC2F938EBF46}"/>
              </a:ext>
            </a:extLst>
          </p:cNvPr>
          <p:cNvGrpSpPr/>
          <p:nvPr/>
        </p:nvGrpSpPr>
        <p:grpSpPr>
          <a:xfrm>
            <a:off x="2398236" y="5271135"/>
            <a:ext cx="958850" cy="571500"/>
            <a:chOff x="1708150" y="1028700"/>
            <a:chExt cx="958850" cy="571500"/>
          </a:xfrm>
        </p:grpSpPr>
        <p:sp>
          <p:nvSpPr>
            <p:cNvPr id="16" name="矢印: 山形 15">
              <a:extLst>
                <a:ext uri="{FF2B5EF4-FFF2-40B4-BE49-F238E27FC236}">
                  <a16:creationId xmlns:a16="http://schemas.microsoft.com/office/drawing/2014/main" id="{C07DD296-BA0B-7636-A278-D333231AD081}"/>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E8583533-CF24-FFF4-00C4-26C95465EEA6}"/>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山形 23">
              <a:extLst>
                <a:ext uri="{FF2B5EF4-FFF2-40B4-BE49-F238E27FC236}">
                  <a16:creationId xmlns:a16="http://schemas.microsoft.com/office/drawing/2014/main" id="{624C1E48-D702-ECA2-A2F6-3CA8CB6B1004}"/>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6" name="直線コネクタ 25">
            <a:extLst>
              <a:ext uri="{FF2B5EF4-FFF2-40B4-BE49-F238E27FC236}">
                <a16:creationId xmlns:a16="http://schemas.microsoft.com/office/drawing/2014/main" id="{A2BD6E88-C293-D6BD-6E62-887206715B53}"/>
              </a:ext>
            </a:extLst>
          </p:cNvPr>
          <p:cNvCxnSpPr/>
          <p:nvPr/>
        </p:nvCxnSpPr>
        <p:spPr>
          <a:xfrm flipV="1">
            <a:off x="215900" y="2319417"/>
            <a:ext cx="11976100" cy="23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7DC35E66-F06F-B72E-11D3-A66E084A4FEC}"/>
              </a:ext>
            </a:extLst>
          </p:cNvPr>
          <p:cNvCxnSpPr/>
          <p:nvPr/>
        </p:nvCxnSpPr>
        <p:spPr>
          <a:xfrm flipV="1">
            <a:off x="215900" y="4540924"/>
            <a:ext cx="11976100" cy="23733"/>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93E3DD4-F8EC-3527-2E83-1348FF9D23C0}"/>
              </a:ext>
            </a:extLst>
          </p:cNvPr>
          <p:cNvSpPr txBox="1"/>
          <p:nvPr/>
        </p:nvSpPr>
        <p:spPr>
          <a:xfrm>
            <a:off x="154146" y="561608"/>
            <a:ext cx="2580640" cy="1200329"/>
          </a:xfrm>
          <a:prstGeom prst="rect">
            <a:avLst/>
          </a:prstGeom>
          <a:noFill/>
        </p:spPr>
        <p:txBody>
          <a:bodyPr wrap="square" rtlCol="0">
            <a:spAutoFit/>
          </a:bodyPr>
          <a:lstStyle/>
          <a:p>
            <a:r>
              <a:rPr lang="ja-JP" altLang="en-US" sz="2400" dirty="0"/>
              <a:t>学んだこと・</a:t>
            </a:r>
            <a:endParaRPr lang="en-US" altLang="ja-JP" sz="2400" dirty="0"/>
          </a:p>
          <a:p>
            <a:r>
              <a:rPr kumimoji="1" lang="ja-JP" altLang="en-US" sz="2400" dirty="0"/>
              <a:t>身についた</a:t>
            </a:r>
            <a:endParaRPr kumimoji="1" lang="en-US" altLang="ja-JP" sz="2400" dirty="0"/>
          </a:p>
          <a:p>
            <a:r>
              <a:rPr kumimoji="1" lang="ja-JP" altLang="en-US" sz="2400" dirty="0"/>
              <a:t>スキル</a:t>
            </a:r>
          </a:p>
        </p:txBody>
      </p:sp>
      <p:sp>
        <p:nvSpPr>
          <p:cNvPr id="20" name="テキスト ボックス 19">
            <a:extLst>
              <a:ext uri="{FF2B5EF4-FFF2-40B4-BE49-F238E27FC236}">
                <a16:creationId xmlns:a16="http://schemas.microsoft.com/office/drawing/2014/main" id="{35BE392A-E70D-E4DD-5D51-7DCED668F8AE}"/>
              </a:ext>
            </a:extLst>
          </p:cNvPr>
          <p:cNvSpPr txBox="1"/>
          <p:nvPr/>
        </p:nvSpPr>
        <p:spPr>
          <a:xfrm>
            <a:off x="161131" y="2744867"/>
            <a:ext cx="1644015" cy="1200329"/>
          </a:xfrm>
          <a:prstGeom prst="rect">
            <a:avLst/>
          </a:prstGeom>
          <a:noFill/>
        </p:spPr>
        <p:txBody>
          <a:bodyPr wrap="square" rtlCol="0">
            <a:spAutoFit/>
          </a:bodyPr>
          <a:lstStyle/>
          <a:p>
            <a:r>
              <a:rPr kumimoji="1" lang="ja-JP" altLang="en-US" sz="2400" dirty="0"/>
              <a:t>ベスト</a:t>
            </a:r>
            <a:endParaRPr kumimoji="1" lang="en-US" altLang="ja-JP" sz="2400" dirty="0"/>
          </a:p>
          <a:p>
            <a:r>
              <a:rPr kumimoji="1" lang="ja-JP" altLang="en-US" sz="2400" dirty="0"/>
              <a:t>バリュー</a:t>
            </a:r>
            <a:r>
              <a:rPr kumimoji="1" lang="en-US" altLang="ja-JP" sz="2400" dirty="0"/>
              <a:t>(</a:t>
            </a:r>
            <a:r>
              <a:rPr kumimoji="1" lang="ja-JP" altLang="en-US" sz="2400" dirty="0"/>
              <a:t>成果</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8E931861-4CA3-576C-3E2E-46837328A373}"/>
              </a:ext>
            </a:extLst>
          </p:cNvPr>
          <p:cNvSpPr txBox="1"/>
          <p:nvPr/>
        </p:nvSpPr>
        <p:spPr>
          <a:xfrm>
            <a:off x="215900" y="5159950"/>
            <a:ext cx="1644015" cy="830997"/>
          </a:xfrm>
          <a:prstGeom prst="rect">
            <a:avLst/>
          </a:prstGeom>
          <a:noFill/>
        </p:spPr>
        <p:txBody>
          <a:bodyPr wrap="square" rtlCol="0">
            <a:spAutoFit/>
          </a:bodyPr>
          <a:lstStyle/>
          <a:p>
            <a:r>
              <a:rPr kumimoji="1" lang="ja-JP" altLang="en-US" sz="2400" dirty="0"/>
              <a:t>１年目の</a:t>
            </a:r>
            <a:r>
              <a:rPr lang="ja-JP" altLang="en-US" sz="2400" dirty="0"/>
              <a:t>目標</a:t>
            </a:r>
            <a:endParaRPr kumimoji="1" lang="ja-JP" altLang="en-US" sz="2400" dirty="0"/>
          </a:p>
        </p:txBody>
      </p:sp>
      <p:sp>
        <p:nvSpPr>
          <p:cNvPr id="17" name="テキスト ボックス 16">
            <a:extLst>
              <a:ext uri="{FF2B5EF4-FFF2-40B4-BE49-F238E27FC236}">
                <a16:creationId xmlns:a16="http://schemas.microsoft.com/office/drawing/2014/main" id="{11A81AF0-8879-37FA-08ED-3DF869E5223C}"/>
              </a:ext>
            </a:extLst>
          </p:cNvPr>
          <p:cNvSpPr txBox="1"/>
          <p:nvPr/>
        </p:nvSpPr>
        <p:spPr>
          <a:xfrm>
            <a:off x="87789" y="51208"/>
            <a:ext cx="2182336" cy="369332"/>
          </a:xfrm>
          <a:prstGeom prst="rect">
            <a:avLst/>
          </a:prstGeom>
          <a:noFill/>
        </p:spPr>
        <p:txBody>
          <a:bodyPr wrap="square" rtlCol="0">
            <a:spAutoFit/>
          </a:bodyPr>
          <a:lstStyle/>
          <a:p>
            <a:r>
              <a:rPr kumimoji="1" lang="en-US" altLang="ja-JP" dirty="0">
                <a:solidFill>
                  <a:schemeClr val="bg2">
                    <a:lumMod val="25000"/>
                  </a:schemeClr>
                </a:solidFill>
              </a:rPr>
              <a:t>--</a:t>
            </a:r>
            <a:r>
              <a:rPr lang="ja-JP" altLang="en-US" dirty="0">
                <a:solidFill>
                  <a:schemeClr val="bg2">
                    <a:lumMod val="25000"/>
                  </a:schemeClr>
                </a:solidFill>
              </a:rPr>
              <a:t>舘川佳苗</a:t>
            </a:r>
            <a:r>
              <a:rPr kumimoji="1" lang="en-US" altLang="ja-JP" dirty="0">
                <a:solidFill>
                  <a:schemeClr val="bg2">
                    <a:lumMod val="25000"/>
                  </a:schemeClr>
                </a:solidFill>
              </a:rPr>
              <a:t>--</a:t>
            </a:r>
            <a:endParaRPr kumimoji="1" lang="ja-JP" altLang="en-US" dirty="0">
              <a:solidFill>
                <a:schemeClr val="bg2">
                  <a:lumMod val="25000"/>
                </a:schemeClr>
              </a:solidFill>
            </a:endParaRPr>
          </a:p>
        </p:txBody>
      </p:sp>
      <p:sp>
        <p:nvSpPr>
          <p:cNvPr id="18" name="スライド番号プレースホルダー 17">
            <a:extLst>
              <a:ext uri="{FF2B5EF4-FFF2-40B4-BE49-F238E27FC236}">
                <a16:creationId xmlns:a16="http://schemas.microsoft.com/office/drawing/2014/main" id="{AEE46730-CE22-8B2B-FF27-202320325AAB}"/>
              </a:ext>
            </a:extLst>
          </p:cNvPr>
          <p:cNvSpPr>
            <a:spLocks noGrp="1"/>
          </p:cNvSpPr>
          <p:nvPr>
            <p:ph type="sldNum" sz="quarter" idx="12"/>
          </p:nvPr>
        </p:nvSpPr>
        <p:spPr/>
        <p:txBody>
          <a:bodyPr/>
          <a:lstStyle/>
          <a:p>
            <a:fld id="{804E1B11-C2E0-491B-95F7-CE310AF45E1A}" type="slidenum">
              <a:rPr kumimoji="1" lang="ja-JP" altLang="en-US" smtClean="0"/>
              <a:t>16</a:t>
            </a:fld>
            <a:endParaRPr kumimoji="1" lang="ja-JP" altLang="en-US"/>
          </a:p>
        </p:txBody>
      </p:sp>
    </p:spTree>
    <p:extLst>
      <p:ext uri="{BB962C8B-B14F-4D97-AF65-F5344CB8AC3E}">
        <p14:creationId xmlns:p14="http://schemas.microsoft.com/office/powerpoint/2010/main" val="355766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1533069-C10E-6D27-EFCD-FE025F7E8BC4}"/>
              </a:ext>
            </a:extLst>
          </p:cNvPr>
          <p:cNvSpPr txBox="1"/>
          <p:nvPr/>
        </p:nvSpPr>
        <p:spPr>
          <a:xfrm>
            <a:off x="3365500" y="279400"/>
            <a:ext cx="5346700" cy="1638300"/>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C2D043C9-C80F-CA42-ED89-B2AAF888D873}"/>
              </a:ext>
            </a:extLst>
          </p:cNvPr>
          <p:cNvSpPr txBox="1"/>
          <p:nvPr/>
        </p:nvSpPr>
        <p:spPr>
          <a:xfrm>
            <a:off x="3545840" y="51208"/>
            <a:ext cx="8646160" cy="1938992"/>
          </a:xfrm>
          <a:prstGeom prst="rect">
            <a:avLst/>
          </a:prstGeom>
          <a:solidFill>
            <a:schemeClr val="bg1"/>
          </a:solidFill>
          <a:ln>
            <a:solidFill>
              <a:schemeClr val="bg1"/>
            </a:solidFill>
          </a:ln>
        </p:spPr>
        <p:txBody>
          <a:bodyPr wrap="square" rtlCol="0">
            <a:spAutoFit/>
          </a:bodyPr>
          <a:lstStyle/>
          <a:p>
            <a:r>
              <a:rPr lang="ja-JP" altLang="en-US" sz="2000" b="0" i="0" dirty="0">
                <a:solidFill>
                  <a:srgbClr val="1D1C1D"/>
                </a:solidFill>
                <a:effectLst/>
                <a:highlight>
                  <a:srgbClr val="FFFFFF"/>
                </a:highlight>
                <a:latin typeface="NotoSansJP"/>
              </a:rPr>
              <a:t>・チーム開発の大変さ</a:t>
            </a:r>
            <a:endParaRPr lang="en-US" altLang="ja-JP" sz="2000" b="0" i="0" dirty="0">
              <a:solidFill>
                <a:srgbClr val="1D1C1D"/>
              </a:solidFill>
              <a:effectLst/>
              <a:highlight>
                <a:srgbClr val="FFFFFF"/>
              </a:highlight>
              <a:latin typeface="NotoSansJP"/>
            </a:endParaRPr>
          </a:p>
          <a:p>
            <a:r>
              <a:rPr lang="ja-JP" altLang="en-US" sz="2000" b="0" i="0" dirty="0">
                <a:solidFill>
                  <a:srgbClr val="1D1C1D"/>
                </a:solidFill>
                <a:effectLst/>
                <a:highlight>
                  <a:srgbClr val="FFFFFF"/>
                </a:highlight>
                <a:latin typeface="NotoSansJP"/>
              </a:rPr>
              <a:t>　　</a:t>
            </a:r>
            <a:r>
              <a:rPr lang="en-US" altLang="ja-JP" sz="2000" b="0" i="0" dirty="0">
                <a:solidFill>
                  <a:srgbClr val="1D1C1D"/>
                </a:solidFill>
                <a:effectLst/>
                <a:highlight>
                  <a:srgbClr val="FFFFFF"/>
                </a:highlight>
                <a:latin typeface="NotoSansJP"/>
              </a:rPr>
              <a:t>--    </a:t>
            </a:r>
            <a:r>
              <a:rPr lang="ja-JP" altLang="en-US" sz="2000" b="0" i="0" dirty="0">
                <a:solidFill>
                  <a:srgbClr val="1D1C1D"/>
                </a:solidFill>
                <a:effectLst/>
                <a:highlight>
                  <a:srgbClr val="FFFFFF"/>
                </a:highlight>
                <a:latin typeface="NotoSansJP"/>
              </a:rPr>
              <a:t>密にコミュニケーションをとり、互いの進捗などを把   </a:t>
            </a:r>
            <a:endParaRPr lang="en-US" altLang="ja-JP" sz="2000" b="0" i="0" dirty="0">
              <a:solidFill>
                <a:srgbClr val="1D1C1D"/>
              </a:solidFill>
              <a:effectLst/>
              <a:highlight>
                <a:srgbClr val="FFFFFF"/>
              </a:highlight>
              <a:latin typeface="NotoSansJP"/>
            </a:endParaRPr>
          </a:p>
          <a:p>
            <a:r>
              <a:rPr lang="en-US" altLang="ja-JP" sz="2000" dirty="0">
                <a:solidFill>
                  <a:srgbClr val="1D1C1D"/>
                </a:solidFill>
                <a:highlight>
                  <a:srgbClr val="FFFFFF"/>
                </a:highlight>
                <a:latin typeface="NotoSansJP"/>
              </a:rPr>
              <a:t>                </a:t>
            </a:r>
            <a:r>
              <a:rPr lang="ja-JP" altLang="en-US" sz="2000" b="0" i="0" dirty="0">
                <a:solidFill>
                  <a:srgbClr val="1D1C1D"/>
                </a:solidFill>
                <a:effectLst/>
                <a:highlight>
                  <a:srgbClr val="FFFFFF"/>
                </a:highlight>
                <a:latin typeface="NotoSansJP"/>
              </a:rPr>
              <a:t>握しないとうまくいかない</a:t>
            </a:r>
            <a:br>
              <a:rPr lang="ja-JP" altLang="en-US" sz="2000" dirty="0"/>
            </a:br>
            <a:r>
              <a:rPr lang="ja-JP" altLang="en-US" sz="2000" b="0" i="0" dirty="0">
                <a:solidFill>
                  <a:srgbClr val="1D1C1D"/>
                </a:solidFill>
                <a:effectLst/>
                <a:highlight>
                  <a:srgbClr val="FFFFFF"/>
                </a:highlight>
                <a:latin typeface="NotoSansJP"/>
              </a:rPr>
              <a:t>・上流工程の重要さ</a:t>
            </a:r>
            <a:endParaRPr lang="en-US" altLang="ja-JP" sz="2000" b="0" i="0" dirty="0">
              <a:solidFill>
                <a:srgbClr val="1D1C1D"/>
              </a:solidFill>
              <a:effectLst/>
              <a:highlight>
                <a:srgbClr val="FFFFFF"/>
              </a:highlight>
              <a:latin typeface="NotoSansJP"/>
            </a:endParaRPr>
          </a:p>
          <a:p>
            <a:r>
              <a:rPr lang="en-US" altLang="ja-JP" sz="2000" dirty="0">
                <a:solidFill>
                  <a:srgbClr val="1D1C1D"/>
                </a:solidFill>
                <a:highlight>
                  <a:srgbClr val="FFFFFF"/>
                </a:highlight>
                <a:latin typeface="NotoSansJP"/>
              </a:rPr>
              <a:t>         --    </a:t>
            </a:r>
            <a:r>
              <a:rPr lang="en-US" altLang="ja-JP" sz="2000" b="0" i="0" dirty="0" err="1">
                <a:solidFill>
                  <a:srgbClr val="1D1C1D"/>
                </a:solidFill>
                <a:effectLst/>
                <a:highlight>
                  <a:srgbClr val="FFFFFF"/>
                </a:highlight>
                <a:latin typeface="NotoSansJP"/>
              </a:rPr>
              <a:t>uml</a:t>
            </a:r>
            <a:r>
              <a:rPr lang="ja-JP" altLang="en-US" sz="2000" b="0" i="0" dirty="0">
                <a:solidFill>
                  <a:srgbClr val="1D1C1D"/>
                </a:solidFill>
                <a:effectLst/>
                <a:highlight>
                  <a:srgbClr val="FFFFFF"/>
                </a:highlight>
                <a:latin typeface="NotoSansJP"/>
              </a:rPr>
              <a:t>やテスト仕様書があまく、実装しながら何度も直</a:t>
            </a:r>
            <a:endParaRPr lang="en-US" altLang="ja-JP" sz="2000" b="0" i="0" dirty="0">
              <a:solidFill>
                <a:srgbClr val="1D1C1D"/>
              </a:solidFill>
              <a:effectLst/>
              <a:highlight>
                <a:srgbClr val="FFFFFF"/>
              </a:highlight>
              <a:latin typeface="NotoSansJP"/>
            </a:endParaRPr>
          </a:p>
          <a:p>
            <a:r>
              <a:rPr lang="en-US" altLang="ja-JP" sz="2000" dirty="0">
                <a:solidFill>
                  <a:srgbClr val="1D1C1D"/>
                </a:solidFill>
                <a:highlight>
                  <a:srgbClr val="FFFFFF"/>
                </a:highlight>
                <a:latin typeface="NotoSansJP"/>
              </a:rPr>
              <a:t>               </a:t>
            </a:r>
            <a:r>
              <a:rPr lang="ja-JP" altLang="en-US" sz="2000" b="0" i="0" dirty="0">
                <a:solidFill>
                  <a:srgbClr val="1D1C1D"/>
                </a:solidFill>
                <a:effectLst/>
                <a:highlight>
                  <a:srgbClr val="FFFFFF"/>
                </a:highlight>
                <a:latin typeface="NotoSansJP"/>
              </a:rPr>
              <a:t>してやり直すことになってしまった</a:t>
            </a:r>
            <a:endParaRPr kumimoji="1" lang="ja-JP" altLang="en-US" sz="1600" dirty="0"/>
          </a:p>
        </p:txBody>
      </p:sp>
      <p:sp>
        <p:nvSpPr>
          <p:cNvPr id="3" name="テキスト ボックス 2">
            <a:extLst>
              <a:ext uri="{FF2B5EF4-FFF2-40B4-BE49-F238E27FC236}">
                <a16:creationId xmlns:a16="http://schemas.microsoft.com/office/drawing/2014/main" id="{23544FD9-49F3-63D8-214A-B38444C16F48}"/>
              </a:ext>
            </a:extLst>
          </p:cNvPr>
          <p:cNvSpPr txBox="1"/>
          <p:nvPr/>
        </p:nvSpPr>
        <p:spPr>
          <a:xfrm>
            <a:off x="3554254" y="3119389"/>
            <a:ext cx="8646160" cy="400110"/>
          </a:xfrm>
          <a:prstGeom prst="rect">
            <a:avLst/>
          </a:prstGeom>
          <a:noFill/>
          <a:ln>
            <a:solidFill>
              <a:schemeClr val="bg1"/>
            </a:solidFill>
          </a:ln>
        </p:spPr>
        <p:txBody>
          <a:bodyPr wrap="square" rtlCol="0">
            <a:spAutoFit/>
          </a:bodyPr>
          <a:lstStyle/>
          <a:p>
            <a:r>
              <a:rPr kumimoji="1" lang="ja-JP" altLang="en-US" sz="2000"/>
              <a:t>・チームメンバーを技術面でサポートし、進捗に貢献した</a:t>
            </a:r>
            <a:endParaRPr kumimoji="1" lang="ja-JP" altLang="en-US" sz="2000" dirty="0"/>
          </a:p>
        </p:txBody>
      </p:sp>
      <p:sp>
        <p:nvSpPr>
          <p:cNvPr id="4" name="テキスト ボックス 3">
            <a:extLst>
              <a:ext uri="{FF2B5EF4-FFF2-40B4-BE49-F238E27FC236}">
                <a16:creationId xmlns:a16="http://schemas.microsoft.com/office/drawing/2014/main" id="{8653E996-82FC-B7A5-03CB-1AA5AC1B1028}"/>
              </a:ext>
            </a:extLst>
          </p:cNvPr>
          <p:cNvSpPr txBox="1"/>
          <p:nvPr/>
        </p:nvSpPr>
        <p:spPr>
          <a:xfrm>
            <a:off x="3666014" y="5271135"/>
            <a:ext cx="8646160" cy="707886"/>
          </a:xfrm>
          <a:prstGeom prst="rect">
            <a:avLst/>
          </a:prstGeom>
          <a:noFill/>
          <a:ln>
            <a:solidFill>
              <a:schemeClr val="bg1"/>
            </a:solidFill>
          </a:ln>
        </p:spPr>
        <p:txBody>
          <a:bodyPr wrap="square" rtlCol="0">
            <a:spAutoFit/>
          </a:bodyPr>
          <a:lstStyle/>
          <a:p>
            <a:r>
              <a:rPr kumimoji="1" lang="ja-JP" altLang="en-US" sz="2000" dirty="0"/>
              <a:t>・資格に挑戦し技術的な知識を得ることと、チーム開発のために必要な</a:t>
            </a:r>
            <a:endParaRPr kumimoji="1" lang="en-US" altLang="ja-JP" sz="2000" dirty="0"/>
          </a:p>
          <a:p>
            <a:r>
              <a:rPr lang="ja-JP" altLang="en-US" sz="2000" dirty="0"/>
              <a:t>　</a:t>
            </a:r>
            <a:r>
              <a:rPr kumimoji="1" lang="ja-JP" altLang="en-US" sz="2000" dirty="0"/>
              <a:t>コミュニケーション力を高める</a:t>
            </a:r>
          </a:p>
        </p:txBody>
      </p:sp>
      <p:grpSp>
        <p:nvGrpSpPr>
          <p:cNvPr id="9" name="グループ化 8">
            <a:extLst>
              <a:ext uri="{FF2B5EF4-FFF2-40B4-BE49-F238E27FC236}">
                <a16:creationId xmlns:a16="http://schemas.microsoft.com/office/drawing/2014/main" id="{9F0EF929-56D9-B1F0-3017-C14857CEE95B}"/>
              </a:ext>
            </a:extLst>
          </p:cNvPr>
          <p:cNvGrpSpPr/>
          <p:nvPr/>
        </p:nvGrpSpPr>
        <p:grpSpPr>
          <a:xfrm>
            <a:off x="2398236" y="988060"/>
            <a:ext cx="958850" cy="571500"/>
            <a:chOff x="1708150" y="1028700"/>
            <a:chExt cx="958850" cy="571500"/>
          </a:xfrm>
        </p:grpSpPr>
        <p:sp>
          <p:nvSpPr>
            <p:cNvPr id="6" name="矢印: 山形 5">
              <a:extLst>
                <a:ext uri="{FF2B5EF4-FFF2-40B4-BE49-F238E27FC236}">
                  <a16:creationId xmlns:a16="http://schemas.microsoft.com/office/drawing/2014/main" id="{74E4C488-1989-24A0-4BE8-D70DCEDA5A1F}"/>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3AF7B392-C1D3-E5CE-1C27-CE2D46E8F3F2}"/>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山形 7">
              <a:extLst>
                <a:ext uri="{FF2B5EF4-FFF2-40B4-BE49-F238E27FC236}">
                  <a16:creationId xmlns:a16="http://schemas.microsoft.com/office/drawing/2014/main" id="{2A8E345F-7B7A-E4AC-C867-C54B85B5F72B}"/>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DD97E471-FF02-218E-D99D-A59D60818188}"/>
              </a:ext>
            </a:extLst>
          </p:cNvPr>
          <p:cNvGrpSpPr/>
          <p:nvPr/>
        </p:nvGrpSpPr>
        <p:grpSpPr>
          <a:xfrm>
            <a:off x="2372836" y="3102610"/>
            <a:ext cx="958850" cy="571500"/>
            <a:chOff x="1708150" y="1028700"/>
            <a:chExt cx="958850" cy="571500"/>
          </a:xfrm>
        </p:grpSpPr>
        <p:sp>
          <p:nvSpPr>
            <p:cNvPr id="12" name="矢印: 山形 11">
              <a:extLst>
                <a:ext uri="{FF2B5EF4-FFF2-40B4-BE49-F238E27FC236}">
                  <a16:creationId xmlns:a16="http://schemas.microsoft.com/office/drawing/2014/main" id="{F52E2D4D-502C-7F21-B27B-E7BC5A9CA4A8}"/>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0493A20F-DE09-5F74-E83D-EB0D8F1F0DB8}"/>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90A5CC30-D0A3-F945-FCDE-B76182C650AA}"/>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668E7A69-D44A-A0C2-0604-DC2F938EBF46}"/>
              </a:ext>
            </a:extLst>
          </p:cNvPr>
          <p:cNvGrpSpPr/>
          <p:nvPr/>
        </p:nvGrpSpPr>
        <p:grpSpPr>
          <a:xfrm>
            <a:off x="2398236" y="5271135"/>
            <a:ext cx="958850" cy="571500"/>
            <a:chOff x="1708150" y="1028700"/>
            <a:chExt cx="958850" cy="571500"/>
          </a:xfrm>
        </p:grpSpPr>
        <p:sp>
          <p:nvSpPr>
            <p:cNvPr id="16" name="矢印: 山形 15">
              <a:extLst>
                <a:ext uri="{FF2B5EF4-FFF2-40B4-BE49-F238E27FC236}">
                  <a16:creationId xmlns:a16="http://schemas.microsoft.com/office/drawing/2014/main" id="{C07DD296-BA0B-7636-A278-D333231AD081}"/>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E8583533-CF24-FFF4-00C4-26C95465EEA6}"/>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山形 23">
              <a:extLst>
                <a:ext uri="{FF2B5EF4-FFF2-40B4-BE49-F238E27FC236}">
                  <a16:creationId xmlns:a16="http://schemas.microsoft.com/office/drawing/2014/main" id="{624C1E48-D702-ECA2-A2F6-3CA8CB6B1004}"/>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6" name="直線コネクタ 25">
            <a:extLst>
              <a:ext uri="{FF2B5EF4-FFF2-40B4-BE49-F238E27FC236}">
                <a16:creationId xmlns:a16="http://schemas.microsoft.com/office/drawing/2014/main" id="{A2BD6E88-C293-D6BD-6E62-887206715B53}"/>
              </a:ext>
            </a:extLst>
          </p:cNvPr>
          <p:cNvCxnSpPr/>
          <p:nvPr/>
        </p:nvCxnSpPr>
        <p:spPr>
          <a:xfrm flipV="1">
            <a:off x="215900" y="2319417"/>
            <a:ext cx="11976100" cy="23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7DC35E66-F06F-B72E-11D3-A66E084A4FEC}"/>
              </a:ext>
            </a:extLst>
          </p:cNvPr>
          <p:cNvCxnSpPr/>
          <p:nvPr/>
        </p:nvCxnSpPr>
        <p:spPr>
          <a:xfrm flipV="1">
            <a:off x="215900" y="4540924"/>
            <a:ext cx="11976100" cy="23733"/>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93E3DD4-F8EC-3527-2E83-1348FF9D23C0}"/>
              </a:ext>
            </a:extLst>
          </p:cNvPr>
          <p:cNvSpPr txBox="1"/>
          <p:nvPr/>
        </p:nvSpPr>
        <p:spPr>
          <a:xfrm>
            <a:off x="154146" y="561608"/>
            <a:ext cx="2580640" cy="1200329"/>
          </a:xfrm>
          <a:prstGeom prst="rect">
            <a:avLst/>
          </a:prstGeom>
          <a:noFill/>
        </p:spPr>
        <p:txBody>
          <a:bodyPr wrap="square" rtlCol="0">
            <a:spAutoFit/>
          </a:bodyPr>
          <a:lstStyle/>
          <a:p>
            <a:r>
              <a:rPr lang="ja-JP" altLang="en-US" sz="2400" dirty="0"/>
              <a:t>学んだこと・</a:t>
            </a:r>
            <a:endParaRPr lang="en-US" altLang="ja-JP" sz="2400" dirty="0"/>
          </a:p>
          <a:p>
            <a:r>
              <a:rPr kumimoji="1" lang="ja-JP" altLang="en-US" sz="2400" dirty="0"/>
              <a:t>身についた</a:t>
            </a:r>
            <a:endParaRPr kumimoji="1" lang="en-US" altLang="ja-JP" sz="2400" dirty="0"/>
          </a:p>
          <a:p>
            <a:r>
              <a:rPr kumimoji="1" lang="ja-JP" altLang="en-US" sz="2400" dirty="0"/>
              <a:t>スキル</a:t>
            </a:r>
          </a:p>
        </p:txBody>
      </p:sp>
      <p:sp>
        <p:nvSpPr>
          <p:cNvPr id="20" name="テキスト ボックス 19">
            <a:extLst>
              <a:ext uri="{FF2B5EF4-FFF2-40B4-BE49-F238E27FC236}">
                <a16:creationId xmlns:a16="http://schemas.microsoft.com/office/drawing/2014/main" id="{35BE392A-E70D-E4DD-5D51-7DCED668F8AE}"/>
              </a:ext>
            </a:extLst>
          </p:cNvPr>
          <p:cNvSpPr txBox="1"/>
          <p:nvPr/>
        </p:nvSpPr>
        <p:spPr>
          <a:xfrm>
            <a:off x="161131" y="2744867"/>
            <a:ext cx="1644015" cy="1200329"/>
          </a:xfrm>
          <a:prstGeom prst="rect">
            <a:avLst/>
          </a:prstGeom>
          <a:noFill/>
        </p:spPr>
        <p:txBody>
          <a:bodyPr wrap="square" rtlCol="0">
            <a:spAutoFit/>
          </a:bodyPr>
          <a:lstStyle/>
          <a:p>
            <a:r>
              <a:rPr kumimoji="1" lang="ja-JP" altLang="en-US" sz="2400" dirty="0"/>
              <a:t>ベスト</a:t>
            </a:r>
            <a:endParaRPr kumimoji="1" lang="en-US" altLang="ja-JP" sz="2400" dirty="0"/>
          </a:p>
          <a:p>
            <a:r>
              <a:rPr kumimoji="1" lang="ja-JP" altLang="en-US" sz="2400" dirty="0"/>
              <a:t>バリュー</a:t>
            </a:r>
            <a:r>
              <a:rPr kumimoji="1" lang="en-US" altLang="ja-JP" sz="2400" dirty="0"/>
              <a:t>(</a:t>
            </a:r>
            <a:r>
              <a:rPr kumimoji="1" lang="ja-JP" altLang="en-US" sz="2400" dirty="0"/>
              <a:t>成果</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8E931861-4CA3-576C-3E2E-46837328A373}"/>
              </a:ext>
            </a:extLst>
          </p:cNvPr>
          <p:cNvSpPr txBox="1"/>
          <p:nvPr/>
        </p:nvSpPr>
        <p:spPr>
          <a:xfrm>
            <a:off x="215900" y="5159950"/>
            <a:ext cx="1644015" cy="830997"/>
          </a:xfrm>
          <a:prstGeom prst="rect">
            <a:avLst/>
          </a:prstGeom>
          <a:noFill/>
        </p:spPr>
        <p:txBody>
          <a:bodyPr wrap="square" rtlCol="0">
            <a:spAutoFit/>
          </a:bodyPr>
          <a:lstStyle/>
          <a:p>
            <a:r>
              <a:rPr kumimoji="1" lang="ja-JP" altLang="en-US" sz="2400" dirty="0"/>
              <a:t>１年目の</a:t>
            </a:r>
            <a:r>
              <a:rPr lang="ja-JP" altLang="en-US" sz="2400" dirty="0"/>
              <a:t>目標</a:t>
            </a:r>
            <a:endParaRPr kumimoji="1" lang="ja-JP" altLang="en-US" sz="2400" dirty="0"/>
          </a:p>
        </p:txBody>
      </p:sp>
      <p:sp>
        <p:nvSpPr>
          <p:cNvPr id="17" name="テキスト ボックス 16">
            <a:extLst>
              <a:ext uri="{FF2B5EF4-FFF2-40B4-BE49-F238E27FC236}">
                <a16:creationId xmlns:a16="http://schemas.microsoft.com/office/drawing/2014/main" id="{6EA5BF94-94D9-4531-3C15-A74D976E6ED5}"/>
              </a:ext>
            </a:extLst>
          </p:cNvPr>
          <p:cNvSpPr txBox="1"/>
          <p:nvPr/>
        </p:nvSpPr>
        <p:spPr>
          <a:xfrm>
            <a:off x="87789" y="51208"/>
            <a:ext cx="2182336" cy="369332"/>
          </a:xfrm>
          <a:prstGeom prst="rect">
            <a:avLst/>
          </a:prstGeom>
          <a:noFill/>
        </p:spPr>
        <p:txBody>
          <a:bodyPr wrap="square" rtlCol="0">
            <a:spAutoFit/>
          </a:bodyPr>
          <a:lstStyle/>
          <a:p>
            <a:r>
              <a:rPr kumimoji="1" lang="en-US" altLang="ja-JP" dirty="0">
                <a:solidFill>
                  <a:schemeClr val="bg2">
                    <a:lumMod val="25000"/>
                  </a:schemeClr>
                </a:solidFill>
              </a:rPr>
              <a:t>--</a:t>
            </a:r>
            <a:r>
              <a:rPr lang="ja-JP" altLang="en-US" dirty="0">
                <a:solidFill>
                  <a:schemeClr val="bg2">
                    <a:lumMod val="25000"/>
                  </a:schemeClr>
                </a:solidFill>
              </a:rPr>
              <a:t>古市遼平</a:t>
            </a:r>
            <a:r>
              <a:rPr kumimoji="1" lang="en-US" altLang="ja-JP" dirty="0">
                <a:solidFill>
                  <a:schemeClr val="bg2">
                    <a:lumMod val="25000"/>
                  </a:schemeClr>
                </a:solidFill>
              </a:rPr>
              <a:t>--</a:t>
            </a:r>
            <a:endParaRPr kumimoji="1" lang="ja-JP" altLang="en-US" dirty="0">
              <a:solidFill>
                <a:schemeClr val="bg2">
                  <a:lumMod val="25000"/>
                </a:schemeClr>
              </a:solidFill>
            </a:endParaRPr>
          </a:p>
        </p:txBody>
      </p:sp>
      <p:sp>
        <p:nvSpPr>
          <p:cNvPr id="19" name="スライド番号プレースホルダー 18">
            <a:extLst>
              <a:ext uri="{FF2B5EF4-FFF2-40B4-BE49-F238E27FC236}">
                <a16:creationId xmlns:a16="http://schemas.microsoft.com/office/drawing/2014/main" id="{A91DD155-82B6-5560-0C26-1C659B73BA00}"/>
              </a:ext>
            </a:extLst>
          </p:cNvPr>
          <p:cNvSpPr>
            <a:spLocks noGrp="1"/>
          </p:cNvSpPr>
          <p:nvPr>
            <p:ph type="sldNum" sz="quarter" idx="12"/>
          </p:nvPr>
        </p:nvSpPr>
        <p:spPr/>
        <p:txBody>
          <a:bodyPr/>
          <a:lstStyle/>
          <a:p>
            <a:fld id="{804E1B11-C2E0-491B-95F7-CE310AF45E1A}" type="slidenum">
              <a:rPr kumimoji="1" lang="ja-JP" altLang="en-US" smtClean="0"/>
              <a:t>17</a:t>
            </a:fld>
            <a:endParaRPr kumimoji="1" lang="ja-JP" altLang="en-US"/>
          </a:p>
        </p:txBody>
      </p:sp>
    </p:spTree>
    <p:extLst>
      <p:ext uri="{BB962C8B-B14F-4D97-AF65-F5344CB8AC3E}">
        <p14:creationId xmlns:p14="http://schemas.microsoft.com/office/powerpoint/2010/main" val="227854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1533069-C10E-6D27-EFCD-FE025F7E8BC4}"/>
              </a:ext>
            </a:extLst>
          </p:cNvPr>
          <p:cNvSpPr txBox="1"/>
          <p:nvPr/>
        </p:nvSpPr>
        <p:spPr>
          <a:xfrm>
            <a:off x="3365500" y="279400"/>
            <a:ext cx="5346700" cy="1638300"/>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C2D043C9-C80F-CA42-ED89-B2AAF888D873}"/>
              </a:ext>
            </a:extLst>
          </p:cNvPr>
          <p:cNvSpPr txBox="1"/>
          <p:nvPr/>
        </p:nvSpPr>
        <p:spPr>
          <a:xfrm>
            <a:off x="3545840" y="502894"/>
            <a:ext cx="8646160" cy="1292662"/>
          </a:xfrm>
          <a:prstGeom prst="rect">
            <a:avLst/>
          </a:prstGeom>
          <a:noFill/>
          <a:ln>
            <a:solidFill>
              <a:schemeClr val="bg1"/>
            </a:solidFill>
          </a:ln>
        </p:spPr>
        <p:txBody>
          <a:bodyPr wrap="square" rtlCol="0">
            <a:spAutoFit/>
          </a:bodyPr>
          <a:lstStyle/>
          <a:p>
            <a:r>
              <a:rPr lang="ja-JP" altLang="en-US" sz="2000" b="0" i="0" dirty="0">
                <a:solidFill>
                  <a:srgbClr val="1D1C1D"/>
                </a:solidFill>
                <a:effectLst/>
                <a:highlight>
                  <a:srgbClr val="FFFFFF"/>
                </a:highlight>
                <a:latin typeface="NotoSansJP"/>
              </a:rPr>
              <a:t>・調べることが何より大事である。</a:t>
            </a:r>
            <a:r>
              <a:rPr lang="en-US" altLang="ja-JP" sz="2000" b="0" i="0" dirty="0" err="1">
                <a:solidFill>
                  <a:srgbClr val="1D1C1D"/>
                </a:solidFill>
                <a:effectLst/>
                <a:highlight>
                  <a:srgbClr val="FFFFFF"/>
                </a:highlight>
                <a:latin typeface="NotoSansJP"/>
              </a:rPr>
              <a:t>chatGPT</a:t>
            </a:r>
            <a:r>
              <a:rPr lang="ja-JP" altLang="en-US" sz="2000" b="0" i="0" dirty="0">
                <a:solidFill>
                  <a:srgbClr val="1D1C1D"/>
                </a:solidFill>
                <a:effectLst/>
                <a:highlight>
                  <a:srgbClr val="FFFFFF"/>
                </a:highlight>
                <a:latin typeface="NotoSansJP"/>
              </a:rPr>
              <a:t>はとても便利だが</a:t>
            </a:r>
            <a:endParaRPr lang="en-US" altLang="ja-JP" sz="2000" b="0" i="0" dirty="0">
              <a:solidFill>
                <a:srgbClr val="1D1C1D"/>
              </a:solidFill>
              <a:effectLst/>
              <a:highlight>
                <a:srgbClr val="FFFFFF"/>
              </a:highlight>
              <a:latin typeface="NotoSansJP"/>
            </a:endParaRPr>
          </a:p>
          <a:p>
            <a:r>
              <a:rPr lang="en-US" altLang="ja-JP" sz="2000" dirty="0">
                <a:solidFill>
                  <a:srgbClr val="1D1C1D"/>
                </a:solidFill>
                <a:highlight>
                  <a:srgbClr val="FFFFFF"/>
                </a:highlight>
                <a:latin typeface="NotoSansJP"/>
              </a:rPr>
              <a:t>    </a:t>
            </a:r>
            <a:r>
              <a:rPr lang="ja-JP" altLang="en-US" sz="2000" b="0" i="0" dirty="0">
                <a:solidFill>
                  <a:srgbClr val="1D1C1D"/>
                </a:solidFill>
                <a:effectLst/>
                <a:highlight>
                  <a:srgbClr val="FFFFFF"/>
                </a:highlight>
                <a:latin typeface="NotoSansJP"/>
              </a:rPr>
              <a:t>限界があるので、きちんとした対処法は</a:t>
            </a:r>
            <a:r>
              <a:rPr lang="en-US" altLang="ja-JP" sz="2000" b="0" i="0" dirty="0" err="1">
                <a:solidFill>
                  <a:srgbClr val="1D1C1D"/>
                </a:solidFill>
                <a:effectLst/>
                <a:highlight>
                  <a:srgbClr val="FFFFFF"/>
                </a:highlight>
                <a:latin typeface="NotoSansJP"/>
              </a:rPr>
              <a:t>qiita</a:t>
            </a:r>
            <a:r>
              <a:rPr lang="ja-JP" altLang="en-US" sz="2000" b="0" i="0" dirty="0">
                <a:solidFill>
                  <a:srgbClr val="1D1C1D"/>
                </a:solidFill>
                <a:effectLst/>
                <a:highlight>
                  <a:srgbClr val="FFFFFF"/>
                </a:highlight>
                <a:latin typeface="NotoSansJP"/>
              </a:rPr>
              <a:t>などのサイトを</a:t>
            </a:r>
            <a:endParaRPr lang="en-US" altLang="ja-JP" sz="2000" b="0" i="0" dirty="0">
              <a:solidFill>
                <a:srgbClr val="1D1C1D"/>
              </a:solidFill>
              <a:effectLst/>
              <a:highlight>
                <a:srgbClr val="FFFFFF"/>
              </a:highlight>
              <a:latin typeface="NotoSansJP"/>
            </a:endParaRPr>
          </a:p>
          <a:p>
            <a:r>
              <a:rPr lang="en-US" altLang="ja-JP" sz="2000" dirty="0">
                <a:solidFill>
                  <a:srgbClr val="1D1C1D"/>
                </a:solidFill>
                <a:highlight>
                  <a:srgbClr val="FFFFFF"/>
                </a:highlight>
                <a:latin typeface="NotoSansJP"/>
              </a:rPr>
              <a:t>    </a:t>
            </a:r>
            <a:r>
              <a:rPr lang="ja-JP" altLang="en-US" sz="2000" b="0" i="0" dirty="0">
                <a:solidFill>
                  <a:srgbClr val="1D1C1D"/>
                </a:solidFill>
                <a:effectLst/>
                <a:highlight>
                  <a:srgbClr val="FFFFFF"/>
                </a:highlight>
                <a:latin typeface="NotoSansJP"/>
              </a:rPr>
              <a:t>見る。それでわからないなら聞く。</a:t>
            </a:r>
            <a:endParaRPr kumimoji="1" lang="ja-JP" altLang="en-US" sz="2000" dirty="0"/>
          </a:p>
          <a:p>
            <a:endParaRPr kumimoji="1" lang="ja-JP" altLang="en-US" sz="1600" dirty="0"/>
          </a:p>
        </p:txBody>
      </p:sp>
      <p:sp>
        <p:nvSpPr>
          <p:cNvPr id="3" name="テキスト ボックス 2">
            <a:extLst>
              <a:ext uri="{FF2B5EF4-FFF2-40B4-BE49-F238E27FC236}">
                <a16:creationId xmlns:a16="http://schemas.microsoft.com/office/drawing/2014/main" id="{23544FD9-49F3-63D8-214A-B38444C16F48}"/>
              </a:ext>
            </a:extLst>
          </p:cNvPr>
          <p:cNvSpPr txBox="1"/>
          <p:nvPr/>
        </p:nvSpPr>
        <p:spPr>
          <a:xfrm>
            <a:off x="3554254" y="3013501"/>
            <a:ext cx="8646160" cy="707886"/>
          </a:xfrm>
          <a:prstGeom prst="rect">
            <a:avLst/>
          </a:prstGeom>
          <a:noFill/>
          <a:ln>
            <a:solidFill>
              <a:schemeClr val="bg1"/>
            </a:solidFill>
          </a:ln>
        </p:spPr>
        <p:txBody>
          <a:bodyPr wrap="square" rtlCol="0">
            <a:spAutoFit/>
          </a:bodyPr>
          <a:lstStyle/>
          <a:p>
            <a:r>
              <a:rPr kumimoji="1" lang="ja-JP" altLang="en-US" sz="2000" dirty="0"/>
              <a:t>・ページネーションやバリデーションなど、今までの開発演習でやらなかった処理の実装を多く担当したこと。</a:t>
            </a:r>
          </a:p>
        </p:txBody>
      </p:sp>
      <p:sp>
        <p:nvSpPr>
          <p:cNvPr id="4" name="テキスト ボックス 3">
            <a:extLst>
              <a:ext uri="{FF2B5EF4-FFF2-40B4-BE49-F238E27FC236}">
                <a16:creationId xmlns:a16="http://schemas.microsoft.com/office/drawing/2014/main" id="{8653E996-82FC-B7A5-03CB-1AA5AC1B1028}"/>
              </a:ext>
            </a:extLst>
          </p:cNvPr>
          <p:cNvSpPr txBox="1"/>
          <p:nvPr/>
        </p:nvSpPr>
        <p:spPr>
          <a:xfrm>
            <a:off x="3554254" y="5067616"/>
            <a:ext cx="8646160" cy="1015663"/>
          </a:xfrm>
          <a:prstGeom prst="rect">
            <a:avLst/>
          </a:prstGeom>
          <a:noFill/>
          <a:ln>
            <a:solidFill>
              <a:schemeClr val="bg1"/>
            </a:solidFill>
          </a:ln>
        </p:spPr>
        <p:txBody>
          <a:bodyPr wrap="square" rtlCol="0">
            <a:spAutoFit/>
          </a:bodyPr>
          <a:lstStyle/>
          <a:p>
            <a:r>
              <a:rPr kumimoji="1" lang="ja-JP" altLang="en-US" sz="2000" dirty="0"/>
              <a:t>・応用情報技術者の獲得と、</a:t>
            </a:r>
            <a:r>
              <a:rPr kumimoji="1" lang="en-US" altLang="ja-JP" sz="2000" dirty="0"/>
              <a:t>AI</a:t>
            </a:r>
            <a:r>
              <a:rPr kumimoji="1" lang="ja-JP" altLang="en-US" sz="2000" dirty="0"/>
              <a:t>に関する知識と活用法を身に着けたい。</a:t>
            </a:r>
            <a:endParaRPr kumimoji="1" lang="en-US" altLang="ja-JP" sz="2000" dirty="0"/>
          </a:p>
          <a:p>
            <a:endParaRPr kumimoji="1" lang="ja-JP" altLang="en-US" sz="2000" dirty="0"/>
          </a:p>
          <a:p>
            <a:r>
              <a:rPr kumimoji="1" lang="ja-JP" altLang="en-US" sz="2000" dirty="0"/>
              <a:t>・エンジニア的な能力だけではなくて、社会人基礎力を十分程度に得たい。</a:t>
            </a:r>
          </a:p>
        </p:txBody>
      </p:sp>
      <p:grpSp>
        <p:nvGrpSpPr>
          <p:cNvPr id="9" name="グループ化 8">
            <a:extLst>
              <a:ext uri="{FF2B5EF4-FFF2-40B4-BE49-F238E27FC236}">
                <a16:creationId xmlns:a16="http://schemas.microsoft.com/office/drawing/2014/main" id="{9F0EF929-56D9-B1F0-3017-C14857CEE95B}"/>
              </a:ext>
            </a:extLst>
          </p:cNvPr>
          <p:cNvGrpSpPr/>
          <p:nvPr/>
        </p:nvGrpSpPr>
        <p:grpSpPr>
          <a:xfrm>
            <a:off x="2398236" y="988060"/>
            <a:ext cx="958850" cy="571500"/>
            <a:chOff x="1708150" y="1028700"/>
            <a:chExt cx="958850" cy="571500"/>
          </a:xfrm>
        </p:grpSpPr>
        <p:sp>
          <p:nvSpPr>
            <p:cNvPr id="6" name="矢印: 山形 5">
              <a:extLst>
                <a:ext uri="{FF2B5EF4-FFF2-40B4-BE49-F238E27FC236}">
                  <a16:creationId xmlns:a16="http://schemas.microsoft.com/office/drawing/2014/main" id="{74E4C488-1989-24A0-4BE8-D70DCEDA5A1F}"/>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3AF7B392-C1D3-E5CE-1C27-CE2D46E8F3F2}"/>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山形 7">
              <a:extLst>
                <a:ext uri="{FF2B5EF4-FFF2-40B4-BE49-F238E27FC236}">
                  <a16:creationId xmlns:a16="http://schemas.microsoft.com/office/drawing/2014/main" id="{2A8E345F-7B7A-E4AC-C867-C54B85B5F72B}"/>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DD97E471-FF02-218E-D99D-A59D60818188}"/>
              </a:ext>
            </a:extLst>
          </p:cNvPr>
          <p:cNvGrpSpPr/>
          <p:nvPr/>
        </p:nvGrpSpPr>
        <p:grpSpPr>
          <a:xfrm>
            <a:off x="2372836" y="3102610"/>
            <a:ext cx="958850" cy="571500"/>
            <a:chOff x="1708150" y="1028700"/>
            <a:chExt cx="958850" cy="571500"/>
          </a:xfrm>
        </p:grpSpPr>
        <p:sp>
          <p:nvSpPr>
            <p:cNvPr id="12" name="矢印: 山形 11">
              <a:extLst>
                <a:ext uri="{FF2B5EF4-FFF2-40B4-BE49-F238E27FC236}">
                  <a16:creationId xmlns:a16="http://schemas.microsoft.com/office/drawing/2014/main" id="{F52E2D4D-502C-7F21-B27B-E7BC5A9CA4A8}"/>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0493A20F-DE09-5F74-E83D-EB0D8F1F0DB8}"/>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90A5CC30-D0A3-F945-FCDE-B76182C650AA}"/>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668E7A69-D44A-A0C2-0604-DC2F938EBF46}"/>
              </a:ext>
            </a:extLst>
          </p:cNvPr>
          <p:cNvGrpSpPr/>
          <p:nvPr/>
        </p:nvGrpSpPr>
        <p:grpSpPr>
          <a:xfrm>
            <a:off x="2398236" y="5271135"/>
            <a:ext cx="958850" cy="571500"/>
            <a:chOff x="1708150" y="1028700"/>
            <a:chExt cx="958850" cy="571500"/>
          </a:xfrm>
        </p:grpSpPr>
        <p:sp>
          <p:nvSpPr>
            <p:cNvPr id="16" name="矢印: 山形 15">
              <a:extLst>
                <a:ext uri="{FF2B5EF4-FFF2-40B4-BE49-F238E27FC236}">
                  <a16:creationId xmlns:a16="http://schemas.microsoft.com/office/drawing/2014/main" id="{C07DD296-BA0B-7636-A278-D333231AD081}"/>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E8583533-CF24-FFF4-00C4-26C95465EEA6}"/>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山形 23">
              <a:extLst>
                <a:ext uri="{FF2B5EF4-FFF2-40B4-BE49-F238E27FC236}">
                  <a16:creationId xmlns:a16="http://schemas.microsoft.com/office/drawing/2014/main" id="{624C1E48-D702-ECA2-A2F6-3CA8CB6B1004}"/>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6" name="直線コネクタ 25">
            <a:extLst>
              <a:ext uri="{FF2B5EF4-FFF2-40B4-BE49-F238E27FC236}">
                <a16:creationId xmlns:a16="http://schemas.microsoft.com/office/drawing/2014/main" id="{A2BD6E88-C293-D6BD-6E62-887206715B53}"/>
              </a:ext>
            </a:extLst>
          </p:cNvPr>
          <p:cNvCxnSpPr/>
          <p:nvPr/>
        </p:nvCxnSpPr>
        <p:spPr>
          <a:xfrm flipV="1">
            <a:off x="215900" y="2319417"/>
            <a:ext cx="11976100" cy="23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7DC35E66-F06F-B72E-11D3-A66E084A4FEC}"/>
              </a:ext>
            </a:extLst>
          </p:cNvPr>
          <p:cNvCxnSpPr/>
          <p:nvPr/>
        </p:nvCxnSpPr>
        <p:spPr>
          <a:xfrm flipV="1">
            <a:off x="215900" y="4540924"/>
            <a:ext cx="11976100" cy="23733"/>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93E3DD4-F8EC-3527-2E83-1348FF9D23C0}"/>
              </a:ext>
            </a:extLst>
          </p:cNvPr>
          <p:cNvSpPr txBox="1"/>
          <p:nvPr/>
        </p:nvSpPr>
        <p:spPr>
          <a:xfrm>
            <a:off x="154146" y="561608"/>
            <a:ext cx="2580640" cy="1200329"/>
          </a:xfrm>
          <a:prstGeom prst="rect">
            <a:avLst/>
          </a:prstGeom>
          <a:noFill/>
        </p:spPr>
        <p:txBody>
          <a:bodyPr wrap="square" rtlCol="0">
            <a:spAutoFit/>
          </a:bodyPr>
          <a:lstStyle/>
          <a:p>
            <a:r>
              <a:rPr lang="ja-JP" altLang="en-US" sz="2400" dirty="0"/>
              <a:t>学んだこと・</a:t>
            </a:r>
            <a:endParaRPr lang="en-US" altLang="ja-JP" sz="2400" dirty="0"/>
          </a:p>
          <a:p>
            <a:r>
              <a:rPr kumimoji="1" lang="ja-JP" altLang="en-US" sz="2400" dirty="0"/>
              <a:t>身についた</a:t>
            </a:r>
            <a:endParaRPr kumimoji="1" lang="en-US" altLang="ja-JP" sz="2400" dirty="0"/>
          </a:p>
          <a:p>
            <a:r>
              <a:rPr kumimoji="1" lang="ja-JP" altLang="en-US" sz="2400" dirty="0"/>
              <a:t>スキル</a:t>
            </a:r>
          </a:p>
        </p:txBody>
      </p:sp>
      <p:sp>
        <p:nvSpPr>
          <p:cNvPr id="20" name="テキスト ボックス 19">
            <a:extLst>
              <a:ext uri="{FF2B5EF4-FFF2-40B4-BE49-F238E27FC236}">
                <a16:creationId xmlns:a16="http://schemas.microsoft.com/office/drawing/2014/main" id="{35BE392A-E70D-E4DD-5D51-7DCED668F8AE}"/>
              </a:ext>
            </a:extLst>
          </p:cNvPr>
          <p:cNvSpPr txBox="1"/>
          <p:nvPr/>
        </p:nvSpPr>
        <p:spPr>
          <a:xfrm>
            <a:off x="161131" y="2744867"/>
            <a:ext cx="1644015" cy="1200329"/>
          </a:xfrm>
          <a:prstGeom prst="rect">
            <a:avLst/>
          </a:prstGeom>
          <a:noFill/>
        </p:spPr>
        <p:txBody>
          <a:bodyPr wrap="square" rtlCol="0">
            <a:spAutoFit/>
          </a:bodyPr>
          <a:lstStyle/>
          <a:p>
            <a:r>
              <a:rPr kumimoji="1" lang="ja-JP" altLang="en-US" sz="2400" dirty="0"/>
              <a:t>ベスト</a:t>
            </a:r>
            <a:endParaRPr kumimoji="1" lang="en-US" altLang="ja-JP" sz="2400" dirty="0"/>
          </a:p>
          <a:p>
            <a:r>
              <a:rPr kumimoji="1" lang="ja-JP" altLang="en-US" sz="2400" dirty="0"/>
              <a:t>バリュー</a:t>
            </a:r>
            <a:r>
              <a:rPr kumimoji="1" lang="en-US" altLang="ja-JP" sz="2400" dirty="0"/>
              <a:t>(</a:t>
            </a:r>
            <a:r>
              <a:rPr kumimoji="1" lang="ja-JP" altLang="en-US" sz="2400" dirty="0"/>
              <a:t>成果</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8E931861-4CA3-576C-3E2E-46837328A373}"/>
              </a:ext>
            </a:extLst>
          </p:cNvPr>
          <p:cNvSpPr txBox="1"/>
          <p:nvPr/>
        </p:nvSpPr>
        <p:spPr>
          <a:xfrm>
            <a:off x="215900" y="5159950"/>
            <a:ext cx="1644015" cy="830997"/>
          </a:xfrm>
          <a:prstGeom prst="rect">
            <a:avLst/>
          </a:prstGeom>
          <a:noFill/>
        </p:spPr>
        <p:txBody>
          <a:bodyPr wrap="square" rtlCol="0">
            <a:spAutoFit/>
          </a:bodyPr>
          <a:lstStyle/>
          <a:p>
            <a:r>
              <a:rPr kumimoji="1" lang="ja-JP" altLang="en-US" sz="2400" dirty="0"/>
              <a:t>１年目の</a:t>
            </a:r>
            <a:r>
              <a:rPr lang="ja-JP" altLang="en-US" sz="2400" dirty="0"/>
              <a:t>目標</a:t>
            </a:r>
            <a:endParaRPr kumimoji="1" lang="ja-JP" altLang="en-US" sz="2400" dirty="0"/>
          </a:p>
        </p:txBody>
      </p:sp>
      <p:sp>
        <p:nvSpPr>
          <p:cNvPr id="17" name="テキスト ボックス 16">
            <a:extLst>
              <a:ext uri="{FF2B5EF4-FFF2-40B4-BE49-F238E27FC236}">
                <a16:creationId xmlns:a16="http://schemas.microsoft.com/office/drawing/2014/main" id="{56F911D1-18F4-A757-1E3B-1895C57D4A98}"/>
              </a:ext>
            </a:extLst>
          </p:cNvPr>
          <p:cNvSpPr txBox="1"/>
          <p:nvPr/>
        </p:nvSpPr>
        <p:spPr>
          <a:xfrm>
            <a:off x="87789" y="51208"/>
            <a:ext cx="2182336" cy="369332"/>
          </a:xfrm>
          <a:prstGeom prst="rect">
            <a:avLst/>
          </a:prstGeom>
          <a:noFill/>
        </p:spPr>
        <p:txBody>
          <a:bodyPr wrap="square" rtlCol="0">
            <a:spAutoFit/>
          </a:bodyPr>
          <a:lstStyle/>
          <a:p>
            <a:r>
              <a:rPr kumimoji="1" lang="en-US" altLang="ja-JP" dirty="0">
                <a:solidFill>
                  <a:schemeClr val="bg2">
                    <a:lumMod val="25000"/>
                  </a:schemeClr>
                </a:solidFill>
              </a:rPr>
              <a:t>--</a:t>
            </a:r>
            <a:r>
              <a:rPr lang="ja-JP" altLang="en-US" dirty="0">
                <a:solidFill>
                  <a:schemeClr val="bg2">
                    <a:lumMod val="25000"/>
                  </a:schemeClr>
                </a:solidFill>
              </a:rPr>
              <a:t>山崎大夢</a:t>
            </a:r>
            <a:r>
              <a:rPr kumimoji="1" lang="en-US" altLang="ja-JP" dirty="0">
                <a:solidFill>
                  <a:schemeClr val="bg2">
                    <a:lumMod val="25000"/>
                  </a:schemeClr>
                </a:solidFill>
              </a:rPr>
              <a:t>--</a:t>
            </a:r>
            <a:endParaRPr kumimoji="1" lang="ja-JP" altLang="en-US" dirty="0">
              <a:solidFill>
                <a:schemeClr val="bg2">
                  <a:lumMod val="25000"/>
                </a:schemeClr>
              </a:solidFill>
            </a:endParaRPr>
          </a:p>
        </p:txBody>
      </p:sp>
      <p:sp>
        <p:nvSpPr>
          <p:cNvPr id="18" name="スライド番号プレースホルダー 17">
            <a:extLst>
              <a:ext uri="{FF2B5EF4-FFF2-40B4-BE49-F238E27FC236}">
                <a16:creationId xmlns:a16="http://schemas.microsoft.com/office/drawing/2014/main" id="{7D406233-D743-3472-FE53-063E95A86D79}"/>
              </a:ext>
            </a:extLst>
          </p:cNvPr>
          <p:cNvSpPr>
            <a:spLocks noGrp="1"/>
          </p:cNvSpPr>
          <p:nvPr>
            <p:ph type="sldNum" sz="quarter" idx="12"/>
          </p:nvPr>
        </p:nvSpPr>
        <p:spPr/>
        <p:txBody>
          <a:bodyPr/>
          <a:lstStyle/>
          <a:p>
            <a:fld id="{804E1B11-C2E0-491B-95F7-CE310AF45E1A}" type="slidenum">
              <a:rPr kumimoji="1" lang="ja-JP" altLang="en-US" smtClean="0"/>
              <a:t>18</a:t>
            </a:fld>
            <a:endParaRPr kumimoji="1" lang="ja-JP" altLang="en-US"/>
          </a:p>
        </p:txBody>
      </p:sp>
    </p:spTree>
    <p:extLst>
      <p:ext uri="{BB962C8B-B14F-4D97-AF65-F5344CB8AC3E}">
        <p14:creationId xmlns:p14="http://schemas.microsoft.com/office/powerpoint/2010/main" val="350458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DC1F9451-7634-FB85-C25D-9081D96E159C}"/>
              </a:ext>
            </a:extLst>
          </p:cNvPr>
          <p:cNvSpPr/>
          <p:nvPr/>
        </p:nvSpPr>
        <p:spPr>
          <a:xfrm>
            <a:off x="-2341880" y="-1543050"/>
            <a:ext cx="11384280" cy="99441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E9ED671-725B-6DED-8E4C-D7619EBEB587}"/>
              </a:ext>
            </a:extLst>
          </p:cNvPr>
          <p:cNvSpPr txBox="1"/>
          <p:nvPr/>
        </p:nvSpPr>
        <p:spPr>
          <a:xfrm>
            <a:off x="1059180" y="868065"/>
            <a:ext cx="6578600" cy="5693866"/>
          </a:xfrm>
          <a:prstGeom prst="rect">
            <a:avLst/>
          </a:prstGeom>
          <a:noFill/>
        </p:spPr>
        <p:txBody>
          <a:bodyPr wrap="square" rtlCol="0">
            <a:spAutoFit/>
          </a:bodyPr>
          <a:lstStyle/>
          <a:p>
            <a:r>
              <a:rPr kumimoji="1" lang="ja-JP" altLang="en-US" sz="2800" dirty="0">
                <a:solidFill>
                  <a:schemeClr val="bg1"/>
                </a:solidFill>
              </a:rPr>
              <a:t>１　チーム目標・改善点</a:t>
            </a:r>
            <a:endParaRPr kumimoji="1" lang="en-US" altLang="ja-JP" sz="2800" dirty="0">
              <a:solidFill>
                <a:schemeClr val="bg1"/>
              </a:solidFill>
            </a:endParaRPr>
          </a:p>
          <a:p>
            <a:endParaRPr kumimoji="1" lang="en-US" altLang="ja-JP" sz="2800" dirty="0">
              <a:solidFill>
                <a:schemeClr val="bg1"/>
              </a:solidFill>
            </a:endParaRPr>
          </a:p>
          <a:p>
            <a:r>
              <a:rPr kumimoji="1" lang="ja-JP" altLang="en-US" sz="2800" dirty="0">
                <a:solidFill>
                  <a:schemeClr val="bg1"/>
                </a:solidFill>
              </a:rPr>
              <a:t>２　開発の経緯</a:t>
            </a:r>
            <a:endParaRPr lang="en-US" altLang="ja-JP" sz="3200" dirty="0">
              <a:solidFill>
                <a:schemeClr val="bg1"/>
              </a:solidFill>
            </a:endParaRPr>
          </a:p>
          <a:p>
            <a:r>
              <a:rPr lang="en-US" altLang="ja-JP" sz="4000" dirty="0">
                <a:solidFill>
                  <a:schemeClr val="bg1"/>
                </a:solidFill>
              </a:rPr>
              <a:t>               </a:t>
            </a:r>
            <a:r>
              <a:rPr lang="en-US" altLang="ja-JP" sz="2400" dirty="0">
                <a:solidFill>
                  <a:schemeClr val="bg1"/>
                </a:solidFill>
              </a:rPr>
              <a:t>-</a:t>
            </a:r>
            <a:r>
              <a:rPr lang="ja-JP" altLang="en-US" sz="2400" dirty="0">
                <a:solidFill>
                  <a:schemeClr val="bg1"/>
                </a:solidFill>
              </a:rPr>
              <a:t>システム導入経緯</a:t>
            </a:r>
            <a:endParaRPr kumimoji="1" lang="en-US" altLang="ja-JP" sz="2400" dirty="0">
              <a:solidFill>
                <a:schemeClr val="bg1"/>
              </a:solidFill>
            </a:endParaRPr>
          </a:p>
          <a:p>
            <a:r>
              <a:rPr lang="en-US" altLang="ja-JP" sz="2400" dirty="0">
                <a:solidFill>
                  <a:schemeClr val="bg1"/>
                </a:solidFill>
              </a:rPr>
              <a:t>                    </a:t>
            </a:r>
            <a:r>
              <a:rPr lang="ja-JP" altLang="en-US" sz="2400" dirty="0">
                <a:solidFill>
                  <a:schemeClr val="bg1"/>
                </a:solidFill>
              </a:rPr>
              <a:t>　</a:t>
            </a:r>
            <a:r>
              <a:rPr lang="en-US" altLang="ja-JP" sz="2400" dirty="0">
                <a:solidFill>
                  <a:schemeClr val="bg1"/>
                </a:solidFill>
              </a:rPr>
              <a:t> -</a:t>
            </a:r>
            <a:r>
              <a:rPr lang="ja-JP" altLang="en-US" sz="2400" dirty="0">
                <a:solidFill>
                  <a:schemeClr val="bg1"/>
                </a:solidFill>
              </a:rPr>
              <a:t>システム機能紹介</a:t>
            </a:r>
            <a:endParaRPr kumimoji="1" lang="en-US" altLang="ja-JP" sz="2400" dirty="0">
              <a:solidFill>
                <a:schemeClr val="bg1"/>
              </a:solidFill>
            </a:endParaRPr>
          </a:p>
          <a:p>
            <a:endParaRPr kumimoji="1" lang="en-US" altLang="ja-JP" sz="3200" dirty="0">
              <a:solidFill>
                <a:schemeClr val="bg1"/>
              </a:solidFill>
            </a:endParaRPr>
          </a:p>
          <a:p>
            <a:r>
              <a:rPr lang="en-US" altLang="ja-JP" sz="2800" dirty="0">
                <a:solidFill>
                  <a:schemeClr val="bg1"/>
                </a:solidFill>
              </a:rPr>
              <a:t>3</a:t>
            </a:r>
            <a:r>
              <a:rPr lang="ja-JP" altLang="en-US" sz="2800" dirty="0">
                <a:solidFill>
                  <a:schemeClr val="bg1"/>
                </a:solidFill>
              </a:rPr>
              <a:t>　</a:t>
            </a:r>
            <a:r>
              <a:rPr kumimoji="1" lang="ja-JP" altLang="en-US" sz="2800" dirty="0">
                <a:solidFill>
                  <a:schemeClr val="bg1"/>
                </a:solidFill>
              </a:rPr>
              <a:t>スケジュール</a:t>
            </a:r>
            <a:endParaRPr lang="en-US" altLang="ja-JP" sz="2800" dirty="0">
              <a:solidFill>
                <a:schemeClr val="bg1"/>
              </a:solidFill>
            </a:endParaRPr>
          </a:p>
          <a:p>
            <a:endParaRPr kumimoji="1" lang="en-US" altLang="ja-JP" sz="1600" dirty="0">
              <a:solidFill>
                <a:schemeClr val="bg1"/>
              </a:solidFill>
            </a:endParaRPr>
          </a:p>
          <a:p>
            <a:pPr marL="514350" indent="-514350">
              <a:buAutoNum type="arabicPlain" startAt="4"/>
            </a:pPr>
            <a:r>
              <a:rPr kumimoji="1" lang="ja-JP" altLang="en-US" sz="2800" dirty="0">
                <a:solidFill>
                  <a:schemeClr val="bg1"/>
                </a:solidFill>
              </a:rPr>
              <a:t>品質向上を行うための工夫</a:t>
            </a:r>
            <a:endParaRPr kumimoji="1" lang="en-US" altLang="ja-JP" sz="2800" dirty="0">
              <a:solidFill>
                <a:schemeClr val="bg1"/>
              </a:solidFill>
            </a:endParaRPr>
          </a:p>
          <a:p>
            <a:pPr marL="514350" indent="-514350">
              <a:buAutoNum type="arabicPlain" startAt="4"/>
            </a:pPr>
            <a:endParaRPr kumimoji="1" lang="en-US" altLang="ja-JP" sz="2800" dirty="0">
              <a:solidFill>
                <a:schemeClr val="bg1"/>
              </a:solidFill>
            </a:endParaRPr>
          </a:p>
          <a:p>
            <a:pPr marL="514350" indent="-514350">
              <a:buAutoNum type="arabicPlain" startAt="4"/>
            </a:pPr>
            <a:r>
              <a:rPr lang="ja-JP" altLang="en-US" sz="2800" dirty="0">
                <a:solidFill>
                  <a:schemeClr val="bg1"/>
                </a:solidFill>
              </a:rPr>
              <a:t>シュミレーション</a:t>
            </a:r>
            <a:endParaRPr lang="en-US" altLang="ja-JP" sz="2800" dirty="0">
              <a:solidFill>
                <a:schemeClr val="bg1"/>
              </a:solidFill>
            </a:endParaRPr>
          </a:p>
          <a:p>
            <a:pPr marL="514350" indent="-514350">
              <a:buAutoNum type="arabicPlain" startAt="4"/>
            </a:pPr>
            <a:endParaRPr kumimoji="1" lang="en-US" altLang="ja-JP" sz="2800" dirty="0">
              <a:solidFill>
                <a:schemeClr val="bg1"/>
              </a:solidFill>
            </a:endParaRPr>
          </a:p>
          <a:p>
            <a:pPr marL="514350" indent="-514350">
              <a:buAutoNum type="arabicPlain" startAt="4"/>
            </a:pPr>
            <a:r>
              <a:rPr lang="ja-JP" altLang="en-US" sz="2800" dirty="0">
                <a:solidFill>
                  <a:schemeClr val="bg1"/>
                </a:solidFill>
              </a:rPr>
              <a:t>個人感想</a:t>
            </a:r>
            <a:endParaRPr kumimoji="1" lang="ja-JP" altLang="en-US" sz="2800" dirty="0">
              <a:solidFill>
                <a:schemeClr val="bg1"/>
              </a:solidFill>
            </a:endParaRPr>
          </a:p>
        </p:txBody>
      </p:sp>
      <p:sp>
        <p:nvSpPr>
          <p:cNvPr id="6" name="テキスト ボックス 5">
            <a:extLst>
              <a:ext uri="{FF2B5EF4-FFF2-40B4-BE49-F238E27FC236}">
                <a16:creationId xmlns:a16="http://schemas.microsoft.com/office/drawing/2014/main" id="{58462B55-F7E0-68C6-38F9-E27BDC57F133}"/>
              </a:ext>
            </a:extLst>
          </p:cNvPr>
          <p:cNvSpPr txBox="1"/>
          <p:nvPr/>
        </p:nvSpPr>
        <p:spPr>
          <a:xfrm>
            <a:off x="645160" y="213360"/>
            <a:ext cx="3035300" cy="461665"/>
          </a:xfrm>
          <a:prstGeom prst="rect">
            <a:avLst/>
          </a:prstGeom>
          <a:noFill/>
        </p:spPr>
        <p:txBody>
          <a:bodyPr wrap="square" rtlCol="0">
            <a:spAutoFit/>
          </a:bodyPr>
          <a:lstStyle/>
          <a:p>
            <a:r>
              <a:rPr kumimoji="1" lang="en-US" altLang="ja-JP" sz="2400" dirty="0">
                <a:solidFill>
                  <a:schemeClr val="bg2">
                    <a:lumMod val="75000"/>
                  </a:schemeClr>
                </a:solidFill>
              </a:rPr>
              <a:t>-Contents-</a:t>
            </a:r>
          </a:p>
        </p:txBody>
      </p:sp>
      <p:sp>
        <p:nvSpPr>
          <p:cNvPr id="3" name="スライド番号プレースホルダー 2">
            <a:extLst>
              <a:ext uri="{FF2B5EF4-FFF2-40B4-BE49-F238E27FC236}">
                <a16:creationId xmlns:a16="http://schemas.microsoft.com/office/drawing/2014/main" id="{B8D75C0D-CA3D-4B7E-C414-606AA0BED429}"/>
              </a:ext>
            </a:extLst>
          </p:cNvPr>
          <p:cNvSpPr>
            <a:spLocks noGrp="1"/>
          </p:cNvSpPr>
          <p:nvPr>
            <p:ph type="sldNum" sz="quarter" idx="12"/>
          </p:nvPr>
        </p:nvSpPr>
        <p:spPr/>
        <p:txBody>
          <a:bodyPr/>
          <a:lstStyle/>
          <a:p>
            <a:fld id="{804E1B11-C2E0-491B-95F7-CE310AF45E1A}" type="slidenum">
              <a:rPr kumimoji="1" lang="ja-JP" altLang="en-US" smtClean="0"/>
              <a:t>1</a:t>
            </a:fld>
            <a:endParaRPr kumimoji="1" lang="ja-JP" altLang="en-US"/>
          </a:p>
        </p:txBody>
      </p:sp>
    </p:spTree>
    <p:extLst>
      <p:ext uri="{BB962C8B-B14F-4D97-AF65-F5344CB8AC3E}">
        <p14:creationId xmlns:p14="http://schemas.microsoft.com/office/powerpoint/2010/main" val="255838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kumimoji="1" lang="ja-JP" altLang="en-US" dirty="0"/>
              <a:t>１</a:t>
            </a:r>
            <a:r>
              <a:rPr kumimoji="1" lang="en-US" altLang="ja-JP" dirty="0"/>
              <a:t>.</a:t>
            </a:r>
            <a:r>
              <a:rPr kumimoji="1" lang="ja-JP" altLang="en-US" dirty="0"/>
              <a:t>チーム目標と改善点</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DB515F7-4941-7262-4347-3C1ECA691A91}"/>
              </a:ext>
            </a:extLst>
          </p:cNvPr>
          <p:cNvSpPr txBox="1"/>
          <p:nvPr/>
        </p:nvSpPr>
        <p:spPr>
          <a:xfrm>
            <a:off x="4445876" y="2511972"/>
            <a:ext cx="7273158" cy="2585323"/>
          </a:xfrm>
          <a:prstGeom prst="rect">
            <a:avLst/>
          </a:prstGeom>
          <a:noFill/>
        </p:spPr>
        <p:txBody>
          <a:bodyPr wrap="square" rtlCol="0">
            <a:spAutoFit/>
          </a:bodyPr>
          <a:lstStyle/>
          <a:p>
            <a:r>
              <a:rPr lang="en-US" altLang="ja-JP" sz="3600" dirty="0">
                <a:solidFill>
                  <a:schemeClr val="bg2">
                    <a:lumMod val="25000"/>
                  </a:schemeClr>
                </a:solidFill>
              </a:rPr>
              <a:t>--</a:t>
            </a:r>
            <a:r>
              <a:rPr kumimoji="1" lang="en-US" altLang="ja-JP" sz="3600" dirty="0">
                <a:solidFill>
                  <a:schemeClr val="bg2">
                    <a:lumMod val="25000"/>
                  </a:schemeClr>
                </a:solidFill>
              </a:rPr>
              <a:t>-PLAN---</a:t>
            </a:r>
          </a:p>
          <a:p>
            <a:endParaRPr lang="en-US" altLang="ja-JP" dirty="0"/>
          </a:p>
          <a:p>
            <a:r>
              <a:rPr lang="en-US" altLang="ja-JP" sz="3600" b="1" dirty="0">
                <a:latin typeface="Arial Black" panose="020B0A04020102020204" pitchFamily="34" charset="0"/>
              </a:rPr>
              <a:t>1 </a:t>
            </a:r>
            <a:r>
              <a:rPr lang="ja-JP" altLang="en-US" dirty="0"/>
              <a:t>すべての実装を完成させる</a:t>
            </a:r>
            <a:endParaRPr lang="en-US" altLang="ja-JP" dirty="0"/>
          </a:p>
          <a:p>
            <a:endParaRPr lang="en-US" altLang="ja-JP" dirty="0"/>
          </a:p>
          <a:p>
            <a:endParaRPr kumimoji="1" lang="en-US" altLang="ja-JP" dirty="0"/>
          </a:p>
          <a:p>
            <a:r>
              <a:rPr lang="en-US" altLang="ja-JP" sz="3600" b="1" dirty="0">
                <a:latin typeface="Arial Black" panose="020B0A04020102020204" pitchFamily="34" charset="0"/>
              </a:rPr>
              <a:t>2</a:t>
            </a:r>
            <a:r>
              <a:rPr lang="ja-JP" altLang="en-US" dirty="0"/>
              <a:t>　全員がすべての実装を理解し、個人の技術向上に努める</a:t>
            </a:r>
            <a:endParaRPr kumimoji="1" lang="ja-JP" altLang="en-US" dirty="0"/>
          </a:p>
        </p:txBody>
      </p:sp>
      <p:grpSp>
        <p:nvGrpSpPr>
          <p:cNvPr id="36" name="グループ化 35">
            <a:extLst>
              <a:ext uri="{FF2B5EF4-FFF2-40B4-BE49-F238E27FC236}">
                <a16:creationId xmlns:a16="http://schemas.microsoft.com/office/drawing/2014/main" id="{A987926D-F5E8-C32E-47D8-131270D28B40}"/>
              </a:ext>
            </a:extLst>
          </p:cNvPr>
          <p:cNvGrpSpPr/>
          <p:nvPr/>
        </p:nvGrpSpPr>
        <p:grpSpPr>
          <a:xfrm>
            <a:off x="-4193363" y="3375582"/>
            <a:ext cx="8800825" cy="7601506"/>
            <a:chOff x="-4193363" y="3375582"/>
            <a:chExt cx="8800825" cy="7601506"/>
          </a:xfrm>
        </p:grpSpPr>
        <p:grpSp>
          <p:nvGrpSpPr>
            <p:cNvPr id="16" name="グループ化 15">
              <a:extLst>
                <a:ext uri="{FF2B5EF4-FFF2-40B4-BE49-F238E27FC236}">
                  <a16:creationId xmlns:a16="http://schemas.microsoft.com/office/drawing/2014/main" id="{5B61C7FC-BE48-61FA-E533-E25EE467450B}"/>
                </a:ext>
              </a:extLst>
            </p:cNvPr>
            <p:cNvGrpSpPr/>
            <p:nvPr/>
          </p:nvGrpSpPr>
          <p:grpSpPr>
            <a:xfrm rot="6563252">
              <a:off x="-2156294" y="3596060"/>
              <a:ext cx="5972572" cy="7554941"/>
              <a:chOff x="-3587631" y="2594248"/>
              <a:chExt cx="5972572" cy="7554941"/>
            </a:xfrm>
          </p:grpSpPr>
          <p:sp>
            <p:nvSpPr>
              <p:cNvPr id="4" name="楕円 3">
                <a:extLst>
                  <a:ext uri="{FF2B5EF4-FFF2-40B4-BE49-F238E27FC236}">
                    <a16:creationId xmlns:a16="http://schemas.microsoft.com/office/drawing/2014/main" id="{57A1E4C3-1934-9312-635C-5FB220E45A3C}"/>
                  </a:ext>
                </a:extLst>
              </p:cNvPr>
              <p:cNvSpPr/>
              <p:nvPr/>
            </p:nvSpPr>
            <p:spPr>
              <a:xfrm>
                <a:off x="-3587631" y="3928487"/>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897391A-AF22-9134-FA73-A004917E5247}"/>
                  </a:ext>
                </a:extLst>
              </p:cNvPr>
              <p:cNvSpPr/>
              <p:nvPr/>
            </p:nvSpPr>
            <p:spPr>
              <a:xfrm>
                <a:off x="-3581174" y="3946840"/>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繰り返し 単色塗りつぶし">
                <a:extLst>
                  <a:ext uri="{FF2B5EF4-FFF2-40B4-BE49-F238E27FC236}">
                    <a16:creationId xmlns:a16="http://schemas.microsoft.com/office/drawing/2014/main" id="{0220345C-B236-7090-602F-17661A936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08268">
                <a:off x="-1114586" y="2594248"/>
                <a:ext cx="2739406" cy="2739406"/>
              </a:xfrm>
              <a:prstGeom prst="rect">
                <a:avLst/>
              </a:prstGeom>
            </p:spPr>
          </p:pic>
        </p:grpSp>
        <p:pic>
          <p:nvPicPr>
            <p:cNvPr id="23" name="グラフィックス 22" descr="青写真 単色塗りつぶし">
              <a:extLst>
                <a:ext uri="{FF2B5EF4-FFF2-40B4-BE49-F238E27FC236}">
                  <a16:creationId xmlns:a16="http://schemas.microsoft.com/office/drawing/2014/main" id="{E6AFB5A5-AFFB-9369-9303-7FF3D0004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3375582"/>
              <a:ext cx="2585322" cy="2585322"/>
            </a:xfrm>
            <a:prstGeom prst="rect">
              <a:avLst/>
            </a:prstGeom>
          </p:spPr>
        </p:pic>
        <p:pic>
          <p:nvPicPr>
            <p:cNvPr id="25" name="グラフィックス 24" descr="実行 単色塗りつぶし">
              <a:extLst>
                <a:ext uri="{FF2B5EF4-FFF2-40B4-BE49-F238E27FC236}">
                  <a16:creationId xmlns:a16="http://schemas.microsoft.com/office/drawing/2014/main" id="{8BCDD089-8A2E-4780-19C8-3B0CAA24B6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193363" y="4467159"/>
              <a:ext cx="2585322" cy="2585322"/>
            </a:xfrm>
            <a:prstGeom prst="rect">
              <a:avLst/>
            </a:prstGeom>
          </p:spPr>
        </p:pic>
        <p:pic>
          <p:nvPicPr>
            <p:cNvPr id="27" name="グラフィックス 26" descr="クリップボード: チェックマーク 単色塗りつぶし">
              <a:extLst>
                <a:ext uri="{FF2B5EF4-FFF2-40B4-BE49-F238E27FC236}">
                  <a16:creationId xmlns:a16="http://schemas.microsoft.com/office/drawing/2014/main" id="{878520DB-5B6B-27F8-7E29-7FED5C911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2924916">
              <a:off x="-3004463" y="8487888"/>
              <a:ext cx="2489200" cy="2489200"/>
            </a:xfrm>
            <a:prstGeom prst="rect">
              <a:avLst/>
            </a:prstGeom>
          </p:spPr>
        </p:pic>
      </p:grpSp>
      <p:sp>
        <p:nvSpPr>
          <p:cNvPr id="38" name="スライド番号プレースホルダー 37">
            <a:extLst>
              <a:ext uri="{FF2B5EF4-FFF2-40B4-BE49-F238E27FC236}">
                <a16:creationId xmlns:a16="http://schemas.microsoft.com/office/drawing/2014/main" id="{3576E15C-6158-F8B3-71A9-D55AAC52B4D7}"/>
              </a:ext>
            </a:extLst>
          </p:cNvPr>
          <p:cNvSpPr>
            <a:spLocks noGrp="1"/>
          </p:cNvSpPr>
          <p:nvPr>
            <p:ph type="sldNum" sz="quarter" idx="12"/>
          </p:nvPr>
        </p:nvSpPr>
        <p:spPr/>
        <p:txBody>
          <a:bodyPr/>
          <a:lstStyle/>
          <a:p>
            <a:fld id="{804E1B11-C2E0-491B-95F7-CE310AF45E1A}" type="slidenum">
              <a:rPr kumimoji="1" lang="ja-JP" altLang="en-US" smtClean="0"/>
              <a:t>2</a:t>
            </a:fld>
            <a:endParaRPr kumimoji="1" lang="ja-JP" altLang="en-US"/>
          </a:p>
        </p:txBody>
      </p:sp>
    </p:spTree>
    <p:extLst>
      <p:ext uri="{BB962C8B-B14F-4D97-AF65-F5344CB8AC3E}">
        <p14:creationId xmlns:p14="http://schemas.microsoft.com/office/powerpoint/2010/main" val="33085116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kumimoji="1" lang="ja-JP" altLang="en-US" dirty="0"/>
              <a:t>１</a:t>
            </a:r>
            <a:r>
              <a:rPr kumimoji="1" lang="en-US" altLang="ja-JP" dirty="0"/>
              <a:t>.</a:t>
            </a:r>
            <a:r>
              <a:rPr kumimoji="1" lang="ja-JP" altLang="en-US" dirty="0"/>
              <a:t>チーム目標と改善点</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DB515F7-4941-7262-4347-3C1ECA691A91}"/>
              </a:ext>
            </a:extLst>
          </p:cNvPr>
          <p:cNvSpPr txBox="1"/>
          <p:nvPr/>
        </p:nvSpPr>
        <p:spPr>
          <a:xfrm>
            <a:off x="4172607" y="2511972"/>
            <a:ext cx="7546427" cy="3693319"/>
          </a:xfrm>
          <a:prstGeom prst="rect">
            <a:avLst/>
          </a:prstGeom>
          <a:noFill/>
        </p:spPr>
        <p:txBody>
          <a:bodyPr wrap="square" rtlCol="0">
            <a:spAutoFit/>
          </a:bodyPr>
          <a:lstStyle/>
          <a:p>
            <a:r>
              <a:rPr lang="en-US" altLang="ja-JP" sz="3600" dirty="0">
                <a:solidFill>
                  <a:schemeClr val="bg2">
                    <a:lumMod val="25000"/>
                  </a:schemeClr>
                </a:solidFill>
              </a:rPr>
              <a:t>--</a:t>
            </a:r>
            <a:r>
              <a:rPr kumimoji="1" lang="en-US" altLang="ja-JP" sz="3600" dirty="0">
                <a:solidFill>
                  <a:schemeClr val="bg2">
                    <a:lumMod val="25000"/>
                  </a:schemeClr>
                </a:solidFill>
              </a:rPr>
              <a:t>-</a:t>
            </a:r>
            <a:r>
              <a:rPr lang="en-US" altLang="ja-JP" sz="3600" dirty="0">
                <a:solidFill>
                  <a:schemeClr val="bg2">
                    <a:lumMod val="25000"/>
                  </a:schemeClr>
                </a:solidFill>
              </a:rPr>
              <a:t>DO</a:t>
            </a:r>
            <a:r>
              <a:rPr kumimoji="1" lang="en-US" altLang="ja-JP" sz="3600" dirty="0">
                <a:solidFill>
                  <a:schemeClr val="bg2">
                    <a:lumMod val="25000"/>
                  </a:schemeClr>
                </a:solidFill>
              </a:rPr>
              <a:t>---</a:t>
            </a:r>
          </a:p>
          <a:p>
            <a:endParaRPr lang="en-US" altLang="ja-JP" dirty="0"/>
          </a:p>
          <a:p>
            <a:r>
              <a:rPr lang="en-US" altLang="ja-JP" sz="3600" b="1" dirty="0">
                <a:latin typeface="Arial Black" panose="020B0A04020102020204" pitchFamily="34" charset="0"/>
              </a:rPr>
              <a:t>1</a:t>
            </a:r>
            <a:r>
              <a:rPr lang="ja-JP" altLang="en-US" sz="2400" b="1" dirty="0">
                <a:latin typeface="Arial Black" panose="020B0A04020102020204" pitchFamily="34" charset="0"/>
              </a:rPr>
              <a:t> </a:t>
            </a:r>
            <a:r>
              <a:rPr lang="ja-JP" altLang="en-US" b="0" i="0" dirty="0">
                <a:solidFill>
                  <a:srgbClr val="1D1C1D"/>
                </a:solidFill>
                <a:effectLst/>
                <a:highlight>
                  <a:srgbClr val="F8F8F8"/>
                </a:highlight>
                <a:latin typeface="NotoSansJP"/>
              </a:rPr>
              <a:t>進捗確認</a:t>
            </a:r>
            <a:br>
              <a:rPr lang="ja-JP" altLang="en-US" dirty="0"/>
            </a:br>
            <a:r>
              <a:rPr lang="en-US" altLang="ja-JP" sz="3600" b="1" dirty="0">
                <a:latin typeface="Arial Black" panose="020B0A04020102020204" pitchFamily="34" charset="0"/>
              </a:rPr>
              <a:t>2 </a:t>
            </a:r>
            <a:r>
              <a:rPr lang="ja-JP" altLang="en-US" b="0" i="0" dirty="0">
                <a:solidFill>
                  <a:srgbClr val="1D1C1D"/>
                </a:solidFill>
                <a:effectLst/>
                <a:highlight>
                  <a:srgbClr val="F8F8F8"/>
                </a:highlight>
                <a:latin typeface="NotoSansJP"/>
              </a:rPr>
              <a:t>詳細設計（クラス図・シーケンス図・テスト仕様書）の割り当て</a:t>
            </a:r>
            <a:br>
              <a:rPr lang="ja-JP" altLang="en-US" dirty="0"/>
            </a:br>
            <a:r>
              <a:rPr lang="en-US" altLang="ja-JP" sz="3600" b="1" dirty="0">
                <a:latin typeface="Arial Black" panose="020B0A04020102020204" pitchFamily="34" charset="0"/>
              </a:rPr>
              <a:t>3 </a:t>
            </a:r>
            <a:r>
              <a:rPr lang="ja-JP" altLang="en-US" b="0" i="0" dirty="0">
                <a:solidFill>
                  <a:srgbClr val="1D1C1D"/>
                </a:solidFill>
                <a:effectLst/>
                <a:highlight>
                  <a:srgbClr val="F8F8F8"/>
                </a:highlight>
                <a:latin typeface="NotoSansJP"/>
              </a:rPr>
              <a:t>担当機能の割り当て</a:t>
            </a:r>
            <a:br>
              <a:rPr lang="ja-JP" altLang="en-US" dirty="0"/>
            </a:br>
            <a:r>
              <a:rPr lang="en-US" altLang="ja-JP" sz="3600" b="1" dirty="0">
                <a:latin typeface="Arial Black" panose="020B0A04020102020204" pitchFamily="34" charset="0"/>
              </a:rPr>
              <a:t>4 </a:t>
            </a:r>
            <a:r>
              <a:rPr lang="ja-JP" altLang="en-US" b="0" i="0" dirty="0">
                <a:solidFill>
                  <a:srgbClr val="1D1C1D"/>
                </a:solidFill>
                <a:effectLst/>
                <a:highlight>
                  <a:srgbClr val="F8F8F8"/>
                </a:highlight>
                <a:latin typeface="NotoSansJP"/>
              </a:rPr>
              <a:t>優先順位を決めて行動すること</a:t>
            </a:r>
            <a:br>
              <a:rPr lang="ja-JP" altLang="en-US" dirty="0"/>
            </a:br>
            <a:r>
              <a:rPr lang="en-US" altLang="ja-JP" sz="3600" b="1" dirty="0">
                <a:latin typeface="Arial Black" panose="020B0A04020102020204" pitchFamily="34" charset="0"/>
              </a:rPr>
              <a:t>5 </a:t>
            </a:r>
            <a:r>
              <a:rPr lang="ja-JP" altLang="en-US" b="0" i="0" dirty="0">
                <a:solidFill>
                  <a:srgbClr val="1D1C1D"/>
                </a:solidFill>
                <a:effectLst/>
                <a:highlight>
                  <a:srgbClr val="F8F8F8"/>
                </a:highlight>
                <a:latin typeface="NotoSansJP"/>
              </a:rPr>
              <a:t>残ったタスクのフォロー</a:t>
            </a:r>
            <a:endParaRPr kumimoji="1" lang="ja-JP" altLang="en-US" dirty="0"/>
          </a:p>
        </p:txBody>
      </p:sp>
      <p:grpSp>
        <p:nvGrpSpPr>
          <p:cNvPr id="36" name="グループ化 35">
            <a:extLst>
              <a:ext uri="{FF2B5EF4-FFF2-40B4-BE49-F238E27FC236}">
                <a16:creationId xmlns:a16="http://schemas.microsoft.com/office/drawing/2014/main" id="{A987926D-F5E8-C32E-47D8-131270D28B40}"/>
              </a:ext>
            </a:extLst>
          </p:cNvPr>
          <p:cNvGrpSpPr/>
          <p:nvPr/>
        </p:nvGrpSpPr>
        <p:grpSpPr>
          <a:xfrm rot="6384200">
            <a:off x="-4193363" y="3375582"/>
            <a:ext cx="8800825" cy="7601506"/>
            <a:chOff x="-4193363" y="3375582"/>
            <a:chExt cx="8800825" cy="7601506"/>
          </a:xfrm>
        </p:grpSpPr>
        <p:grpSp>
          <p:nvGrpSpPr>
            <p:cNvPr id="16" name="グループ化 15">
              <a:extLst>
                <a:ext uri="{FF2B5EF4-FFF2-40B4-BE49-F238E27FC236}">
                  <a16:creationId xmlns:a16="http://schemas.microsoft.com/office/drawing/2014/main" id="{5B61C7FC-BE48-61FA-E533-E25EE467450B}"/>
                </a:ext>
              </a:extLst>
            </p:cNvPr>
            <p:cNvGrpSpPr/>
            <p:nvPr/>
          </p:nvGrpSpPr>
          <p:grpSpPr>
            <a:xfrm rot="6563252">
              <a:off x="-2156294" y="3596060"/>
              <a:ext cx="5972572" cy="7554941"/>
              <a:chOff x="-3587631" y="2594248"/>
              <a:chExt cx="5972572" cy="7554941"/>
            </a:xfrm>
          </p:grpSpPr>
          <p:sp>
            <p:nvSpPr>
              <p:cNvPr id="4" name="楕円 3">
                <a:extLst>
                  <a:ext uri="{FF2B5EF4-FFF2-40B4-BE49-F238E27FC236}">
                    <a16:creationId xmlns:a16="http://schemas.microsoft.com/office/drawing/2014/main" id="{57A1E4C3-1934-9312-635C-5FB220E45A3C}"/>
                  </a:ext>
                </a:extLst>
              </p:cNvPr>
              <p:cNvSpPr/>
              <p:nvPr/>
            </p:nvSpPr>
            <p:spPr>
              <a:xfrm>
                <a:off x="-3587631" y="3928487"/>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897391A-AF22-9134-FA73-A004917E5247}"/>
                  </a:ext>
                </a:extLst>
              </p:cNvPr>
              <p:cNvSpPr/>
              <p:nvPr/>
            </p:nvSpPr>
            <p:spPr>
              <a:xfrm>
                <a:off x="-3581174" y="3946840"/>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繰り返し 単色塗りつぶし">
                <a:extLst>
                  <a:ext uri="{FF2B5EF4-FFF2-40B4-BE49-F238E27FC236}">
                    <a16:creationId xmlns:a16="http://schemas.microsoft.com/office/drawing/2014/main" id="{0220345C-B236-7090-602F-17661A936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08268">
                <a:off x="-1114586" y="2594248"/>
                <a:ext cx="2739406" cy="2739406"/>
              </a:xfrm>
              <a:prstGeom prst="rect">
                <a:avLst/>
              </a:prstGeom>
            </p:spPr>
          </p:pic>
        </p:grpSp>
        <p:pic>
          <p:nvPicPr>
            <p:cNvPr id="23" name="グラフィックス 22" descr="青写真 単色塗りつぶし">
              <a:extLst>
                <a:ext uri="{FF2B5EF4-FFF2-40B4-BE49-F238E27FC236}">
                  <a16:creationId xmlns:a16="http://schemas.microsoft.com/office/drawing/2014/main" id="{E6AFB5A5-AFFB-9369-9303-7FF3D0004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3375582"/>
              <a:ext cx="2585322" cy="2585322"/>
            </a:xfrm>
            <a:prstGeom prst="rect">
              <a:avLst/>
            </a:prstGeom>
          </p:spPr>
        </p:pic>
        <p:pic>
          <p:nvPicPr>
            <p:cNvPr id="25" name="グラフィックス 24" descr="実行 単色塗りつぶし">
              <a:extLst>
                <a:ext uri="{FF2B5EF4-FFF2-40B4-BE49-F238E27FC236}">
                  <a16:creationId xmlns:a16="http://schemas.microsoft.com/office/drawing/2014/main" id="{8BCDD089-8A2E-4780-19C8-3B0CAA24B6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193363" y="4467159"/>
              <a:ext cx="2585322" cy="2585322"/>
            </a:xfrm>
            <a:prstGeom prst="rect">
              <a:avLst/>
            </a:prstGeom>
          </p:spPr>
        </p:pic>
        <p:pic>
          <p:nvPicPr>
            <p:cNvPr id="27" name="グラフィックス 26" descr="クリップボード: チェックマーク 単色塗りつぶし">
              <a:extLst>
                <a:ext uri="{FF2B5EF4-FFF2-40B4-BE49-F238E27FC236}">
                  <a16:creationId xmlns:a16="http://schemas.microsoft.com/office/drawing/2014/main" id="{878520DB-5B6B-27F8-7E29-7FED5C911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2924916">
              <a:off x="-3004463" y="8487888"/>
              <a:ext cx="2489200" cy="2489200"/>
            </a:xfrm>
            <a:prstGeom prst="rect">
              <a:avLst/>
            </a:prstGeom>
          </p:spPr>
        </p:pic>
      </p:grpSp>
      <p:sp>
        <p:nvSpPr>
          <p:cNvPr id="6" name="スライド番号プレースホルダー 5">
            <a:extLst>
              <a:ext uri="{FF2B5EF4-FFF2-40B4-BE49-F238E27FC236}">
                <a16:creationId xmlns:a16="http://schemas.microsoft.com/office/drawing/2014/main" id="{5E4C8DF2-4F88-C3DA-AC94-BF55D69E66E0}"/>
              </a:ext>
            </a:extLst>
          </p:cNvPr>
          <p:cNvSpPr>
            <a:spLocks noGrp="1"/>
          </p:cNvSpPr>
          <p:nvPr>
            <p:ph type="sldNum" sz="quarter" idx="12"/>
          </p:nvPr>
        </p:nvSpPr>
        <p:spPr/>
        <p:txBody>
          <a:bodyPr/>
          <a:lstStyle/>
          <a:p>
            <a:fld id="{804E1B11-C2E0-491B-95F7-CE310AF45E1A}" type="slidenum">
              <a:rPr kumimoji="1" lang="ja-JP" altLang="en-US" smtClean="0"/>
              <a:t>3</a:t>
            </a:fld>
            <a:endParaRPr kumimoji="1" lang="ja-JP" altLang="en-US"/>
          </a:p>
        </p:txBody>
      </p:sp>
    </p:spTree>
    <p:extLst>
      <p:ext uri="{BB962C8B-B14F-4D97-AF65-F5344CB8AC3E}">
        <p14:creationId xmlns:p14="http://schemas.microsoft.com/office/powerpoint/2010/main" val="444771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kumimoji="1" lang="ja-JP" altLang="en-US" dirty="0"/>
              <a:t>１</a:t>
            </a:r>
            <a:r>
              <a:rPr kumimoji="1" lang="en-US" altLang="ja-JP" dirty="0"/>
              <a:t>.</a:t>
            </a:r>
            <a:r>
              <a:rPr kumimoji="1" lang="ja-JP" altLang="en-US" dirty="0"/>
              <a:t>チーム目標と改善点</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DB515F7-4941-7262-4347-3C1ECA691A91}"/>
              </a:ext>
            </a:extLst>
          </p:cNvPr>
          <p:cNvSpPr txBox="1"/>
          <p:nvPr/>
        </p:nvSpPr>
        <p:spPr>
          <a:xfrm>
            <a:off x="4445876" y="2511972"/>
            <a:ext cx="7746124" cy="4247317"/>
          </a:xfrm>
          <a:prstGeom prst="rect">
            <a:avLst/>
          </a:prstGeom>
          <a:noFill/>
        </p:spPr>
        <p:txBody>
          <a:bodyPr wrap="square" rtlCol="0">
            <a:spAutoFit/>
          </a:bodyPr>
          <a:lstStyle/>
          <a:p>
            <a:r>
              <a:rPr lang="en-US" altLang="ja-JP" sz="3600" dirty="0">
                <a:solidFill>
                  <a:schemeClr val="bg2">
                    <a:lumMod val="25000"/>
                  </a:schemeClr>
                </a:solidFill>
              </a:rPr>
              <a:t>--</a:t>
            </a:r>
            <a:r>
              <a:rPr kumimoji="1" lang="en-US" altLang="ja-JP" sz="3600" dirty="0">
                <a:solidFill>
                  <a:schemeClr val="bg2">
                    <a:lumMod val="25000"/>
                  </a:schemeClr>
                </a:solidFill>
              </a:rPr>
              <a:t>-</a:t>
            </a:r>
            <a:r>
              <a:rPr lang="en-US" altLang="ja-JP" sz="3600" dirty="0">
                <a:solidFill>
                  <a:schemeClr val="bg2">
                    <a:lumMod val="25000"/>
                  </a:schemeClr>
                </a:solidFill>
              </a:rPr>
              <a:t>CHECK</a:t>
            </a:r>
            <a:r>
              <a:rPr kumimoji="1" lang="en-US" altLang="ja-JP" sz="3600" dirty="0">
                <a:solidFill>
                  <a:schemeClr val="bg2">
                    <a:lumMod val="25000"/>
                  </a:schemeClr>
                </a:solidFill>
              </a:rPr>
              <a:t>---</a:t>
            </a:r>
          </a:p>
          <a:p>
            <a:endParaRPr lang="en-US" altLang="ja-JP" dirty="0"/>
          </a:p>
          <a:p>
            <a:r>
              <a:rPr lang="en-US" altLang="ja-JP" sz="3600" b="1" dirty="0">
                <a:latin typeface="Arial Black" panose="020B0A04020102020204" pitchFamily="34" charset="0"/>
              </a:rPr>
              <a:t>1</a:t>
            </a:r>
            <a:r>
              <a:rPr lang="ja-JP" altLang="en-US" sz="3600" b="1" dirty="0">
                <a:latin typeface="Arial Black" panose="020B0A04020102020204" pitchFamily="34" charset="0"/>
              </a:rPr>
              <a:t> </a:t>
            </a:r>
            <a:r>
              <a:rPr lang="ja-JP" altLang="en-US" b="0" i="0" dirty="0">
                <a:solidFill>
                  <a:srgbClr val="1D1C1D"/>
                </a:solidFill>
                <a:effectLst/>
                <a:highlight>
                  <a:srgbClr val="F8F8F8"/>
                </a:highlight>
                <a:latin typeface="NotoSansJP"/>
              </a:rPr>
              <a:t>バックエンド      </a:t>
            </a:r>
            <a:r>
              <a:rPr lang="en-US" altLang="ja-JP" b="0" i="0" dirty="0">
                <a:solidFill>
                  <a:srgbClr val="1D1C1D"/>
                </a:solidFill>
                <a:effectLst/>
                <a:highlight>
                  <a:srgbClr val="F8F8F8"/>
                </a:highlight>
                <a:latin typeface="NotoSansJP"/>
              </a:rPr>
              <a:t>: </a:t>
            </a:r>
            <a:r>
              <a:rPr lang="ja-JP" altLang="en-US" b="0" i="0" dirty="0">
                <a:solidFill>
                  <a:srgbClr val="1D1C1D"/>
                </a:solidFill>
                <a:effectLst/>
                <a:highlight>
                  <a:srgbClr val="F8F8F8"/>
                </a:highlight>
                <a:latin typeface="NotoSansJP"/>
              </a:rPr>
              <a:t>すべての機能の実装ができ、目標達成できた</a:t>
            </a:r>
            <a:br>
              <a:rPr lang="ja-JP" altLang="en-US" dirty="0"/>
            </a:br>
            <a:r>
              <a:rPr lang="en-US" altLang="ja-JP" sz="3600" b="1" dirty="0">
                <a:latin typeface="Arial Black" panose="020B0A04020102020204" pitchFamily="34" charset="0"/>
              </a:rPr>
              <a:t>2</a:t>
            </a:r>
            <a:r>
              <a:rPr lang="ja-JP" altLang="en-US" sz="3600" b="1" dirty="0">
                <a:latin typeface="Arial Black" panose="020B0A04020102020204" pitchFamily="34" charset="0"/>
              </a:rPr>
              <a:t> </a:t>
            </a:r>
            <a:r>
              <a:rPr lang="ja-JP" altLang="en-US" b="0" i="0" dirty="0">
                <a:solidFill>
                  <a:srgbClr val="1D1C1D"/>
                </a:solidFill>
                <a:effectLst/>
                <a:highlight>
                  <a:srgbClr val="F8F8F8"/>
                </a:highlight>
                <a:latin typeface="NotoSansJP"/>
              </a:rPr>
              <a:t>フロントエンド</a:t>
            </a:r>
            <a:r>
              <a:rPr lang="ja-JP" altLang="en-US" dirty="0">
                <a:solidFill>
                  <a:srgbClr val="1D1C1D"/>
                </a:solidFill>
                <a:highlight>
                  <a:srgbClr val="F8F8F8"/>
                </a:highlight>
                <a:latin typeface="NotoSansJP"/>
              </a:rPr>
              <a:t>：</a:t>
            </a:r>
            <a:r>
              <a:rPr lang="ja-JP" altLang="en-US" b="0" i="0" dirty="0">
                <a:solidFill>
                  <a:srgbClr val="1D1C1D"/>
                </a:solidFill>
                <a:effectLst/>
                <a:highlight>
                  <a:srgbClr val="F8F8F8"/>
                </a:highlight>
                <a:latin typeface="NotoSansJP"/>
              </a:rPr>
              <a:t>バックエンド作業に時間がかかり、全機能実装の</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ja-JP" altLang="en-US" b="0" i="0" dirty="0">
                <a:solidFill>
                  <a:srgbClr val="1D1C1D"/>
                </a:solidFill>
                <a:effectLst/>
                <a:highlight>
                  <a:srgbClr val="F8F8F8"/>
                </a:highlight>
                <a:latin typeface="NotoSansJP"/>
              </a:rPr>
              <a:t>目標が達成できなかった</a:t>
            </a:r>
            <a:endParaRPr lang="en-US" altLang="ja-JP" b="0" i="0" dirty="0">
              <a:solidFill>
                <a:srgbClr val="1D1C1D"/>
              </a:solidFill>
              <a:effectLst/>
              <a:highlight>
                <a:srgbClr val="F8F8F8"/>
              </a:highlight>
              <a:latin typeface="NotoSansJP"/>
            </a:endParaRPr>
          </a:p>
          <a:p>
            <a:br>
              <a:rPr lang="ja-JP" altLang="en-US" dirty="0"/>
            </a:br>
            <a:r>
              <a:rPr lang="ja-JP" altLang="en-US" dirty="0"/>
              <a:t>       </a:t>
            </a:r>
            <a:r>
              <a:rPr lang="en-US" altLang="ja-JP" dirty="0"/>
              <a:t>--  </a:t>
            </a:r>
            <a:r>
              <a:rPr lang="ja-JP" altLang="en-US" b="0" i="0" dirty="0">
                <a:solidFill>
                  <a:srgbClr val="1D1C1D"/>
                </a:solidFill>
                <a:effectLst/>
                <a:highlight>
                  <a:srgbClr val="F8F8F8"/>
                </a:highlight>
                <a:latin typeface="NotoSansJP"/>
              </a:rPr>
              <a:t>上流工程の</a:t>
            </a:r>
            <a:r>
              <a:rPr lang="en-US" altLang="ja-JP" b="0" i="0" dirty="0" err="1">
                <a:solidFill>
                  <a:srgbClr val="1D1C1D"/>
                </a:solidFill>
                <a:effectLst/>
                <a:highlight>
                  <a:srgbClr val="F8F8F8"/>
                </a:highlight>
                <a:latin typeface="NotoSansJP"/>
              </a:rPr>
              <a:t>uml</a:t>
            </a:r>
            <a:r>
              <a:rPr lang="ja-JP" altLang="en-US" b="0" i="0" dirty="0">
                <a:solidFill>
                  <a:srgbClr val="1D1C1D"/>
                </a:solidFill>
                <a:effectLst/>
                <a:highlight>
                  <a:srgbClr val="F8F8F8"/>
                </a:highlight>
                <a:latin typeface="NotoSansJP"/>
              </a:rPr>
              <a:t>やテスト仕様書があまく、多くの変更・追加が出た　　　　　　　　　　　</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ja-JP" altLang="en-US" b="0" i="0" dirty="0">
                <a:solidFill>
                  <a:srgbClr val="1D1C1D"/>
                </a:solidFill>
                <a:effectLst/>
                <a:highlight>
                  <a:srgbClr val="F8F8F8"/>
                </a:highlight>
                <a:latin typeface="NotoSansJP"/>
              </a:rPr>
              <a:t>ため</a:t>
            </a:r>
            <a:br>
              <a:rPr lang="ja-JP" altLang="en-US" dirty="0"/>
            </a:br>
            <a:r>
              <a:rPr lang="ja-JP" altLang="en-US" dirty="0"/>
              <a:t>       </a:t>
            </a:r>
            <a:r>
              <a:rPr lang="en-US" altLang="ja-JP" dirty="0"/>
              <a:t>--  </a:t>
            </a:r>
            <a:r>
              <a:rPr lang="ja-JP" altLang="en-US" b="0" i="0" dirty="0">
                <a:solidFill>
                  <a:srgbClr val="1D1C1D"/>
                </a:solidFill>
                <a:effectLst/>
                <a:highlight>
                  <a:srgbClr val="F8F8F8"/>
                </a:highlight>
                <a:latin typeface="NotoSansJP"/>
              </a:rPr>
              <a:t>機能</a:t>
            </a:r>
            <a:r>
              <a:rPr lang="ja-JP" altLang="en-US" dirty="0">
                <a:solidFill>
                  <a:srgbClr val="1D1C1D"/>
                </a:solidFill>
                <a:highlight>
                  <a:srgbClr val="F8F8F8"/>
                </a:highlight>
                <a:latin typeface="NotoSansJP"/>
              </a:rPr>
              <a:t>の</a:t>
            </a:r>
            <a:r>
              <a:rPr lang="ja-JP" altLang="en-US" b="0" i="0" dirty="0">
                <a:solidFill>
                  <a:srgbClr val="1D1C1D"/>
                </a:solidFill>
                <a:effectLst/>
                <a:highlight>
                  <a:srgbClr val="F8F8F8"/>
                </a:highlight>
                <a:latin typeface="NotoSansJP"/>
              </a:rPr>
              <a:t>実装中にシーケンス図やメソッド名の変更が必要となり、</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ja-JP" altLang="en-US" b="0" i="0" dirty="0">
                <a:solidFill>
                  <a:srgbClr val="1D1C1D"/>
                </a:solidFill>
                <a:effectLst/>
                <a:highlight>
                  <a:srgbClr val="F8F8F8"/>
                </a:highlight>
                <a:latin typeface="NotoSansJP"/>
              </a:rPr>
              <a:t>既に作っていたコード修正に時間がかかった</a:t>
            </a:r>
            <a:endParaRPr lang="en-US" altLang="ja-JP" dirty="0">
              <a:solidFill>
                <a:srgbClr val="1D1C1D"/>
              </a:solidFill>
              <a:highlight>
                <a:srgbClr val="F8F8F8"/>
              </a:highlight>
              <a:latin typeface="NotoSansJP"/>
            </a:endParaRPr>
          </a:p>
          <a:p>
            <a:r>
              <a:rPr lang="ja-JP" altLang="en-US" dirty="0"/>
              <a:t>       </a:t>
            </a:r>
            <a:r>
              <a:rPr lang="en-US" altLang="ja-JP" dirty="0"/>
              <a:t>--  </a:t>
            </a:r>
            <a:r>
              <a:rPr lang="ja-JP" altLang="en-US" b="0" i="0" dirty="0">
                <a:solidFill>
                  <a:srgbClr val="1D1C1D"/>
                </a:solidFill>
                <a:effectLst/>
                <a:highlight>
                  <a:srgbClr val="F8F8F8"/>
                </a:highlight>
                <a:latin typeface="NotoSansJP"/>
              </a:rPr>
              <a:t>バックエンドの実装に時間がかかり、フロントエンドの実装時間</a:t>
            </a:r>
            <a:endParaRPr lang="en-US" altLang="ja-JP" b="0" i="0" dirty="0">
              <a:solidFill>
                <a:srgbClr val="1D1C1D"/>
              </a:solidFill>
              <a:effectLst/>
              <a:highlight>
                <a:srgbClr val="F8F8F8"/>
              </a:highlight>
              <a:latin typeface="NotoSansJP"/>
            </a:endParaRPr>
          </a:p>
          <a:p>
            <a:r>
              <a:rPr lang="en-US" altLang="ja-JP" dirty="0">
                <a:solidFill>
                  <a:srgbClr val="1D1C1D"/>
                </a:solidFill>
                <a:highlight>
                  <a:srgbClr val="F8F8F8"/>
                </a:highlight>
                <a:latin typeface="NotoSansJP"/>
              </a:rPr>
              <a:t>               </a:t>
            </a:r>
            <a:r>
              <a:rPr lang="ja-JP" altLang="en-US" b="0" i="0" dirty="0">
                <a:solidFill>
                  <a:srgbClr val="1D1C1D"/>
                </a:solidFill>
                <a:effectLst/>
                <a:highlight>
                  <a:srgbClr val="F8F8F8"/>
                </a:highlight>
                <a:latin typeface="NotoSansJP"/>
              </a:rPr>
              <a:t>が無くなってしまった</a:t>
            </a:r>
            <a:endParaRPr kumimoji="1" lang="ja-JP" altLang="en-US" sz="1050" dirty="0"/>
          </a:p>
        </p:txBody>
      </p:sp>
      <p:grpSp>
        <p:nvGrpSpPr>
          <p:cNvPr id="36" name="グループ化 35">
            <a:extLst>
              <a:ext uri="{FF2B5EF4-FFF2-40B4-BE49-F238E27FC236}">
                <a16:creationId xmlns:a16="http://schemas.microsoft.com/office/drawing/2014/main" id="{A987926D-F5E8-C32E-47D8-131270D28B40}"/>
              </a:ext>
            </a:extLst>
          </p:cNvPr>
          <p:cNvGrpSpPr/>
          <p:nvPr/>
        </p:nvGrpSpPr>
        <p:grpSpPr>
          <a:xfrm rot="11079800">
            <a:off x="-4193363" y="3375582"/>
            <a:ext cx="8800825" cy="7601506"/>
            <a:chOff x="-4193363" y="3375582"/>
            <a:chExt cx="8800825" cy="7601506"/>
          </a:xfrm>
        </p:grpSpPr>
        <p:grpSp>
          <p:nvGrpSpPr>
            <p:cNvPr id="16" name="グループ化 15">
              <a:extLst>
                <a:ext uri="{FF2B5EF4-FFF2-40B4-BE49-F238E27FC236}">
                  <a16:creationId xmlns:a16="http://schemas.microsoft.com/office/drawing/2014/main" id="{5B61C7FC-BE48-61FA-E533-E25EE467450B}"/>
                </a:ext>
              </a:extLst>
            </p:cNvPr>
            <p:cNvGrpSpPr/>
            <p:nvPr/>
          </p:nvGrpSpPr>
          <p:grpSpPr>
            <a:xfrm rot="6563252">
              <a:off x="-2156294" y="3596060"/>
              <a:ext cx="5972572" cy="7554941"/>
              <a:chOff x="-3587631" y="2594248"/>
              <a:chExt cx="5972572" cy="7554941"/>
            </a:xfrm>
          </p:grpSpPr>
          <p:sp>
            <p:nvSpPr>
              <p:cNvPr id="4" name="楕円 3">
                <a:extLst>
                  <a:ext uri="{FF2B5EF4-FFF2-40B4-BE49-F238E27FC236}">
                    <a16:creationId xmlns:a16="http://schemas.microsoft.com/office/drawing/2014/main" id="{57A1E4C3-1934-9312-635C-5FB220E45A3C}"/>
                  </a:ext>
                </a:extLst>
              </p:cNvPr>
              <p:cNvSpPr/>
              <p:nvPr/>
            </p:nvSpPr>
            <p:spPr>
              <a:xfrm>
                <a:off x="-3587631" y="3928487"/>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897391A-AF22-9134-FA73-A004917E5247}"/>
                  </a:ext>
                </a:extLst>
              </p:cNvPr>
              <p:cNvSpPr/>
              <p:nvPr/>
            </p:nvSpPr>
            <p:spPr>
              <a:xfrm>
                <a:off x="-3581174" y="3946840"/>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繰り返し 単色塗りつぶし">
                <a:extLst>
                  <a:ext uri="{FF2B5EF4-FFF2-40B4-BE49-F238E27FC236}">
                    <a16:creationId xmlns:a16="http://schemas.microsoft.com/office/drawing/2014/main" id="{0220345C-B236-7090-602F-17661A936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08268">
                <a:off x="-1114586" y="2594248"/>
                <a:ext cx="2739406" cy="2739406"/>
              </a:xfrm>
              <a:prstGeom prst="rect">
                <a:avLst/>
              </a:prstGeom>
            </p:spPr>
          </p:pic>
        </p:grpSp>
        <p:pic>
          <p:nvPicPr>
            <p:cNvPr id="23" name="グラフィックス 22" descr="青写真 単色塗りつぶし">
              <a:extLst>
                <a:ext uri="{FF2B5EF4-FFF2-40B4-BE49-F238E27FC236}">
                  <a16:creationId xmlns:a16="http://schemas.microsoft.com/office/drawing/2014/main" id="{E6AFB5A5-AFFB-9369-9303-7FF3D0004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3375582"/>
              <a:ext cx="2585322" cy="2585322"/>
            </a:xfrm>
            <a:prstGeom prst="rect">
              <a:avLst/>
            </a:prstGeom>
          </p:spPr>
        </p:pic>
        <p:pic>
          <p:nvPicPr>
            <p:cNvPr id="25" name="グラフィックス 24" descr="実行 単色塗りつぶし">
              <a:extLst>
                <a:ext uri="{FF2B5EF4-FFF2-40B4-BE49-F238E27FC236}">
                  <a16:creationId xmlns:a16="http://schemas.microsoft.com/office/drawing/2014/main" id="{8BCDD089-8A2E-4780-19C8-3B0CAA24B6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193363" y="4467159"/>
              <a:ext cx="2585322" cy="2585322"/>
            </a:xfrm>
            <a:prstGeom prst="rect">
              <a:avLst/>
            </a:prstGeom>
          </p:spPr>
        </p:pic>
        <p:pic>
          <p:nvPicPr>
            <p:cNvPr id="27" name="グラフィックス 26" descr="クリップボード: チェックマーク 単色塗りつぶし">
              <a:extLst>
                <a:ext uri="{FF2B5EF4-FFF2-40B4-BE49-F238E27FC236}">
                  <a16:creationId xmlns:a16="http://schemas.microsoft.com/office/drawing/2014/main" id="{878520DB-5B6B-27F8-7E29-7FED5C911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2924916">
              <a:off x="-3004463" y="8487888"/>
              <a:ext cx="2489200" cy="2489200"/>
            </a:xfrm>
            <a:prstGeom prst="rect">
              <a:avLst/>
            </a:prstGeom>
          </p:spPr>
        </p:pic>
      </p:grpSp>
      <p:sp>
        <p:nvSpPr>
          <p:cNvPr id="6" name="スライド番号プレースホルダー 5">
            <a:extLst>
              <a:ext uri="{FF2B5EF4-FFF2-40B4-BE49-F238E27FC236}">
                <a16:creationId xmlns:a16="http://schemas.microsoft.com/office/drawing/2014/main" id="{0B016714-CE8A-508A-678F-59BEE1000663}"/>
              </a:ext>
            </a:extLst>
          </p:cNvPr>
          <p:cNvSpPr>
            <a:spLocks noGrp="1"/>
          </p:cNvSpPr>
          <p:nvPr>
            <p:ph type="sldNum" sz="quarter" idx="12"/>
          </p:nvPr>
        </p:nvSpPr>
        <p:spPr/>
        <p:txBody>
          <a:bodyPr/>
          <a:lstStyle/>
          <a:p>
            <a:fld id="{804E1B11-C2E0-491B-95F7-CE310AF45E1A}" type="slidenum">
              <a:rPr kumimoji="1" lang="ja-JP" altLang="en-US" smtClean="0"/>
              <a:t>4</a:t>
            </a:fld>
            <a:endParaRPr kumimoji="1" lang="ja-JP" altLang="en-US"/>
          </a:p>
        </p:txBody>
      </p:sp>
    </p:spTree>
    <p:extLst>
      <p:ext uri="{BB962C8B-B14F-4D97-AF65-F5344CB8AC3E}">
        <p14:creationId xmlns:p14="http://schemas.microsoft.com/office/powerpoint/2010/main" val="725496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kumimoji="1" lang="ja-JP" altLang="en-US" dirty="0"/>
              <a:t>１</a:t>
            </a:r>
            <a:r>
              <a:rPr kumimoji="1" lang="en-US" altLang="ja-JP" dirty="0"/>
              <a:t>.</a:t>
            </a:r>
            <a:r>
              <a:rPr kumimoji="1" lang="ja-JP" altLang="en-US" dirty="0"/>
              <a:t>チーム目標と改善点</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DB515F7-4941-7262-4347-3C1ECA691A91}"/>
              </a:ext>
            </a:extLst>
          </p:cNvPr>
          <p:cNvSpPr txBox="1"/>
          <p:nvPr/>
        </p:nvSpPr>
        <p:spPr>
          <a:xfrm>
            <a:off x="4445876" y="2511972"/>
            <a:ext cx="7746124" cy="2585323"/>
          </a:xfrm>
          <a:prstGeom prst="rect">
            <a:avLst/>
          </a:prstGeom>
          <a:noFill/>
        </p:spPr>
        <p:txBody>
          <a:bodyPr wrap="square" rtlCol="0">
            <a:spAutoFit/>
          </a:bodyPr>
          <a:lstStyle/>
          <a:p>
            <a:r>
              <a:rPr lang="en-US" altLang="ja-JP" sz="3600" dirty="0">
                <a:solidFill>
                  <a:schemeClr val="bg2">
                    <a:lumMod val="25000"/>
                  </a:schemeClr>
                </a:solidFill>
              </a:rPr>
              <a:t>--</a:t>
            </a:r>
            <a:r>
              <a:rPr kumimoji="1" lang="en-US" altLang="ja-JP" sz="3600" dirty="0">
                <a:solidFill>
                  <a:schemeClr val="bg2">
                    <a:lumMod val="25000"/>
                  </a:schemeClr>
                </a:solidFill>
              </a:rPr>
              <a:t>-</a:t>
            </a:r>
            <a:r>
              <a:rPr lang="en-US" altLang="ja-JP" sz="3600" dirty="0">
                <a:solidFill>
                  <a:schemeClr val="bg2">
                    <a:lumMod val="25000"/>
                  </a:schemeClr>
                </a:solidFill>
              </a:rPr>
              <a:t>ACTION</a:t>
            </a:r>
            <a:r>
              <a:rPr kumimoji="1" lang="en-US" altLang="ja-JP" sz="3600" dirty="0">
                <a:solidFill>
                  <a:schemeClr val="bg2">
                    <a:lumMod val="25000"/>
                  </a:schemeClr>
                </a:solidFill>
              </a:rPr>
              <a:t>---</a:t>
            </a:r>
          </a:p>
          <a:p>
            <a:endParaRPr lang="en-US" altLang="ja-JP" dirty="0"/>
          </a:p>
          <a:p>
            <a:r>
              <a:rPr lang="en-US" altLang="ja-JP" sz="3600" b="1" dirty="0">
                <a:latin typeface="Arial Black" panose="020B0A04020102020204" pitchFamily="34" charset="0"/>
              </a:rPr>
              <a:t>1</a:t>
            </a:r>
            <a:r>
              <a:rPr lang="ja-JP" altLang="en-US" sz="3600" b="1" dirty="0">
                <a:latin typeface="Arial Black" panose="020B0A04020102020204" pitchFamily="34" charset="0"/>
              </a:rPr>
              <a:t> </a:t>
            </a:r>
            <a:r>
              <a:rPr lang="ja-JP" altLang="en-US" b="0" i="0" dirty="0">
                <a:solidFill>
                  <a:srgbClr val="1D1C1D"/>
                </a:solidFill>
                <a:effectLst/>
                <a:highlight>
                  <a:srgbClr val="F8F8F8"/>
                </a:highlight>
                <a:latin typeface="NotoSansJP"/>
              </a:rPr>
              <a:t>上流工程の強化</a:t>
            </a:r>
            <a:r>
              <a:rPr lang="ja-JP" altLang="en-US" dirty="0">
                <a:solidFill>
                  <a:srgbClr val="1D1C1D"/>
                </a:solidFill>
                <a:highlight>
                  <a:srgbClr val="F8F8F8"/>
                </a:highlight>
                <a:latin typeface="NotoSansJP"/>
              </a:rPr>
              <a:t>：</a:t>
            </a:r>
            <a:r>
              <a:rPr lang="en-US" altLang="ja-JP" b="0" i="0" dirty="0">
                <a:solidFill>
                  <a:srgbClr val="1D1C1D"/>
                </a:solidFill>
                <a:effectLst/>
                <a:highlight>
                  <a:srgbClr val="F8F8F8"/>
                </a:highlight>
                <a:latin typeface="NotoSansJP"/>
              </a:rPr>
              <a:t>UML</a:t>
            </a:r>
            <a:r>
              <a:rPr lang="ja-JP" altLang="en-US" b="0" i="0" dirty="0">
                <a:solidFill>
                  <a:srgbClr val="1D1C1D"/>
                </a:solidFill>
                <a:effectLst/>
                <a:highlight>
                  <a:srgbClr val="F8F8F8"/>
                </a:highlight>
                <a:latin typeface="NotoSansJP"/>
              </a:rPr>
              <a:t>図やテスト仕様書の充実を図ること・時間管理</a:t>
            </a:r>
            <a:endParaRPr lang="en-US" altLang="ja-JP" b="0" i="0" dirty="0">
              <a:solidFill>
                <a:srgbClr val="1D1C1D"/>
              </a:solidFill>
              <a:effectLst/>
              <a:highlight>
                <a:srgbClr val="F8F8F8"/>
              </a:highlight>
              <a:latin typeface="NotoSansJP"/>
            </a:endParaRPr>
          </a:p>
          <a:p>
            <a:br>
              <a:rPr lang="ja-JP" altLang="en-US" dirty="0"/>
            </a:br>
            <a:r>
              <a:rPr lang="ja-JP" altLang="en-US" dirty="0"/>
              <a:t>           </a:t>
            </a:r>
            <a:r>
              <a:rPr lang="en-US" altLang="ja-JP" dirty="0">
                <a:solidFill>
                  <a:srgbClr val="1D1C1D"/>
                </a:solidFill>
                <a:highlight>
                  <a:srgbClr val="F8F8F8"/>
                </a:highlight>
                <a:latin typeface="NotoSansJP"/>
              </a:rPr>
              <a:t>--   </a:t>
            </a:r>
            <a:r>
              <a:rPr lang="ja-JP" altLang="en-US" b="0" i="0" dirty="0">
                <a:solidFill>
                  <a:srgbClr val="1D1C1D"/>
                </a:solidFill>
                <a:effectLst/>
                <a:highlight>
                  <a:srgbClr val="F8F8F8"/>
                </a:highlight>
                <a:latin typeface="NotoSansJP"/>
              </a:rPr>
              <a:t>今回の開発演習は余裕のないスケージュールでしたが、時間の</a:t>
            </a:r>
            <a:endParaRPr lang="en-US" altLang="ja-JP" b="0" i="0" dirty="0">
              <a:solidFill>
                <a:srgbClr val="1D1C1D"/>
              </a:solidFill>
              <a:effectLst/>
              <a:highlight>
                <a:srgbClr val="F8F8F8"/>
              </a:highlight>
              <a:latin typeface="NotoSansJP"/>
            </a:endParaRPr>
          </a:p>
          <a:p>
            <a:r>
              <a:rPr lang="en-US" altLang="ja-JP" dirty="0">
                <a:solidFill>
                  <a:srgbClr val="1D1C1D"/>
                </a:solidFill>
                <a:highlight>
                  <a:srgbClr val="F8F8F8"/>
                </a:highlight>
                <a:latin typeface="NotoSansJP"/>
              </a:rPr>
              <a:t>                    </a:t>
            </a:r>
            <a:r>
              <a:rPr lang="ja-JP" altLang="en-US" b="0" i="0" dirty="0">
                <a:solidFill>
                  <a:srgbClr val="1D1C1D"/>
                </a:solidFill>
                <a:effectLst/>
                <a:highlight>
                  <a:srgbClr val="F8F8F8"/>
                </a:highlight>
                <a:latin typeface="NotoSansJP"/>
              </a:rPr>
              <a:t>大切さを感じる結果になった</a:t>
            </a:r>
            <a:br>
              <a:rPr lang="ja-JP" altLang="en-US" dirty="0"/>
            </a:br>
            <a:r>
              <a:rPr lang="en-US" altLang="ja-JP" dirty="0"/>
              <a:t>               </a:t>
            </a:r>
            <a:r>
              <a:rPr lang="ja-JP" altLang="en-US" b="0" i="0" dirty="0">
                <a:solidFill>
                  <a:srgbClr val="1D1C1D"/>
                </a:solidFill>
                <a:effectLst/>
                <a:highlight>
                  <a:srgbClr val="F8F8F8"/>
                </a:highlight>
                <a:latin typeface="NotoSansJP"/>
              </a:rPr>
              <a:t>そのため、スケージュール・時間を考えた行動をしていく</a:t>
            </a:r>
            <a:endParaRPr kumimoji="1" lang="ja-JP" altLang="en-US" sz="1050" dirty="0"/>
          </a:p>
        </p:txBody>
      </p:sp>
      <p:grpSp>
        <p:nvGrpSpPr>
          <p:cNvPr id="36" name="グループ化 35">
            <a:extLst>
              <a:ext uri="{FF2B5EF4-FFF2-40B4-BE49-F238E27FC236}">
                <a16:creationId xmlns:a16="http://schemas.microsoft.com/office/drawing/2014/main" id="{A987926D-F5E8-C32E-47D8-131270D28B40}"/>
              </a:ext>
            </a:extLst>
          </p:cNvPr>
          <p:cNvGrpSpPr/>
          <p:nvPr/>
        </p:nvGrpSpPr>
        <p:grpSpPr>
          <a:xfrm rot="16383779">
            <a:off x="-4193363" y="3375582"/>
            <a:ext cx="8800825" cy="7601506"/>
            <a:chOff x="-4193363" y="3375582"/>
            <a:chExt cx="8800825" cy="7601506"/>
          </a:xfrm>
        </p:grpSpPr>
        <p:grpSp>
          <p:nvGrpSpPr>
            <p:cNvPr id="16" name="グループ化 15">
              <a:extLst>
                <a:ext uri="{FF2B5EF4-FFF2-40B4-BE49-F238E27FC236}">
                  <a16:creationId xmlns:a16="http://schemas.microsoft.com/office/drawing/2014/main" id="{5B61C7FC-BE48-61FA-E533-E25EE467450B}"/>
                </a:ext>
              </a:extLst>
            </p:cNvPr>
            <p:cNvGrpSpPr/>
            <p:nvPr/>
          </p:nvGrpSpPr>
          <p:grpSpPr>
            <a:xfrm rot="6563252">
              <a:off x="-2156294" y="3596060"/>
              <a:ext cx="5972572" cy="7554941"/>
              <a:chOff x="-3587631" y="2594248"/>
              <a:chExt cx="5972572" cy="7554941"/>
            </a:xfrm>
          </p:grpSpPr>
          <p:sp>
            <p:nvSpPr>
              <p:cNvPr id="4" name="楕円 3">
                <a:extLst>
                  <a:ext uri="{FF2B5EF4-FFF2-40B4-BE49-F238E27FC236}">
                    <a16:creationId xmlns:a16="http://schemas.microsoft.com/office/drawing/2014/main" id="{57A1E4C3-1934-9312-635C-5FB220E45A3C}"/>
                  </a:ext>
                </a:extLst>
              </p:cNvPr>
              <p:cNvSpPr/>
              <p:nvPr/>
            </p:nvSpPr>
            <p:spPr>
              <a:xfrm>
                <a:off x="-3587631" y="3928487"/>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897391A-AF22-9134-FA73-A004917E5247}"/>
                  </a:ext>
                </a:extLst>
              </p:cNvPr>
              <p:cNvSpPr/>
              <p:nvPr/>
            </p:nvSpPr>
            <p:spPr>
              <a:xfrm>
                <a:off x="-3581174" y="3946840"/>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繰り返し 単色塗りつぶし">
                <a:extLst>
                  <a:ext uri="{FF2B5EF4-FFF2-40B4-BE49-F238E27FC236}">
                    <a16:creationId xmlns:a16="http://schemas.microsoft.com/office/drawing/2014/main" id="{0220345C-B236-7090-602F-17661A936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08268">
                <a:off x="-1114586" y="2594248"/>
                <a:ext cx="2739406" cy="2739406"/>
              </a:xfrm>
              <a:prstGeom prst="rect">
                <a:avLst/>
              </a:prstGeom>
            </p:spPr>
          </p:pic>
        </p:grpSp>
        <p:pic>
          <p:nvPicPr>
            <p:cNvPr id="23" name="グラフィックス 22" descr="青写真 単色塗りつぶし">
              <a:extLst>
                <a:ext uri="{FF2B5EF4-FFF2-40B4-BE49-F238E27FC236}">
                  <a16:creationId xmlns:a16="http://schemas.microsoft.com/office/drawing/2014/main" id="{E6AFB5A5-AFFB-9369-9303-7FF3D0004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3375582"/>
              <a:ext cx="2585322" cy="2585322"/>
            </a:xfrm>
            <a:prstGeom prst="rect">
              <a:avLst/>
            </a:prstGeom>
          </p:spPr>
        </p:pic>
        <p:pic>
          <p:nvPicPr>
            <p:cNvPr id="25" name="グラフィックス 24" descr="実行 単色塗りつぶし">
              <a:extLst>
                <a:ext uri="{FF2B5EF4-FFF2-40B4-BE49-F238E27FC236}">
                  <a16:creationId xmlns:a16="http://schemas.microsoft.com/office/drawing/2014/main" id="{8BCDD089-8A2E-4780-19C8-3B0CAA24B6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193363" y="4467159"/>
              <a:ext cx="2585322" cy="2585322"/>
            </a:xfrm>
            <a:prstGeom prst="rect">
              <a:avLst/>
            </a:prstGeom>
          </p:spPr>
        </p:pic>
        <p:pic>
          <p:nvPicPr>
            <p:cNvPr id="27" name="グラフィックス 26" descr="クリップボード: チェックマーク 単色塗りつぶし">
              <a:extLst>
                <a:ext uri="{FF2B5EF4-FFF2-40B4-BE49-F238E27FC236}">
                  <a16:creationId xmlns:a16="http://schemas.microsoft.com/office/drawing/2014/main" id="{878520DB-5B6B-27F8-7E29-7FED5C911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2924916">
              <a:off x="-3004463" y="8487888"/>
              <a:ext cx="2489200" cy="2489200"/>
            </a:xfrm>
            <a:prstGeom prst="rect">
              <a:avLst/>
            </a:prstGeom>
          </p:spPr>
        </p:pic>
      </p:grpSp>
      <p:sp>
        <p:nvSpPr>
          <p:cNvPr id="5" name="スライド番号プレースホルダー 4">
            <a:extLst>
              <a:ext uri="{FF2B5EF4-FFF2-40B4-BE49-F238E27FC236}">
                <a16:creationId xmlns:a16="http://schemas.microsoft.com/office/drawing/2014/main" id="{927710FE-6E5C-1FEF-4CEA-FEAAE59338E7}"/>
              </a:ext>
            </a:extLst>
          </p:cNvPr>
          <p:cNvSpPr>
            <a:spLocks noGrp="1"/>
          </p:cNvSpPr>
          <p:nvPr>
            <p:ph type="sldNum" sz="quarter" idx="12"/>
          </p:nvPr>
        </p:nvSpPr>
        <p:spPr/>
        <p:txBody>
          <a:bodyPr/>
          <a:lstStyle/>
          <a:p>
            <a:fld id="{804E1B11-C2E0-491B-95F7-CE310AF45E1A}" type="slidenum">
              <a:rPr kumimoji="1" lang="ja-JP" altLang="en-US" smtClean="0"/>
              <a:t>5</a:t>
            </a:fld>
            <a:endParaRPr kumimoji="1" lang="ja-JP" altLang="en-US"/>
          </a:p>
        </p:txBody>
      </p:sp>
    </p:spTree>
    <p:extLst>
      <p:ext uri="{BB962C8B-B14F-4D97-AF65-F5344CB8AC3E}">
        <p14:creationId xmlns:p14="http://schemas.microsoft.com/office/powerpoint/2010/main" val="3692381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E831934-2150-D0E3-286F-040C1C7E780B}"/>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DC575DF-645B-91C9-4973-8B12E847CBE6}"/>
              </a:ext>
            </a:extLst>
          </p:cNvPr>
          <p:cNvSpPr/>
          <p:nvPr/>
        </p:nvSpPr>
        <p:spPr>
          <a:xfrm>
            <a:off x="5251450" y="0"/>
            <a:ext cx="6940550" cy="6858000"/>
          </a:xfrm>
          <a:custGeom>
            <a:avLst/>
            <a:gdLst>
              <a:gd name="connsiteX0" fmla="*/ 0 w 6940550"/>
              <a:gd name="connsiteY0" fmla="*/ 0 h 4965700"/>
              <a:gd name="connsiteX1" fmla="*/ 6940550 w 6940550"/>
              <a:gd name="connsiteY1" fmla="*/ 0 h 4965700"/>
              <a:gd name="connsiteX2" fmla="*/ 6940550 w 6940550"/>
              <a:gd name="connsiteY2" fmla="*/ 4965700 h 4965700"/>
              <a:gd name="connsiteX3" fmla="*/ 0 w 6940550"/>
              <a:gd name="connsiteY3" fmla="*/ 4965700 h 4965700"/>
              <a:gd name="connsiteX4" fmla="*/ 2482850 w 6940550"/>
              <a:gd name="connsiteY4" fmla="*/ 2482850 h 496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0550" h="4965700">
                <a:moveTo>
                  <a:pt x="0" y="0"/>
                </a:moveTo>
                <a:lnTo>
                  <a:pt x="6940550" y="0"/>
                </a:lnTo>
                <a:lnTo>
                  <a:pt x="6940550" y="4965700"/>
                </a:lnTo>
                <a:lnTo>
                  <a:pt x="0" y="4965700"/>
                </a:lnTo>
                <a:lnTo>
                  <a:pt x="2482850" y="248285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ボックス 2">
            <a:extLst>
              <a:ext uri="{FF2B5EF4-FFF2-40B4-BE49-F238E27FC236}">
                <a16:creationId xmlns:a16="http://schemas.microsoft.com/office/drawing/2014/main" id="{300E0C9A-0F4E-E43A-D527-89CE6FD1000A}"/>
              </a:ext>
            </a:extLst>
          </p:cNvPr>
          <p:cNvSpPr txBox="1"/>
          <p:nvPr/>
        </p:nvSpPr>
        <p:spPr>
          <a:xfrm>
            <a:off x="368300" y="3220988"/>
            <a:ext cx="5594350" cy="2308324"/>
          </a:xfrm>
          <a:prstGeom prst="rect">
            <a:avLst/>
          </a:prstGeom>
          <a:noFill/>
        </p:spPr>
        <p:txBody>
          <a:bodyPr wrap="square" rtlCol="0">
            <a:spAutoFit/>
          </a:bodyPr>
          <a:lstStyle/>
          <a:p>
            <a:r>
              <a:rPr kumimoji="1" lang="ja-JP" altLang="en-US" sz="2400" dirty="0">
                <a:solidFill>
                  <a:schemeClr val="bg2">
                    <a:lumMod val="25000"/>
                  </a:schemeClr>
                </a:solidFill>
              </a:rPr>
              <a:t>・現状としては、</a:t>
            </a:r>
            <a:r>
              <a:rPr kumimoji="1" lang="en-US" altLang="ja-JP" sz="2400" dirty="0">
                <a:solidFill>
                  <a:schemeClr val="bg2">
                    <a:lumMod val="25000"/>
                  </a:schemeClr>
                </a:solidFill>
              </a:rPr>
              <a:t>Web</a:t>
            </a:r>
            <a:r>
              <a:rPr kumimoji="1" lang="ja-JP" altLang="en-US" sz="2400" dirty="0">
                <a:solidFill>
                  <a:schemeClr val="bg2">
                    <a:lumMod val="25000"/>
                  </a:schemeClr>
                </a:solidFill>
              </a:rPr>
              <a:t>サイトを通じた商品販売は行っておらず、店舗でのみ文具・雑貨・パソコン周辺機器を販売</a:t>
            </a:r>
            <a:endParaRPr kumimoji="1" lang="en-US" altLang="ja-JP" sz="2400" dirty="0">
              <a:solidFill>
                <a:schemeClr val="bg2">
                  <a:lumMod val="25000"/>
                </a:schemeClr>
              </a:solidFill>
            </a:endParaRPr>
          </a:p>
          <a:p>
            <a:endParaRPr lang="en-US" altLang="ja-JP" sz="2400" dirty="0">
              <a:solidFill>
                <a:schemeClr val="bg2">
                  <a:lumMod val="25000"/>
                </a:schemeClr>
              </a:solidFill>
            </a:endParaRPr>
          </a:p>
          <a:p>
            <a:r>
              <a:rPr kumimoji="1" lang="ja-JP" altLang="en-US" sz="2400" dirty="0">
                <a:solidFill>
                  <a:schemeClr val="bg2">
                    <a:lumMod val="25000"/>
                  </a:schemeClr>
                </a:solidFill>
              </a:rPr>
              <a:t>・他社を見ると</a:t>
            </a:r>
            <a:r>
              <a:rPr kumimoji="1" lang="en-US" altLang="ja-JP" sz="2400" dirty="0">
                <a:solidFill>
                  <a:schemeClr val="bg2">
                    <a:lumMod val="25000"/>
                  </a:schemeClr>
                </a:solidFill>
              </a:rPr>
              <a:t>EC</a:t>
            </a:r>
            <a:r>
              <a:rPr kumimoji="1" lang="ja-JP" altLang="en-US" sz="2400" dirty="0">
                <a:solidFill>
                  <a:schemeClr val="bg2">
                    <a:lumMod val="25000"/>
                  </a:schemeClr>
                </a:solidFill>
              </a:rPr>
              <a:t>サイトを使うことで、売り上げを伸ばしている</a:t>
            </a:r>
          </a:p>
        </p:txBody>
      </p:sp>
      <p:sp>
        <p:nvSpPr>
          <p:cNvPr id="4" name="テキスト ボックス 3">
            <a:extLst>
              <a:ext uri="{FF2B5EF4-FFF2-40B4-BE49-F238E27FC236}">
                <a16:creationId xmlns:a16="http://schemas.microsoft.com/office/drawing/2014/main" id="{6395E5D2-3B5F-6AD3-3350-927B7D1C8DB4}"/>
              </a:ext>
            </a:extLst>
          </p:cNvPr>
          <p:cNvSpPr txBox="1"/>
          <p:nvPr/>
        </p:nvSpPr>
        <p:spPr>
          <a:xfrm>
            <a:off x="8051800" y="3467209"/>
            <a:ext cx="3962400" cy="1815882"/>
          </a:xfrm>
          <a:prstGeom prst="rect">
            <a:avLst/>
          </a:prstGeom>
          <a:noFill/>
        </p:spPr>
        <p:txBody>
          <a:bodyPr wrap="square" rtlCol="0">
            <a:spAutoFit/>
          </a:bodyPr>
          <a:lstStyle/>
          <a:p>
            <a:r>
              <a:rPr kumimoji="1" lang="ja-JP" altLang="en-US" sz="2800" dirty="0">
                <a:solidFill>
                  <a:schemeClr val="bg1">
                    <a:lumMod val="95000"/>
                  </a:schemeClr>
                </a:solidFill>
              </a:rPr>
              <a:t>自社の</a:t>
            </a:r>
            <a:r>
              <a:rPr kumimoji="1" lang="en-US" altLang="ja-JP" sz="2800" dirty="0">
                <a:solidFill>
                  <a:schemeClr val="bg1">
                    <a:lumMod val="95000"/>
                  </a:schemeClr>
                </a:solidFill>
              </a:rPr>
              <a:t>EC</a:t>
            </a:r>
            <a:r>
              <a:rPr kumimoji="1" lang="ja-JP" altLang="en-US" sz="2800" dirty="0">
                <a:solidFill>
                  <a:schemeClr val="bg1">
                    <a:lumMod val="95000"/>
                  </a:schemeClr>
                </a:solidFill>
              </a:rPr>
              <a:t>サイトで商品を販売する業務フローを構築し、売り上げを伸ばしたい</a:t>
            </a:r>
          </a:p>
        </p:txBody>
      </p:sp>
      <p:sp>
        <p:nvSpPr>
          <p:cNvPr id="2" name="タイトル 1">
            <a:extLst>
              <a:ext uri="{FF2B5EF4-FFF2-40B4-BE49-F238E27FC236}">
                <a16:creationId xmlns:a16="http://schemas.microsoft.com/office/drawing/2014/main" id="{2A1C6117-CD0E-9701-AE07-0344611AAF66}"/>
              </a:ext>
            </a:extLst>
          </p:cNvPr>
          <p:cNvSpPr>
            <a:spLocks noGrp="1"/>
          </p:cNvSpPr>
          <p:nvPr>
            <p:ph type="title"/>
          </p:nvPr>
        </p:nvSpPr>
        <p:spPr/>
        <p:txBody>
          <a:bodyPr/>
          <a:lstStyle/>
          <a:p>
            <a:r>
              <a:rPr lang="ja-JP" altLang="en-US" dirty="0"/>
              <a:t>２</a:t>
            </a:r>
            <a:r>
              <a:rPr lang="en-US" altLang="ja-JP" dirty="0"/>
              <a:t>.</a:t>
            </a:r>
            <a:r>
              <a:rPr lang="ja-JP" altLang="en-US" dirty="0"/>
              <a:t>開発</a:t>
            </a:r>
            <a:r>
              <a:rPr kumimoji="1" lang="ja-JP" altLang="en-US" dirty="0"/>
              <a:t>経緯  </a:t>
            </a:r>
            <a:br>
              <a:rPr kumimoji="1" lang="en-US" altLang="ja-JP" dirty="0"/>
            </a:br>
            <a:r>
              <a:rPr kumimoji="1" lang="en-US" altLang="ja-JP" dirty="0"/>
              <a:t>     - </a:t>
            </a:r>
            <a:r>
              <a:rPr kumimoji="1" lang="ja-JP" altLang="en-US" dirty="0"/>
              <a:t>システム導入経緯</a:t>
            </a:r>
          </a:p>
        </p:txBody>
      </p:sp>
      <p:sp>
        <p:nvSpPr>
          <p:cNvPr id="6" name="スライド番号プレースホルダー 5">
            <a:extLst>
              <a:ext uri="{FF2B5EF4-FFF2-40B4-BE49-F238E27FC236}">
                <a16:creationId xmlns:a16="http://schemas.microsoft.com/office/drawing/2014/main" id="{A50EC0F6-3752-294D-81B2-E4B0706E984C}"/>
              </a:ext>
            </a:extLst>
          </p:cNvPr>
          <p:cNvSpPr>
            <a:spLocks noGrp="1"/>
          </p:cNvSpPr>
          <p:nvPr>
            <p:ph type="sldNum" sz="quarter" idx="12"/>
          </p:nvPr>
        </p:nvSpPr>
        <p:spPr/>
        <p:txBody>
          <a:bodyPr/>
          <a:lstStyle/>
          <a:p>
            <a:fld id="{804E1B11-C2E0-491B-95F7-CE310AF45E1A}" type="slidenum">
              <a:rPr kumimoji="1" lang="ja-JP" altLang="en-US" smtClean="0"/>
              <a:t>6</a:t>
            </a:fld>
            <a:endParaRPr kumimoji="1" lang="ja-JP" altLang="en-US"/>
          </a:p>
        </p:txBody>
      </p:sp>
    </p:spTree>
    <p:extLst>
      <p:ext uri="{BB962C8B-B14F-4D97-AF65-F5344CB8AC3E}">
        <p14:creationId xmlns:p14="http://schemas.microsoft.com/office/powerpoint/2010/main" val="11720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lang="ja-JP" altLang="en-US" dirty="0"/>
              <a:t>２</a:t>
            </a:r>
            <a:r>
              <a:rPr lang="en-US" altLang="ja-JP" dirty="0"/>
              <a:t>.</a:t>
            </a:r>
            <a:r>
              <a:rPr lang="ja-JP" altLang="en-US" dirty="0"/>
              <a:t>開発</a:t>
            </a:r>
            <a:r>
              <a:rPr kumimoji="1" lang="ja-JP" altLang="en-US" dirty="0"/>
              <a:t>経緯  </a:t>
            </a:r>
            <a:r>
              <a:rPr kumimoji="1" lang="en-US" altLang="ja-JP" dirty="0"/>
              <a:t>- </a:t>
            </a:r>
            <a:r>
              <a:rPr kumimoji="1" lang="ja-JP" altLang="en-US" dirty="0"/>
              <a:t>システム機能紹介</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B02EAE6-A41F-BBEF-A8AA-328B2DDE9ECB}"/>
              </a:ext>
            </a:extLst>
          </p:cNvPr>
          <p:cNvSpPr txBox="1"/>
          <p:nvPr/>
        </p:nvSpPr>
        <p:spPr>
          <a:xfrm>
            <a:off x="9146541" y="6169184"/>
            <a:ext cx="2743200" cy="461665"/>
          </a:xfrm>
          <a:prstGeom prst="rect">
            <a:avLst/>
          </a:prstGeom>
          <a:noFill/>
        </p:spPr>
        <p:txBody>
          <a:bodyPr wrap="square" rtlCol="0">
            <a:spAutoFit/>
          </a:bodyPr>
          <a:lstStyle/>
          <a:p>
            <a:r>
              <a:rPr kumimoji="1" lang="en-US" altLang="ja-JP" sz="2400" dirty="0">
                <a:solidFill>
                  <a:schemeClr val="bg2">
                    <a:lumMod val="25000"/>
                  </a:schemeClr>
                </a:solidFill>
              </a:rPr>
              <a:t>- </a:t>
            </a:r>
            <a:r>
              <a:rPr kumimoji="1" lang="ja-JP" altLang="en-US" sz="2400" dirty="0">
                <a:solidFill>
                  <a:schemeClr val="bg2">
                    <a:lumMod val="25000"/>
                  </a:schemeClr>
                </a:solidFill>
              </a:rPr>
              <a:t>次ページへ続く</a:t>
            </a:r>
          </a:p>
        </p:txBody>
      </p:sp>
      <p:pic>
        <p:nvPicPr>
          <p:cNvPr id="6" name="グラフィックス 5" descr="プログラマー男性 単色塗りつぶし">
            <a:extLst>
              <a:ext uri="{FF2B5EF4-FFF2-40B4-BE49-F238E27FC236}">
                <a16:creationId xmlns:a16="http://schemas.microsoft.com/office/drawing/2014/main" id="{6922624B-A625-D2E6-AFA4-01C29FC6E6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184400"/>
            <a:ext cx="4673600" cy="4673600"/>
          </a:xfrm>
          <a:prstGeom prst="rect">
            <a:avLst/>
          </a:prstGeom>
        </p:spPr>
      </p:pic>
      <p:pic>
        <p:nvPicPr>
          <p:cNvPr id="8" name="グラフィックス 7" descr="プログラマー女性 単色塗りつぶし">
            <a:extLst>
              <a:ext uri="{FF2B5EF4-FFF2-40B4-BE49-F238E27FC236}">
                <a16:creationId xmlns:a16="http://schemas.microsoft.com/office/drawing/2014/main" id="{142074AA-0705-8605-A605-EDF7F69D0F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48480" y="2366248"/>
            <a:ext cx="4491752" cy="4491752"/>
          </a:xfrm>
          <a:prstGeom prst="rect">
            <a:avLst/>
          </a:prstGeom>
        </p:spPr>
      </p:pic>
      <p:sp>
        <p:nvSpPr>
          <p:cNvPr id="9" name="スライド番号プレースホルダー 8">
            <a:extLst>
              <a:ext uri="{FF2B5EF4-FFF2-40B4-BE49-F238E27FC236}">
                <a16:creationId xmlns:a16="http://schemas.microsoft.com/office/drawing/2014/main" id="{51C4937A-ED7A-A098-EC7B-C38559AD3B25}"/>
              </a:ext>
            </a:extLst>
          </p:cNvPr>
          <p:cNvSpPr>
            <a:spLocks noGrp="1"/>
          </p:cNvSpPr>
          <p:nvPr>
            <p:ph type="sldNum" sz="quarter" idx="12"/>
          </p:nvPr>
        </p:nvSpPr>
        <p:spPr/>
        <p:txBody>
          <a:bodyPr/>
          <a:lstStyle/>
          <a:p>
            <a:fld id="{804E1B11-C2E0-491B-95F7-CE310AF45E1A}" type="slidenum">
              <a:rPr kumimoji="1" lang="ja-JP" altLang="en-US" smtClean="0"/>
              <a:t>7</a:t>
            </a:fld>
            <a:endParaRPr kumimoji="1" lang="ja-JP" altLang="en-US"/>
          </a:p>
        </p:txBody>
      </p:sp>
    </p:spTree>
    <p:extLst>
      <p:ext uri="{BB962C8B-B14F-4D97-AF65-F5344CB8AC3E}">
        <p14:creationId xmlns:p14="http://schemas.microsoft.com/office/powerpoint/2010/main" val="2484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図表 4">
            <a:extLst>
              <a:ext uri="{FF2B5EF4-FFF2-40B4-BE49-F238E27FC236}">
                <a16:creationId xmlns:a16="http://schemas.microsoft.com/office/drawing/2014/main" id="{78FE05C3-EE8F-6282-20D6-B0C349282EF8}"/>
              </a:ext>
            </a:extLst>
          </p:cNvPr>
          <p:cNvGraphicFramePr/>
          <p:nvPr>
            <p:extLst>
              <p:ext uri="{D42A27DB-BD31-4B8C-83A1-F6EECF244321}">
                <p14:modId xmlns:p14="http://schemas.microsoft.com/office/powerpoint/2010/main" val="4046755795"/>
              </p:ext>
            </p:extLst>
          </p:nvPr>
        </p:nvGraphicFramePr>
        <p:xfrm>
          <a:off x="2254250" y="899963"/>
          <a:ext cx="7454900" cy="5160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493FFAD7-4CA2-DFBB-E7B0-0463094BA0E6}"/>
              </a:ext>
            </a:extLst>
          </p:cNvPr>
          <p:cNvSpPr txBox="1"/>
          <p:nvPr/>
        </p:nvSpPr>
        <p:spPr>
          <a:xfrm>
            <a:off x="5116512" y="3343660"/>
            <a:ext cx="3340100" cy="523220"/>
          </a:xfrm>
          <a:prstGeom prst="rect">
            <a:avLst/>
          </a:prstGeom>
          <a:noFill/>
        </p:spPr>
        <p:txBody>
          <a:bodyPr wrap="square" rtlCol="0">
            <a:spAutoFit/>
          </a:bodyPr>
          <a:lstStyle/>
          <a:p>
            <a:r>
              <a:rPr kumimoji="1" lang="ja-JP" altLang="en-US" sz="2800" dirty="0">
                <a:solidFill>
                  <a:schemeClr val="bg2">
                    <a:lumMod val="10000"/>
                  </a:schemeClr>
                </a:solidFill>
              </a:rPr>
              <a:t>フロント</a:t>
            </a:r>
          </a:p>
        </p:txBody>
      </p:sp>
      <p:pic>
        <p:nvPicPr>
          <p:cNvPr id="8" name="グラフィックス 7" descr="ショッピング カート 枠線">
            <a:extLst>
              <a:ext uri="{FF2B5EF4-FFF2-40B4-BE49-F238E27FC236}">
                <a16:creationId xmlns:a16="http://schemas.microsoft.com/office/drawing/2014/main" id="{A0CA32F6-4C4E-7664-32BD-4778617A80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11600" y="5130650"/>
            <a:ext cx="482600" cy="482600"/>
          </a:xfrm>
          <a:prstGeom prst="rect">
            <a:avLst/>
          </a:prstGeom>
        </p:spPr>
      </p:pic>
      <p:pic>
        <p:nvPicPr>
          <p:cNvPr id="10" name="グラフィックス 9" descr="拡大鏡 枠線">
            <a:extLst>
              <a:ext uri="{FF2B5EF4-FFF2-40B4-BE49-F238E27FC236}">
                <a16:creationId xmlns:a16="http://schemas.microsoft.com/office/drawing/2014/main" id="{A9C8F827-16ED-CCA1-740E-8A2681F2CA7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15375" y="3361192"/>
            <a:ext cx="514350" cy="514350"/>
          </a:xfrm>
          <a:prstGeom prst="rect">
            <a:avLst/>
          </a:prstGeom>
        </p:spPr>
      </p:pic>
      <p:pic>
        <p:nvPicPr>
          <p:cNvPr id="20" name="グラフィックス 19" descr="チェック マーク 単色塗りつぶし">
            <a:extLst>
              <a:ext uri="{FF2B5EF4-FFF2-40B4-BE49-F238E27FC236}">
                <a16:creationId xmlns:a16="http://schemas.microsoft.com/office/drawing/2014/main" id="{EF856252-29D4-E596-2EA1-442413CA09E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41675" y="1469231"/>
            <a:ext cx="481128" cy="481128"/>
          </a:xfrm>
          <a:prstGeom prst="rect">
            <a:avLst/>
          </a:prstGeom>
        </p:spPr>
      </p:pic>
      <p:pic>
        <p:nvPicPr>
          <p:cNvPr id="22" name="グラフィックス 21" descr="閉じる 単色塗りつぶし">
            <a:extLst>
              <a:ext uri="{FF2B5EF4-FFF2-40B4-BE49-F238E27FC236}">
                <a16:creationId xmlns:a16="http://schemas.microsoft.com/office/drawing/2014/main" id="{41BA4180-F9DF-3475-47F3-E59754AFC8F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241" y="3267604"/>
            <a:ext cx="496093" cy="496093"/>
          </a:xfrm>
          <a:prstGeom prst="rect">
            <a:avLst/>
          </a:prstGeom>
        </p:spPr>
      </p:pic>
      <p:pic>
        <p:nvPicPr>
          <p:cNvPr id="4" name="グラフィックス 3" descr="ペン 枠線">
            <a:extLst>
              <a:ext uri="{FF2B5EF4-FFF2-40B4-BE49-F238E27FC236}">
                <a16:creationId xmlns:a16="http://schemas.microsoft.com/office/drawing/2014/main" id="{48C964CF-38A3-F4D8-DAAE-AD50715439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77150" y="5130650"/>
            <a:ext cx="514350" cy="514350"/>
          </a:xfrm>
          <a:prstGeom prst="rect">
            <a:avLst/>
          </a:prstGeom>
        </p:spPr>
      </p:pic>
      <p:pic>
        <p:nvPicPr>
          <p:cNvPr id="7" name="グラフィックス 6" descr="開いたドア 枠線">
            <a:extLst>
              <a:ext uri="{FF2B5EF4-FFF2-40B4-BE49-F238E27FC236}">
                <a16:creationId xmlns:a16="http://schemas.microsoft.com/office/drawing/2014/main" id="{C8D30AA3-2D40-AA26-FB83-5C797C75BC7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056562" y="1119981"/>
            <a:ext cx="584200" cy="584200"/>
          </a:xfrm>
          <a:prstGeom prst="rect">
            <a:avLst/>
          </a:prstGeom>
        </p:spPr>
      </p:pic>
      <p:pic>
        <p:nvPicPr>
          <p:cNvPr id="9" name="グラフィックス 8" descr="フォロー 単色塗りつぶし">
            <a:extLst>
              <a:ext uri="{FF2B5EF4-FFF2-40B4-BE49-F238E27FC236}">
                <a16:creationId xmlns:a16="http://schemas.microsoft.com/office/drawing/2014/main" id="{E8A9A553-CB67-E409-AB3B-87A36C07055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26212" y="629444"/>
            <a:ext cx="520700" cy="520700"/>
          </a:xfrm>
          <a:prstGeom prst="rect">
            <a:avLst/>
          </a:prstGeom>
        </p:spPr>
      </p:pic>
      <p:sp>
        <p:nvSpPr>
          <p:cNvPr id="2" name="スライド番号プレースホルダー 1">
            <a:extLst>
              <a:ext uri="{FF2B5EF4-FFF2-40B4-BE49-F238E27FC236}">
                <a16:creationId xmlns:a16="http://schemas.microsoft.com/office/drawing/2014/main" id="{22A21C27-CEEC-C143-EEFB-00DEE2696348}"/>
              </a:ext>
            </a:extLst>
          </p:cNvPr>
          <p:cNvSpPr>
            <a:spLocks noGrp="1"/>
          </p:cNvSpPr>
          <p:nvPr>
            <p:ph type="sldNum" sz="quarter" idx="12"/>
          </p:nvPr>
        </p:nvSpPr>
        <p:spPr/>
        <p:txBody>
          <a:bodyPr/>
          <a:lstStyle/>
          <a:p>
            <a:fld id="{804E1B11-C2E0-491B-95F7-CE310AF45E1A}" type="slidenum">
              <a:rPr kumimoji="1" lang="ja-JP" altLang="en-US" smtClean="0"/>
              <a:t>8</a:t>
            </a:fld>
            <a:endParaRPr kumimoji="1" lang="ja-JP" altLang="en-US"/>
          </a:p>
        </p:txBody>
      </p:sp>
    </p:spTree>
    <p:extLst>
      <p:ext uri="{BB962C8B-B14F-4D97-AF65-F5344CB8AC3E}">
        <p14:creationId xmlns:p14="http://schemas.microsoft.com/office/powerpoint/2010/main" val="35310724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974</TotalTime>
  <Words>1077</Words>
  <Application>Microsoft Office PowerPoint</Application>
  <PresentationFormat>ワイド画面</PresentationFormat>
  <Paragraphs>178</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NotoSansJP</vt:lpstr>
      <vt:lpstr>游ゴシック</vt:lpstr>
      <vt:lpstr>游ゴシック Light</vt:lpstr>
      <vt:lpstr>Arial</vt:lpstr>
      <vt:lpstr>Arial Black</vt:lpstr>
      <vt:lpstr>Office テーマ</vt:lpstr>
      <vt:lpstr>PowerPoint プレゼンテーション</vt:lpstr>
      <vt:lpstr>PowerPoint プレゼンテーション</vt:lpstr>
      <vt:lpstr>１.チーム目標と改善点</vt:lpstr>
      <vt:lpstr>１.チーム目標と改善点</vt:lpstr>
      <vt:lpstr>１.チーム目標と改善点</vt:lpstr>
      <vt:lpstr>１.チーム目標と改善点</vt:lpstr>
      <vt:lpstr>２.開発経緯        - システム導入経緯</vt:lpstr>
      <vt:lpstr>２.開発経緯  - システム機能紹介</vt:lpstr>
      <vt:lpstr>PowerPoint プレゼンテーション</vt:lpstr>
      <vt:lpstr>PowerPoint プレゼンテーション</vt:lpstr>
      <vt:lpstr>３.スケジュール（バック）</vt:lpstr>
      <vt:lpstr>3.スケジュール（フロント）</vt:lpstr>
      <vt:lpstr>４.品質向上を行うための工夫</vt:lpstr>
      <vt:lpstr>５.シミュレーション</vt:lpstr>
      <vt:lpstr>６.個人感想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nstecemp010</dc:creator>
  <cp:lastModifiedBy>nstecemp010</cp:lastModifiedBy>
  <cp:revision>12</cp:revision>
  <dcterms:created xsi:type="dcterms:W3CDTF">2024-08-04T23:18:58Z</dcterms:created>
  <dcterms:modified xsi:type="dcterms:W3CDTF">2024-08-07T02:10:28Z</dcterms:modified>
</cp:coreProperties>
</file>