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>
            <a:normAutofit/>
          </a:bodyPr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ex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spcAft>
          <a:spcPts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96" y="1611787"/>
            <a:ext cx="912541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6000" b="1" i="1" u="sng" cap="all" dirty="0" smtClean="0">
                <a:ln/>
                <a:solidFill>
                  <a:schemeClr val="accent2"/>
                </a:solidFill>
                <a:effectLst>
                  <a:outerShdw blurRad="19685" dist="12700" dir="5400000" algn="tl" rotWithShape="0">
                    <a:schemeClr val="accent2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Monotype Corsiva"/>
                <a:cs typeface="Monotype Corsiva"/>
              </a:rPr>
              <a:t>Application Software </a:t>
            </a:r>
          </a:p>
          <a:p>
            <a:pPr algn="ctr"/>
            <a:r>
              <a:rPr lang="en-US" sz="6000" b="1" i="1" u="sng" cap="all" dirty="0" smtClean="0">
                <a:ln/>
                <a:solidFill>
                  <a:schemeClr val="accent2"/>
                </a:solidFill>
                <a:effectLst>
                  <a:outerShdw blurRad="19685" dist="12700" dir="5400000" algn="tl" rotWithShape="0">
                    <a:schemeClr val="accent2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Monotype Corsiva"/>
                <a:cs typeface="Monotype Corsiva"/>
              </a:rPr>
              <a:t>Project</a:t>
            </a:r>
            <a:endParaRPr lang="en-US" sz="6000" b="1" i="1" u="sng" cap="all" dirty="0">
              <a:ln/>
              <a:solidFill>
                <a:schemeClr val="accent2"/>
              </a:solidFill>
              <a:effectLst>
                <a:outerShdw blurRad="19685" dist="12700" dir="5400000" algn="tl" rotWithShape="0">
                  <a:schemeClr val="accent2"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Monotype Corsiva"/>
              <a:cs typeface="Monotype Corsiv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0690" y="6462991"/>
            <a:ext cx="222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By: Kanav Khanna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1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6040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Aim: To write an algorithm to provide shortest route to public transport commuters using a combination of Delhi Metro and </a:t>
            </a:r>
            <a:r>
              <a:rPr lang="en-US" sz="2800" dirty="0" err="1" smtClean="0">
                <a:solidFill>
                  <a:srgbClr val="FFFFFF"/>
                </a:solidFill>
              </a:rPr>
              <a:t>Uber</a:t>
            </a:r>
            <a:r>
              <a:rPr lang="en-US" sz="2800" dirty="0" smtClean="0">
                <a:solidFill>
                  <a:srgbClr val="FFFFFF"/>
                </a:solidFill>
              </a:rPr>
              <a:t>.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3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1045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Step 1: Determining the parameter to base algorithm on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After studying surveys available, I concluded that time is the most important parameter for commuters.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I also inferred that in Delhi shortest routes aren’t always the quickest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3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12506"/>
            <a:ext cx="91440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Step 2: Creating Google APIs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I used the following Google APIs in the algorithm: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Directions API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Distance Matrix API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Geocoding API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Geolocation API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Maps Elevation API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Places API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Roads API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Time Zone API</a:t>
            </a:r>
          </a:p>
        </p:txBody>
      </p:sp>
    </p:spTree>
    <p:extLst>
      <p:ext uri="{BB962C8B-B14F-4D97-AF65-F5344CB8AC3E}">
        <p14:creationId xmlns:p14="http://schemas.microsoft.com/office/powerpoint/2010/main" val="16816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1883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Step 3: Studying Floyd Warshall Algorithm and learning JSON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7384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Step 4: Writing Algorithm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535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10-21 at 6.36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8-10-21 at 6.3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9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8-10-21 at 6.36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3536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7509" y="170627"/>
            <a:ext cx="32889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i="1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pple Chancery"/>
                <a:cs typeface="Apple Chancery"/>
              </a:rPr>
              <a:t>Output</a:t>
            </a:r>
            <a:endParaRPr lang="en-US" sz="6600" b="1" i="1" u="sng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pple Chancery"/>
              <a:cs typeface="Apple Chancery"/>
            </a:endParaRPr>
          </a:p>
        </p:txBody>
      </p:sp>
      <p:pic>
        <p:nvPicPr>
          <p:cNvPr id="5" name="Picture 4" descr="Screen Shot 2018-10-21 at 1.32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930"/>
            <a:ext cx="9144000" cy="541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9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Summer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Summer.thmx</Template>
  <TotalTime>1329</TotalTime>
  <Words>120</Words>
  <Application>Microsoft Macintosh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Summer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Kanav Khanna</dc:creator>
  <cp:lastModifiedBy>Kanav Khanna</cp:lastModifiedBy>
  <cp:revision>5</cp:revision>
  <dcterms:created xsi:type="dcterms:W3CDTF">2018-11-12T22:01:08Z</dcterms:created>
  <dcterms:modified xsi:type="dcterms:W3CDTF">2018-11-13T20:12:00Z</dcterms:modified>
</cp:coreProperties>
</file>