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597025"/>
            <a:ext cx="7583488" cy="1679575"/>
          </a:xfrm>
        </p:spPr>
        <p:txBody>
          <a:bodyPr anchor="b" anchorCtr="0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276600"/>
            <a:ext cx="7583487" cy="175260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7892" y="838200"/>
            <a:ext cx="3474720" cy="45720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25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3" y="1371600"/>
            <a:ext cx="7583488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2743200"/>
            <a:ext cx="4114800" cy="28194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65760" indent="-365760">
              <a:defRPr/>
            </a:lvl1pPr>
            <a:lvl2pPr marL="731520" indent="-365760">
              <a:defRPr/>
            </a:lvl2pPr>
            <a:lvl3pPr marL="1097280" indent="-365760">
              <a:defRPr/>
            </a:lvl3pPr>
            <a:lvl4pPr marL="1463040" indent="-365760">
              <a:defRPr/>
            </a:lvl4pPr>
            <a:lvl5pPr marL="1828800" indent="-365760">
              <a:defRPr/>
            </a:lvl5pPr>
            <a:lvl6pPr marL="2194560" indent="-365760">
              <a:defRPr/>
            </a:lvl6pPr>
            <a:lvl7pPr marL="2560320" indent="-365760">
              <a:defRPr/>
            </a:lvl7pPr>
            <a:lvl8pPr marL="2926080" indent="-365760">
              <a:defRPr/>
            </a:lvl8pPr>
            <a:lvl9pPr marL="3291840" indent="-3657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Vert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838200"/>
            <a:ext cx="1676400" cy="5053013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0"/>
            <a:ext cx="6019800" cy="505301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3254188"/>
            <a:ext cx="7580376" cy="168536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400" b="1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457200"/>
            <a:ext cx="4114800" cy="27432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812" y="4953000"/>
            <a:ext cx="7580376" cy="9144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1627188"/>
            <a:ext cx="7580376" cy="1682496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450" y="3309411"/>
            <a:ext cx="7580376" cy="1755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88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216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216" y="2174875"/>
            <a:ext cx="3529584" cy="3716338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tabLst/>
              <a:defRPr sz="1800"/>
            </a:lvl6pPr>
            <a:lvl7pPr marL="1603375" indent="-231775">
              <a:tabLst/>
              <a:defRPr sz="1800"/>
            </a:lvl7pPr>
            <a:lvl8pPr marL="1828800" indent="-231775">
              <a:tabLst/>
              <a:defRPr sz="1800"/>
            </a:lvl8pPr>
            <a:lvl9pPr marL="2060575" indent="-231775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529584" cy="3716338"/>
          </a:xfr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89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9144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1461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3716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16033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18288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0605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92" y="838200"/>
            <a:ext cx="3474720" cy="4572000"/>
          </a:xfrm>
        </p:spPr>
        <p:txBody>
          <a:bodyPr>
            <a:normAutofit/>
          </a:bodyPr>
          <a:lstStyle>
            <a:lvl1pPr marL="282575" indent="-282575">
              <a:defRPr sz="2400"/>
            </a:lvl1pPr>
            <a:lvl2pPr marL="573088" indent="-282575">
              <a:defRPr sz="2200"/>
            </a:lvl2pPr>
            <a:lvl3pPr marL="855663" indent="-282575">
              <a:defRPr sz="20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ext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675" y="1600200"/>
            <a:ext cx="7232650" cy="429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61064479-BD0D-5A49-B6DB-C6F63FD52BFC}" type="datetimeFigureOut">
              <a:rPr lang="en-US" smtClean="0"/>
              <a:t>14/11/18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172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C699F344-D3F2-D54F-B985-5E20E4739D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ct val="95000"/>
        </a:lnSpc>
        <a:spcBef>
          <a:spcPct val="0"/>
        </a:spcBef>
        <a:buNone/>
        <a:defRPr sz="4800" b="1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spcAft>
          <a:spcPts val="0"/>
        </a:spcAft>
        <a:buSzPct val="90000"/>
        <a:buFont typeface="Wingdings" pitchFamily="2" charset="2"/>
        <a:buChar char=""/>
        <a:defRPr sz="24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22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20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dirty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96" y="1611787"/>
            <a:ext cx="912541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6000" b="1" i="1" u="sng" cap="all" dirty="0" smtClean="0">
                <a:ln/>
                <a:solidFill>
                  <a:schemeClr val="accent2"/>
                </a:solidFill>
                <a:effectLst>
                  <a:outerShdw blurRad="19685" dist="12700" dir="5400000" algn="tl" rotWithShape="0">
                    <a:schemeClr val="accent2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Monotype Corsiva"/>
                <a:cs typeface="Monotype Corsiva"/>
              </a:rPr>
              <a:t>Application Software </a:t>
            </a:r>
          </a:p>
          <a:p>
            <a:pPr algn="ctr"/>
            <a:r>
              <a:rPr lang="en-US" sz="6000" b="1" i="1" u="sng" cap="all" dirty="0" smtClean="0">
                <a:ln/>
                <a:solidFill>
                  <a:schemeClr val="accent2"/>
                </a:solidFill>
                <a:effectLst>
                  <a:outerShdw blurRad="19685" dist="12700" dir="5400000" algn="tl" rotWithShape="0">
                    <a:schemeClr val="accent2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Monotype Corsiva"/>
                <a:cs typeface="Monotype Corsiva"/>
              </a:rPr>
              <a:t>Project</a:t>
            </a:r>
            <a:endParaRPr lang="en-US" sz="6000" b="1" i="1" u="sng" cap="all" dirty="0">
              <a:ln/>
              <a:solidFill>
                <a:schemeClr val="accent2"/>
              </a:solidFill>
              <a:effectLst>
                <a:outerShdw blurRad="19685" dist="12700" dir="5400000" algn="tl" rotWithShape="0">
                  <a:schemeClr val="accent2"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Monotype Corsiva"/>
              <a:cs typeface="Monotype Corsiv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0690" y="6462991"/>
            <a:ext cx="222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By: Kanav Khanna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51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60405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Aim: To write an algorithm to provide shortest route to public transport commuters using a combination of Delhi Metro and </a:t>
            </a:r>
            <a:r>
              <a:rPr lang="en-US" sz="2800" dirty="0" err="1" smtClean="0">
                <a:solidFill>
                  <a:srgbClr val="FFFFFF"/>
                </a:solidFill>
              </a:rPr>
              <a:t>Uber</a:t>
            </a:r>
            <a:r>
              <a:rPr lang="en-US" sz="2800" dirty="0" smtClean="0">
                <a:solidFill>
                  <a:srgbClr val="FFFFFF"/>
                </a:solidFill>
              </a:rPr>
              <a:t>.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73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1045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Step 1: Determining the parameter to base algorithm on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After studying surveys available, I concluded that time is the most important parameter for commuters.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I also inferred that in Delhi shortest routes aren’t always the quickest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12506"/>
            <a:ext cx="91440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Step 2: Creating Google APIs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I used the following Google APIs in the algorithm:</a:t>
            </a:r>
          </a:p>
          <a:p>
            <a:pPr marL="285750" indent="-285750" algn="ctr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Directions API</a:t>
            </a:r>
          </a:p>
          <a:p>
            <a:pPr marL="285750" indent="-285750" algn="ctr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Distance Matrix API</a:t>
            </a:r>
          </a:p>
          <a:p>
            <a:pPr marL="285750" indent="-285750" algn="ctr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Geocoding API</a:t>
            </a:r>
          </a:p>
          <a:p>
            <a:pPr marL="285750" indent="-285750" algn="ctr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Geolocation API</a:t>
            </a:r>
          </a:p>
          <a:p>
            <a:pPr marL="285750" indent="-285750" algn="ctr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Maps Elevation API</a:t>
            </a:r>
          </a:p>
          <a:p>
            <a:pPr marL="285750" indent="-285750" algn="ctr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Places API</a:t>
            </a:r>
          </a:p>
          <a:p>
            <a:pPr marL="285750" indent="-285750" algn="ctr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Roads API</a:t>
            </a:r>
          </a:p>
          <a:p>
            <a:pPr marL="285750" indent="-285750" algn="ctr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</a:rPr>
              <a:t>Time Zone API</a:t>
            </a:r>
          </a:p>
        </p:txBody>
      </p:sp>
    </p:spTree>
    <p:extLst>
      <p:ext uri="{BB962C8B-B14F-4D97-AF65-F5344CB8AC3E}">
        <p14:creationId xmlns:p14="http://schemas.microsoft.com/office/powerpoint/2010/main" val="16816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1883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Step 3: Studying Floyd Warshall Algorithm and learning JSON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7384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Step 4: Writing Algorithm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5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10-21 at 6.36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8-10-21 at 6.36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8-10-21 at 6.36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3536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7509" y="170627"/>
            <a:ext cx="328898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i="1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pple Chancery"/>
                <a:cs typeface="Apple Chancery"/>
              </a:rPr>
              <a:t>Output</a:t>
            </a:r>
            <a:endParaRPr lang="en-US" sz="6600" b="1" i="1" u="sng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pple Chancery"/>
              <a:cs typeface="Apple Chancery"/>
            </a:endParaRPr>
          </a:p>
        </p:txBody>
      </p:sp>
      <p:pic>
        <p:nvPicPr>
          <p:cNvPr id="2" name="Picture 1" descr="Screen Shot 2018-10-22 at 5.37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8441"/>
            <a:ext cx="9144000" cy="27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9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Summer">
      <a:fillStyleLst>
        <a:solidFill>
          <a:schemeClr val="phClr"/>
        </a:solidFill>
        <a:solidFill>
          <a:schemeClr val="phClr">
            <a:tint val="90000"/>
            <a:satMod val="135000"/>
          </a:schemeClr>
        </a:solidFill>
        <a:solidFill>
          <a:schemeClr val="phClr">
            <a:shade val="80000"/>
            <a:satMod val="110000"/>
          </a:schemeClr>
        </a:solidFill>
      </a:fillStyleLst>
      <a:lnStyleLst>
        <a:ln w="9525" cap="flat" cmpd="sng" algn="ctr">
          <a:solidFill>
            <a:schemeClr val="phClr">
              <a:satMod val="135000"/>
            </a:schemeClr>
          </a:solidFill>
          <a:prstDash val="solid"/>
        </a:ln>
        <a:ln w="25400" cap="flat" cmpd="sng" algn="ctr">
          <a:solidFill>
            <a:schemeClr val="phClr">
              <a:satMod val="150000"/>
            </a:schemeClr>
          </a:solidFill>
          <a:prstDash val="solid"/>
        </a:ln>
        <a:ln w="38100" cap="flat" cmpd="sng" algn="ctr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sx="101000" sy="101000" algn="ctr" rotWithShape="0">
              <a:srgbClr val="000000">
                <a:alpha val="50000"/>
              </a:srgbClr>
            </a:outerShdw>
            <a:reflection blurRad="12700" stA="20000" endPos="35000" dist="63500" dir="5400000" sy="-100000" rotWithShape="0"/>
          </a:effectLst>
        </a:effectStyle>
        <a:effectStyle>
          <a:effectLst>
            <a:outerShdw blurRad="127000" sx="103000" sy="103000" algn="ctr" rotWithShape="0">
              <a:srgbClr val="FFFFFF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12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/>
            </a:gs>
            <a:gs pos="100000">
              <a:schemeClr val="tx2"/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Summer.thmx</Template>
  <TotalTime>1329</TotalTime>
  <Words>120</Words>
  <Application>Microsoft Macintosh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Summer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Kanav Khanna</dc:creator>
  <cp:lastModifiedBy>Kanav Khanna</cp:lastModifiedBy>
  <cp:revision>6</cp:revision>
  <dcterms:created xsi:type="dcterms:W3CDTF">2018-11-12T22:01:08Z</dcterms:created>
  <dcterms:modified xsi:type="dcterms:W3CDTF">2018-11-13T20:16:58Z</dcterms:modified>
</cp:coreProperties>
</file>