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66" r:id="rId2"/>
    <p:sldId id="256" r:id="rId3"/>
    <p:sldId id="257" r:id="rId4"/>
    <p:sldId id="261" r:id="rId5"/>
    <p:sldId id="258" r:id="rId6"/>
    <p:sldId id="260" r:id="rId7"/>
    <p:sldId id="259" r:id="rId8"/>
    <p:sldId id="262" r:id="rId9"/>
    <p:sldId id="263" r:id="rId10"/>
    <p:sldId id="264"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12" y="-2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overlayTitle.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779463" y="1597025"/>
            <a:ext cx="7583488" cy="1679575"/>
          </a:xfrm>
        </p:spPr>
        <p:txBody>
          <a:bodyPr anchor="b" anchorCtr="0"/>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79463" y="3276600"/>
            <a:ext cx="7583487" cy="1752600"/>
          </a:xfrm>
        </p:spPr>
        <p:txBody>
          <a:bodyPr/>
          <a:lstStyle>
            <a:lvl1pPr marL="0" indent="0" algn="ctr">
              <a:lnSpc>
                <a:spcPct val="110000"/>
              </a:lnSpc>
              <a:spcBef>
                <a:spcPts val="600"/>
              </a:spcBef>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449D725-AF79-4FB6-8D02-83EAC61E3211}" type="datetimeFigureOut">
              <a:rPr lang="en-US" smtClean="0"/>
              <a:t>14/11/18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0" name="Picture 9"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727892" y="838200"/>
            <a:ext cx="3474720" cy="4572000"/>
          </a:xfrm>
          <a:prstGeom prst="roundRect">
            <a:avLst>
              <a:gd name="adj" fmla="val 10888"/>
            </a:avLst>
          </a:prstGeom>
          <a:solidFill>
            <a:schemeClr val="bg1">
              <a:lumMod val="75000"/>
            </a:schemeClr>
          </a:solidFill>
          <a:effectLst>
            <a:reflection blurRad="6350" stA="20000" endA="300" endPos="25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B449D725-AF79-4FB6-8D02-83EAC61E3211}" type="datetimeFigureOut">
              <a:rPr lang="en-US" smtClean="0"/>
              <a:t>14/11/18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sp>
        <p:nvSpPr>
          <p:cNvPr id="2" name="Title 1"/>
          <p:cNvSpPr>
            <a:spLocks noGrp="1"/>
          </p:cNvSpPr>
          <p:nvPr>
            <p:ph type="title"/>
          </p:nvPr>
        </p:nvSpPr>
        <p:spPr>
          <a:xfrm>
            <a:off x="779463" y="89647"/>
            <a:ext cx="7583488"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B449D725-AF79-4FB6-8D02-83EAC61E3211}" type="datetimeFigureOut">
              <a:rPr lang="en-US" smtClean="0"/>
              <a:t>14/11/18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
        <p:nvSpPr>
          <p:cNvPr id="8" name="Text Placeholder 3"/>
          <p:cNvSpPr>
            <a:spLocks noGrp="1"/>
          </p:cNvSpPr>
          <p:nvPr>
            <p:ph type="body" sz="half" idx="2"/>
          </p:nvPr>
        </p:nvSpPr>
        <p:spPr>
          <a:xfrm>
            <a:off x="779463" y="1371600"/>
            <a:ext cx="7583488" cy="1371600"/>
          </a:xfrm>
        </p:spPr>
        <p:txBody>
          <a:bodyPr vert="horz" lIns="91440" tIns="45720" rIns="91440" bIns="45720" rtlCol="0">
            <a:normAutofit/>
          </a:bodyPr>
          <a:lstStyle>
            <a:lvl1pPr marL="0" indent="0" algn="ctr">
              <a:lnSpc>
                <a:spcPct val="110000"/>
              </a:lnSpc>
              <a:spcBef>
                <a:spcPts val="600"/>
              </a:spcBef>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9" name="Picture Placeholder 2"/>
          <p:cNvSpPr>
            <a:spLocks noGrp="1"/>
          </p:cNvSpPr>
          <p:nvPr>
            <p:ph type="pic" idx="1"/>
          </p:nvPr>
        </p:nvSpPr>
        <p:spPr>
          <a:xfrm>
            <a:off x="2514600" y="2743200"/>
            <a:ext cx="4114800" cy="28194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marL="365760" indent="-365760">
              <a:defRPr/>
            </a:lvl1pPr>
            <a:lvl2pPr marL="731520" indent="-365760">
              <a:defRPr/>
            </a:lvl2pPr>
            <a:lvl3pPr marL="1097280" indent="-365760">
              <a:defRPr/>
            </a:lvl3pPr>
            <a:lvl4pPr marL="1463040" indent="-365760">
              <a:defRPr/>
            </a:lvl4pPr>
            <a:lvl5pPr marL="1828800" indent="-365760">
              <a:defRPr/>
            </a:lvl5pPr>
            <a:lvl6pPr marL="2194560" indent="-365760">
              <a:defRPr/>
            </a:lvl6pPr>
            <a:lvl7pPr marL="2560320" indent="-365760">
              <a:defRPr/>
            </a:lvl7pPr>
            <a:lvl8pPr marL="2926080" indent="-365760">
              <a:defRPr/>
            </a:lvl8pPr>
            <a:lvl9pPr marL="3291840" indent="-365760">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9D725-AF79-4FB6-8D02-83EAC61E3211}" type="datetimeFigureOut">
              <a:rPr lang="en-US" smtClean="0"/>
              <a:t>14/11/18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overlayVertical.png"/>
          <p:cNvPicPr>
            <a:picLocks noChangeAspect="1"/>
          </p:cNvPicPr>
          <p:nvPr/>
        </p:nvPicPr>
        <p:blipFill>
          <a:blip r:embed="rId2"/>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7239000" y="838200"/>
            <a:ext cx="1676400" cy="5053013"/>
          </a:xfrm>
        </p:spPr>
        <p:txBody>
          <a:bodyPr vert="eaVert"/>
          <a:lstStyle>
            <a:lvl1pPr>
              <a:defRPr sz="36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9462" y="838200"/>
            <a:ext cx="6019800" cy="505301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9D725-AF79-4FB6-8D02-83EAC61E3211}" type="datetimeFigureOut">
              <a:rPr lang="en-US" smtClean="0"/>
              <a:t>14/11/18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49D725-AF79-4FB6-8D02-83EAC61E3211}" type="datetimeFigureOut">
              <a:rPr lang="en-US" smtClean="0"/>
              <a:t>14/11/18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picTx" preserve="1">
  <p:cSld name="Title Slide with Picture">
    <p:spTree>
      <p:nvGrpSpPr>
        <p:cNvPr id="1" name=""/>
        <p:cNvGrpSpPr/>
        <p:nvPr/>
      </p:nvGrpSpPr>
      <p:grpSpPr>
        <a:xfrm>
          <a:off x="0" y="0"/>
          <a:ext cx="0" cy="0"/>
          <a:chOff x="0" y="0"/>
          <a:chExt cx="0" cy="0"/>
        </a:xfrm>
      </p:grpSpPr>
      <p:pic>
        <p:nvPicPr>
          <p:cNvPr id="9" name="Picture 8" descr="overlayText.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781812" y="3254188"/>
            <a:ext cx="7580376" cy="1685365"/>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5400" b="1" kern="120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514600" y="457200"/>
            <a:ext cx="4114800" cy="2743200"/>
          </a:xfrm>
          <a:prstGeom prst="roundRect">
            <a:avLst>
              <a:gd name="adj" fmla="val 10888"/>
            </a:avLst>
          </a:prstGeom>
          <a:solidFill>
            <a:schemeClr val="bg1">
              <a:lumMod val="75000"/>
            </a:schemeClr>
          </a:solidFill>
          <a:effectLst>
            <a:reflection blurRad="6350" stA="20000" endA="300" endPos="38500" dist="50800" dir="5400000" sy="-100000" algn="bl" rotWithShape="0"/>
          </a:effectLst>
        </p:spPr>
        <p:txBody>
          <a:bodyPr>
            <a:normAutofit/>
          </a:bodyPr>
          <a:lstStyle>
            <a:lvl1pPr marL="0" indent="0">
              <a:buNone/>
              <a:defRPr sz="2000" b="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781812" y="4953000"/>
            <a:ext cx="7580376" cy="914400"/>
          </a:xfrm>
        </p:spPr>
        <p:txBody>
          <a:bodyPr>
            <a:normAutofit/>
          </a:bodyPr>
          <a:lstStyle>
            <a:lvl1pPr marL="0" indent="0" algn="ctr">
              <a:spcBef>
                <a:spcPts val="300"/>
              </a:spcBef>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49D725-AF79-4FB6-8D02-83EAC61E3211}" type="datetimeFigureOut">
              <a:rPr lang="en-US" smtClean="0"/>
              <a:t>14/11/18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806450" y="1627188"/>
            <a:ext cx="7580376" cy="1682496"/>
          </a:xfrm>
        </p:spPr>
        <p:txBody>
          <a:bodyPr vert="horz" lIns="91440" tIns="45720" rIns="91440" bIns="45720" rtlCol="0" anchor="b" anchorCtr="0">
            <a:noAutofit/>
          </a:bodyPr>
          <a:lstStyle>
            <a:lvl1pPr algn="ctr" defTabSz="914400" rtl="0" eaLnBrk="1" latinLnBrk="0" hangingPunct="1">
              <a:lnSpc>
                <a:spcPct val="95000"/>
              </a:lnSpc>
              <a:spcBef>
                <a:spcPct val="0"/>
              </a:spcBef>
              <a:buNone/>
              <a:defRPr lang="en-US" sz="4400" b="1" kern="1200" dirty="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806450" y="3309411"/>
            <a:ext cx="7580376" cy="1755648"/>
          </a:xfrm>
        </p:spPr>
        <p:txBody>
          <a:bodyPr vert="horz" lIns="91440" tIns="45720" rIns="91440" bIns="45720" rtlCol="0">
            <a:normAutofit/>
          </a:bodyPr>
          <a:lstStyle>
            <a:lvl1pPr marL="0" indent="0" algn="ctr" defTabSz="914400" rtl="0" eaLnBrk="1" latinLnBrk="0" hangingPunct="1">
              <a:lnSpc>
                <a:spcPct val="110000"/>
              </a:lnSpc>
              <a:spcBef>
                <a:spcPts val="600"/>
              </a:spcBef>
              <a:spcAft>
                <a:spcPts val="0"/>
              </a:spcAft>
              <a:buSzPct val="90000"/>
              <a:buFont typeface="Wingdings" pitchFamily="2" charset="2"/>
              <a:buNone/>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9D725-AF79-4FB6-8D02-83EAC61E3211}" type="datetimeFigureOut">
              <a:rPr lang="en-US" smtClean="0"/>
              <a:t>14/11/18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66788"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648200" y="1600200"/>
            <a:ext cx="3529584" cy="4288536"/>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defRPr sz="1800"/>
            </a:lvl6pPr>
            <a:lvl7pPr marL="1603375" indent="-231775">
              <a:defRPr sz="1800"/>
            </a:lvl7pPr>
            <a:lvl8pPr marL="1828800" indent="-231775">
              <a:defRPr sz="1800"/>
            </a:lvl8pPr>
            <a:lvl9pPr marL="2060575" indent="-2317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449D725-AF79-4FB6-8D02-83EAC61E3211}" type="datetimeFigureOut">
              <a:rPr lang="en-US" smtClean="0"/>
              <a:t>14/11/18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66216"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66216" y="2174875"/>
            <a:ext cx="3529584" cy="3716338"/>
          </a:xfrm>
        </p:spPr>
        <p:txBody>
          <a:bodyPr>
            <a:normAutofit/>
          </a:bodyPr>
          <a:lstStyle>
            <a:lvl1pPr marL="231775" indent="-231775">
              <a:defRPr sz="1800"/>
            </a:lvl1pPr>
            <a:lvl2pPr marL="457200" indent="-231775">
              <a:defRPr sz="1800"/>
            </a:lvl2pPr>
            <a:lvl3pPr marL="688975" indent="-231775">
              <a:defRPr sz="1800"/>
            </a:lvl3pPr>
            <a:lvl4pPr marL="914400" indent="-231775">
              <a:defRPr sz="1800"/>
            </a:lvl4pPr>
            <a:lvl5pPr marL="1146175" indent="-231775">
              <a:defRPr sz="1800"/>
            </a:lvl5pPr>
            <a:lvl6pPr marL="1371600" indent="-231775">
              <a:tabLst/>
              <a:defRPr sz="1800"/>
            </a:lvl6pPr>
            <a:lvl7pPr marL="1603375" indent="-231775">
              <a:tabLst/>
              <a:defRPr sz="1800"/>
            </a:lvl7pPr>
            <a:lvl8pPr marL="1828800" indent="-231775">
              <a:tabLst/>
              <a:defRPr sz="1800"/>
            </a:lvl8pPr>
            <a:lvl9pPr marL="2060575" indent="-231775">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272988"/>
            <a:ext cx="3529584" cy="879475"/>
          </a:xfrm>
        </p:spPr>
        <p:txBody>
          <a:bodyPr anchor="b" anchorCtr="0">
            <a:noAutofit/>
          </a:bodyPr>
          <a:lstStyle>
            <a:lvl1pPr marL="0" indent="0" algn="ctr">
              <a:spcBef>
                <a:spcPts val="0"/>
              </a:spcBef>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3529584" cy="3716338"/>
          </a:xfrm>
        </p:spPr>
        <p:txBody>
          <a:bodyPr>
            <a:noAutofit/>
          </a:bodyPr>
          <a:lstStyle>
            <a:lvl1pPr marL="2317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2pPr>
            <a:lvl3pPr marL="6889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3pPr>
            <a:lvl4pPr marL="9144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4pPr>
            <a:lvl5pPr marL="11461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5pPr>
            <a:lvl6pPr marL="13716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1603375"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1828800" indent="-231775" algn="l" defTabSz="914400" rtl="0" eaLnBrk="1" latinLnBrk="0" hangingPunct="1">
              <a:buSzPct val="90000"/>
              <a:buFont typeface="Wingdings" pitchFamily="2" charset="2"/>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2060575" indent="-231775" algn="l" defTabSz="914400" rtl="0" eaLnBrk="1" latinLnBrk="0" hangingPunct="1">
              <a:buSzPct val="90000"/>
              <a:buFont typeface="Wingdings" pitchFamily="2" charset="2"/>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49D725-AF79-4FB6-8D02-83EAC61E3211}" type="datetimeFigureOut">
              <a:rPr lang="en-US" smtClean="0"/>
              <a:t>14/11/18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449D725-AF79-4FB6-8D02-83EAC61E3211}" type="datetimeFigureOut">
              <a:rPr lang="en-US" smtClean="0"/>
              <a:t>14/11/18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overlayBlank.pn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B449D725-AF79-4FB6-8D02-83EAC61E3211}" type="datetimeFigureOut">
              <a:rPr lang="en-US" smtClean="0"/>
              <a:t>14/11/18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9" name="Picture 8" descr="overlayBlank.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66787" y="838200"/>
            <a:ext cx="3474720" cy="1619250"/>
          </a:xfrm>
        </p:spPr>
        <p:txBody>
          <a:bodyPr vert="horz" lIns="91440" tIns="45720" rIns="91440" bIns="45720" rtlCol="0" anchor="b">
            <a:noAutofit/>
          </a:bodyPr>
          <a:lstStyle>
            <a:lvl1pPr algn="ctr" defTabSz="914400" rtl="0" eaLnBrk="1" latinLnBrk="0" hangingPunct="1">
              <a:lnSpc>
                <a:spcPct val="95000"/>
              </a:lnSpc>
              <a:spcBef>
                <a:spcPct val="0"/>
              </a:spcBef>
              <a:buNone/>
              <a:defRPr lang="en-US" sz="3000" b="1" kern="1200" dirty="0" smtClean="0">
                <a:solidFill>
                  <a:schemeClr val="bg1"/>
                </a:solidFill>
                <a:effectLst>
                  <a:outerShdw blurRad="101600" dist="12700" dir="3600000" algn="tl" rotWithShape="0">
                    <a:prstClr val="black">
                      <a:alpha val="30000"/>
                    </a:prstClr>
                  </a:outerShdw>
                </a:effectLst>
                <a:latin typeface="+mj-lt"/>
                <a:ea typeface="+mj-ea"/>
                <a:cs typeface="+mj-cs"/>
              </a:defRPr>
            </a:lvl1pPr>
          </a:lstStyle>
          <a:p>
            <a:r>
              <a:rPr lang="en-US" smtClean="0"/>
              <a:t>Click to edit Master title style</a:t>
            </a:r>
            <a:endParaRPr lang="en-US" dirty="0"/>
          </a:p>
        </p:txBody>
      </p:sp>
      <p:sp>
        <p:nvSpPr>
          <p:cNvPr id="3" name="Content Placeholder 2"/>
          <p:cNvSpPr>
            <a:spLocks noGrp="1"/>
          </p:cNvSpPr>
          <p:nvPr>
            <p:ph idx="1"/>
          </p:nvPr>
        </p:nvSpPr>
        <p:spPr>
          <a:xfrm>
            <a:off x="4727892" y="838200"/>
            <a:ext cx="3474720" cy="4572000"/>
          </a:xfrm>
        </p:spPr>
        <p:txBody>
          <a:bodyPr>
            <a:normAutofit/>
          </a:bodyPr>
          <a:lstStyle>
            <a:lvl1pPr marL="282575" indent="-282575">
              <a:defRPr sz="2400"/>
            </a:lvl1pPr>
            <a:lvl2pPr marL="573088" indent="-282575">
              <a:defRPr sz="2200"/>
            </a:lvl2pPr>
            <a:lvl3pPr marL="855663" indent="-282575">
              <a:defRPr sz="2000"/>
            </a:lvl3pPr>
            <a:lvl4pPr marL="1146175" indent="-282575">
              <a:defRPr sz="1800"/>
            </a:lvl4pPr>
            <a:lvl5pPr marL="1430338" indent="-282575">
              <a:defRPr sz="1800"/>
            </a:lvl5pPr>
            <a:lvl6pPr marL="1712913" indent="-282575">
              <a:defRPr sz="1800"/>
            </a:lvl6pPr>
            <a:lvl7pPr marL="2003425" indent="-282575">
              <a:defRPr sz="1800"/>
            </a:lvl7pPr>
            <a:lvl8pPr marL="2286000" indent="-282575">
              <a:defRPr sz="1800"/>
            </a:lvl8pPr>
            <a:lvl9pPr marL="2568575" indent="-282575">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66787" y="2474258"/>
            <a:ext cx="3474720" cy="2743200"/>
          </a:xfrm>
        </p:spPr>
        <p:txBody>
          <a:bodyPr vert="horz" lIns="91440" tIns="45720" rIns="91440" bIns="45720" rtlCol="0">
            <a:normAutofit/>
          </a:bodyPr>
          <a:lstStyle>
            <a:lvl1pPr marL="0" indent="0" algn="ctr">
              <a:lnSpc>
                <a:spcPct val="110000"/>
              </a:lnSpc>
              <a:spcBef>
                <a:spcPts val="600"/>
              </a:spcBef>
              <a:buNone/>
              <a:defRPr lang="en-US" sz="1800" kern="1200" smtClean="0">
                <a:solidFill>
                  <a:schemeClr val="bg1"/>
                </a:solidFill>
                <a:effectLst>
                  <a:outerShdw blurRad="101600" dist="12700" dir="3600000" algn="tl" rotWithShape="0">
                    <a:prstClr val="black">
                      <a:alpha val="3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000"/>
              </a:spcBef>
              <a:spcAft>
                <a:spcPts val="0"/>
              </a:spcAft>
              <a:buSzPct val="9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B449D725-AF79-4FB6-8D02-83EAC61E3211}" type="datetimeFigureOut">
              <a:rPr lang="en-US" smtClean="0"/>
              <a:t>14/11/18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6629CB-7937-4506-A327-ACF88B95BB0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overlayText.png"/>
          <p:cNvPicPr>
            <a:picLocks noChangeAspect="1"/>
          </p:cNvPicPr>
          <p:nvPr/>
        </p:nvPicPr>
        <p:blipFill>
          <a:blip r:embed="rId15"/>
          <a:stretch>
            <a:fillRect/>
          </a:stretch>
        </p:blipFill>
        <p:spPr>
          <a:xfrm>
            <a:off x="0" y="0"/>
            <a:ext cx="9144000" cy="6858000"/>
          </a:xfrm>
          <a:prstGeom prst="rect">
            <a:avLst/>
          </a:prstGeom>
        </p:spPr>
      </p:pic>
      <p:sp>
        <p:nvSpPr>
          <p:cNvPr id="2" name="Title Placeholder 1"/>
          <p:cNvSpPr>
            <a:spLocks noGrp="1"/>
          </p:cNvSpPr>
          <p:nvPr>
            <p:ph type="title"/>
          </p:nvPr>
        </p:nvSpPr>
        <p:spPr>
          <a:xfrm>
            <a:off x="779463" y="89647"/>
            <a:ext cx="7583488"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955675" y="1600200"/>
            <a:ext cx="7232650" cy="42910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86400" y="6172200"/>
            <a:ext cx="3200400" cy="365125"/>
          </a:xfrm>
          <a:prstGeom prst="rect">
            <a:avLst/>
          </a:prstGeom>
        </p:spPr>
        <p:txBody>
          <a:bodyPr vert="horz" lIns="91440" tIns="45720" rIns="91440" bIns="45720" rtlCol="0" anchor="ctr"/>
          <a:lstStyle>
            <a:lvl1pPr algn="r">
              <a:defRPr sz="1000" b="1">
                <a:solidFill>
                  <a:schemeClr val="bg1"/>
                </a:solidFill>
              </a:defRPr>
            </a:lvl1pPr>
          </a:lstStyle>
          <a:p>
            <a:fld id="{B449D725-AF79-4FB6-8D02-83EAC61E3211}" type="datetimeFigureOut">
              <a:rPr lang="en-US" smtClean="0"/>
              <a:t>14/11/18</a:t>
            </a:fld>
            <a:endParaRPr lang="en-US"/>
          </a:p>
        </p:txBody>
      </p:sp>
      <p:sp>
        <p:nvSpPr>
          <p:cNvPr id="5" name="Footer Placeholder 4"/>
          <p:cNvSpPr>
            <a:spLocks noGrp="1"/>
          </p:cNvSpPr>
          <p:nvPr>
            <p:ph type="ftr" sz="quarter" idx="3"/>
          </p:nvPr>
        </p:nvSpPr>
        <p:spPr>
          <a:xfrm>
            <a:off x="457200" y="6172200"/>
            <a:ext cx="3200400" cy="365125"/>
          </a:xfrm>
          <a:prstGeom prst="rect">
            <a:avLst/>
          </a:prstGeom>
        </p:spPr>
        <p:txBody>
          <a:bodyPr vert="horz" lIns="91440" tIns="45720" rIns="91440" bIns="45720" rtlCol="0" anchor="ctr"/>
          <a:lstStyle>
            <a:lvl1pPr algn="l">
              <a:defRPr sz="1000" b="1">
                <a:solidFill>
                  <a:schemeClr val="bg1"/>
                </a:solidFill>
              </a:defRPr>
            </a:lvl1pPr>
          </a:lstStyle>
          <a:p>
            <a:endParaRPr lang="en-US"/>
          </a:p>
        </p:txBody>
      </p:sp>
      <p:sp>
        <p:nvSpPr>
          <p:cNvPr id="6" name="Slide Number Placeholder 5"/>
          <p:cNvSpPr>
            <a:spLocks noGrp="1"/>
          </p:cNvSpPr>
          <p:nvPr>
            <p:ph type="sldNum" sz="quarter" idx="4"/>
          </p:nvPr>
        </p:nvSpPr>
        <p:spPr>
          <a:xfrm>
            <a:off x="4305300" y="6172200"/>
            <a:ext cx="533400" cy="365125"/>
          </a:xfrm>
          <a:prstGeom prst="rect">
            <a:avLst/>
          </a:prstGeom>
        </p:spPr>
        <p:txBody>
          <a:bodyPr vert="horz" lIns="91440" tIns="45720" rIns="91440" bIns="45720" rtlCol="0" anchor="ctr"/>
          <a:lstStyle>
            <a:lvl1pPr algn="ctr">
              <a:defRPr sz="1000" b="1">
                <a:solidFill>
                  <a:schemeClr val="bg1"/>
                </a:solidFill>
              </a:defRPr>
            </a:lvl1pPr>
          </a:lstStyle>
          <a:p>
            <a:fld id="{076629CB-7937-4506-A327-ACF88B95BB0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xStyles>
    <p:titleStyle>
      <a:lvl1pPr algn="ctr" defTabSz="914400" rtl="0" eaLnBrk="1" latinLnBrk="0" hangingPunct="1">
        <a:lnSpc>
          <a:spcPct val="95000"/>
        </a:lnSpc>
        <a:spcBef>
          <a:spcPct val="0"/>
        </a:spcBef>
        <a:buNone/>
        <a:defRPr sz="4800" b="1" kern="1200">
          <a:solidFill>
            <a:schemeClr val="bg1"/>
          </a:solidFill>
          <a:effectLst>
            <a:outerShdw blurRad="101600" dist="12700" dir="3600000" algn="tl" rotWithShape="0">
              <a:prstClr val="black">
                <a:alpha val="30000"/>
              </a:prstClr>
            </a:outerShdw>
          </a:effectLst>
          <a:latin typeface="+mj-lt"/>
          <a:ea typeface="+mj-ea"/>
          <a:cs typeface="+mj-cs"/>
        </a:defRPr>
      </a:lvl1pPr>
    </p:titleStyle>
    <p:bodyStyle>
      <a:lvl1pPr marL="457200" indent="-457200" algn="l" defTabSz="914400" rtl="0" eaLnBrk="1" latinLnBrk="0" hangingPunct="1">
        <a:spcBef>
          <a:spcPts val="2000"/>
        </a:spcBef>
        <a:spcAft>
          <a:spcPts val="0"/>
        </a:spcAft>
        <a:buSzPct val="90000"/>
        <a:buFont typeface="Wingdings" pitchFamily="2" charset="2"/>
        <a:buChar char=""/>
        <a:defRPr sz="2400" kern="1200">
          <a:solidFill>
            <a:schemeClr val="bg1"/>
          </a:solidFill>
          <a:effectLst>
            <a:outerShdw blurRad="101600" dist="12700" dir="3600000" algn="tl" rotWithShape="0">
              <a:prstClr val="black">
                <a:alpha val="30000"/>
              </a:prstClr>
            </a:outerShdw>
          </a:effectLst>
          <a:latin typeface="+mn-lt"/>
          <a:ea typeface="+mn-ea"/>
          <a:cs typeface="+mn-cs"/>
        </a:defRPr>
      </a:lvl1pPr>
      <a:lvl2pPr marL="914400" indent="-457200" algn="l" defTabSz="914400" rtl="0" eaLnBrk="1" latinLnBrk="0" hangingPunct="1">
        <a:spcBef>
          <a:spcPts val="1000"/>
        </a:spcBef>
        <a:spcAft>
          <a:spcPts val="0"/>
        </a:spcAft>
        <a:buSzPct val="90000"/>
        <a:buFont typeface="Wingdings" pitchFamily="2" charset="2"/>
        <a:buChar char=""/>
        <a:defRPr sz="2200" kern="1200">
          <a:solidFill>
            <a:schemeClr val="bg1"/>
          </a:solidFill>
          <a:effectLst>
            <a:outerShdw blurRad="101600" dist="12700" dir="3600000" algn="tl" rotWithShape="0">
              <a:prstClr val="black">
                <a:alpha val="30000"/>
              </a:prstClr>
            </a:outerShdw>
          </a:effectLst>
          <a:latin typeface="+mn-lt"/>
          <a:ea typeface="+mn-ea"/>
          <a:cs typeface="+mn-cs"/>
        </a:defRPr>
      </a:lvl2pPr>
      <a:lvl3pPr marL="1371600" indent="-457200" algn="l" defTabSz="914400" rtl="0" eaLnBrk="1" latinLnBrk="0" hangingPunct="1">
        <a:spcBef>
          <a:spcPts val="1000"/>
        </a:spcBef>
        <a:spcAft>
          <a:spcPts val="0"/>
        </a:spcAft>
        <a:buSzPct val="90000"/>
        <a:buFont typeface="Wingdings" pitchFamily="2" charset="2"/>
        <a:buChar char=""/>
        <a:defRPr sz="2000" kern="1200">
          <a:solidFill>
            <a:schemeClr val="bg1"/>
          </a:solidFill>
          <a:effectLst>
            <a:outerShdw blurRad="101600" dist="12700" dir="3600000" algn="tl" rotWithShape="0">
              <a:prstClr val="black">
                <a:alpha val="30000"/>
              </a:prstClr>
            </a:outerShdw>
          </a:effectLst>
          <a:latin typeface="+mn-lt"/>
          <a:ea typeface="+mn-ea"/>
          <a:cs typeface="+mn-cs"/>
        </a:defRPr>
      </a:lvl3pPr>
      <a:lvl4pPr marL="18288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4pPr>
      <a:lvl5pPr marL="2286000" indent="-457200" algn="l" defTabSz="914400" rtl="0" eaLnBrk="1" latinLnBrk="0" hangingPunct="1">
        <a:spcBef>
          <a:spcPts val="1000"/>
        </a:spcBef>
        <a:spcAft>
          <a:spcPts val="0"/>
        </a:spcAft>
        <a:buSzPct val="90000"/>
        <a:buFont typeface="Wingdings" pitchFamily="2" charset="2"/>
        <a:buChar char=""/>
        <a:defRPr sz="1800" kern="1200">
          <a:solidFill>
            <a:schemeClr val="bg1"/>
          </a:solidFill>
          <a:effectLst>
            <a:outerShdw blurRad="101600" dist="12700" dir="3600000" algn="tl" rotWithShape="0">
              <a:prstClr val="black">
                <a:alpha val="30000"/>
              </a:prstClr>
            </a:outerShdw>
          </a:effectLst>
          <a:latin typeface="+mn-lt"/>
          <a:ea typeface="+mn-ea"/>
          <a:cs typeface="+mn-cs"/>
        </a:defRPr>
      </a:lvl5pPr>
      <a:lvl6pPr marL="2743200" indent="-457200" algn="l" defTabSz="914400" rtl="0" eaLnBrk="1" latinLnBrk="0" hangingPunct="1">
        <a:spcBef>
          <a:spcPts val="1000"/>
        </a:spcBef>
        <a:buSzPct val="90000"/>
        <a:buFont typeface="Wingdings" pitchFamily="2" charset="2"/>
        <a:buChar char="{"/>
        <a:defRPr lang="en-US" sz="1800" kern="1200" dirty="0" smtClean="0">
          <a:solidFill>
            <a:schemeClr val="bg1"/>
          </a:solidFill>
          <a:effectLst>
            <a:outerShdw blurRad="101600" dist="12700" dir="3600000" algn="tl" rotWithShape="0">
              <a:prstClr val="black">
                <a:alpha val="30000"/>
              </a:prstClr>
            </a:outerShdw>
          </a:effectLst>
          <a:latin typeface="+mn-lt"/>
          <a:ea typeface="+mn-ea"/>
          <a:cs typeface="+mn-cs"/>
        </a:defRPr>
      </a:lvl6pPr>
      <a:lvl7pPr marL="32004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7pPr>
      <a:lvl8pPr marL="3657600" indent="-457200" algn="l" defTabSz="914400" rtl="0" eaLnBrk="1" latinLnBrk="0" hangingPunct="1">
        <a:spcBef>
          <a:spcPts val="1000"/>
        </a:spcBef>
        <a:buSzPct val="90000"/>
        <a:buFont typeface="Wingdings" pitchFamily="2" charset="2"/>
        <a:buChar char="{"/>
        <a:defRPr lang="en-US" sz="1800" kern="1200" baseline="0" dirty="0" smtClean="0">
          <a:solidFill>
            <a:schemeClr val="bg1"/>
          </a:solidFill>
          <a:effectLst>
            <a:outerShdw blurRad="101600" dist="12700" dir="3600000" algn="tl" rotWithShape="0">
              <a:prstClr val="black">
                <a:alpha val="30000"/>
              </a:prstClr>
            </a:outerShdw>
          </a:effectLst>
          <a:latin typeface="+mn-lt"/>
          <a:ea typeface="+mn-ea"/>
          <a:cs typeface="+mn-cs"/>
        </a:defRPr>
      </a:lvl8pPr>
      <a:lvl9pPr marL="4114800" indent="-457200" algn="l" defTabSz="914400" rtl="0" eaLnBrk="1" latinLnBrk="0" hangingPunct="1">
        <a:spcBef>
          <a:spcPts val="1000"/>
        </a:spcBef>
        <a:buSzPct val="90000"/>
        <a:buFont typeface="Wingdings" pitchFamily="2" charset="2"/>
        <a:buChar char="|"/>
        <a:defRPr lang="en-US" sz="1800" kern="1200" dirty="0">
          <a:solidFill>
            <a:schemeClr val="bg1"/>
          </a:solidFill>
          <a:effectLst>
            <a:outerShdw blurRad="101600" dist="12700" dir="3600000" algn="tl" rotWithShape="0">
              <a:prstClr val="black">
                <a:alpha val="30000"/>
              </a:prst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403" y="2090171"/>
            <a:ext cx="9468818" cy="1877437"/>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800" b="1" i="1" u="sng" cap="all" dirty="0" smtClean="0">
                <a:ln/>
                <a:solidFill>
                  <a:schemeClr val="accent2"/>
                </a:solidFill>
                <a:effectLst>
                  <a:outerShdw blurRad="19685" dist="12700" dir="5400000" algn="tl" rotWithShape="0">
                    <a:schemeClr val="accent2">
                      <a:alpha val="60000"/>
                    </a:schemeClr>
                  </a:outerShdw>
                  <a:reflection blurRad="10000" stA="55000" endPos="48000" dist="500" dir="5400000" sy="-100000" algn="bl" rotWithShape="0"/>
                </a:effectLst>
                <a:latin typeface="Monotype Corsiva"/>
                <a:cs typeface="Monotype Corsiva"/>
              </a:rPr>
              <a:t>Football Data Analysis </a:t>
            </a:r>
          </a:p>
          <a:p>
            <a:pPr algn="ctr"/>
            <a:r>
              <a:rPr lang="en-US" sz="5800" b="1" i="1" u="sng" cap="all" dirty="0" smtClean="0">
                <a:ln/>
                <a:solidFill>
                  <a:schemeClr val="accent2"/>
                </a:solidFill>
                <a:effectLst>
                  <a:outerShdw blurRad="19685" dist="12700" dir="5400000" algn="tl" rotWithShape="0">
                    <a:schemeClr val="accent2">
                      <a:alpha val="60000"/>
                    </a:schemeClr>
                  </a:outerShdw>
                  <a:reflection blurRad="10000" stA="55000" endPos="48000" dist="500" dir="5400000" sy="-100000" algn="bl" rotWithShape="0"/>
                </a:effectLst>
                <a:latin typeface="Monotype Corsiva"/>
                <a:cs typeface="Monotype Corsiva"/>
              </a:rPr>
              <a:t>Project</a:t>
            </a:r>
            <a:endParaRPr lang="en-US" sz="5800" b="1" i="1" u="sng" cap="all" dirty="0">
              <a:ln/>
              <a:solidFill>
                <a:schemeClr val="accent2"/>
              </a:solidFill>
              <a:effectLst>
                <a:outerShdw blurRad="19685" dist="12700" dir="5400000" algn="tl" rotWithShape="0">
                  <a:schemeClr val="accent2">
                    <a:alpha val="60000"/>
                  </a:schemeClr>
                </a:outerShdw>
                <a:reflection blurRad="10000" stA="55000" endPos="48000" dist="500" dir="5400000" sy="-100000" algn="bl" rotWithShape="0"/>
              </a:effectLst>
              <a:latin typeface="Monotype Corsiva"/>
              <a:cs typeface="Monotype Corsiva"/>
            </a:endParaRPr>
          </a:p>
        </p:txBody>
      </p:sp>
      <p:sp>
        <p:nvSpPr>
          <p:cNvPr id="5" name="TextBox 4"/>
          <p:cNvSpPr txBox="1"/>
          <p:nvPr/>
        </p:nvSpPr>
        <p:spPr>
          <a:xfrm>
            <a:off x="6992471" y="6474901"/>
            <a:ext cx="2091851" cy="369332"/>
          </a:xfrm>
          <a:prstGeom prst="rect">
            <a:avLst/>
          </a:prstGeom>
          <a:noFill/>
        </p:spPr>
        <p:txBody>
          <a:bodyPr wrap="none" rtlCol="0">
            <a:spAutoFit/>
          </a:bodyPr>
          <a:lstStyle/>
          <a:p>
            <a:r>
              <a:rPr lang="en-US" dirty="0" smtClean="0">
                <a:solidFill>
                  <a:srgbClr val="FFFFFF"/>
                </a:solidFill>
                <a:latin typeface="Book Antiqua"/>
                <a:cs typeface="Book Antiqua"/>
              </a:rPr>
              <a:t>By: Kanav Khanna</a:t>
            </a:r>
            <a:endParaRPr lang="en-US" dirty="0">
              <a:solidFill>
                <a:srgbClr val="FFFFFF"/>
              </a:solidFill>
              <a:latin typeface="Book Antiqua"/>
              <a:cs typeface="Book Antiqua"/>
            </a:endParaRPr>
          </a:p>
        </p:txBody>
      </p:sp>
    </p:spTree>
    <p:extLst>
      <p:ext uri="{BB962C8B-B14F-4D97-AF65-F5344CB8AC3E}">
        <p14:creationId xmlns:p14="http://schemas.microsoft.com/office/powerpoint/2010/main" val="172257208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xmlns:p14="http://schemas.microsoft.com/office/powerpoint/2010/main" spd="slow">
        <p:dissolv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10-21 at 12.30.01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9326" b="4838"/>
          <a:stretch/>
        </p:blipFill>
        <p:spPr>
          <a:xfrm>
            <a:off x="0" y="1003514"/>
            <a:ext cx="9144000" cy="4437414"/>
          </a:xfrm>
        </p:spPr>
      </p:pic>
    </p:spTree>
    <p:extLst>
      <p:ext uri="{BB962C8B-B14F-4D97-AF65-F5344CB8AC3E}">
        <p14:creationId xmlns:p14="http://schemas.microsoft.com/office/powerpoint/2010/main" val="3716968638"/>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68588" y="38864"/>
            <a:ext cx="3006826" cy="1015663"/>
          </a:xfrm>
          <a:prstGeom prst="rect">
            <a:avLst/>
          </a:prstGeom>
          <a:noFill/>
        </p:spPr>
        <p:txBody>
          <a:bodyPr wrap="none" lIns="91440" tIns="45720" rIns="91440" bIns="45720">
            <a:spAutoFit/>
          </a:bodyPr>
          <a:lstStyle/>
          <a:p>
            <a:pPr algn="ctr"/>
            <a:r>
              <a:rPr lang="en-US" sz="6000" b="1" i="1" u="sng"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pple Chancery"/>
                <a:cs typeface="Apple Chancery"/>
              </a:rPr>
              <a:t>Output</a:t>
            </a:r>
            <a:endParaRPr lang="en-US" sz="6000" b="1" i="1" u="sng"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pple Chancery"/>
              <a:cs typeface="Apple Chancery"/>
            </a:endParaRPr>
          </a:p>
        </p:txBody>
      </p:sp>
      <p:pic>
        <p:nvPicPr>
          <p:cNvPr id="5" name="Picture 4" descr="Screen Shot 2018-10-21 at 1.32.2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118"/>
            <a:ext cx="9144000" cy="5617882"/>
          </a:xfrm>
          <a:prstGeom prst="rect">
            <a:avLst/>
          </a:prstGeom>
        </p:spPr>
      </p:pic>
    </p:spTree>
    <p:extLst>
      <p:ext uri="{BB962C8B-B14F-4D97-AF65-F5344CB8AC3E}">
        <p14:creationId xmlns:p14="http://schemas.microsoft.com/office/powerpoint/2010/main" val="2288361837"/>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802565"/>
            <a:ext cx="9144000" cy="1077218"/>
          </a:xfrm>
          <a:prstGeom prst="rect">
            <a:avLst/>
          </a:prstGeom>
          <a:noFill/>
        </p:spPr>
        <p:txBody>
          <a:bodyPr wrap="square" rtlCol="0">
            <a:spAutoFit/>
          </a:bodyPr>
          <a:lstStyle/>
          <a:p>
            <a:pPr algn="ctr"/>
            <a:r>
              <a:rPr lang="en-US" sz="3200" i="1" dirty="0" smtClean="0">
                <a:solidFill>
                  <a:schemeClr val="bg1"/>
                </a:solidFill>
                <a:latin typeface="Book Antiqua"/>
                <a:cs typeface="Book Antiqua"/>
              </a:rPr>
              <a:t>Aim: To predict the winner of a match in the English Premier League</a:t>
            </a:r>
            <a:endParaRPr lang="en-US" sz="3200" i="1" dirty="0">
              <a:solidFill>
                <a:schemeClr val="bg1"/>
              </a:solidFill>
              <a:latin typeface="Book Antiqua"/>
              <a:cs typeface="Book Antiqua"/>
            </a:endParaRPr>
          </a:p>
        </p:txBody>
      </p:sp>
    </p:spTree>
    <p:extLst>
      <p:ext uri="{BB962C8B-B14F-4D97-AF65-F5344CB8AC3E}">
        <p14:creationId xmlns:p14="http://schemas.microsoft.com/office/powerpoint/2010/main" val="178213621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98498"/>
            <a:ext cx="9144000" cy="461665"/>
          </a:xfrm>
          <a:prstGeom prst="rect">
            <a:avLst/>
          </a:prstGeom>
          <a:noFill/>
        </p:spPr>
        <p:txBody>
          <a:bodyPr wrap="square" rtlCol="0">
            <a:spAutoFit/>
          </a:bodyPr>
          <a:lstStyle/>
          <a:p>
            <a:pPr algn="ctr"/>
            <a:r>
              <a:rPr lang="en-US" sz="2400" i="1" dirty="0" smtClean="0">
                <a:solidFill>
                  <a:srgbClr val="FFFFFF"/>
                </a:solidFill>
                <a:latin typeface="Book Antiqua"/>
                <a:cs typeface="Book Antiqua"/>
              </a:rPr>
              <a:t>Step 1: Collecting and studying Premier League data of past 25 years.</a:t>
            </a:r>
          </a:p>
        </p:txBody>
      </p:sp>
    </p:spTree>
    <p:extLst>
      <p:ext uri="{BB962C8B-B14F-4D97-AF65-F5344CB8AC3E}">
        <p14:creationId xmlns:p14="http://schemas.microsoft.com/office/powerpoint/2010/main" val="3181794479"/>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10-21 at 12.18.4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647" y="0"/>
            <a:ext cx="7380941" cy="6858000"/>
          </a:xfrm>
          <a:prstGeom prst="rect">
            <a:avLst/>
          </a:prstGeom>
        </p:spPr>
      </p:pic>
    </p:spTree>
    <p:extLst>
      <p:ext uri="{BB962C8B-B14F-4D97-AF65-F5344CB8AC3E}">
        <p14:creationId xmlns:p14="http://schemas.microsoft.com/office/powerpoint/2010/main" val="74111723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451089"/>
            <a:ext cx="9144000" cy="2308324"/>
          </a:xfrm>
          <a:prstGeom prst="rect">
            <a:avLst/>
          </a:prstGeom>
          <a:noFill/>
        </p:spPr>
        <p:txBody>
          <a:bodyPr wrap="square" rtlCol="0">
            <a:spAutoFit/>
          </a:bodyPr>
          <a:lstStyle/>
          <a:p>
            <a:pPr algn="ctr"/>
            <a:r>
              <a:rPr lang="en-US" sz="2400" i="1" dirty="0" smtClean="0">
                <a:solidFill>
                  <a:srgbClr val="FFFFFF"/>
                </a:solidFill>
                <a:latin typeface="Book Antiqua"/>
                <a:cs typeface="Book Antiqua"/>
              </a:rPr>
              <a:t>Step 2: Determining the parameters that weigh the most for a team to win.</a:t>
            </a:r>
          </a:p>
          <a:p>
            <a:pPr algn="ctr"/>
            <a:endParaRPr lang="en-US" sz="2400" i="1" dirty="0" smtClean="0">
              <a:solidFill>
                <a:srgbClr val="FFFFFF"/>
              </a:solidFill>
              <a:latin typeface="Book Antiqua"/>
              <a:cs typeface="Book Antiqua"/>
            </a:endParaRPr>
          </a:p>
          <a:p>
            <a:pPr algn="ctr"/>
            <a:r>
              <a:rPr lang="en-US" sz="2400" i="1" dirty="0" smtClean="0">
                <a:solidFill>
                  <a:srgbClr val="FFFFFF"/>
                </a:solidFill>
                <a:latin typeface="Book Antiqua"/>
                <a:cs typeface="Book Antiqua"/>
              </a:rPr>
              <a:t>After studying the datasets of the matched over the last 25 years, I deduced </a:t>
            </a:r>
            <a:r>
              <a:rPr lang="en-US" sz="2400" i="1" dirty="0">
                <a:solidFill>
                  <a:srgbClr val="FFFFFF"/>
                </a:solidFill>
                <a:latin typeface="Book Antiqua"/>
                <a:cs typeface="Book Antiqua"/>
              </a:rPr>
              <a:t>goals scored, shots taken, shots on target, corners taken, fouls received</a:t>
            </a:r>
            <a:r>
              <a:rPr lang="en-IN" sz="2400" i="1" dirty="0">
                <a:solidFill>
                  <a:srgbClr val="FFFFFF"/>
                </a:solidFill>
                <a:latin typeface="Book Antiqua"/>
                <a:cs typeface="Book Antiqua"/>
              </a:rPr>
              <a:t> </a:t>
            </a:r>
            <a:r>
              <a:rPr lang="en-IN" sz="2400" i="1" dirty="0" smtClean="0">
                <a:solidFill>
                  <a:srgbClr val="FFFFFF"/>
                </a:solidFill>
                <a:latin typeface="Book Antiqua"/>
                <a:cs typeface="Book Antiqua"/>
              </a:rPr>
              <a:t>by each team as the parameters to compare.</a:t>
            </a:r>
            <a:r>
              <a:rPr lang="en-US" sz="2400" i="1" dirty="0" smtClean="0">
                <a:solidFill>
                  <a:srgbClr val="FFFFFF"/>
                </a:solidFill>
                <a:latin typeface="Book Antiqua"/>
                <a:cs typeface="Book Antiqua"/>
              </a:rPr>
              <a:t> </a:t>
            </a:r>
            <a:endParaRPr lang="en-US" sz="2400" i="1" dirty="0">
              <a:solidFill>
                <a:srgbClr val="FFFFFF"/>
              </a:solidFill>
              <a:latin typeface="Book Antiqua"/>
              <a:cs typeface="Book Antiqua"/>
            </a:endParaRPr>
          </a:p>
        </p:txBody>
      </p:sp>
    </p:spTree>
    <p:extLst>
      <p:ext uri="{BB962C8B-B14F-4D97-AF65-F5344CB8AC3E}">
        <p14:creationId xmlns:p14="http://schemas.microsoft.com/office/powerpoint/2010/main" val="108088997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10-21 at 12.13.55 AM.png"/>
          <p:cNvPicPr>
            <a:picLocks noGrp="1" noChangeAspect="1"/>
          </p:cNvPicPr>
          <p:nvPr>
            <p:ph idx="1"/>
          </p:nvPr>
        </p:nvPicPr>
        <p:blipFill>
          <a:blip r:embed="rId2">
            <a:extLst>
              <a:ext uri="{28A0092B-C50C-407E-A947-70E740481C1C}">
                <a14:useLocalDpi xmlns:a14="http://schemas.microsoft.com/office/drawing/2010/main" val="0"/>
              </a:ext>
            </a:extLst>
          </a:blip>
          <a:srcRect t="5578" b="5578"/>
          <a:stretch>
            <a:fillRect/>
          </a:stretch>
        </p:blipFill>
        <p:spPr>
          <a:xfrm>
            <a:off x="-54198" y="0"/>
            <a:ext cx="9198198" cy="6858000"/>
          </a:xfrm>
        </p:spPr>
      </p:pic>
    </p:spTree>
    <p:extLst>
      <p:ext uri="{BB962C8B-B14F-4D97-AF65-F5344CB8AC3E}">
        <p14:creationId xmlns:p14="http://schemas.microsoft.com/office/powerpoint/2010/main" val="248191576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963227"/>
            <a:ext cx="9144000" cy="3416320"/>
          </a:xfrm>
          <a:prstGeom prst="rect">
            <a:avLst/>
          </a:prstGeom>
          <a:noFill/>
        </p:spPr>
        <p:txBody>
          <a:bodyPr wrap="square" rtlCol="0">
            <a:spAutoFit/>
          </a:bodyPr>
          <a:lstStyle/>
          <a:p>
            <a:pPr algn="ctr"/>
            <a:r>
              <a:rPr lang="en-US" sz="2400" i="1" dirty="0" smtClean="0">
                <a:solidFill>
                  <a:srgbClr val="FFFFFF"/>
                </a:solidFill>
                <a:latin typeface="Book Antiqua"/>
                <a:cs typeface="Book Antiqua"/>
              </a:rPr>
              <a:t>Step 3: Writing the algorithm</a:t>
            </a:r>
          </a:p>
          <a:p>
            <a:pPr algn="ctr"/>
            <a:endParaRPr lang="en-US" sz="2400" i="1" dirty="0">
              <a:solidFill>
                <a:srgbClr val="FFFFFF"/>
              </a:solidFill>
              <a:latin typeface="Book Antiqua"/>
              <a:cs typeface="Book Antiqua"/>
            </a:endParaRPr>
          </a:p>
          <a:p>
            <a:pPr algn="ctr"/>
            <a:r>
              <a:rPr lang="en-US" sz="2400" i="1" dirty="0" smtClean="0">
                <a:solidFill>
                  <a:srgbClr val="FFFFFF"/>
                </a:solidFill>
                <a:latin typeface="Book Antiqua"/>
                <a:cs typeface="Book Antiqua"/>
              </a:rPr>
              <a:t>To compare two teams, I first analyzed the performance of each team in all its matches against all the teams over the years. On combining the values of all of the parameters of the team in a match, I calculated the team’s ‘form’ in every match. This way I combined the form of the team in all the matches to give the team a ‘Final Form’. </a:t>
            </a:r>
          </a:p>
          <a:p>
            <a:pPr algn="ctr"/>
            <a:r>
              <a:rPr lang="en-US" sz="2400" i="1" dirty="0" smtClean="0">
                <a:solidFill>
                  <a:srgbClr val="FFFFFF"/>
                </a:solidFill>
                <a:latin typeface="Book Antiqua"/>
                <a:cs typeface="Book Antiqua"/>
              </a:rPr>
              <a:t>I then compared this Final Form to the Final form of the other team to determine the winner. </a:t>
            </a:r>
          </a:p>
        </p:txBody>
      </p:sp>
    </p:spTree>
    <p:extLst>
      <p:ext uri="{BB962C8B-B14F-4D97-AF65-F5344CB8AC3E}">
        <p14:creationId xmlns:p14="http://schemas.microsoft.com/office/powerpoint/2010/main" val="1902032527"/>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10-21 at 12.28.50 AM.png"/>
          <p:cNvPicPr>
            <a:picLocks noChangeAspect="1"/>
          </p:cNvPicPr>
          <p:nvPr/>
        </p:nvPicPr>
        <p:blipFill rotWithShape="1">
          <a:blip r:embed="rId2">
            <a:extLst>
              <a:ext uri="{28A0092B-C50C-407E-A947-70E740481C1C}">
                <a14:useLocalDpi xmlns:a14="http://schemas.microsoft.com/office/drawing/2010/main" val="0"/>
              </a:ext>
            </a:extLst>
          </a:blip>
          <a:srcRect t="-3485" r="43628"/>
          <a:stretch/>
        </p:blipFill>
        <p:spPr>
          <a:xfrm>
            <a:off x="0" y="-239059"/>
            <a:ext cx="9144000" cy="7097059"/>
          </a:xfrm>
          <a:prstGeom prst="rect">
            <a:avLst/>
          </a:prstGeom>
        </p:spPr>
      </p:pic>
    </p:spTree>
    <p:extLst>
      <p:ext uri="{BB962C8B-B14F-4D97-AF65-F5344CB8AC3E}">
        <p14:creationId xmlns:p14="http://schemas.microsoft.com/office/powerpoint/2010/main" val="3182212276"/>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8-10-21 at 12.29.38 A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2379" r="34093" b="-984"/>
          <a:stretch/>
        </p:blipFill>
        <p:spPr>
          <a:xfrm>
            <a:off x="0" y="-179293"/>
            <a:ext cx="9143999" cy="7037293"/>
          </a:xfrm>
        </p:spPr>
      </p:pic>
    </p:spTree>
    <p:extLst>
      <p:ext uri="{BB962C8B-B14F-4D97-AF65-F5344CB8AC3E}">
        <p14:creationId xmlns:p14="http://schemas.microsoft.com/office/powerpoint/2010/main" val="22253600"/>
      </p:ext>
    </p:extLst>
  </p:cSld>
  <p:clrMapOvr>
    <a:masterClrMapping/>
  </p:clrMapOvr>
  <p:transition xmlns:p14="http://schemas.microsoft.com/office/powerpoint/2010/main" spd="slow">
    <p:push dir="u"/>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Summer">
  <a:themeElements>
    <a:clrScheme name="Summer">
      <a:dk1>
        <a:sysClr val="windowText" lastClr="000000"/>
      </a:dk1>
      <a:lt1>
        <a:sysClr val="window" lastClr="FFFFFF"/>
      </a:lt1>
      <a:dk2>
        <a:srgbClr val="D16207"/>
      </a:dk2>
      <a:lt2>
        <a:srgbClr val="F0B31E"/>
      </a:lt2>
      <a:accent1>
        <a:srgbClr val="51A6C2"/>
      </a:accent1>
      <a:accent2>
        <a:srgbClr val="51C2A9"/>
      </a:accent2>
      <a:accent3>
        <a:srgbClr val="7EC251"/>
      </a:accent3>
      <a:accent4>
        <a:srgbClr val="E1DC53"/>
      </a:accent4>
      <a:accent5>
        <a:srgbClr val="B54721"/>
      </a:accent5>
      <a:accent6>
        <a:srgbClr val="A16BB1"/>
      </a:accent6>
      <a:hlink>
        <a:srgbClr val="A40A06"/>
      </a:hlink>
      <a:folHlink>
        <a:srgbClr val="837F16"/>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Summer">
      <a:fillStyleLst>
        <a:solidFill>
          <a:schemeClr val="phClr"/>
        </a:solidFill>
        <a:solidFill>
          <a:schemeClr val="phClr">
            <a:tint val="90000"/>
            <a:satMod val="135000"/>
          </a:schemeClr>
        </a:solidFill>
        <a:solidFill>
          <a:schemeClr val="phClr">
            <a:shade val="80000"/>
            <a:satMod val="110000"/>
          </a:schemeClr>
        </a:solidFill>
      </a:fillStyleLst>
      <a:lnStyleLst>
        <a:ln w="9525" cap="flat" cmpd="sng" algn="ctr">
          <a:solidFill>
            <a:schemeClr val="phClr">
              <a:satMod val="135000"/>
            </a:schemeClr>
          </a:solidFill>
          <a:prstDash val="solid"/>
        </a:ln>
        <a:ln w="25400" cap="flat" cmpd="sng" algn="ctr">
          <a:solidFill>
            <a:schemeClr val="phClr">
              <a:satMod val="150000"/>
            </a:schemeClr>
          </a:solidFill>
          <a:prstDash val="solid"/>
        </a:ln>
        <a:ln w="38100" cap="flat" cmpd="sng" algn="ctr">
          <a:solidFill>
            <a:schemeClr val="phClr">
              <a:satMod val="150000"/>
            </a:schemeClr>
          </a:solidFill>
          <a:prstDash val="solid"/>
        </a:ln>
      </a:lnStyleLst>
      <a:effectStyleLst>
        <a:effectStyle>
          <a:effectLst/>
        </a:effectStyle>
        <a:effectStyle>
          <a:effectLst>
            <a:outerShdw blurRad="76200" sx="101000" sy="101000" algn="ctr" rotWithShape="0">
              <a:srgbClr val="000000">
                <a:alpha val="50000"/>
              </a:srgbClr>
            </a:outerShdw>
            <a:reflection blurRad="12700" stA="20000" endPos="35000" dist="63500" dir="5400000" sy="-100000" rotWithShape="0"/>
          </a:effectLst>
        </a:effectStyle>
        <a:effectStyle>
          <a:effectLst>
            <a:outerShdw blurRad="127000" sx="103000" sy="103000" algn="ctr" rotWithShape="0">
              <a:srgbClr val="FFFFFF">
                <a:alpha val="65000"/>
              </a:srgbClr>
            </a:outerShdw>
          </a:effectLst>
          <a:scene3d>
            <a:camera prst="orthographicFront">
              <a:rot lat="0" lon="0" rev="0"/>
            </a:camera>
            <a:lightRig rig="morning" dir="t">
              <a:rot lat="0" lon="0" rev="1200000"/>
            </a:lightRig>
          </a:scene3d>
          <a:sp3d>
            <a:bevelT w="254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gs>
            <a:gs pos="100000">
              <a:schemeClr val="tx2"/>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Summer.thmx</Template>
  <TotalTime>4384</TotalTime>
  <Words>192</Words>
  <Application>Microsoft Macintosh PowerPoint</Application>
  <PresentationFormat>On-screen Show (4:3)</PresentationFormat>
  <Paragraphs>13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Summer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Kanav Khanna</dc:creator>
  <cp:lastModifiedBy>Kanav Khanna</cp:lastModifiedBy>
  <cp:revision>6</cp:revision>
  <dcterms:created xsi:type="dcterms:W3CDTF">2018-11-09T20:58:42Z</dcterms:created>
  <dcterms:modified xsi:type="dcterms:W3CDTF">2018-11-13T20:11:04Z</dcterms:modified>
</cp:coreProperties>
</file>