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redective.com/" TargetMode="External"/><Relationship Id="rId4" Type="http://schemas.openxmlformats.org/officeDocument/2006/relationships/hyperlink" Target="http://roadtolarissa.com/reddit-comment-visualizer/" TargetMode="External"/><Relationship Id="rId5" Type="http://schemas.openxmlformats.org/officeDocument/2006/relationships/hyperlink" Target="http://snoopsnoo.com/" TargetMode="External"/><Relationship Id="rId6" Type="http://schemas.openxmlformats.org/officeDocument/2006/relationships/hyperlink" Target="http://projects.fivethirtyeight.com/reddit-ngram/?&amp;start=20071015&amp;end=20150831&amp;smoothing=1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84B5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Reddit Reaper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877530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Number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S16-036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Julian Esteban, Kanav Tahilramani, Matthew Chatten, Sujay Bandarpalle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Dr. Shantenu Jha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3539" y="2219325"/>
            <a:ext cx="1467599" cy="146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38200" y="365126"/>
            <a:ext cx="10515599" cy="101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Project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social media analysis tool specifically for the public user profiles of Reddit users and various Reddit communities (“subreddits”)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both basic statistics (# of posts, total score, top post, account age) and </a:t>
            </a:r>
            <a:r>
              <a:rPr lang="en-US"/>
              <a:t>meta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/>
              <a:t>(posting times, post length, most frequented subreddits)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as well as visual graphs of each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detailed analysis on users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Interpreted personal data: likely timezone, stated likes/dislikes, interests</a:t>
            </a:r>
            <a:r>
              <a:rPr lang="en-US"/>
              <a:t>, place of work, visited locations, positivity/negativity detection, PII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Graphs showing statistics such as complexity of language across subreddits, over time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38200" y="365126"/>
            <a:ext cx="10515599" cy="865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solutions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Comment/submission history along with limited stats for users and subreddits are available through the Reddit API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tools exist: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Redective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Reddit Comment Visualizer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SnoopSnoo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Reddit Ngram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these focus on basic or just a few specific statistics more than actual analysis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aim is to get a deep view into users and subreddits, presenting both informative results and insight into how much can be gleaned from people’s social media content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38200" y="365126"/>
            <a:ext cx="10515599" cy="101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Approach and Challenges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challenges: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out the software stack that best supports the project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solid program architecture for handling API requests, script-based NLP, database storage of results, and presentation of final analysis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Decide on and code useful analytical functions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Approach: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Collaborate on initial key design decisions and product environment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Skype calls, Github, Google Docs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specific features individually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200" y="365126"/>
            <a:ext cx="10515599" cy="9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Looking Ahead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Tasks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architecture to point that features can be added individually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full suite of features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and frontend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Testing, validation, respond to feedback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 reports/presentations/poster as required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load distribution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All: project direction, reports and other deliverables, individual features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Focuses: Kanav-software stack, Julian-NLP, Matt-data analysis, Sujay-NLP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