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1524000" y="3877530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Number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S16-036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Julian Esteban, Kanav Tahilramani, Matthew Chatten, Sujay Bandarpalle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Dr. Shantenu Jha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687" y="1186914"/>
            <a:ext cx="7688627" cy="19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6"/>
            <a:ext cx="10515599" cy="101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Original Proposal and Outlined Tasks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500375"/>
            <a:ext cx="10515600" cy="4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social media analysis tool specifically for the public user profiles of Reddit users and various Reddit communities (“subreddits”)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Project Tasks:</a:t>
            </a:r>
          </a:p>
          <a:p>
            <a:pPr lvl="1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6AA84F"/>
                </a:solidFill>
              </a:rPr>
              <a:t>Complete</a:t>
            </a:r>
            <a:r>
              <a:rPr lang="en-US" sz="1800"/>
              <a:t> - Figure out the software stack that best supports the project</a:t>
            </a:r>
          </a:p>
          <a:p>
            <a:pPr lvl="1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6AA84F"/>
                </a:solidFill>
              </a:rPr>
              <a:t>Complete</a:t>
            </a:r>
            <a:r>
              <a:rPr lang="en-US" sz="1800"/>
              <a:t> - Implement solid program architecture for handling API requests, script-based NLP, database storage of results, and presentation of final analysis</a:t>
            </a:r>
          </a:p>
          <a:p>
            <a:pPr lvl="1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accent2"/>
                </a:solidFill>
              </a:rPr>
              <a:t>In Progress </a:t>
            </a:r>
            <a:r>
              <a:rPr lang="en-US" sz="1800"/>
              <a:t>- Decide on and code useful analytical functions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6AA84F"/>
                </a:solidFill>
              </a:rPr>
              <a:t>Complete</a:t>
            </a:r>
            <a:r>
              <a:rPr lang="en-US" sz="1800"/>
              <a:t> - Build architecture to point that features can be added individually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accent2"/>
                </a:solidFill>
              </a:rPr>
              <a:t>In Progress </a:t>
            </a:r>
            <a:r>
              <a:rPr lang="en-US" sz="1800"/>
              <a:t>- Implement full suite of features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accent2"/>
                </a:solidFill>
              </a:rPr>
              <a:t>In Progress</a:t>
            </a:r>
            <a:r>
              <a:rPr lang="en-US" sz="1800"/>
              <a:t> - Testing, validation, respond to feedback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accent2"/>
                </a:solidFill>
              </a:rPr>
              <a:t>In Progress</a:t>
            </a:r>
            <a:r>
              <a:rPr lang="en-US" sz="1800"/>
              <a:t> - Produce reports/presentations/poster as required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6"/>
            <a:ext cx="105156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Implementation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1825"/>
            <a:ext cx="6166151" cy="552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6150" y="1895575"/>
            <a:ext cx="6025848" cy="44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38200" y="365126"/>
            <a:ext cx="105156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Implementation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149" l="0" r="0" t="149"/>
          <a:stretch/>
        </p:blipFill>
        <p:spPr>
          <a:xfrm>
            <a:off x="0" y="1331825"/>
            <a:ext cx="6192098" cy="552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2100" y="1504799"/>
            <a:ext cx="5999900" cy="508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838200" y="365126"/>
            <a:ext cx="10515599" cy="101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Performance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838200" y="1646175"/>
            <a:ext cx="10515600" cy="4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Database Operation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Load and store times nominal</a:t>
            </a:r>
          </a:p>
          <a:p>
            <a:pPr lv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Analysis Time</a:t>
            </a:r>
          </a:p>
          <a:p>
            <a: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On higher end of expectations</a:t>
            </a:r>
          </a:p>
          <a:p>
            <a: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Implemented a loading gif</a:t>
            </a:r>
          </a:p>
          <a:p>
            <a:pPr lv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Website performance</a:t>
            </a:r>
          </a:p>
          <a:p>
            <a: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Page load times fast</a:t>
            </a:r>
          </a:p>
          <a:p>
            <a: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Interactive portions are responsive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838200" y="365126"/>
            <a:ext cx="10515599" cy="9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Challenges So Far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838200" y="1573275"/>
            <a:ext cx="105156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Integrating software stack</a:t>
            </a:r>
          </a:p>
          <a:p>
            <a:pPr indent="-1905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Making sure NLP tools work</a:t>
            </a:r>
          </a:p>
          <a:p>
            <a:pPr indent="-1905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Making sure implementation is robust across different systems</a:t>
            </a:r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Performance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Reducing time taken by NLP analysis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Limiting database storage</a:t>
            </a:r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General Debugging</a:t>
            </a:r>
          </a:p>
          <a:p>
            <a:pPr indent="-1905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Surprisingly tricky glitch that caused analysis to run twice</a:t>
            </a:r>
          </a:p>
          <a:p>
            <a:pPr indent="-1905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Dealing with edge cases in NLP or API responses</a:t>
            </a:r>
          </a:p>
          <a:p>
            <a:pPr lvl="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Code cleanliness</a:t>
            </a:r>
          </a:p>
          <a:p>
            <a:pPr lvl="1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Keeping functions separate and organized with multiple people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Looking Forward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838200" y="1615800"/>
            <a:ext cx="10515600" cy="456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Short Term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Implementing more analysis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Organizing output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Medium Term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Test and improve performance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General testing and error-checking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Begin draft of final report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Long Term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Finalization of design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Create poster, plan final presentation, etc.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-US" sz="1800"/>
              <a:t>Possibly set up public deployment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