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E15"/>
    <a:srgbClr val="EF3155"/>
    <a:srgbClr val="06AEFA"/>
    <a:srgbClr val="F8FD27"/>
    <a:srgbClr val="18FC7F"/>
    <a:srgbClr val="03FBEF"/>
    <a:srgbClr val="E91111"/>
    <a:srgbClr val="F03434"/>
    <a:srgbClr val="FD2C27"/>
    <a:srgbClr val="C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sb1073}@scarletmail.rutgers.edu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533400" y="3886201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“The </a:t>
            </a:r>
            <a:r>
              <a:rPr lang="en-US" sz="3200" dirty="0">
                <a:solidFill>
                  <a:schemeClr val="tx1"/>
                </a:solidFill>
              </a:rPr>
              <a:t>Stanford Natural Language Processing Group</a:t>
            </a:r>
            <a:r>
              <a:rPr lang="en-US" sz="3200" dirty="0" smtClean="0">
                <a:solidFill>
                  <a:schemeClr val="tx1"/>
                </a:solidFill>
              </a:rPr>
              <a:t>.” Stanford.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14280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573562"/>
            <a:ext cx="14782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a website 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NLP 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for our own custom analyses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ample processing power, reduce database storage, and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460664" y="11757652"/>
            <a:ext cx="1489139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natural language processing and collated public 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results, based on both content and metadata retrieved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021050" y="5038920"/>
            <a:ext cx="11537372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dirty="0" smtClean="0"/>
              <a:t>General Software Practices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</a:t>
            </a:r>
            <a:r>
              <a:rPr lang="en-US" sz="3600" dirty="0" smtClean="0"/>
              <a:t>runs on the MEAN stack, 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care was taken to ensure that the software is extensible, allowing for individual team members to contribute their own features harmoniously.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3600" dirty="0" smtClean="0"/>
              <a:t>In the early stages, the team worked together to outline goals and build the framework of </a:t>
            </a:r>
            <a:r>
              <a:rPr lang="en-US" altLang="zh-CN" sz="3600" dirty="0" err="1" smtClean="0"/>
              <a:t>RedReaper</a:t>
            </a:r>
            <a:r>
              <a:rPr lang="en-US" altLang="zh-CN" sz="3600" dirty="0" smtClean="0"/>
              <a:t>. Afterwards, each member concentrated on their area of strength, like front end display or NLP analysis.</a:t>
            </a:r>
            <a:endParaRPr lang="en-US" altLang="zh-CN" sz="3600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399" y="5065746"/>
            <a:ext cx="148186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</a:t>
            </a:r>
            <a:r>
              <a:rPr lang="en-US" sz="3600" dirty="0" smtClean="0">
                <a:solidFill>
                  <a:schemeClr val="tx1"/>
                </a:solidFill>
              </a:rPr>
              <a:t>dedicated to individual </a:t>
            </a:r>
            <a:r>
              <a:rPr lang="en-US" sz="3600" dirty="0" smtClean="0">
                <a:solidFill>
                  <a:schemeClr val="tx1"/>
                </a:solidFill>
              </a:rPr>
              <a:t>topics, where users vote on, comment on, and post what interests them.</a:t>
            </a: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are all 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makes use of Reddit’s open API 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2HKFENxpH6rjj6bk7SnzzzEHrHLXpD1wkKuufCGE_T6vDeWEU6BEFEaakdb5eN7eDXFbeLvCEua1SCysqTKMb8jRYPxb2dA3guUBCksATGTXGeZBxeARwn5Ul0pgf-x_WaaiRp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9" y="6052387"/>
            <a:ext cx="11733457" cy="67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19745" y="5037519"/>
            <a:ext cx="1162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General UML Sequence Diagram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399" y="4653068"/>
            <a:ext cx="14782801" cy="5762456"/>
          </a:xfrm>
          <a:prstGeom prst="rect">
            <a:avLst/>
          </a:prstGeom>
          <a:solidFill>
            <a:srgbClr val="03FBE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11161059"/>
            <a:ext cx="14782801" cy="7978567"/>
          </a:xfrm>
          <a:prstGeom prst="rect">
            <a:avLst/>
          </a:prstGeom>
          <a:solidFill>
            <a:srgbClr val="18FC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399" y="19912249"/>
            <a:ext cx="14724530" cy="6772999"/>
          </a:xfrm>
          <a:prstGeom prst="rect">
            <a:avLst/>
          </a:prstGeom>
          <a:solidFill>
            <a:srgbClr val="F8FD27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399" y="27454689"/>
            <a:ext cx="14782801" cy="1882311"/>
          </a:xfrm>
          <a:prstGeom prst="rect">
            <a:avLst/>
          </a:prstGeom>
          <a:solidFill>
            <a:srgbClr val="06AEFA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894628" y="27454689"/>
            <a:ext cx="23611608" cy="1882311"/>
          </a:xfrm>
          <a:prstGeom prst="rect">
            <a:avLst/>
          </a:prstGeom>
          <a:solidFill>
            <a:srgbClr val="EF315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894628" y="4653068"/>
            <a:ext cx="11878151" cy="8433445"/>
          </a:xfrm>
          <a:prstGeom prst="rect">
            <a:avLst/>
          </a:prstGeom>
          <a:solidFill>
            <a:srgbClr val="FB9E1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4766</TotalTime>
  <Words>385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SimSun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394</cp:revision>
  <dcterms:created xsi:type="dcterms:W3CDTF">2008-03-21T19:45:43Z</dcterms:created>
  <dcterms:modified xsi:type="dcterms:W3CDTF">2016-04-21T00:09:15Z</dcterms:modified>
</cp:coreProperties>
</file>