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1089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111"/>
    <a:srgbClr val="F03434"/>
    <a:srgbClr val="FD2C27"/>
    <a:srgbClr val="CE0702"/>
    <a:srgbClr val="B51B1B"/>
    <a:srgbClr val="F12F2F"/>
    <a:srgbClr val="DA2020"/>
    <a:srgbClr val="B20606"/>
    <a:srgbClr val="EE0808"/>
    <a:srgbClr val="E41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36" d="100"/>
          <a:sy n="36" d="100"/>
        </p:scale>
        <p:origin x="2694" y="126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514350"/>
            <a:ext cx="3327400" cy="25717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382027"/>
            <a:ext cx="40231660" cy="117764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8333"/>
          <a:stretch/>
        </p:blipFill>
        <p:spPr bwMode="auto">
          <a:xfrm>
            <a:off x="1" y="0"/>
            <a:ext cx="4023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11887200" y="1219200"/>
            <a:ext cx="204978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Julian Esteban,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Kanav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Tahilramani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, Matthew Chatten,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Sujay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Bandarpalle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{jme136, kt295, mwc70, 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sb1073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}@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scarletmail.rutgers.edu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Advisor: Dr.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Shantenu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Jha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460664" y="3886201"/>
            <a:ext cx="14855536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Project Overview</a:t>
            </a:r>
            <a:endParaRPr lang="en-US" altLang="zh-CN" sz="4400" dirty="0"/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Methodology </a:t>
            </a:r>
          </a:p>
        </p:txBody>
      </p:sp>
      <p:sp>
        <p:nvSpPr>
          <p:cNvPr id="3082" name="Text Box 10441"/>
          <p:cNvSpPr txBox="1">
            <a:spLocks noChangeArrowheads="1"/>
          </p:cNvSpPr>
          <p:nvPr/>
        </p:nvSpPr>
        <p:spPr bwMode="auto">
          <a:xfrm>
            <a:off x="15894628" y="13086513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Results </a:t>
            </a: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5894628" y="26685248"/>
            <a:ext cx="23611608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5936192" y="27644843"/>
            <a:ext cx="241195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[1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lang="en-US" sz="3200" dirty="0">
                <a:solidFill>
                  <a:schemeClr val="tx1"/>
                </a:solidFill>
              </a:rPr>
              <a:t>"We Power Awesome Communities." Reddit.com: About Reddit.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&lt;https://www.reddit.com/about/&gt;.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</a:t>
            </a:r>
            <a:r>
              <a:rPr lang="en-US" sz="3200" dirty="0" smtClean="0">
                <a:solidFill>
                  <a:schemeClr val="tx1"/>
                </a:solidFill>
              </a:rPr>
              <a:t>2] </a:t>
            </a:r>
            <a:r>
              <a:rPr lang="en-US" sz="3200" dirty="0">
                <a:solidFill>
                  <a:schemeClr val="tx1"/>
                </a:solidFill>
              </a:rPr>
              <a:t>"Software." - The Stanford Natural Language Processing Group.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&lt;http://nlp.stanford.edu/software/&gt;.</a:t>
            </a:r>
            <a:endParaRPr lang="en-US" sz="3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[3</a:t>
            </a:r>
            <a:r>
              <a:rPr lang="en-US" sz="3200" dirty="0" smtClean="0">
                <a:solidFill>
                  <a:schemeClr val="tx1"/>
                </a:solidFill>
              </a:rPr>
              <a:t>]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"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Vanak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/red-reap." GitHub.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N.p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.,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n.d.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 Web. 19 Apr. 2016. &lt;https://github.com/vanak/red-reap&gt;.</a:t>
            </a:r>
          </a:p>
          <a:p>
            <a:pPr eaLnBrk="1" hangingPunct="1"/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668524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Acknowledgement</a:t>
            </a: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402393" y="27644843"/>
            <a:ext cx="14855536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We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would like to 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 our advisor, Dr.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Jha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, and all those who create, maintain, and document the open source tools and extensions that make projects like   this possible. Many thanks.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6600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RedReaper</a:t>
            </a:r>
            <a:endParaRPr lang="en-US" altLang="zh-CN" sz="6600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9333377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Challenges</a:t>
            </a:r>
            <a:endParaRPr lang="en-US" altLang="zh-CN" dirty="0"/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533400" y="20573562"/>
            <a:ext cx="14782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Deciding on </a:t>
            </a:r>
            <a:r>
              <a:rPr lang="en-US" dirty="0" smtClean="0"/>
              <a:t>best framework for project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build </a:t>
            </a:r>
            <a:r>
              <a:rPr lang="en-US" sz="3600" dirty="0" smtClean="0">
                <a:solidFill>
                  <a:schemeClr val="tx1"/>
                </a:solidFill>
              </a:rPr>
              <a:t>a website </a:t>
            </a:r>
            <a:r>
              <a:rPr lang="en-US" sz="3600" dirty="0" smtClean="0">
                <a:solidFill>
                  <a:schemeClr val="tx1"/>
                </a:solidFill>
              </a:rPr>
              <a:t>using the MEAN stack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Figuring out best approach for </a:t>
            </a:r>
            <a:r>
              <a:rPr lang="en-US" dirty="0" smtClean="0"/>
              <a:t>natural language processing</a:t>
            </a:r>
            <a:endParaRPr lang="en-US" dirty="0" smtClean="0"/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Stanford </a:t>
            </a:r>
            <a:r>
              <a:rPr lang="en-US" sz="3600" dirty="0" smtClean="0">
                <a:solidFill>
                  <a:schemeClr val="tx1"/>
                </a:solidFill>
              </a:rPr>
              <a:t>open </a:t>
            </a:r>
            <a:r>
              <a:rPr lang="en-US" sz="3600" dirty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ource </a:t>
            </a:r>
            <a:r>
              <a:rPr lang="en-US" sz="3600" dirty="0" smtClean="0">
                <a:solidFill>
                  <a:schemeClr val="tx1"/>
                </a:solidFill>
              </a:rPr>
              <a:t>NLP </a:t>
            </a:r>
            <a:r>
              <a:rPr lang="en-US" sz="3600" dirty="0" smtClean="0">
                <a:solidFill>
                  <a:schemeClr val="tx1"/>
                </a:solidFill>
              </a:rPr>
              <a:t>tools</a:t>
            </a:r>
            <a:r>
              <a:rPr lang="en-US" sz="3600" baseline="30000" dirty="0" smtClean="0">
                <a:solidFill>
                  <a:schemeClr val="tx1"/>
                </a:solidFill>
              </a:rPr>
              <a:t>[2]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for our own custom </a:t>
            </a:r>
            <a:r>
              <a:rPr lang="en-US" sz="3600" dirty="0" smtClean="0">
                <a:solidFill>
                  <a:schemeClr val="tx1"/>
                </a:solidFill>
              </a:rPr>
              <a:t>analyses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Make improvements to performance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</a:t>
            </a:r>
            <a:r>
              <a:rPr lang="en-US" sz="3600" dirty="0" smtClean="0">
                <a:solidFill>
                  <a:schemeClr val="tx1"/>
                </a:solidFill>
              </a:rPr>
              <a:t>ample </a:t>
            </a:r>
            <a:r>
              <a:rPr lang="en-US" sz="3600" dirty="0" smtClean="0">
                <a:solidFill>
                  <a:schemeClr val="tx1"/>
                </a:solidFill>
              </a:rPr>
              <a:t>processing power, reduce database storage, </a:t>
            </a:r>
            <a:r>
              <a:rPr lang="en-US" sz="3600" dirty="0" smtClean="0">
                <a:solidFill>
                  <a:schemeClr val="tx1"/>
                </a:solidFill>
              </a:rPr>
              <a:t>and increase </a:t>
            </a:r>
            <a:r>
              <a:rPr lang="en-US" sz="3600" dirty="0" smtClean="0">
                <a:solidFill>
                  <a:schemeClr val="tx1"/>
                </a:solidFill>
              </a:rPr>
              <a:t>efficiency of API calls and NLP processing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533400" y="10415524"/>
            <a:ext cx="14855536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Motivations and Objectives</a:t>
            </a:r>
            <a:endParaRPr lang="en-US" altLang="zh-CN" sz="4400" dirty="0"/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424805" y="11684345"/>
            <a:ext cx="14891395" cy="71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Motivations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Make interesting, informative data and analysis available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Show users what can be revealed about them and their online communities through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natural language processing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and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collated public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data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Objectives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Build accurate, readable feature outputs for analysis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Provide wide variety of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results, based on both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content and </a:t>
            </a: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metadata retrieved</a:t>
            </a: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16163060" y="5145913"/>
            <a:ext cx="11537372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General Software Practices: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err="1" smtClean="0"/>
              <a:t>Redreaper</a:t>
            </a:r>
            <a:r>
              <a:rPr lang="en-US" sz="3600" dirty="0" smtClean="0"/>
              <a:t> runs </a:t>
            </a:r>
            <a:r>
              <a:rPr lang="en-US" sz="3600" dirty="0" smtClean="0"/>
              <a:t>on the MEAN stack, </a:t>
            </a:r>
            <a:r>
              <a:rPr lang="en-US" sz="3600" dirty="0" smtClean="0"/>
              <a:t>a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framework for web applications </a:t>
            </a:r>
            <a:r>
              <a:rPr lang="en-US" sz="3600" dirty="0" smtClean="0"/>
              <a:t>which uses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, </a:t>
            </a:r>
            <a:r>
              <a:rPr lang="en-US" sz="3600" dirty="0" smtClean="0"/>
              <a:t>Express</a:t>
            </a:r>
            <a:r>
              <a:rPr lang="en-US" sz="3600" dirty="0" smtClean="0"/>
              <a:t>, AngularJS, and </a:t>
            </a:r>
            <a:r>
              <a:rPr lang="en-US" sz="3600" dirty="0" err="1" smtClean="0"/>
              <a:t>NodeJS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      The </a:t>
            </a:r>
            <a:r>
              <a:rPr lang="en-US" sz="3600" dirty="0" smtClean="0"/>
              <a:t>project was organized on a public </a:t>
            </a:r>
            <a:r>
              <a:rPr lang="en-US" sz="3600" dirty="0" err="1" smtClean="0"/>
              <a:t>Github</a:t>
            </a:r>
            <a:r>
              <a:rPr lang="en-US" sz="3600" baseline="30000" dirty="0" smtClean="0"/>
              <a:t>[3]</a:t>
            </a:r>
            <a:r>
              <a:rPr lang="en-US" sz="3600" dirty="0" smtClean="0"/>
              <a:t> repository. Special </a:t>
            </a:r>
            <a:r>
              <a:rPr lang="en-US" sz="3600" dirty="0" smtClean="0"/>
              <a:t>care was taken to ensure that the software is extensible, allowing for individual team members to contribute their own features harmoniously.</a:t>
            </a:r>
          </a:p>
          <a:p>
            <a:endParaRPr lang="en-US" altLang="zh-CN" dirty="0"/>
          </a:p>
        </p:txBody>
      </p:sp>
      <p:pic>
        <p:nvPicPr>
          <p:cNvPr id="27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071" y="24637404"/>
            <a:ext cx="7688627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451800" y="2433042"/>
            <a:ext cx="660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Number: S16-036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264" y="14013492"/>
            <a:ext cx="7507700" cy="5027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192" y="19912249"/>
            <a:ext cx="6813474" cy="634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215" y="14229566"/>
            <a:ext cx="7260098" cy="491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366" y="19369688"/>
            <a:ext cx="15592425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6282" y="14616518"/>
            <a:ext cx="8271518" cy="445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5145913"/>
            <a:ext cx="1478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is a social media analysis tool built specifically for Reddit</a:t>
            </a:r>
            <a:r>
              <a:rPr lang="en-US" sz="3600" baseline="30000" dirty="0" smtClean="0">
                <a:solidFill>
                  <a:schemeClr val="tx1"/>
                </a:solidFill>
              </a:rPr>
              <a:t>[1]</a:t>
            </a:r>
            <a:r>
              <a:rPr lang="en-US" sz="3600" dirty="0" smtClean="0">
                <a:solidFill>
                  <a:schemeClr val="tx1"/>
                </a:solidFill>
              </a:rPr>
              <a:t>, a community website organized into “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” dedicated various topics where users vote on, comment on, and post what interests them.</a:t>
            </a:r>
          </a:p>
          <a:p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Submissions, comments, and user histories all publicly available to anyone, so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makes use of Reddit’s open API to gather this data on requested users or 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. That data is then organized, parsed, and analyzed in order to build a full report.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4736</TotalTime>
  <Words>342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宋体</vt:lpstr>
      <vt:lpstr>Arial</vt:lpstr>
      <vt:lpstr>Myriad Pro</vt:lpstr>
      <vt:lpstr>Tahoma</vt:lpstr>
      <vt:lpstr>Wingdings</vt:lpstr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Matthew Chatten</cp:lastModifiedBy>
  <cp:revision>388</cp:revision>
  <dcterms:created xsi:type="dcterms:W3CDTF">2008-03-21T19:45:43Z</dcterms:created>
  <dcterms:modified xsi:type="dcterms:W3CDTF">2016-04-20T21:55:29Z</dcterms:modified>
</cp:coreProperties>
</file>