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111"/>
    <a:srgbClr val="F03434"/>
    <a:srgbClr val="FD2C27"/>
    <a:srgbClr val="CE0702"/>
    <a:srgbClr val="B51B1B"/>
    <a:srgbClr val="F12F2F"/>
    <a:srgbClr val="DA2020"/>
    <a:srgbClr val="B20606"/>
    <a:srgbClr val="EE0808"/>
    <a:srgbClr val="E41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6" d="100"/>
          <a:sy n="36" d="100"/>
        </p:scale>
        <p:origin x="2694" y="12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{x, x, x, x}@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460664" y="3886201"/>
            <a:ext cx="14855536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Goal</a:t>
            </a:r>
            <a:endParaRPr lang="en-US" altLang="zh-CN" sz="4400" dirty="0"/>
          </a:p>
        </p:txBody>
      </p:sp>
      <p:sp>
        <p:nvSpPr>
          <p:cNvPr id="3077" name="Text Box 85"/>
          <p:cNvSpPr txBox="1">
            <a:spLocks noChangeArrowheads="1"/>
          </p:cNvSpPr>
          <p:nvPr/>
        </p:nvSpPr>
        <p:spPr bwMode="auto">
          <a:xfrm>
            <a:off x="15867734" y="5180303"/>
            <a:ext cx="11537372" cy="88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Project was divided into two stages:</a:t>
            </a:r>
          </a:p>
          <a:p>
            <a:r>
              <a:rPr lang="en-US" dirty="0" smtClean="0"/>
              <a:t>1. Group Stage</a:t>
            </a:r>
          </a:p>
          <a:p>
            <a:r>
              <a:rPr lang="en-US" sz="3600" dirty="0" smtClean="0"/>
              <a:t>The team worked together to produce planning documents, brainstorm ideas for features, write early proposals, and build the basic framework of the website.</a:t>
            </a:r>
          </a:p>
          <a:p>
            <a:r>
              <a:rPr lang="en-US" dirty="0" smtClean="0"/>
              <a:t>2. Individual Stage</a:t>
            </a:r>
            <a:endParaRPr lang="en-US" dirty="0" smtClean="0"/>
          </a:p>
          <a:p>
            <a:r>
              <a:rPr lang="en-US" sz="3600" dirty="0" smtClean="0"/>
              <a:t>Once a framework was built, individual team members turned to creating features suited to their strengths, ranging from NLP to front-end design to data collection.</a:t>
            </a:r>
            <a:endParaRPr lang="en-US" sz="3600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078" name="Text Box 141"/>
          <p:cNvSpPr txBox="1">
            <a:spLocks noChangeArrowheads="1"/>
          </p:cNvSpPr>
          <p:nvPr/>
        </p:nvSpPr>
        <p:spPr bwMode="auto">
          <a:xfrm>
            <a:off x="533400" y="5181600"/>
            <a:ext cx="14782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 social media analysis tool for Reddit [3]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Gather publicly available content and metadata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analysis of Reddit users and “</a:t>
            </a:r>
            <a:r>
              <a:rPr lang="en-US" altLang="zh-CN" sz="40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subreddits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”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  <a:endParaRPr lang="en-US" altLang="zh-CN" sz="32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</a:t>
            </a:r>
            <a:r>
              <a:rPr lang="en-US" sz="3200" dirty="0">
                <a:solidFill>
                  <a:schemeClr val="tx1"/>
                </a:solidFill>
              </a:rPr>
              <a:t>"Software." - The Stanford Natural Language Processing Group.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</a:t>
            </a:r>
            <a:r>
              <a:rPr lang="en-US" sz="3200" dirty="0">
                <a:solidFill>
                  <a:schemeClr val="tx1"/>
                </a:solidFill>
              </a:rPr>
              <a:t>] 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0" y="27660600"/>
            <a:ext cx="148825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We </a:t>
            </a:r>
            <a:r>
              <a:rPr lang="en-US" altLang="zh-CN" sz="40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40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, for his help and advice throughout the project.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8271252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Research 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20057065"/>
            <a:ext cx="14782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Choosing 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Chose to build website using the MEAN stack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Natural Language Processing</a:t>
            </a:r>
          </a:p>
          <a:p>
            <a:pPr marL="1314450" lvl="1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Chose to use Stanford Open Source NLP tools for our own custom analyses [2]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Use ample processing power, reduce database storage, increase 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9251360"/>
            <a:ext cx="14855536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424805" y="11184810"/>
            <a:ext cx="14891395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  <a:endParaRPr lang="en-US" altLang="zh-CN" sz="40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NLP and public data</a:t>
            </a:r>
            <a:endParaRPr lang="en-US" altLang="zh-CN" sz="40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both content and metadata results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28010428" y="5257800"/>
            <a:ext cx="11537372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General Software Practices:</a:t>
            </a:r>
          </a:p>
          <a:p>
            <a:r>
              <a:rPr lang="en-US" sz="3600" dirty="0" err="1" smtClean="0"/>
              <a:t>Redreap</a:t>
            </a:r>
            <a:r>
              <a:rPr lang="en-US" sz="3600" dirty="0"/>
              <a:t> </a:t>
            </a:r>
            <a:r>
              <a:rPr lang="en-US" sz="3600" dirty="0" smtClean="0"/>
              <a:t>is built to be a website running on the MEAN stack, 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express,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The majority of the programming was done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 project was organized on a public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repository.[1] Special care was taken to ensure that the software is extensible, allowing for individual team members to contribute their own features harmoniously.</a:t>
            </a:r>
            <a:endParaRPr lang="en-US" sz="3600" dirty="0" smtClean="0"/>
          </a:p>
          <a:p>
            <a:endParaRPr lang="en-US" altLang="zh-CN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71" y="24637404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264" y="14013492"/>
            <a:ext cx="7507700" cy="5027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92" y="19912249"/>
            <a:ext cx="6813474" cy="634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215" y="14229566"/>
            <a:ext cx="7260098" cy="491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366" y="19369688"/>
            <a:ext cx="155924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282" y="14616518"/>
            <a:ext cx="8271518" cy="445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4678</TotalTime>
  <Words>399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宋体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382</cp:revision>
  <dcterms:created xsi:type="dcterms:W3CDTF">2008-03-21T19:45:43Z</dcterms:created>
  <dcterms:modified xsi:type="dcterms:W3CDTF">2016-04-19T19:00:49Z</dcterms:modified>
</cp:coreProperties>
</file>