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0C8"/>
    <a:srgbClr val="51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9"/>
  </p:normalViewPr>
  <p:slideViewPr>
    <p:cSldViewPr snapToGrid="0">
      <p:cViewPr varScale="1">
        <p:scale>
          <a:sx n="108" d="100"/>
          <a:sy n="10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ED3D6-B9B8-D3E3-311A-D74242042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785537-107F-B1B6-94A6-EC99DA20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30B46-2773-7E22-A128-1CCC79BE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21280-AB3C-A0B8-04EF-2FE53EB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4D7F3-8FCC-3F39-3525-8CE1033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9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D90F7-CDB7-6015-CFD9-BF3233B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BC6AA9-0630-188C-0485-A737F280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55ADA2-3A9F-4313-F46C-ABBDAFE0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1ACC0-F684-A9F7-F772-474CA89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5D47B-FFE2-7ED0-B5E0-4929B392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2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78BB9A-4AE6-6CE1-5441-1E54ECED5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E58243-CD65-773F-324C-58937A3F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D5A01-563D-4151-CDAB-9375BD71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E48DC-A1A2-D0C9-64C2-C74D1E8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27B53-90F7-5E11-184F-6BBA250C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1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8FA91-3EF7-9B0A-6CFC-D2C0D16D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4436B-F78D-F8F0-0840-A77FB2D4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F3FAC-4451-8909-5A64-D979206D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0D6F2-B7EA-78D3-B31F-79F2DE05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F3288-7F12-8B50-8FBD-0CAE5E47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BD669-B5F0-8F0D-37A1-0516D00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37892-D7D3-3639-FD45-3842E0BC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153A6-7DCF-9037-ABC2-F9F872B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12A9D-95FB-37CF-3AEA-44C28F9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D51E6-0C88-27A0-C33C-261A0583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0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DDE8-664E-A635-B8FA-A80233FA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1A60A-EB07-FB24-9660-BC28431B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B0DFF-E015-171F-33FF-756C465C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90DC0-85E6-169E-680E-7F00120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0E922A-F3CD-F840-77A5-11C4BFAC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D2A6B-D398-B35A-E8F5-140FD130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4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0C6D8-64B1-4B1D-BD8B-EF935234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473D3A-84ED-6D25-E5C5-84768D9A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67E89-FE21-05D7-1443-154310F3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84DFC6-41E9-8D01-2AC6-4D5CC014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EE04C9-F99F-1C4B-CBD4-2FFE717F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C5AA19-1F81-F4E2-F099-ED2B6AD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D89052-FF5C-A468-EDE2-E49600EB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D35F7E-3E7E-9A3F-BE21-3C9E1A2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7FA5A-3F9C-95CA-F7E3-308E7A9F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DB26ED-AEB4-90E5-7CED-D3517E7E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01EE6D-C1E9-754D-EF32-381B9FFE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929B3A-239B-0985-16BF-E5D4756A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0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7A483B-B013-31A9-6F75-57AE0B99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C93992-57FF-4C82-1ABD-FF880A5F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642D53-5504-2EB0-4672-E3FDDA6F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8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BC307-9959-3D3A-BF1E-51F50703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B858A-3CA5-323A-8397-6C97B684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D10FA-148E-62F0-9428-667FD5FB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BDB92-ADF3-29C4-4221-5F09A365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A03D6A-02DD-0B8D-EB7D-88A486BC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0FE794-D5EF-F103-467F-62689A8C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9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0EFF0-1924-268F-5054-57DF5384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322EE6-4E23-FB5B-02E2-D897B852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50E75-2B5F-3512-18FE-3F47FED1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1D02CD-9AA2-2075-DB9A-C4B2E98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7CA5C6-0ACD-581B-97B4-F5BED27C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FEA52D-F553-53FB-0966-08FBC64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5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E0ACB-3DA9-09FF-77E5-7047F39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AEA48-A18E-5699-14BA-D975BE79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350D0-2AC1-21A8-6ED0-A47FE934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C04E-D472-3347-9475-4566C2D17F2D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01138-AE35-B929-10AD-CF4A92FEC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24AF1-3BBC-E048-D98A-A25DE33C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8507-AFB9-504F-B777-E8D9661E6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C42E23-3817-55E5-42C6-060919612220}"/>
              </a:ext>
            </a:extLst>
          </p:cNvPr>
          <p:cNvGrpSpPr/>
          <p:nvPr/>
        </p:nvGrpSpPr>
        <p:grpSpPr>
          <a:xfrm>
            <a:off x="7386452" y="1828801"/>
            <a:ext cx="2517569" cy="2042555"/>
            <a:chOff x="7386452" y="1828801"/>
            <a:chExt cx="2517569" cy="20425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48AE30A-9EA4-44C3-A1EB-7AA28C5D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9375" y1="43564" x2="29375" y2="43564"/>
                          <a14:backgroundMark x1="29375" y1="27723" x2="29375" y2="36964"/>
                          <a14:backgroundMark x1="29375" y1="36964" x2="32188" y2="45875"/>
                          <a14:backgroundMark x1="32188" y1="45875" x2="49375" y2="63696"/>
                          <a14:backgroundMark x1="49375" y1="63696" x2="49375" y2="64026"/>
                          <a14:backgroundMark x1="31250" y1="55446" x2="47188" y2="63696"/>
                          <a14:backgroundMark x1="28750" y1="66667" x2="46250" y2="67327"/>
                          <a14:backgroundMark x1="46250" y1="67327" x2="54688" y2="73267"/>
                          <a14:backgroundMark x1="54688" y1="73267" x2="64063" y2="73267"/>
                          <a14:backgroundMark x1="64063" y1="73267" x2="70313" y2="69637"/>
                          <a14:backgroundMark x1="70313" y1="69637" x2="70938" y2="65677"/>
                          <a14:backgroundMark x1="65313" y1="65677" x2="54063" y2="66007"/>
                        </a14:backgroundRemoval>
                      </a14:imgEffect>
                    </a14:imgLayer>
                  </a14:imgProps>
                </a:ext>
              </a:extLst>
            </a:blip>
            <a:srcRect l="15906" t="18980" r="23933" b="29471"/>
            <a:stretch>
              <a:fillRect/>
            </a:stretch>
          </p:blipFill>
          <p:spPr>
            <a:xfrm>
              <a:off x="7386452" y="1828801"/>
              <a:ext cx="2517569" cy="204255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D214956-4A91-B1FD-19FA-80F1EC4AF8C4}"/>
                </a:ext>
              </a:extLst>
            </p:cNvPr>
            <p:cNvSpPr txBox="1"/>
            <p:nvPr/>
          </p:nvSpPr>
          <p:spPr>
            <a:xfrm>
              <a:off x="7489374" y="2578974"/>
              <a:ext cx="1099126" cy="1200329"/>
            </a:xfrm>
            <a:prstGeom prst="rect">
              <a:avLst/>
            </a:prstGeom>
            <a:solidFill>
              <a:srgbClr val="29D0C8"/>
            </a:solidFill>
          </p:spPr>
          <p:txBody>
            <a:bodyPr wrap="square" rtlCol="0" anchor="ctr" anchorCtr="1">
              <a:spAutoFit/>
            </a:bodyPr>
            <a:lstStyle/>
            <a:p>
              <a:r>
                <a:rPr kumimoji="1" lang="en-US" altLang="ja-JP" sz="7200" dirty="0"/>
                <a:t>7</a:t>
              </a:r>
              <a:endParaRPr kumimoji="1" lang="ja-JP" altLang="en-US" sz="7200"/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CC5BF64-BD34-3F7F-6F43-9D8FA0C8D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65"/>
            <a:ext cx="4064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028F3F-72A2-AFF6-1A4C-FB98A980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05602"/>
            <a:ext cx="1803400" cy="1803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CEF5D8-4A9B-8468-9158-C9A50244DD3B}"/>
              </a:ext>
            </a:extLst>
          </p:cNvPr>
          <p:cNvSpPr txBox="1"/>
          <p:nvPr/>
        </p:nvSpPr>
        <p:spPr>
          <a:xfrm>
            <a:off x="883145" y="593723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予約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0EDF73-4BC3-EBC1-95EB-2B88047DC1E3}"/>
              </a:ext>
            </a:extLst>
          </p:cNvPr>
          <p:cNvSpPr txBox="1"/>
          <p:nvPr/>
        </p:nvSpPr>
        <p:spPr>
          <a:xfrm>
            <a:off x="2602345" y="1390695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LINE</a:t>
            </a:r>
            <a:r>
              <a:rPr lang="ja-JP" altLang="en-US"/>
              <a:t>登録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76515-5BFC-32BD-C181-CDDD0A05CD40}"/>
              </a:ext>
            </a:extLst>
          </p:cNvPr>
          <p:cNvSpPr txBox="1"/>
          <p:nvPr/>
        </p:nvSpPr>
        <p:spPr>
          <a:xfrm>
            <a:off x="2425700" y="1826683"/>
            <a:ext cx="198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QR</a:t>
            </a:r>
            <a:r>
              <a:rPr lang="ja-JP" altLang="en-US"/>
              <a:t>コードからもご予約可能です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24F75E-5419-E1DA-84D3-6001B2485937}"/>
              </a:ext>
            </a:extLst>
          </p:cNvPr>
          <p:cNvSpPr txBox="1"/>
          <p:nvPr/>
        </p:nvSpPr>
        <p:spPr>
          <a:xfrm>
            <a:off x="1793174" y="2866516"/>
            <a:ext cx="152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友達追加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2F32B-691F-66AD-8133-EFB98A008FD0}"/>
              </a:ext>
            </a:extLst>
          </p:cNvPr>
          <p:cNvSpPr txBox="1"/>
          <p:nvPr/>
        </p:nvSpPr>
        <p:spPr>
          <a:xfrm>
            <a:off x="883145" y="2866883"/>
            <a:ext cx="80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LINE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2ADD4-3818-5CFF-0F6C-A5B529BA2EEF}"/>
              </a:ext>
            </a:extLst>
          </p:cNvPr>
          <p:cNvSpPr/>
          <p:nvPr/>
        </p:nvSpPr>
        <p:spPr>
          <a:xfrm>
            <a:off x="748145" y="1105602"/>
            <a:ext cx="3491346" cy="2130246"/>
          </a:xfrm>
          <a:prstGeom prst="rect">
            <a:avLst/>
          </a:prstGeom>
          <a:noFill/>
          <a:ln>
            <a:solidFill>
              <a:srgbClr val="29D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E851DA-2D78-E815-625E-3DF96DBEFD87}"/>
              </a:ext>
            </a:extLst>
          </p:cNvPr>
          <p:cNvSpPr txBox="1"/>
          <p:nvPr/>
        </p:nvSpPr>
        <p:spPr>
          <a:xfrm>
            <a:off x="1154298" y="3444684"/>
            <a:ext cx="254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📞</a:t>
            </a:r>
            <a:r>
              <a:rPr kumimoji="1" lang="en-US" altLang="ja-JP" dirty="0"/>
              <a:t>***-****-****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3FEF08-8FA8-CFD7-2A9E-5A409848C7B4}"/>
              </a:ext>
            </a:extLst>
          </p:cNvPr>
          <p:cNvSpPr txBox="1"/>
          <p:nvPr/>
        </p:nvSpPr>
        <p:spPr>
          <a:xfrm>
            <a:off x="1154298" y="3956929"/>
            <a:ext cx="254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📩 web</a:t>
            </a:r>
            <a:r>
              <a:rPr kumimoji="1" lang="ja-JP" altLang="en-US"/>
              <a:t>予約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7E0BB45C-1CBE-BA55-1A2D-631732EF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65633"/>
              </p:ext>
            </p:extLst>
          </p:nvPr>
        </p:nvGraphicFramePr>
        <p:xfrm>
          <a:off x="4365336" y="1085003"/>
          <a:ext cx="7355610" cy="301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70">
                  <a:extLst>
                    <a:ext uri="{9D8B030D-6E8A-4147-A177-3AD203B41FA5}">
                      <a16:colId xmlns:a16="http://schemas.microsoft.com/office/drawing/2014/main" val="792771176"/>
                    </a:ext>
                  </a:extLst>
                </a:gridCol>
                <a:gridCol w="2451870">
                  <a:extLst>
                    <a:ext uri="{9D8B030D-6E8A-4147-A177-3AD203B41FA5}">
                      <a16:colId xmlns:a16="http://schemas.microsoft.com/office/drawing/2014/main" val="2852260860"/>
                    </a:ext>
                  </a:extLst>
                </a:gridCol>
                <a:gridCol w="2451870">
                  <a:extLst>
                    <a:ext uri="{9D8B030D-6E8A-4147-A177-3AD203B41FA5}">
                      <a16:colId xmlns:a16="http://schemas.microsoft.com/office/drawing/2014/main" val="2825853951"/>
                    </a:ext>
                  </a:extLst>
                </a:gridCol>
              </a:tblGrid>
              <a:tr h="1505992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お客様の声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挨拶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22788"/>
                  </a:ext>
                </a:extLst>
              </a:tr>
              <a:tr h="1505992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91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4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24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恭介 小寺</dc:creator>
  <cp:lastModifiedBy>恭介 小寺</cp:lastModifiedBy>
  <cp:revision>5</cp:revision>
  <dcterms:created xsi:type="dcterms:W3CDTF">2025-06-01T07:02:08Z</dcterms:created>
  <dcterms:modified xsi:type="dcterms:W3CDTF">2025-09-22T04:33:36Z</dcterms:modified>
</cp:coreProperties>
</file>