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0CA"/>
    <a:srgbClr val="FF7E79"/>
    <a:srgbClr val="FF1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89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CC3C1-447E-8808-FCE8-C6577530D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7B54D6-C88C-6A49-2B1F-78890363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E071E2-35BB-94E4-4F88-99F8C6D5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97EB9B-9758-E3B1-0131-A4DD10F0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8A1D65-6880-358F-B9EE-33A29C20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27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2903D-F4D3-AF39-27C0-794F415C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78E6DE-3B08-D78F-8170-5F7DF40B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D0606-6212-88CD-3AC8-3DD7CFF5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320A1-BE68-96FE-00D7-1F048FCF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4A5FE-855F-6CB7-0645-B6230ED6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7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65DC99-EFA9-184D-520E-7DA8159F3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AE53ED-93BF-FD23-7CCC-7F60F20AF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CD804-BB41-AFE9-860E-2ADBFBFC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E23EF2-AAA0-6EA0-CFDC-4CD0B8F1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E6408-FF82-70CC-B56C-A5DD6B90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EBD23-EFA3-3C58-6235-7843AE6A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BB462-5785-C4AB-FE6C-24AE5720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E276FD-9F73-F27F-A3FA-4C12F273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19114-E65F-AEF6-B089-2308F00F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F0E6D-D13C-ABAA-BFF6-284CA5CD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5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65124-ED2D-BF31-6406-AA057BDA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84CEE8-63EC-30AD-2194-F0C2C885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5EC6E9-48AA-F133-2A38-4713565A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D2B8F-7115-2366-04DE-7CEEB627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7EEAE3-1C06-6717-2440-A96926A3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4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05665-B4C7-26FA-AD6C-4A5928E4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96BD7-0DD6-E23A-38C1-128FF7222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0F2230-66BE-B1B6-C7A6-8CFE450D3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6F934-467F-03EE-872B-7812C850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CE9D2-BE14-0260-C542-EB33755E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E54DE-D469-121D-C2F3-C061E48D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57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8EC01-CFEA-1E3E-4D45-6FE9B0AA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F4323B-175E-4EAC-4D19-0A25B5E3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BD12EF-84A3-8ECC-ED9D-913C33A6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052138-A2C3-0C0E-F05F-AA37F78CC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57CFBA-4E28-A90A-77A1-CC4974EBC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E2701F-7E8E-1BF0-A3DE-CD32B566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6813E7-CDA5-C9B8-3E40-820D660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6318FF-1521-B14A-5083-2D910298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8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E409EE-2890-1013-E945-02123D9B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65E109-CFB9-0BAC-26A5-B3A387C7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0A127D-8B32-06FA-C61A-A06527F0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BBE6B8-77A7-FC11-FA05-14E5C31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0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E6B92B-9C12-A2CB-EE81-E54AE6C4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8C9B4E-5AA3-E47E-82E0-B8264948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C55D3B-5BA4-14CF-DA93-17C1C5D4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97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F26A6E-FB6C-C87C-DC89-4A275F6C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748696-D886-7E0E-7F2D-7D3F16BD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F8E484-BA04-E7A5-47C6-CADA15D6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5CE12-BCF0-A76D-2E56-685329FA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B99E50-7D6E-AC8A-E13E-C1B1583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8409F7-16E3-E9A0-9250-26293840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30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A3C34-939A-AA8C-1964-2C109859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F984A7-3BBE-4B12-53DF-2DD8C815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865AEC-0B96-8A0F-6F61-DAD9F116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BB05A7-FD74-7F45-8EC6-1A5EDB5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8F7A47-BE21-69C1-173E-7FEAEF93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92587A-3681-2276-29EB-8D255F58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32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DE1846-F49D-3CDA-02E0-8BAD9547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10D863-BA77-BA23-6949-9ADAACEF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D239E-2C9C-4F46-CAB8-D87B5B170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F5721-ED0D-7B47-97A4-120B601039B6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6BBB69-0AEB-6E09-3451-A541EC0D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13EB90-94AC-CD49-EDAE-AA5EAE57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EF50D-ADE4-1542-9FA8-7240C54AE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E372DF-222C-7FCE-AFA0-2F511F4BD5B2}"/>
              </a:ext>
            </a:extLst>
          </p:cNvPr>
          <p:cNvSpPr txBox="1"/>
          <p:nvPr/>
        </p:nvSpPr>
        <p:spPr>
          <a:xfrm>
            <a:off x="2726377" y="6211669"/>
            <a:ext cx="5545776" cy="646331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bg1"/>
                </a:solidFill>
              </a:rPr>
              <a:t>初回限定　</a:t>
            </a:r>
            <a:r>
              <a:rPr kumimoji="1" lang="en-US" altLang="ja-JP" sz="3600" dirty="0">
                <a:solidFill>
                  <a:schemeClr val="bg1"/>
                </a:solidFill>
              </a:rPr>
              <a:t>80</a:t>
            </a:r>
            <a:r>
              <a:rPr kumimoji="1" lang="ja-JP" altLang="en-US" sz="3600">
                <a:solidFill>
                  <a:schemeClr val="bg1"/>
                </a:solidFill>
              </a:rPr>
              <a:t>％</a:t>
            </a:r>
            <a:r>
              <a:rPr kumimoji="1" lang="en-US" altLang="ja-JP" sz="3600" dirty="0">
                <a:solidFill>
                  <a:schemeClr val="bg1"/>
                </a:solidFill>
              </a:rPr>
              <a:t>OFF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9CDF4F6-6305-0B14-4AC3-624B0E5BC03E}"/>
              </a:ext>
            </a:extLst>
          </p:cNvPr>
          <p:cNvGrpSpPr/>
          <p:nvPr/>
        </p:nvGrpSpPr>
        <p:grpSpPr>
          <a:xfrm>
            <a:off x="1743776" y="535272"/>
            <a:ext cx="8704448" cy="2497224"/>
            <a:chOff x="1743776" y="535272"/>
            <a:chExt cx="8704448" cy="249722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753FAB7-EF10-B97A-3BFD-55FB4F3946B7}"/>
                </a:ext>
              </a:extLst>
            </p:cNvPr>
            <p:cNvSpPr txBox="1"/>
            <p:nvPr/>
          </p:nvSpPr>
          <p:spPr>
            <a:xfrm>
              <a:off x="2174834" y="1934712"/>
              <a:ext cx="2956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/>
                <a:t>通常初回施術費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DDC2B22-B5A6-BFC4-5931-E8688E36ECEC}"/>
                </a:ext>
              </a:extLst>
            </p:cNvPr>
            <p:cNvSpPr txBox="1"/>
            <p:nvPr/>
          </p:nvSpPr>
          <p:spPr>
            <a:xfrm>
              <a:off x="2174834" y="2366995"/>
              <a:ext cx="2956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600" strike="sngStrike" dirty="0"/>
                <a:t>10,000</a:t>
              </a:r>
              <a:r>
                <a:rPr kumimoji="1" lang="ja-JP" altLang="en-US"/>
                <a:t>円</a:t>
              </a:r>
              <a:endParaRPr kumimoji="1" lang="ja-JP" altLang="en-US" sz="2800"/>
            </a:p>
          </p:txBody>
        </p:sp>
        <p:sp>
          <p:nvSpPr>
            <p:cNvPr id="7" name="右矢印 6">
              <a:extLst>
                <a:ext uri="{FF2B5EF4-FFF2-40B4-BE49-F238E27FC236}">
                  <a16:creationId xmlns:a16="http://schemas.microsoft.com/office/drawing/2014/main" id="{C0B58C55-3D64-C8EE-91E9-A74BCBE8F264}"/>
                </a:ext>
              </a:extLst>
            </p:cNvPr>
            <p:cNvSpPr/>
            <p:nvPr/>
          </p:nvSpPr>
          <p:spPr>
            <a:xfrm>
              <a:off x="5599216" y="1846635"/>
              <a:ext cx="993569" cy="1185861"/>
            </a:xfrm>
            <a:prstGeom prst="rightArrow">
              <a:avLst/>
            </a:prstGeom>
            <a:solidFill>
              <a:srgbClr val="51D0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0EA409E-4C7A-D965-AE25-6239A3FB0376}"/>
                </a:ext>
              </a:extLst>
            </p:cNvPr>
            <p:cNvSpPr txBox="1"/>
            <p:nvPr/>
          </p:nvSpPr>
          <p:spPr>
            <a:xfrm>
              <a:off x="6624449" y="2007282"/>
              <a:ext cx="38237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6000" b="1" dirty="0">
                  <a:solidFill>
                    <a:srgbClr val="FF0000"/>
                  </a:solidFill>
                </a:rPr>
                <a:t>1,980</a:t>
              </a:r>
              <a:r>
                <a:rPr kumimoji="1" lang="ja-JP" altLang="en-US"/>
                <a:t>円</a:t>
              </a:r>
              <a:r>
                <a:rPr kumimoji="1" lang="en-US" altLang="ja-JP" dirty="0"/>
                <a:t>(</a:t>
              </a:r>
              <a:r>
                <a:rPr kumimoji="1" lang="ja-JP" altLang="en-US"/>
                <a:t>税込</a:t>
              </a:r>
              <a:r>
                <a:rPr kumimoji="1" lang="en-US" altLang="ja-JP" dirty="0"/>
                <a:t>)</a:t>
              </a:r>
              <a:endParaRPr kumimoji="1" lang="en-US" altLang="ja-JP" sz="4000" dirty="0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E19850BF-61A9-1A7E-93F6-D1308D9EE345}"/>
                </a:ext>
              </a:extLst>
            </p:cNvPr>
            <p:cNvSpPr/>
            <p:nvPr/>
          </p:nvSpPr>
          <p:spPr>
            <a:xfrm>
              <a:off x="1743776" y="535272"/>
              <a:ext cx="8704448" cy="914400"/>
            </a:xfrm>
            <a:prstGeom prst="roundRect">
              <a:avLst/>
            </a:prstGeom>
            <a:solidFill>
              <a:srgbClr val="51D0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/>
                <a:t>初回限定割引　</a:t>
              </a:r>
              <a:r>
                <a:rPr kumimoji="1" lang="en-US" altLang="ja-JP" sz="4000" b="1" dirty="0"/>
                <a:t>80</a:t>
              </a:r>
              <a:r>
                <a:rPr kumimoji="1" lang="ja-JP" altLang="en-US" sz="4000" b="1"/>
                <a:t>％</a:t>
              </a:r>
              <a:r>
                <a:rPr kumimoji="1" lang="en-US" altLang="ja-JP" sz="4000" b="1" dirty="0"/>
                <a:t>OFF</a:t>
              </a:r>
              <a:endParaRPr kumimoji="1" lang="ja-JP" altLang="en-US" sz="4000" b="1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43C0CE4-2EBD-2047-8D8F-00E0855F6237}"/>
              </a:ext>
            </a:extLst>
          </p:cNvPr>
          <p:cNvSpPr txBox="1"/>
          <p:nvPr/>
        </p:nvSpPr>
        <p:spPr>
          <a:xfrm>
            <a:off x="8536336" y="5984174"/>
            <a:ext cx="121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(</a:t>
            </a:r>
            <a:r>
              <a:rPr kumimoji="1" lang="ja-JP" altLang="en-US" sz="1600"/>
              <a:t>税込</a:t>
            </a:r>
            <a:r>
              <a:rPr kumimoji="1" lang="en-US" altLang="ja-JP" sz="1600" dirty="0"/>
              <a:t>)</a:t>
            </a:r>
            <a:endParaRPr kumimoji="1" lang="en-US" altLang="ja-JP" sz="1050" dirty="0"/>
          </a:p>
        </p:txBody>
      </p:sp>
    </p:spTree>
    <p:extLst>
      <p:ext uri="{BB962C8B-B14F-4D97-AF65-F5344CB8AC3E}">
        <p14:creationId xmlns:p14="http://schemas.microsoft.com/office/powerpoint/2010/main" val="146790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BD2C-8BC2-30F2-A2F8-A20C4120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301C0F-8C00-557F-3AE6-C4A385F61ACE}"/>
              </a:ext>
            </a:extLst>
          </p:cNvPr>
          <p:cNvSpPr txBox="1"/>
          <p:nvPr/>
        </p:nvSpPr>
        <p:spPr>
          <a:xfrm>
            <a:off x="2726377" y="6211669"/>
            <a:ext cx="5545776" cy="646331"/>
          </a:xfrm>
          <a:prstGeom prst="rect">
            <a:avLst/>
          </a:prstGeom>
          <a:solidFill>
            <a:srgbClr val="FF7E79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bg1"/>
                </a:solidFill>
              </a:rPr>
              <a:t>初回限定　</a:t>
            </a:r>
            <a:r>
              <a:rPr kumimoji="1" lang="en-US" altLang="ja-JP" sz="3600" dirty="0">
                <a:solidFill>
                  <a:schemeClr val="bg1"/>
                </a:solidFill>
              </a:rPr>
              <a:t>80</a:t>
            </a:r>
            <a:r>
              <a:rPr kumimoji="1" lang="ja-JP" altLang="en-US" sz="3600">
                <a:solidFill>
                  <a:schemeClr val="bg1"/>
                </a:solidFill>
              </a:rPr>
              <a:t>％</a:t>
            </a:r>
            <a:r>
              <a:rPr kumimoji="1" lang="en-US" altLang="ja-JP" sz="3600" dirty="0">
                <a:solidFill>
                  <a:schemeClr val="bg1"/>
                </a:solidFill>
              </a:rPr>
              <a:t>OFF</a:t>
            </a:r>
            <a:endParaRPr kumimoji="1" lang="ja-JP" altLang="en-US" sz="3600">
              <a:solidFill>
                <a:schemeClr val="bg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954EA1-07E9-5FEB-6CCE-A066198DF9DD}"/>
              </a:ext>
            </a:extLst>
          </p:cNvPr>
          <p:cNvGrpSpPr/>
          <p:nvPr/>
        </p:nvGrpSpPr>
        <p:grpSpPr>
          <a:xfrm>
            <a:off x="2831812" y="535272"/>
            <a:ext cx="6528377" cy="4508957"/>
            <a:chOff x="2831812" y="535272"/>
            <a:chExt cx="6528377" cy="450895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BFF9D86-F9F2-4396-0039-CF4D6E4115A6}"/>
                </a:ext>
              </a:extLst>
            </p:cNvPr>
            <p:cNvSpPr txBox="1"/>
            <p:nvPr/>
          </p:nvSpPr>
          <p:spPr>
            <a:xfrm>
              <a:off x="4617522" y="1723164"/>
              <a:ext cx="2956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/>
                <a:t>通常初回施術費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CF30D11-82D1-22E2-D942-A8D3613EA1D2}"/>
                </a:ext>
              </a:extLst>
            </p:cNvPr>
            <p:cNvSpPr txBox="1"/>
            <p:nvPr/>
          </p:nvSpPr>
          <p:spPr>
            <a:xfrm>
              <a:off x="4617522" y="2155447"/>
              <a:ext cx="29569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strike="sngStrike" dirty="0"/>
                <a:t>10,000</a:t>
              </a:r>
              <a:r>
                <a:rPr kumimoji="1" lang="ja-JP" altLang="en-US"/>
                <a:t>円</a:t>
              </a:r>
              <a:endParaRPr kumimoji="1" lang="ja-JP" altLang="en-US" sz="2800"/>
            </a:p>
          </p:txBody>
        </p:sp>
        <p:sp>
          <p:nvSpPr>
            <p:cNvPr id="7" name="右矢印 6">
              <a:extLst>
                <a:ext uri="{FF2B5EF4-FFF2-40B4-BE49-F238E27FC236}">
                  <a16:creationId xmlns:a16="http://schemas.microsoft.com/office/drawing/2014/main" id="{89746956-AE1D-DCE7-1FA7-7F7EEEC86CA8}"/>
                </a:ext>
              </a:extLst>
            </p:cNvPr>
            <p:cNvSpPr/>
            <p:nvPr/>
          </p:nvSpPr>
          <p:spPr>
            <a:xfrm rot="5400000">
              <a:off x="5599216" y="2387611"/>
              <a:ext cx="993569" cy="1919009"/>
            </a:xfrm>
            <a:prstGeom prst="rightArrow">
              <a:avLst>
                <a:gd name="adj1" fmla="val 50000"/>
                <a:gd name="adj2" fmla="val 48805"/>
              </a:avLst>
            </a:prstGeom>
            <a:solidFill>
              <a:srgbClr val="51D0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BC2DBDD-1A74-6120-E7E9-2952C3F2BE12}"/>
                </a:ext>
              </a:extLst>
            </p:cNvPr>
            <p:cNvSpPr txBox="1"/>
            <p:nvPr/>
          </p:nvSpPr>
          <p:spPr>
            <a:xfrm>
              <a:off x="4498772" y="3843900"/>
              <a:ext cx="38237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7200" b="1" dirty="0">
                  <a:solidFill>
                    <a:srgbClr val="FF0000"/>
                  </a:solidFill>
                </a:rPr>
                <a:t>1,980</a:t>
              </a:r>
              <a:r>
                <a:rPr kumimoji="1" lang="ja-JP" altLang="en-US"/>
                <a:t>円</a:t>
              </a:r>
              <a:r>
                <a:rPr kumimoji="1" lang="en-US" altLang="ja-JP" dirty="0"/>
                <a:t>(</a:t>
              </a:r>
              <a:r>
                <a:rPr kumimoji="1" lang="ja-JP" altLang="en-US"/>
                <a:t>税込</a:t>
              </a:r>
              <a:r>
                <a:rPr kumimoji="1" lang="en-US" altLang="ja-JP" dirty="0"/>
                <a:t>)</a:t>
              </a:r>
              <a:endParaRPr kumimoji="1" lang="en-US" altLang="ja-JP" sz="4000" dirty="0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914D6AD2-95F8-E634-ACC2-6B0DCF2F622A}"/>
                </a:ext>
              </a:extLst>
            </p:cNvPr>
            <p:cNvSpPr/>
            <p:nvPr/>
          </p:nvSpPr>
          <p:spPr>
            <a:xfrm>
              <a:off x="2831812" y="535272"/>
              <a:ext cx="6528377" cy="914400"/>
            </a:xfrm>
            <a:prstGeom prst="roundRect">
              <a:avLst/>
            </a:prstGeom>
            <a:solidFill>
              <a:srgbClr val="51D0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b="1"/>
                <a:t>初回限定割引　</a:t>
              </a:r>
              <a:r>
                <a:rPr kumimoji="1" lang="en-US" altLang="ja-JP" sz="4000" b="1" dirty="0"/>
                <a:t>80</a:t>
              </a:r>
              <a:r>
                <a:rPr kumimoji="1" lang="ja-JP" altLang="en-US" sz="4000" b="1"/>
                <a:t>％</a:t>
              </a:r>
              <a:r>
                <a:rPr kumimoji="1" lang="en-US" altLang="ja-JP" sz="4000" b="1" dirty="0"/>
                <a:t>OFF</a:t>
              </a:r>
              <a:endParaRPr kumimoji="1" lang="ja-JP" altLang="en-US" sz="4000" b="1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5361A03-F3FA-DDF8-E82C-F2A6014827FE}"/>
                </a:ext>
              </a:extLst>
            </p:cNvPr>
            <p:cNvSpPr txBox="1"/>
            <p:nvPr/>
          </p:nvSpPr>
          <p:spPr>
            <a:xfrm>
              <a:off x="6707536" y="2422689"/>
              <a:ext cx="1218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(</a:t>
              </a:r>
              <a:r>
                <a:rPr kumimoji="1" lang="ja-JP" altLang="en-US" sz="1600"/>
                <a:t>税込</a:t>
              </a:r>
              <a:r>
                <a:rPr kumimoji="1" lang="en-US" altLang="ja-JP" sz="1600" dirty="0"/>
                <a:t>)</a:t>
              </a:r>
              <a:endParaRPr kumimoji="1" lang="en-US" altLang="ja-JP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4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44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恭介 小寺</dc:creator>
  <cp:lastModifiedBy>恭介 小寺</cp:lastModifiedBy>
  <cp:revision>2</cp:revision>
  <dcterms:created xsi:type="dcterms:W3CDTF">2025-09-15T02:38:58Z</dcterms:created>
  <dcterms:modified xsi:type="dcterms:W3CDTF">2025-09-22T03:55:36Z</dcterms:modified>
</cp:coreProperties>
</file>