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E3308-CEDC-4AE3-A307-78FD25806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0E722C-B9FC-44BE-B42C-F96B36ABA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894F8-5680-4444-8C60-D720CCFA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EC38-2422-40EE-A946-03300796E9D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EF0F4-137E-4ABD-9276-9A08B5E1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5B44B-5C5B-4618-A212-5AF68872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1BC2-B7C6-4431-AE3D-CE0083B1D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E3AB9-87E0-4CD2-9270-4084B0CF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D8DD0E-69E2-42CD-BBAE-55632070F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20FA7-AB52-45D9-9B53-DD40D594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EC38-2422-40EE-A946-03300796E9D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3BA76-BFA6-4EFC-9A57-6E8A3EE0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CB05D-17CA-4FD3-B23F-E2A766CD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1BC2-B7C6-4431-AE3D-CE0083B1D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47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EC177D-FE73-411B-A278-534EF0109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BBF764-68B8-493F-BB70-DC8C32802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27345-78C7-42BD-B0D0-022B5741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EC38-2422-40EE-A946-03300796E9D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33DE3-59D2-4983-8A50-DA7EA900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91B1A-8F59-4025-A6F0-D2BBC249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1BC2-B7C6-4431-AE3D-CE0083B1D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45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BFDD6-2E74-4311-9E3F-9E60C22E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7D6B6-2CA1-4266-8843-091EFDE5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87D0E-0F9E-4866-BF05-5EF0F428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EC38-2422-40EE-A946-03300796E9D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04565-5128-4B5D-A081-5A5291EA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C7D53-1BF0-4AA1-8ED1-1B721100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1BC2-B7C6-4431-AE3D-CE0083B1D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3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F1DF4-3FBE-4ACF-A594-BE8D9A4D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4EBE8-69BF-4F7A-A8D9-43273CFB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E923C-258A-49D9-8B92-2E28B2B4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EC38-2422-40EE-A946-03300796E9D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5607E-8FA6-486A-AA2F-A0757AD5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BFCBF-1F37-4CE1-8B6B-464620F1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1BC2-B7C6-4431-AE3D-CE0083B1D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CB749-3383-4432-A67C-124CCFD5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5E15F-888B-4BA4-9AE6-5BBCD327A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FEAD2-B809-4F27-9091-97CA98D2E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4A6FB-742C-415C-85F9-BE0F7D2C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EC38-2422-40EE-A946-03300796E9D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F7508-C4B3-4052-B387-BF1BBE55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11D534-CC47-41AD-A01C-B96D6113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1BC2-B7C6-4431-AE3D-CE0083B1D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4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ED270-DB57-45C3-AF26-777A7CC5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21A263-1832-4A2C-B1C8-FF45E6028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FCF49E-1608-4816-98F1-C634BE674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0D7762-C59B-4FBE-8CBA-73A54CCA1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AB5E66-0678-4F20-B91E-689C0A8E9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2F107D-FD8B-4B3F-BFCF-C8E58069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EC38-2422-40EE-A946-03300796E9D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5C5095-6A31-40CE-A311-FCFD8E0E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7F55C2-11E4-4D4B-97CC-62041FFE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1BC2-B7C6-4431-AE3D-CE0083B1D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3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6E3A3-7648-43DC-A3EF-AFBF17A3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EDDB82-9572-4B68-BD3F-ABF0BF09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EC38-2422-40EE-A946-03300796E9D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F31F77-8F2E-43AF-991F-E232C96C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6D99AA-C4BF-488E-ACF6-15C56203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1BC2-B7C6-4431-AE3D-CE0083B1D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5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4E795A-7BC4-46DB-9C7E-1E8BF7F5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EC38-2422-40EE-A946-03300796E9D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3CB1BD-BDBA-4D37-9C11-0F644C9C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C4544-4210-4C15-8574-5A6AD880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1BC2-B7C6-4431-AE3D-CE0083B1D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F784C-8D5D-4B9D-AAA5-33DDC295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77144-A6C0-40B0-8FBA-087C1593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83B89-3AB5-494B-8ED8-0AD6ADDAF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5B82D3-04FA-4FCE-AC87-6509E52C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EC38-2422-40EE-A946-03300796E9D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0B852-B929-4172-88D0-6721B5F5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126D48-CDBB-45E1-9001-15E3FEA5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1BC2-B7C6-4431-AE3D-CE0083B1D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4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41E60-89E9-498F-B2AF-F59B6906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7AEC23-DAA6-459B-B873-4169B0578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416805-AE3D-4A48-A049-4DC26844B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586B1-BD6B-448A-AB29-90E16BA6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EC38-2422-40EE-A946-03300796E9D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1B0400-3BCC-441C-B3C9-5C06662B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A62D4C-77CD-45D0-93FF-B57F0A58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1BC2-B7C6-4431-AE3D-CE0083B1D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65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27409B-86FA-4D0F-8795-4C9AF137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20CF34-0E95-44BC-BDDF-E9AC10CA2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19534-CD03-428A-BD84-0D80B67E4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FEC38-2422-40EE-A946-03300796E9D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BBB0C-EC5B-4311-A44D-B516D818D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3B18D-C320-471F-BC80-AD5BCBFA0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1BC2-B7C6-4431-AE3D-CE0083B1D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00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B77EC-78EC-42D4-A8FE-8CDAE320C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807" y="368693"/>
            <a:ext cx="9144000" cy="913353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模型压缩和架构搜索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7344C3-CFD7-4721-B6EA-709C55A78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268" y="1481007"/>
            <a:ext cx="9144000" cy="1655762"/>
          </a:xfrm>
        </p:spPr>
        <p:txBody>
          <a:bodyPr/>
          <a:lstStyle/>
          <a:p>
            <a:r>
              <a:rPr lang="en-US" altLang="zh-CN" dirty="0"/>
              <a:t>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03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D8D20-18C5-414D-ACD9-3148817A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3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A0B26-E5F0-45B8-B9B2-983D5B1B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介绍另一类常用的消耗</a:t>
            </a:r>
            <a:r>
              <a:rPr lang="en-US" altLang="zh-CN" dirty="0"/>
              <a:t>GPU</a:t>
            </a:r>
            <a:r>
              <a:rPr lang="zh-CN" altLang="en-US" dirty="0"/>
              <a:t>资源的</a:t>
            </a:r>
            <a:r>
              <a:rPr lang="en-US" altLang="zh-CN" dirty="0"/>
              <a:t>AI</a:t>
            </a:r>
            <a:r>
              <a:rPr lang="zh-CN" altLang="en-US" dirty="0"/>
              <a:t>应用场景</a:t>
            </a:r>
            <a:endParaRPr lang="en-US" altLang="zh-CN" dirty="0"/>
          </a:p>
          <a:p>
            <a:r>
              <a:rPr lang="zh-CN" altLang="en-US" dirty="0"/>
              <a:t> 熟</a:t>
            </a:r>
          </a:p>
        </p:txBody>
      </p:sp>
    </p:spTree>
    <p:extLst>
      <p:ext uri="{BB962C8B-B14F-4D97-AF65-F5344CB8AC3E}">
        <p14:creationId xmlns:p14="http://schemas.microsoft.com/office/powerpoint/2010/main" val="217970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FDAFC-90D2-4D42-AD19-5B4F20C5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6" y="91748"/>
            <a:ext cx="10515600" cy="1325563"/>
          </a:xfrm>
        </p:spPr>
        <p:txBody>
          <a:bodyPr/>
          <a:lstStyle/>
          <a:p>
            <a:r>
              <a:rPr lang="zh-CN" altLang="en-US" dirty="0"/>
              <a:t>从剪枝到</a:t>
            </a:r>
            <a:r>
              <a:rPr lang="en-US" altLang="zh-CN" dirty="0"/>
              <a:t>NAS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8B391-BE36-4353-AE79-BA35DC8B2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0" y="1417310"/>
            <a:ext cx="11891913" cy="534894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NAS</a:t>
            </a:r>
            <a:r>
              <a:rPr lang="zh-CN" altLang="en-US" dirty="0"/>
              <a:t>： </a:t>
            </a:r>
            <a:r>
              <a:rPr lang="en-US" altLang="zh-CN" dirty="0"/>
              <a:t>Network Attached Storage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             Neural Architecture Search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！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dirty="0"/>
              <a:t>最基础的</a:t>
            </a:r>
            <a:r>
              <a:rPr lang="en-US" altLang="zh-CN" dirty="0"/>
              <a:t>NAS</a:t>
            </a:r>
            <a:r>
              <a:rPr lang="zh-CN" altLang="en-US" dirty="0"/>
              <a:t>： 对模型剪枝的通道数限制放宽后，就是一种基础的</a:t>
            </a:r>
            <a:r>
              <a:rPr lang="en-US" altLang="zh-CN" dirty="0"/>
              <a:t>NAS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</a:t>
            </a:r>
            <a:r>
              <a:rPr lang="zh-CN" altLang="en-US" dirty="0"/>
              <a:t>可以为</a:t>
            </a:r>
            <a:r>
              <a:rPr lang="en-US" altLang="zh-CN" dirty="0"/>
              <a:t>0</a:t>
            </a:r>
            <a:r>
              <a:rPr lang="zh-CN" altLang="en-US" dirty="0"/>
              <a:t>（跳过该层）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</a:t>
            </a:r>
            <a:r>
              <a:rPr lang="zh-CN" altLang="en-US" dirty="0"/>
              <a:t>可以为比原本通道数更多的值（在原有的基础上进行扩张）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amc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24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D9BD7-A556-447D-9514-B7B6707F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3" y="120028"/>
            <a:ext cx="10515600" cy="1325563"/>
          </a:xfrm>
        </p:spPr>
        <p:txBody>
          <a:bodyPr/>
          <a:lstStyle/>
          <a:p>
            <a:r>
              <a:rPr lang="en-US" altLang="zh-CN" dirty="0"/>
              <a:t>NAS</a:t>
            </a:r>
            <a:r>
              <a:rPr lang="zh-CN" altLang="en-US" dirty="0"/>
              <a:t>简介（核心要素）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17354E-3642-4203-81A9-83F5C0F6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94" y="1874662"/>
            <a:ext cx="7175860" cy="1554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E5D1622-D4C8-4546-99D2-1881A836EE91}"/>
              </a:ext>
            </a:extLst>
          </p:cNvPr>
          <p:cNvSpPr txBox="1"/>
          <p:nvPr/>
        </p:nvSpPr>
        <p:spPr>
          <a:xfrm>
            <a:off x="776700" y="4061047"/>
            <a:ext cx="92057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搜索空间 </a:t>
            </a:r>
            <a:r>
              <a:rPr lang="en-US" altLang="zh-CN" dirty="0"/>
              <a:t>+ </a:t>
            </a:r>
            <a:r>
              <a:rPr lang="zh-CN" altLang="en-US" dirty="0"/>
              <a:t>搜索元素： 模型的骨架，每一个节点可以由不同的神经网络单元构成，但是</a:t>
            </a:r>
            <a:endParaRPr lang="en-US" altLang="zh-CN" dirty="0"/>
          </a:p>
          <a:p>
            <a:r>
              <a:rPr lang="zh-CN" altLang="en-US" dirty="0"/>
              <a:t>骨架固定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搜索策略：如何搜索模型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随机搜索（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），贝叶斯优化（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），进化方法，强化学习（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），基于梯度的方法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…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etc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/>
              <a:t>评估策略： 短</a:t>
            </a:r>
            <a:r>
              <a:rPr lang="en-US" altLang="zh-CN" dirty="0"/>
              <a:t>epoch</a:t>
            </a:r>
            <a:r>
              <a:rPr lang="zh-CN" altLang="en-US" dirty="0"/>
              <a:t>学习，少量数据评估， 基于基类网络的权重直接评估</a:t>
            </a:r>
            <a:r>
              <a:rPr lang="en-US" altLang="zh-CN" dirty="0"/>
              <a:t>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40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ADF9E-FED9-4534-A443-CD9C5D57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NAS</a:t>
            </a:r>
            <a:r>
              <a:rPr lang="zh-CN" altLang="en-US" dirty="0"/>
              <a:t>简介 （核心要素）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EA6043-488A-4C74-92B2-994E5985C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84" y="1531769"/>
            <a:ext cx="9625219" cy="4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0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59C17-DA63-45A4-8A2A-B90BD26E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36" y="112206"/>
            <a:ext cx="10515600" cy="1325563"/>
          </a:xfrm>
        </p:spPr>
        <p:txBody>
          <a:bodyPr/>
          <a:lstStyle/>
          <a:p>
            <a:r>
              <a:rPr lang="en-US" altLang="zh-CN" dirty="0"/>
              <a:t>NAS</a:t>
            </a:r>
            <a:r>
              <a:rPr lang="zh-CN" altLang="en-US" dirty="0"/>
              <a:t>： 富人的游戏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1F4920-046A-4F21-BFA0-1F83C1B96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2" y="1122832"/>
            <a:ext cx="11699132" cy="57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2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F07A0-5C78-4DBD-BC49-962E954E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14A79-3EC0-43A3-BF3D-7B6820F0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180</Words>
  <Application>Microsoft Office PowerPoint</Application>
  <PresentationFormat>宽屏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-apple-system</vt:lpstr>
      <vt:lpstr>等线</vt:lpstr>
      <vt:lpstr>等线 Light</vt:lpstr>
      <vt:lpstr>Arial</vt:lpstr>
      <vt:lpstr>Office 主题​​</vt:lpstr>
      <vt:lpstr>模型压缩和架构搜索</vt:lpstr>
      <vt:lpstr>目的</vt:lpstr>
      <vt:lpstr>从剪枝到NAS</vt:lpstr>
      <vt:lpstr>NAS简介（核心要素）</vt:lpstr>
      <vt:lpstr>NAS简介 （核心要素）</vt:lpstr>
      <vt:lpstr>NAS： 富人的游戏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模型压缩和架构搜索</dc:title>
  <dc:creator>kanbaikyudai@gmail.com</dc:creator>
  <cp:lastModifiedBy>kanbaikyudai@gmail.com</cp:lastModifiedBy>
  <cp:revision>2</cp:revision>
  <dcterms:created xsi:type="dcterms:W3CDTF">2022-02-24T12:40:51Z</dcterms:created>
  <dcterms:modified xsi:type="dcterms:W3CDTF">2022-02-25T02:19:28Z</dcterms:modified>
</cp:coreProperties>
</file>