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28" r:id="rId2"/>
    <p:sldId id="335" r:id="rId3"/>
    <p:sldId id="334" r:id="rId4"/>
    <p:sldId id="336" r:id="rId5"/>
    <p:sldId id="338" r:id="rId6"/>
    <p:sldId id="339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2" r:id="rId17"/>
    <p:sldId id="353" r:id="rId18"/>
    <p:sldId id="354" r:id="rId19"/>
    <p:sldId id="351" r:id="rId20"/>
    <p:sldId id="355" r:id="rId21"/>
    <p:sldId id="357" r:id="rId22"/>
    <p:sldId id="359" r:id="rId23"/>
    <p:sldId id="356" r:id="rId24"/>
    <p:sldId id="360" r:id="rId25"/>
    <p:sldId id="358" r:id="rId26"/>
    <p:sldId id="361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FCA"/>
    <a:srgbClr val="0F3277"/>
    <a:srgbClr val="4876A8"/>
    <a:srgbClr val="32578A"/>
    <a:srgbClr val="FFFFFF"/>
    <a:srgbClr val="FF9900"/>
    <a:srgbClr val="E18A15"/>
    <a:srgbClr val="A1D0E5"/>
    <a:srgbClr val="85BDDC"/>
    <a:srgbClr val="C6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1912" autoAdjust="0"/>
  </p:normalViewPr>
  <p:slideViewPr>
    <p:cSldViewPr>
      <p:cViewPr varScale="1">
        <p:scale>
          <a:sx n="83" d="100"/>
          <a:sy n="83" d="100"/>
        </p:scale>
        <p:origin x="1818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Distribution among test types</a:t>
            </a:r>
          </a:p>
        </c:rich>
      </c:tx>
      <c:layout>
        <c:manualLayout>
          <c:xMode val="edge"/>
          <c:yMode val="edge"/>
          <c:x val="0.326298261630339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Distribution among test tzpes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23-4FE0-BB07-E286F1DCA2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A0-4444-863B-A0D202E57A51}"/>
              </c:ext>
            </c:extLst>
          </c:dPt>
          <c:dPt>
            <c:idx val="2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A0-4444-863B-A0D202E57A51}"/>
              </c:ext>
            </c:extLst>
          </c:dPt>
          <c:dPt>
            <c:idx val="3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A0-4444-863B-A0D202E57A51}"/>
              </c:ext>
            </c:extLst>
          </c:dPt>
          <c:cat>
            <c:strRef>
              <c:f>Tabelle1!$A$2:$A$5</c:f>
              <c:strCache>
                <c:ptCount val="4"/>
                <c:pt idx="0">
                  <c:v>Unit Tests</c:v>
                </c:pt>
                <c:pt idx="1">
                  <c:v>Selenium Tests</c:v>
                </c:pt>
                <c:pt idx="2">
                  <c:v>Usability Tests</c:v>
                </c:pt>
                <c:pt idx="3">
                  <c:v>Performance Tests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</c:v>
                </c:pt>
                <c:pt idx="1">
                  <c:v>28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3-4FE0-BB07-E286F1DCA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9D08C-CF30-4265-82B5-1983FAD01B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EC78A08-AED9-46B2-9729-D3D09240E8D6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Project M</a:t>
          </a:r>
          <a:r>
            <a:rPr lang="de-DE" b="0" dirty="0"/>
            <a:t>anagement</a:t>
          </a:r>
        </a:p>
      </dgm:t>
    </dgm:pt>
    <dgm:pt modelId="{1DDA9723-2793-45EF-8B44-B7669ED8B809}" type="parTrans" cxnId="{92C7E708-1679-4EED-B186-49D82F259FE8}">
      <dgm:prSet/>
      <dgm:spPr/>
      <dgm:t>
        <a:bodyPr/>
        <a:lstStyle/>
        <a:p>
          <a:endParaRPr lang="de-DE"/>
        </a:p>
      </dgm:t>
    </dgm:pt>
    <dgm:pt modelId="{D7FE72FF-3F25-4624-AD65-456CB7A1E913}" type="sibTrans" cxnId="{92C7E708-1679-4EED-B186-49D82F259FE8}">
      <dgm:prSet/>
      <dgm:spPr/>
      <dgm:t>
        <a:bodyPr/>
        <a:lstStyle/>
        <a:p>
          <a:endParaRPr lang="de-DE"/>
        </a:p>
      </dgm:t>
    </dgm:pt>
    <dgm:pt modelId="{A79333EA-55A7-4DCC-959A-84E0ADE070BA}">
      <dgm:prSet phldrT="[Text]"/>
      <dgm:spPr/>
      <dgm:t>
        <a:bodyPr/>
        <a:lstStyle/>
        <a:p>
          <a:r>
            <a:rPr lang="en-US" dirty="0"/>
            <a:t>Architecture</a:t>
          </a:r>
          <a:endParaRPr lang="de-DE" dirty="0"/>
        </a:p>
      </dgm:t>
    </dgm:pt>
    <dgm:pt modelId="{2287D764-5216-461B-BCF3-6001646563A3}" type="parTrans" cxnId="{0E764405-37A0-479B-9560-FA294AC8F261}">
      <dgm:prSet/>
      <dgm:spPr/>
      <dgm:t>
        <a:bodyPr/>
        <a:lstStyle/>
        <a:p>
          <a:endParaRPr lang="de-DE"/>
        </a:p>
      </dgm:t>
    </dgm:pt>
    <dgm:pt modelId="{1740AB67-2C33-477F-8A88-0A5088A1859A}" type="sibTrans" cxnId="{0E764405-37A0-479B-9560-FA294AC8F261}">
      <dgm:prSet/>
      <dgm:spPr/>
      <dgm:t>
        <a:bodyPr/>
        <a:lstStyle/>
        <a:p>
          <a:endParaRPr lang="de-DE"/>
        </a:p>
      </dgm:t>
    </dgm:pt>
    <dgm:pt modelId="{004427F4-9850-46B5-84A9-593B888576F9}">
      <dgm:prSet phldrT="[Text]"/>
      <dgm:spPr/>
      <dgm:t>
        <a:bodyPr/>
        <a:lstStyle/>
        <a:p>
          <a:r>
            <a:rPr lang="en-US" dirty="0"/>
            <a:t>UI Design / Requirement </a:t>
          </a:r>
          <a:endParaRPr lang="de-DE" dirty="0"/>
        </a:p>
      </dgm:t>
    </dgm:pt>
    <dgm:pt modelId="{FFEFD80B-9438-4DBD-B900-F783F467FDC8}" type="parTrans" cxnId="{6EA65E77-30F5-4E6A-B8A2-EED0DE3FB369}">
      <dgm:prSet/>
      <dgm:spPr/>
      <dgm:t>
        <a:bodyPr/>
        <a:lstStyle/>
        <a:p>
          <a:endParaRPr lang="de-DE"/>
        </a:p>
      </dgm:t>
    </dgm:pt>
    <dgm:pt modelId="{E73D2E1A-58A5-4869-8B67-9A7B743324E6}" type="sibTrans" cxnId="{6EA65E77-30F5-4E6A-B8A2-EED0DE3FB369}">
      <dgm:prSet/>
      <dgm:spPr/>
      <dgm:t>
        <a:bodyPr/>
        <a:lstStyle/>
        <a:p>
          <a:endParaRPr lang="de-DE"/>
        </a:p>
      </dgm:t>
    </dgm:pt>
    <dgm:pt modelId="{B142D3EC-786A-4857-AAF3-F8AC91517513}">
      <dgm:prSet/>
      <dgm:spPr/>
      <dgm:t>
        <a:bodyPr/>
        <a:lstStyle/>
        <a:p>
          <a:r>
            <a:rPr lang="de-DE" dirty="0"/>
            <a:t>Quality Management</a:t>
          </a:r>
        </a:p>
      </dgm:t>
    </dgm:pt>
    <dgm:pt modelId="{FE7F6A54-47AC-495C-9E2E-5890DC7A1F03}" type="parTrans" cxnId="{539EE65C-9F7C-4EDB-A758-CE57ED74B600}">
      <dgm:prSet/>
      <dgm:spPr/>
      <dgm:t>
        <a:bodyPr/>
        <a:lstStyle/>
        <a:p>
          <a:endParaRPr lang="de-DE"/>
        </a:p>
      </dgm:t>
    </dgm:pt>
    <dgm:pt modelId="{6EE3A50A-AFF8-448D-81EC-5745BC06D28F}" type="sibTrans" cxnId="{539EE65C-9F7C-4EDB-A758-CE57ED74B600}">
      <dgm:prSet/>
      <dgm:spPr/>
      <dgm:t>
        <a:bodyPr/>
        <a:lstStyle/>
        <a:p>
          <a:endParaRPr lang="de-DE"/>
        </a:p>
      </dgm:t>
    </dgm:pt>
    <dgm:pt modelId="{3FAB46B4-B5A1-4759-90BC-CCBD35BE29FF}">
      <dgm:prSet phldrT="[Text]"/>
      <dgm:spPr/>
      <dgm:t>
        <a:bodyPr/>
        <a:lstStyle/>
        <a:p>
          <a:r>
            <a:rPr lang="en-US" dirty="0"/>
            <a:t>Deployment</a:t>
          </a:r>
          <a:endParaRPr lang="de-DE" dirty="0"/>
        </a:p>
      </dgm:t>
    </dgm:pt>
    <dgm:pt modelId="{F14D3D85-C2EB-41ED-A9A6-9D97EACA3848}" type="parTrans" cxnId="{11453BE4-EBE9-4571-9FFB-69CBD16C88E3}">
      <dgm:prSet/>
      <dgm:spPr/>
      <dgm:t>
        <a:bodyPr/>
        <a:lstStyle/>
        <a:p>
          <a:endParaRPr lang="de-DE"/>
        </a:p>
      </dgm:t>
    </dgm:pt>
    <dgm:pt modelId="{2237F04A-B041-4A82-8DC5-1811A43B0C1E}" type="sibTrans" cxnId="{11453BE4-EBE9-4571-9FFB-69CBD16C88E3}">
      <dgm:prSet/>
      <dgm:spPr/>
      <dgm:t>
        <a:bodyPr/>
        <a:lstStyle/>
        <a:p>
          <a:endParaRPr lang="de-DE"/>
        </a:p>
      </dgm:t>
    </dgm:pt>
    <dgm:pt modelId="{034CD9BE-1D01-466F-AADA-BB83A4D3C08C}">
      <dgm:prSet phldrT="[Text]"/>
      <dgm:spPr/>
      <dgm:t>
        <a:bodyPr/>
        <a:lstStyle/>
        <a:p>
          <a:r>
            <a:rPr lang="en-US"/>
            <a:t>Development</a:t>
          </a:r>
          <a:endParaRPr lang="de-DE" dirty="0"/>
        </a:p>
      </dgm:t>
    </dgm:pt>
    <dgm:pt modelId="{E5173672-9784-4501-A639-3C19B5E869A5}" type="parTrans" cxnId="{8E088445-4260-4CFF-8DE9-33559CAA509F}">
      <dgm:prSet/>
      <dgm:spPr/>
      <dgm:t>
        <a:bodyPr/>
        <a:lstStyle/>
        <a:p>
          <a:endParaRPr lang="de-DE"/>
        </a:p>
      </dgm:t>
    </dgm:pt>
    <dgm:pt modelId="{769934EC-668B-4934-A1A3-6EFFEEA8305E}" type="sibTrans" cxnId="{8E088445-4260-4CFF-8DE9-33559CAA509F}">
      <dgm:prSet/>
      <dgm:spPr/>
      <dgm:t>
        <a:bodyPr/>
        <a:lstStyle/>
        <a:p>
          <a:endParaRPr lang="de-DE"/>
        </a:p>
      </dgm:t>
    </dgm:pt>
    <dgm:pt modelId="{1E7A3443-2D49-4DB9-BC9D-1864A9D238C9}" type="pres">
      <dgm:prSet presAssocID="{BE89D08C-CF30-4265-82B5-1983FAD01B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D814C0-724B-4EE5-8E3A-D4BFFA1E48AE}" type="pres">
      <dgm:prSet presAssocID="{FEC78A08-AED9-46B2-9729-D3D09240E8D6}" presName="hierRoot1" presStyleCnt="0">
        <dgm:presLayoutVars>
          <dgm:hierBranch val="init"/>
        </dgm:presLayoutVars>
      </dgm:prSet>
      <dgm:spPr/>
    </dgm:pt>
    <dgm:pt modelId="{39246B12-9B4F-4FF1-9E8F-55B6D93AAFD1}" type="pres">
      <dgm:prSet presAssocID="{FEC78A08-AED9-46B2-9729-D3D09240E8D6}" presName="rootComposite1" presStyleCnt="0"/>
      <dgm:spPr/>
    </dgm:pt>
    <dgm:pt modelId="{21BB7208-6859-46C1-B8B8-8F7FFCCF7BF0}" type="pres">
      <dgm:prSet presAssocID="{FEC78A08-AED9-46B2-9729-D3D09240E8D6}" presName="rootText1" presStyleLbl="node0" presStyleIdx="0" presStyleCnt="2" custScaleX="116430" custLinFactNeighborX="429" custLinFactNeighborY="-554">
        <dgm:presLayoutVars>
          <dgm:chPref val="3"/>
        </dgm:presLayoutVars>
      </dgm:prSet>
      <dgm:spPr/>
    </dgm:pt>
    <dgm:pt modelId="{31D26207-36CA-4649-A76F-A64CB0562894}" type="pres">
      <dgm:prSet presAssocID="{FEC78A08-AED9-46B2-9729-D3D09240E8D6}" presName="rootConnector1" presStyleLbl="node1" presStyleIdx="0" presStyleCnt="0"/>
      <dgm:spPr/>
    </dgm:pt>
    <dgm:pt modelId="{D98369A8-6DA2-4512-A4E1-34815BC258A2}" type="pres">
      <dgm:prSet presAssocID="{FEC78A08-AED9-46B2-9729-D3D09240E8D6}" presName="hierChild2" presStyleCnt="0"/>
      <dgm:spPr/>
    </dgm:pt>
    <dgm:pt modelId="{6F71256A-44FA-48B6-8E49-5689E47DED33}" type="pres">
      <dgm:prSet presAssocID="{2287D764-5216-461B-BCF3-6001646563A3}" presName="Name37" presStyleLbl="parChTrans1D2" presStyleIdx="0" presStyleCnt="4"/>
      <dgm:spPr/>
    </dgm:pt>
    <dgm:pt modelId="{0158B76B-797C-4C20-8854-324FB7960B5B}" type="pres">
      <dgm:prSet presAssocID="{A79333EA-55A7-4DCC-959A-84E0ADE070BA}" presName="hierRoot2" presStyleCnt="0">
        <dgm:presLayoutVars>
          <dgm:hierBranch val="init"/>
        </dgm:presLayoutVars>
      </dgm:prSet>
      <dgm:spPr/>
    </dgm:pt>
    <dgm:pt modelId="{4EBE8935-C626-49E5-ABF0-652B6502336D}" type="pres">
      <dgm:prSet presAssocID="{A79333EA-55A7-4DCC-959A-84E0ADE070BA}" presName="rootComposite" presStyleCnt="0"/>
      <dgm:spPr/>
    </dgm:pt>
    <dgm:pt modelId="{E4E8A5DA-4A1D-426E-9CC4-7AD320F7E04A}" type="pres">
      <dgm:prSet presAssocID="{A79333EA-55A7-4DCC-959A-84E0ADE070BA}" presName="rootText" presStyleLbl="node2" presStyleIdx="0" presStyleCnt="4">
        <dgm:presLayoutVars>
          <dgm:chPref val="3"/>
        </dgm:presLayoutVars>
      </dgm:prSet>
      <dgm:spPr/>
    </dgm:pt>
    <dgm:pt modelId="{70062228-C2F8-43BD-8901-5295CC79E2BA}" type="pres">
      <dgm:prSet presAssocID="{A79333EA-55A7-4DCC-959A-84E0ADE070BA}" presName="rootConnector" presStyleLbl="node2" presStyleIdx="0" presStyleCnt="4"/>
      <dgm:spPr/>
    </dgm:pt>
    <dgm:pt modelId="{C6D4B0CD-E913-43E2-A852-77C009C803A8}" type="pres">
      <dgm:prSet presAssocID="{A79333EA-55A7-4DCC-959A-84E0ADE070BA}" presName="hierChild4" presStyleCnt="0"/>
      <dgm:spPr/>
    </dgm:pt>
    <dgm:pt modelId="{E587EC02-6879-48F4-8387-6343B9C105D4}" type="pres">
      <dgm:prSet presAssocID="{A79333EA-55A7-4DCC-959A-84E0ADE070BA}" presName="hierChild5" presStyleCnt="0"/>
      <dgm:spPr/>
    </dgm:pt>
    <dgm:pt modelId="{153E830A-08B2-45C8-B6D9-9FE10ECA92C6}" type="pres">
      <dgm:prSet presAssocID="{E5173672-9784-4501-A639-3C19B5E869A5}" presName="Name37" presStyleLbl="parChTrans1D2" presStyleIdx="1" presStyleCnt="4"/>
      <dgm:spPr/>
    </dgm:pt>
    <dgm:pt modelId="{4DE1E555-C5B6-448E-94EA-FBCDB0DC2CA7}" type="pres">
      <dgm:prSet presAssocID="{034CD9BE-1D01-466F-AADA-BB83A4D3C08C}" presName="hierRoot2" presStyleCnt="0">
        <dgm:presLayoutVars>
          <dgm:hierBranch val="init"/>
        </dgm:presLayoutVars>
      </dgm:prSet>
      <dgm:spPr/>
    </dgm:pt>
    <dgm:pt modelId="{E441B9EA-52DF-4897-9056-B1C3C401FE5B}" type="pres">
      <dgm:prSet presAssocID="{034CD9BE-1D01-466F-AADA-BB83A4D3C08C}" presName="rootComposite" presStyleCnt="0"/>
      <dgm:spPr/>
    </dgm:pt>
    <dgm:pt modelId="{189DD518-2205-4990-B5DB-8AE910ECEBB0}" type="pres">
      <dgm:prSet presAssocID="{034CD9BE-1D01-466F-AADA-BB83A4D3C08C}" presName="rootText" presStyleLbl="node2" presStyleIdx="1" presStyleCnt="4">
        <dgm:presLayoutVars>
          <dgm:chPref val="3"/>
        </dgm:presLayoutVars>
      </dgm:prSet>
      <dgm:spPr/>
    </dgm:pt>
    <dgm:pt modelId="{BCA76333-4BE5-47FC-A9D1-431A4EB4CAB9}" type="pres">
      <dgm:prSet presAssocID="{034CD9BE-1D01-466F-AADA-BB83A4D3C08C}" presName="rootConnector" presStyleLbl="node2" presStyleIdx="1" presStyleCnt="4"/>
      <dgm:spPr/>
    </dgm:pt>
    <dgm:pt modelId="{25EA57AD-F07F-4FEC-AFF8-E3A9A3C4FBE7}" type="pres">
      <dgm:prSet presAssocID="{034CD9BE-1D01-466F-AADA-BB83A4D3C08C}" presName="hierChild4" presStyleCnt="0"/>
      <dgm:spPr/>
    </dgm:pt>
    <dgm:pt modelId="{45324A2C-EC63-47F1-AE17-EAA96CF3D82C}" type="pres">
      <dgm:prSet presAssocID="{034CD9BE-1D01-466F-AADA-BB83A4D3C08C}" presName="hierChild5" presStyleCnt="0"/>
      <dgm:spPr/>
    </dgm:pt>
    <dgm:pt modelId="{A4E342FA-3AD0-4587-9B79-1746DEBE4359}" type="pres">
      <dgm:prSet presAssocID="{FFEFD80B-9438-4DBD-B900-F783F467FDC8}" presName="Name37" presStyleLbl="parChTrans1D2" presStyleIdx="2" presStyleCnt="4"/>
      <dgm:spPr/>
    </dgm:pt>
    <dgm:pt modelId="{AD068D08-9F6F-481E-90A1-FF0DE9AC7136}" type="pres">
      <dgm:prSet presAssocID="{004427F4-9850-46B5-84A9-593B888576F9}" presName="hierRoot2" presStyleCnt="0">
        <dgm:presLayoutVars>
          <dgm:hierBranch val="init"/>
        </dgm:presLayoutVars>
      </dgm:prSet>
      <dgm:spPr/>
    </dgm:pt>
    <dgm:pt modelId="{50D7B686-DA70-4F69-8426-8495DDECF97F}" type="pres">
      <dgm:prSet presAssocID="{004427F4-9850-46B5-84A9-593B888576F9}" presName="rootComposite" presStyleCnt="0"/>
      <dgm:spPr/>
    </dgm:pt>
    <dgm:pt modelId="{4BAB24B1-A129-4FA3-A852-9599D3F6D118}" type="pres">
      <dgm:prSet presAssocID="{004427F4-9850-46B5-84A9-593B888576F9}" presName="rootText" presStyleLbl="node2" presStyleIdx="2" presStyleCnt="4">
        <dgm:presLayoutVars>
          <dgm:chPref val="3"/>
        </dgm:presLayoutVars>
      </dgm:prSet>
      <dgm:spPr/>
    </dgm:pt>
    <dgm:pt modelId="{2775E4F3-0BF9-4CAD-8A30-C28CD1AA51F9}" type="pres">
      <dgm:prSet presAssocID="{004427F4-9850-46B5-84A9-593B888576F9}" presName="rootConnector" presStyleLbl="node2" presStyleIdx="2" presStyleCnt="4"/>
      <dgm:spPr/>
    </dgm:pt>
    <dgm:pt modelId="{3A0E0408-1E53-4FEE-BD06-AE7687F2C15D}" type="pres">
      <dgm:prSet presAssocID="{004427F4-9850-46B5-84A9-593B888576F9}" presName="hierChild4" presStyleCnt="0"/>
      <dgm:spPr/>
    </dgm:pt>
    <dgm:pt modelId="{64D1AADD-0299-487A-A8CD-7C749B803848}" type="pres">
      <dgm:prSet presAssocID="{004427F4-9850-46B5-84A9-593B888576F9}" presName="hierChild5" presStyleCnt="0"/>
      <dgm:spPr/>
    </dgm:pt>
    <dgm:pt modelId="{3B7799C6-3D13-49D4-9CE5-709FB5D29D25}" type="pres">
      <dgm:prSet presAssocID="{F14D3D85-C2EB-41ED-A9A6-9D97EACA3848}" presName="Name37" presStyleLbl="parChTrans1D2" presStyleIdx="3" presStyleCnt="4"/>
      <dgm:spPr/>
    </dgm:pt>
    <dgm:pt modelId="{29B9CDF3-118D-46F3-85A1-77A34FDA5DA6}" type="pres">
      <dgm:prSet presAssocID="{3FAB46B4-B5A1-4759-90BC-CCBD35BE29FF}" presName="hierRoot2" presStyleCnt="0">
        <dgm:presLayoutVars>
          <dgm:hierBranch val="init"/>
        </dgm:presLayoutVars>
      </dgm:prSet>
      <dgm:spPr/>
    </dgm:pt>
    <dgm:pt modelId="{35553122-3242-44C1-AB91-AE84F65831CC}" type="pres">
      <dgm:prSet presAssocID="{3FAB46B4-B5A1-4759-90BC-CCBD35BE29FF}" presName="rootComposite" presStyleCnt="0"/>
      <dgm:spPr/>
    </dgm:pt>
    <dgm:pt modelId="{25F8783B-A2DA-4D71-840B-ECEA85151AD9}" type="pres">
      <dgm:prSet presAssocID="{3FAB46B4-B5A1-4759-90BC-CCBD35BE29FF}" presName="rootText" presStyleLbl="node2" presStyleIdx="3" presStyleCnt="4">
        <dgm:presLayoutVars>
          <dgm:chPref val="3"/>
        </dgm:presLayoutVars>
      </dgm:prSet>
      <dgm:spPr/>
    </dgm:pt>
    <dgm:pt modelId="{B03BA6DA-EEAC-4C02-A2DA-FE0D0515E674}" type="pres">
      <dgm:prSet presAssocID="{3FAB46B4-B5A1-4759-90BC-CCBD35BE29FF}" presName="rootConnector" presStyleLbl="node2" presStyleIdx="3" presStyleCnt="4"/>
      <dgm:spPr/>
    </dgm:pt>
    <dgm:pt modelId="{9886D7F3-8510-47C4-9053-5C178082303B}" type="pres">
      <dgm:prSet presAssocID="{3FAB46B4-B5A1-4759-90BC-CCBD35BE29FF}" presName="hierChild4" presStyleCnt="0"/>
      <dgm:spPr/>
    </dgm:pt>
    <dgm:pt modelId="{EB495658-F6A5-4F66-91F9-45797333458A}" type="pres">
      <dgm:prSet presAssocID="{3FAB46B4-B5A1-4759-90BC-CCBD35BE29FF}" presName="hierChild5" presStyleCnt="0"/>
      <dgm:spPr/>
    </dgm:pt>
    <dgm:pt modelId="{2C4595E0-23A4-40D2-AB61-FBA0B50AC454}" type="pres">
      <dgm:prSet presAssocID="{FEC78A08-AED9-46B2-9729-D3D09240E8D6}" presName="hierChild3" presStyleCnt="0"/>
      <dgm:spPr/>
    </dgm:pt>
    <dgm:pt modelId="{803C6BF7-E557-4CCF-9271-BBB128069E49}" type="pres">
      <dgm:prSet presAssocID="{B142D3EC-786A-4857-AAF3-F8AC91517513}" presName="hierRoot1" presStyleCnt="0">
        <dgm:presLayoutVars>
          <dgm:hierBranch val="init"/>
        </dgm:presLayoutVars>
      </dgm:prSet>
      <dgm:spPr/>
    </dgm:pt>
    <dgm:pt modelId="{A6DB9142-82E2-4A69-A3AC-C88A7EA9C4E2}" type="pres">
      <dgm:prSet presAssocID="{B142D3EC-786A-4857-AAF3-F8AC91517513}" presName="rootComposite1" presStyleCnt="0"/>
      <dgm:spPr/>
    </dgm:pt>
    <dgm:pt modelId="{F2E1CAE5-99D3-41E9-90D7-B1F0D52860B8}" type="pres">
      <dgm:prSet presAssocID="{B142D3EC-786A-4857-AAF3-F8AC91517513}" presName="rootText1" presStyleLbl="node0" presStyleIdx="1" presStyleCnt="2" custScaleX="114866" custLinFactNeighborX="-2283" custLinFactNeighborY="-554">
        <dgm:presLayoutVars>
          <dgm:chPref val="3"/>
        </dgm:presLayoutVars>
      </dgm:prSet>
      <dgm:spPr/>
    </dgm:pt>
    <dgm:pt modelId="{20299776-C1DE-4645-98D4-BE32C0332561}" type="pres">
      <dgm:prSet presAssocID="{B142D3EC-786A-4857-AAF3-F8AC91517513}" presName="rootConnector1" presStyleLbl="node1" presStyleIdx="0" presStyleCnt="0"/>
      <dgm:spPr/>
    </dgm:pt>
    <dgm:pt modelId="{F81821CC-BF53-4177-9D93-CCC876759C32}" type="pres">
      <dgm:prSet presAssocID="{B142D3EC-786A-4857-AAF3-F8AC91517513}" presName="hierChild2" presStyleCnt="0"/>
      <dgm:spPr/>
    </dgm:pt>
    <dgm:pt modelId="{85E2EC27-F51A-4155-A5A2-F3538ECDCB2E}" type="pres">
      <dgm:prSet presAssocID="{B142D3EC-786A-4857-AAF3-F8AC91517513}" presName="hierChild3" presStyleCnt="0"/>
      <dgm:spPr/>
    </dgm:pt>
  </dgm:ptLst>
  <dgm:cxnLst>
    <dgm:cxn modelId="{D875F588-93EF-46F9-9B53-79290D79AB70}" type="presOf" srcId="{FFEFD80B-9438-4DBD-B900-F783F467FDC8}" destId="{A4E342FA-3AD0-4587-9B79-1746DEBE4359}" srcOrd="0" destOrd="0" presId="urn:microsoft.com/office/officeart/2005/8/layout/orgChart1"/>
    <dgm:cxn modelId="{8E088445-4260-4CFF-8DE9-33559CAA509F}" srcId="{FEC78A08-AED9-46B2-9729-D3D09240E8D6}" destId="{034CD9BE-1D01-466F-AADA-BB83A4D3C08C}" srcOrd="1" destOrd="0" parTransId="{E5173672-9784-4501-A639-3C19B5E869A5}" sibTransId="{769934EC-668B-4934-A1A3-6EFFEEA8305E}"/>
    <dgm:cxn modelId="{D9AB1557-C00E-4D75-ACD2-EC7A4787A938}" type="presOf" srcId="{3FAB46B4-B5A1-4759-90BC-CCBD35BE29FF}" destId="{25F8783B-A2DA-4D71-840B-ECEA85151AD9}" srcOrd="0" destOrd="0" presId="urn:microsoft.com/office/officeart/2005/8/layout/orgChart1"/>
    <dgm:cxn modelId="{C67E5461-2540-419E-B177-3064F329CCE9}" type="presOf" srcId="{B142D3EC-786A-4857-AAF3-F8AC91517513}" destId="{F2E1CAE5-99D3-41E9-90D7-B1F0D52860B8}" srcOrd="0" destOrd="0" presId="urn:microsoft.com/office/officeart/2005/8/layout/orgChart1"/>
    <dgm:cxn modelId="{92C7E708-1679-4EED-B186-49D82F259FE8}" srcId="{BE89D08C-CF30-4265-82B5-1983FAD01BD4}" destId="{FEC78A08-AED9-46B2-9729-D3D09240E8D6}" srcOrd="0" destOrd="0" parTransId="{1DDA9723-2793-45EF-8B44-B7669ED8B809}" sibTransId="{D7FE72FF-3F25-4624-AD65-456CB7A1E913}"/>
    <dgm:cxn modelId="{0E764405-37A0-479B-9560-FA294AC8F261}" srcId="{FEC78A08-AED9-46B2-9729-D3D09240E8D6}" destId="{A79333EA-55A7-4DCC-959A-84E0ADE070BA}" srcOrd="0" destOrd="0" parTransId="{2287D764-5216-461B-BCF3-6001646563A3}" sibTransId="{1740AB67-2C33-477F-8A88-0A5088A1859A}"/>
    <dgm:cxn modelId="{6EA65E77-30F5-4E6A-B8A2-EED0DE3FB369}" srcId="{FEC78A08-AED9-46B2-9729-D3D09240E8D6}" destId="{004427F4-9850-46B5-84A9-593B888576F9}" srcOrd="2" destOrd="0" parTransId="{FFEFD80B-9438-4DBD-B900-F783F467FDC8}" sibTransId="{E73D2E1A-58A5-4869-8B67-9A7B743324E6}"/>
    <dgm:cxn modelId="{E182AFED-E101-4FE0-BCBB-10DCAA191D97}" type="presOf" srcId="{E5173672-9784-4501-A639-3C19B5E869A5}" destId="{153E830A-08B2-45C8-B6D9-9FE10ECA92C6}" srcOrd="0" destOrd="0" presId="urn:microsoft.com/office/officeart/2005/8/layout/orgChart1"/>
    <dgm:cxn modelId="{4C764B2B-054F-4D92-9045-587F782D61A4}" type="presOf" srcId="{034CD9BE-1D01-466F-AADA-BB83A4D3C08C}" destId="{BCA76333-4BE5-47FC-A9D1-431A4EB4CAB9}" srcOrd="1" destOrd="0" presId="urn:microsoft.com/office/officeart/2005/8/layout/orgChart1"/>
    <dgm:cxn modelId="{11453BE4-EBE9-4571-9FFB-69CBD16C88E3}" srcId="{FEC78A08-AED9-46B2-9729-D3D09240E8D6}" destId="{3FAB46B4-B5A1-4759-90BC-CCBD35BE29FF}" srcOrd="3" destOrd="0" parTransId="{F14D3D85-C2EB-41ED-A9A6-9D97EACA3848}" sibTransId="{2237F04A-B041-4A82-8DC5-1811A43B0C1E}"/>
    <dgm:cxn modelId="{981FBBDB-1654-42E5-981E-CD9F0AA3B4CD}" type="presOf" srcId="{004427F4-9850-46B5-84A9-593B888576F9}" destId="{2775E4F3-0BF9-4CAD-8A30-C28CD1AA51F9}" srcOrd="1" destOrd="0" presId="urn:microsoft.com/office/officeart/2005/8/layout/orgChart1"/>
    <dgm:cxn modelId="{DA5383B8-0AFF-4F61-9B1D-43ED96A324CA}" type="presOf" srcId="{FEC78A08-AED9-46B2-9729-D3D09240E8D6}" destId="{31D26207-36CA-4649-A76F-A64CB0562894}" srcOrd="1" destOrd="0" presId="urn:microsoft.com/office/officeart/2005/8/layout/orgChart1"/>
    <dgm:cxn modelId="{D61D1543-2BEB-4BFC-8ECE-8F95DDB8F394}" type="presOf" srcId="{A79333EA-55A7-4DCC-959A-84E0ADE070BA}" destId="{70062228-C2F8-43BD-8901-5295CC79E2BA}" srcOrd="1" destOrd="0" presId="urn:microsoft.com/office/officeart/2005/8/layout/orgChart1"/>
    <dgm:cxn modelId="{E380FC16-3028-4D34-A699-449FC14370D4}" type="presOf" srcId="{BE89D08C-CF30-4265-82B5-1983FAD01BD4}" destId="{1E7A3443-2D49-4DB9-BC9D-1864A9D238C9}" srcOrd="0" destOrd="0" presId="urn:microsoft.com/office/officeart/2005/8/layout/orgChart1"/>
    <dgm:cxn modelId="{2B663FEC-E306-4572-BFEF-5948B759129C}" type="presOf" srcId="{A79333EA-55A7-4DCC-959A-84E0ADE070BA}" destId="{E4E8A5DA-4A1D-426E-9CC4-7AD320F7E04A}" srcOrd="0" destOrd="0" presId="urn:microsoft.com/office/officeart/2005/8/layout/orgChart1"/>
    <dgm:cxn modelId="{8E9D957C-B3D4-4C8F-9E56-D5B74AC8AFE3}" type="presOf" srcId="{034CD9BE-1D01-466F-AADA-BB83A4D3C08C}" destId="{189DD518-2205-4990-B5DB-8AE910ECEBB0}" srcOrd="0" destOrd="0" presId="urn:microsoft.com/office/officeart/2005/8/layout/orgChart1"/>
    <dgm:cxn modelId="{BA140CBB-9170-4D02-A982-7D7318842F55}" type="presOf" srcId="{FEC78A08-AED9-46B2-9729-D3D09240E8D6}" destId="{21BB7208-6859-46C1-B8B8-8F7FFCCF7BF0}" srcOrd="0" destOrd="0" presId="urn:microsoft.com/office/officeart/2005/8/layout/orgChart1"/>
    <dgm:cxn modelId="{539EE65C-9F7C-4EDB-A758-CE57ED74B600}" srcId="{BE89D08C-CF30-4265-82B5-1983FAD01BD4}" destId="{B142D3EC-786A-4857-AAF3-F8AC91517513}" srcOrd="1" destOrd="0" parTransId="{FE7F6A54-47AC-495C-9E2E-5890DC7A1F03}" sibTransId="{6EE3A50A-AFF8-448D-81EC-5745BC06D28F}"/>
    <dgm:cxn modelId="{97CEC632-925A-4D49-8C75-9D2FAB9E8243}" type="presOf" srcId="{2287D764-5216-461B-BCF3-6001646563A3}" destId="{6F71256A-44FA-48B6-8E49-5689E47DED33}" srcOrd="0" destOrd="0" presId="urn:microsoft.com/office/officeart/2005/8/layout/orgChart1"/>
    <dgm:cxn modelId="{92EC7911-0F86-476B-AC95-E567F69D37F0}" type="presOf" srcId="{B142D3EC-786A-4857-AAF3-F8AC91517513}" destId="{20299776-C1DE-4645-98D4-BE32C0332561}" srcOrd="1" destOrd="0" presId="urn:microsoft.com/office/officeart/2005/8/layout/orgChart1"/>
    <dgm:cxn modelId="{51F82C6D-EC7E-4CCA-9327-775F73651167}" type="presOf" srcId="{004427F4-9850-46B5-84A9-593B888576F9}" destId="{4BAB24B1-A129-4FA3-A852-9599D3F6D118}" srcOrd="0" destOrd="0" presId="urn:microsoft.com/office/officeart/2005/8/layout/orgChart1"/>
    <dgm:cxn modelId="{90677443-B586-4525-97B5-90B5E9FC2A7F}" type="presOf" srcId="{F14D3D85-C2EB-41ED-A9A6-9D97EACA3848}" destId="{3B7799C6-3D13-49D4-9CE5-709FB5D29D25}" srcOrd="0" destOrd="0" presId="urn:microsoft.com/office/officeart/2005/8/layout/orgChart1"/>
    <dgm:cxn modelId="{CED40D7E-AD65-41A1-B280-E711447D7430}" type="presOf" srcId="{3FAB46B4-B5A1-4759-90BC-CCBD35BE29FF}" destId="{B03BA6DA-EEAC-4C02-A2DA-FE0D0515E674}" srcOrd="1" destOrd="0" presId="urn:microsoft.com/office/officeart/2005/8/layout/orgChart1"/>
    <dgm:cxn modelId="{C768A776-F698-44D3-801B-E662B069E801}" type="presParOf" srcId="{1E7A3443-2D49-4DB9-BC9D-1864A9D238C9}" destId="{B3D814C0-724B-4EE5-8E3A-D4BFFA1E48AE}" srcOrd="0" destOrd="0" presId="urn:microsoft.com/office/officeart/2005/8/layout/orgChart1"/>
    <dgm:cxn modelId="{81CA7552-20EC-4EEC-AC5E-EF26A92FFB83}" type="presParOf" srcId="{B3D814C0-724B-4EE5-8E3A-D4BFFA1E48AE}" destId="{39246B12-9B4F-4FF1-9E8F-55B6D93AAFD1}" srcOrd="0" destOrd="0" presId="urn:microsoft.com/office/officeart/2005/8/layout/orgChart1"/>
    <dgm:cxn modelId="{F449B037-BC3C-45AC-9C51-BEDD9B2D8C9D}" type="presParOf" srcId="{39246B12-9B4F-4FF1-9E8F-55B6D93AAFD1}" destId="{21BB7208-6859-46C1-B8B8-8F7FFCCF7BF0}" srcOrd="0" destOrd="0" presId="urn:microsoft.com/office/officeart/2005/8/layout/orgChart1"/>
    <dgm:cxn modelId="{137271EC-0988-4CCD-8275-BF8545DDD644}" type="presParOf" srcId="{39246B12-9B4F-4FF1-9E8F-55B6D93AAFD1}" destId="{31D26207-36CA-4649-A76F-A64CB0562894}" srcOrd="1" destOrd="0" presId="urn:microsoft.com/office/officeart/2005/8/layout/orgChart1"/>
    <dgm:cxn modelId="{AE94EB72-C653-4ACC-A86A-057E35836A90}" type="presParOf" srcId="{B3D814C0-724B-4EE5-8E3A-D4BFFA1E48AE}" destId="{D98369A8-6DA2-4512-A4E1-34815BC258A2}" srcOrd="1" destOrd="0" presId="urn:microsoft.com/office/officeart/2005/8/layout/orgChart1"/>
    <dgm:cxn modelId="{77BE7E3D-6A26-4AA2-9E00-C28CFAB7D5FC}" type="presParOf" srcId="{D98369A8-6DA2-4512-A4E1-34815BC258A2}" destId="{6F71256A-44FA-48B6-8E49-5689E47DED33}" srcOrd="0" destOrd="0" presId="urn:microsoft.com/office/officeart/2005/8/layout/orgChart1"/>
    <dgm:cxn modelId="{AAC082A4-5E83-42DF-B140-5F8F0C8F92F4}" type="presParOf" srcId="{D98369A8-6DA2-4512-A4E1-34815BC258A2}" destId="{0158B76B-797C-4C20-8854-324FB7960B5B}" srcOrd="1" destOrd="0" presId="urn:microsoft.com/office/officeart/2005/8/layout/orgChart1"/>
    <dgm:cxn modelId="{23A760C6-7441-4B8B-9DB8-F9F22801E6E1}" type="presParOf" srcId="{0158B76B-797C-4C20-8854-324FB7960B5B}" destId="{4EBE8935-C626-49E5-ABF0-652B6502336D}" srcOrd="0" destOrd="0" presId="urn:microsoft.com/office/officeart/2005/8/layout/orgChart1"/>
    <dgm:cxn modelId="{B00DCB1D-67A9-4FDF-875B-0361F6D7A475}" type="presParOf" srcId="{4EBE8935-C626-49E5-ABF0-652B6502336D}" destId="{E4E8A5DA-4A1D-426E-9CC4-7AD320F7E04A}" srcOrd="0" destOrd="0" presId="urn:microsoft.com/office/officeart/2005/8/layout/orgChart1"/>
    <dgm:cxn modelId="{86DA5BDA-649D-4F2F-A2B7-5DBEA59A76EB}" type="presParOf" srcId="{4EBE8935-C626-49E5-ABF0-652B6502336D}" destId="{70062228-C2F8-43BD-8901-5295CC79E2BA}" srcOrd="1" destOrd="0" presId="urn:microsoft.com/office/officeart/2005/8/layout/orgChart1"/>
    <dgm:cxn modelId="{AB2A9578-CFDF-4843-B4A2-083EFCEDC8D5}" type="presParOf" srcId="{0158B76B-797C-4C20-8854-324FB7960B5B}" destId="{C6D4B0CD-E913-43E2-A852-77C009C803A8}" srcOrd="1" destOrd="0" presId="urn:microsoft.com/office/officeart/2005/8/layout/orgChart1"/>
    <dgm:cxn modelId="{DA3789A2-C343-4FC6-8E04-8159F39E39A8}" type="presParOf" srcId="{0158B76B-797C-4C20-8854-324FB7960B5B}" destId="{E587EC02-6879-48F4-8387-6343B9C105D4}" srcOrd="2" destOrd="0" presId="urn:microsoft.com/office/officeart/2005/8/layout/orgChart1"/>
    <dgm:cxn modelId="{DB6CECAB-D35E-4321-9955-452F92CACDFF}" type="presParOf" srcId="{D98369A8-6DA2-4512-A4E1-34815BC258A2}" destId="{153E830A-08B2-45C8-B6D9-9FE10ECA92C6}" srcOrd="2" destOrd="0" presId="urn:microsoft.com/office/officeart/2005/8/layout/orgChart1"/>
    <dgm:cxn modelId="{500A6D02-F3D4-4B1F-99A2-88848B5FBF02}" type="presParOf" srcId="{D98369A8-6DA2-4512-A4E1-34815BC258A2}" destId="{4DE1E555-C5B6-448E-94EA-FBCDB0DC2CA7}" srcOrd="3" destOrd="0" presId="urn:microsoft.com/office/officeart/2005/8/layout/orgChart1"/>
    <dgm:cxn modelId="{16E615DE-632E-4DD1-9037-94468CA17E03}" type="presParOf" srcId="{4DE1E555-C5B6-448E-94EA-FBCDB0DC2CA7}" destId="{E441B9EA-52DF-4897-9056-B1C3C401FE5B}" srcOrd="0" destOrd="0" presId="urn:microsoft.com/office/officeart/2005/8/layout/orgChart1"/>
    <dgm:cxn modelId="{DC521B06-6D2A-4AAB-977E-8D7595DFE3D6}" type="presParOf" srcId="{E441B9EA-52DF-4897-9056-B1C3C401FE5B}" destId="{189DD518-2205-4990-B5DB-8AE910ECEBB0}" srcOrd="0" destOrd="0" presId="urn:microsoft.com/office/officeart/2005/8/layout/orgChart1"/>
    <dgm:cxn modelId="{6BD822BE-F8B9-490A-AED1-4358622E741A}" type="presParOf" srcId="{E441B9EA-52DF-4897-9056-B1C3C401FE5B}" destId="{BCA76333-4BE5-47FC-A9D1-431A4EB4CAB9}" srcOrd="1" destOrd="0" presId="urn:microsoft.com/office/officeart/2005/8/layout/orgChart1"/>
    <dgm:cxn modelId="{C72A40E3-E2BF-4BA5-8BFA-83C4C660E0E4}" type="presParOf" srcId="{4DE1E555-C5B6-448E-94EA-FBCDB0DC2CA7}" destId="{25EA57AD-F07F-4FEC-AFF8-E3A9A3C4FBE7}" srcOrd="1" destOrd="0" presId="urn:microsoft.com/office/officeart/2005/8/layout/orgChart1"/>
    <dgm:cxn modelId="{E12B7404-2B8B-4C97-83CA-144931FCCDCB}" type="presParOf" srcId="{4DE1E555-C5B6-448E-94EA-FBCDB0DC2CA7}" destId="{45324A2C-EC63-47F1-AE17-EAA96CF3D82C}" srcOrd="2" destOrd="0" presId="urn:microsoft.com/office/officeart/2005/8/layout/orgChart1"/>
    <dgm:cxn modelId="{CF54FBA0-FE88-43F3-8759-7F5E91C4CF49}" type="presParOf" srcId="{D98369A8-6DA2-4512-A4E1-34815BC258A2}" destId="{A4E342FA-3AD0-4587-9B79-1746DEBE4359}" srcOrd="4" destOrd="0" presId="urn:microsoft.com/office/officeart/2005/8/layout/orgChart1"/>
    <dgm:cxn modelId="{C97F62C1-A455-482B-9661-3C5F82BE5645}" type="presParOf" srcId="{D98369A8-6DA2-4512-A4E1-34815BC258A2}" destId="{AD068D08-9F6F-481E-90A1-FF0DE9AC7136}" srcOrd="5" destOrd="0" presId="urn:microsoft.com/office/officeart/2005/8/layout/orgChart1"/>
    <dgm:cxn modelId="{1C0FDBB7-57F4-4155-A14D-A7B9229E1667}" type="presParOf" srcId="{AD068D08-9F6F-481E-90A1-FF0DE9AC7136}" destId="{50D7B686-DA70-4F69-8426-8495DDECF97F}" srcOrd="0" destOrd="0" presId="urn:microsoft.com/office/officeart/2005/8/layout/orgChart1"/>
    <dgm:cxn modelId="{0947237C-8BA3-4DA1-B257-C0CC0B405E12}" type="presParOf" srcId="{50D7B686-DA70-4F69-8426-8495DDECF97F}" destId="{4BAB24B1-A129-4FA3-A852-9599D3F6D118}" srcOrd="0" destOrd="0" presId="urn:microsoft.com/office/officeart/2005/8/layout/orgChart1"/>
    <dgm:cxn modelId="{D8EB816A-1F9B-4841-891B-E68D1D6E21D1}" type="presParOf" srcId="{50D7B686-DA70-4F69-8426-8495DDECF97F}" destId="{2775E4F3-0BF9-4CAD-8A30-C28CD1AA51F9}" srcOrd="1" destOrd="0" presId="urn:microsoft.com/office/officeart/2005/8/layout/orgChart1"/>
    <dgm:cxn modelId="{5E98B535-BB8F-4278-9C70-805A04D8B4C1}" type="presParOf" srcId="{AD068D08-9F6F-481E-90A1-FF0DE9AC7136}" destId="{3A0E0408-1E53-4FEE-BD06-AE7687F2C15D}" srcOrd="1" destOrd="0" presId="urn:microsoft.com/office/officeart/2005/8/layout/orgChart1"/>
    <dgm:cxn modelId="{3987EB96-BA7F-4D51-AA9A-72563DA8A5B8}" type="presParOf" srcId="{AD068D08-9F6F-481E-90A1-FF0DE9AC7136}" destId="{64D1AADD-0299-487A-A8CD-7C749B803848}" srcOrd="2" destOrd="0" presId="urn:microsoft.com/office/officeart/2005/8/layout/orgChart1"/>
    <dgm:cxn modelId="{481F4A05-BF08-4C42-A7D5-B7A7F1C09B54}" type="presParOf" srcId="{D98369A8-6DA2-4512-A4E1-34815BC258A2}" destId="{3B7799C6-3D13-49D4-9CE5-709FB5D29D25}" srcOrd="6" destOrd="0" presId="urn:microsoft.com/office/officeart/2005/8/layout/orgChart1"/>
    <dgm:cxn modelId="{023379F3-2232-4BBA-9AC2-8DB93DA3911D}" type="presParOf" srcId="{D98369A8-6DA2-4512-A4E1-34815BC258A2}" destId="{29B9CDF3-118D-46F3-85A1-77A34FDA5DA6}" srcOrd="7" destOrd="0" presId="urn:microsoft.com/office/officeart/2005/8/layout/orgChart1"/>
    <dgm:cxn modelId="{DA5C2232-648E-445E-A88B-53FAEF2F3DD5}" type="presParOf" srcId="{29B9CDF3-118D-46F3-85A1-77A34FDA5DA6}" destId="{35553122-3242-44C1-AB91-AE84F65831CC}" srcOrd="0" destOrd="0" presId="urn:microsoft.com/office/officeart/2005/8/layout/orgChart1"/>
    <dgm:cxn modelId="{23863EAC-B58E-4958-9B4F-3C530B9253E7}" type="presParOf" srcId="{35553122-3242-44C1-AB91-AE84F65831CC}" destId="{25F8783B-A2DA-4D71-840B-ECEA85151AD9}" srcOrd="0" destOrd="0" presId="urn:microsoft.com/office/officeart/2005/8/layout/orgChart1"/>
    <dgm:cxn modelId="{E282070B-C119-4711-90F5-79ECEBFA6DBA}" type="presParOf" srcId="{35553122-3242-44C1-AB91-AE84F65831CC}" destId="{B03BA6DA-EEAC-4C02-A2DA-FE0D0515E674}" srcOrd="1" destOrd="0" presId="urn:microsoft.com/office/officeart/2005/8/layout/orgChart1"/>
    <dgm:cxn modelId="{6E80BBE5-EACE-4F33-9ED3-F3E6069B6EFE}" type="presParOf" srcId="{29B9CDF3-118D-46F3-85A1-77A34FDA5DA6}" destId="{9886D7F3-8510-47C4-9053-5C178082303B}" srcOrd="1" destOrd="0" presId="urn:microsoft.com/office/officeart/2005/8/layout/orgChart1"/>
    <dgm:cxn modelId="{21645913-8A5C-436C-AD74-DC39464682BD}" type="presParOf" srcId="{29B9CDF3-118D-46F3-85A1-77A34FDA5DA6}" destId="{EB495658-F6A5-4F66-91F9-45797333458A}" srcOrd="2" destOrd="0" presId="urn:microsoft.com/office/officeart/2005/8/layout/orgChart1"/>
    <dgm:cxn modelId="{13DBB3DC-A82C-4D53-BD73-4E034042C9A3}" type="presParOf" srcId="{B3D814C0-724B-4EE5-8E3A-D4BFFA1E48AE}" destId="{2C4595E0-23A4-40D2-AB61-FBA0B50AC454}" srcOrd="2" destOrd="0" presId="urn:microsoft.com/office/officeart/2005/8/layout/orgChart1"/>
    <dgm:cxn modelId="{FB3FF134-A19C-43D0-AE95-49920FC310C4}" type="presParOf" srcId="{1E7A3443-2D49-4DB9-BC9D-1864A9D238C9}" destId="{803C6BF7-E557-4CCF-9271-BBB128069E49}" srcOrd="1" destOrd="0" presId="urn:microsoft.com/office/officeart/2005/8/layout/orgChart1"/>
    <dgm:cxn modelId="{65965F52-CFEF-4379-BA8D-F3576FB999F2}" type="presParOf" srcId="{803C6BF7-E557-4CCF-9271-BBB128069E49}" destId="{A6DB9142-82E2-4A69-A3AC-C88A7EA9C4E2}" srcOrd="0" destOrd="0" presId="urn:microsoft.com/office/officeart/2005/8/layout/orgChart1"/>
    <dgm:cxn modelId="{0BE8D632-C826-44DA-AA3F-E262AAEABC3A}" type="presParOf" srcId="{A6DB9142-82E2-4A69-A3AC-C88A7EA9C4E2}" destId="{F2E1CAE5-99D3-41E9-90D7-B1F0D52860B8}" srcOrd="0" destOrd="0" presId="urn:microsoft.com/office/officeart/2005/8/layout/orgChart1"/>
    <dgm:cxn modelId="{9E118BA6-2896-4EAF-82D3-385B4AAA3A98}" type="presParOf" srcId="{A6DB9142-82E2-4A69-A3AC-C88A7EA9C4E2}" destId="{20299776-C1DE-4645-98D4-BE32C0332561}" srcOrd="1" destOrd="0" presId="urn:microsoft.com/office/officeart/2005/8/layout/orgChart1"/>
    <dgm:cxn modelId="{E771ECB9-EDD9-40AE-A377-7F1DC111E52B}" type="presParOf" srcId="{803C6BF7-E557-4CCF-9271-BBB128069E49}" destId="{F81821CC-BF53-4177-9D93-CCC876759C32}" srcOrd="1" destOrd="0" presId="urn:microsoft.com/office/officeart/2005/8/layout/orgChart1"/>
    <dgm:cxn modelId="{17C79147-2F5C-4C41-BF85-392C2530031A}" type="presParOf" srcId="{803C6BF7-E557-4CCF-9271-BBB128069E49}" destId="{85E2EC27-F51A-4155-A5A2-F3538ECDCB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D57C5-E766-4419-AAAD-7ACDD4F7B44E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</dgm:pt>
    <dgm:pt modelId="{AD5917FC-20DC-4131-84C5-E0C56EDE2C8A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2E9A1AC6-8F97-4A38-A0CB-5D7FDFC67467}" type="parTrans" cxnId="{AE963C07-22F0-4D54-A57E-D6D19D07D044}">
      <dgm:prSet/>
      <dgm:spPr/>
      <dgm:t>
        <a:bodyPr/>
        <a:lstStyle/>
        <a:p>
          <a:endParaRPr lang="de-DE"/>
        </a:p>
      </dgm:t>
    </dgm:pt>
    <dgm:pt modelId="{544EBC46-8EE3-4628-B64F-7DBDA53DD024}" type="sibTrans" cxnId="{AE963C07-22F0-4D54-A57E-D6D19D07D044}">
      <dgm:prSet/>
      <dgm:spPr/>
      <dgm:t>
        <a:bodyPr/>
        <a:lstStyle/>
        <a:p>
          <a:endParaRPr lang="de-DE"/>
        </a:p>
      </dgm:t>
    </dgm:pt>
    <dgm:pt modelId="{47017D1B-0921-409B-9797-E8394DC85299}">
      <dgm:prSet phldrT="[Text]"/>
      <dgm:spPr/>
      <dgm:t>
        <a:bodyPr/>
        <a:lstStyle/>
        <a:p>
          <a:r>
            <a:rPr lang="de-DE" dirty="0"/>
            <a:t>Scalability</a:t>
          </a:r>
        </a:p>
      </dgm:t>
    </dgm:pt>
    <dgm:pt modelId="{8D4E6A44-4B5A-44F3-8FDB-171B90C8B521}" type="parTrans" cxnId="{6A368BD6-92FF-4B9F-9956-C5D55AE635B7}">
      <dgm:prSet/>
      <dgm:spPr/>
      <dgm:t>
        <a:bodyPr/>
        <a:lstStyle/>
        <a:p>
          <a:endParaRPr lang="de-DE"/>
        </a:p>
      </dgm:t>
    </dgm:pt>
    <dgm:pt modelId="{C0857287-DE31-4FB5-8870-9ABE810991E3}" type="sibTrans" cxnId="{6A368BD6-92FF-4B9F-9956-C5D55AE635B7}">
      <dgm:prSet/>
      <dgm:spPr/>
      <dgm:t>
        <a:bodyPr/>
        <a:lstStyle/>
        <a:p>
          <a:endParaRPr lang="de-DE"/>
        </a:p>
      </dgm:t>
    </dgm:pt>
    <dgm:pt modelId="{27802065-0503-4B3A-B74E-5D13BFDDBD39}">
      <dgm:prSet phldrT="[Text]"/>
      <dgm:spPr/>
      <dgm:t>
        <a:bodyPr/>
        <a:lstStyle/>
        <a:p>
          <a:r>
            <a:rPr lang="de-DE" dirty="0"/>
            <a:t>Mobile UI</a:t>
          </a:r>
        </a:p>
      </dgm:t>
    </dgm:pt>
    <dgm:pt modelId="{D71ABAD6-422B-499B-8BD9-1FBC98D97DED}" type="parTrans" cxnId="{D85DE6F6-0629-40FA-9537-EBFA10F6DD33}">
      <dgm:prSet/>
      <dgm:spPr/>
      <dgm:t>
        <a:bodyPr/>
        <a:lstStyle/>
        <a:p>
          <a:endParaRPr lang="de-DE"/>
        </a:p>
      </dgm:t>
    </dgm:pt>
    <dgm:pt modelId="{FB254461-2DFA-47E4-840A-B200D5E99E20}" type="sibTrans" cxnId="{D85DE6F6-0629-40FA-9537-EBFA10F6DD33}">
      <dgm:prSet/>
      <dgm:spPr/>
      <dgm:t>
        <a:bodyPr/>
        <a:lstStyle/>
        <a:p>
          <a:endParaRPr lang="de-DE"/>
        </a:p>
      </dgm:t>
    </dgm:pt>
    <dgm:pt modelId="{31E2ED45-11C6-4F30-807E-DB921605E0D0}">
      <dgm:prSet phldrT="[Text]"/>
      <dgm:spPr/>
      <dgm:t>
        <a:bodyPr/>
        <a:lstStyle/>
        <a:p>
          <a:r>
            <a:rPr lang="de-DE" dirty="0"/>
            <a:t>Search Engine</a:t>
          </a:r>
        </a:p>
      </dgm:t>
    </dgm:pt>
    <dgm:pt modelId="{AAB6561E-05BD-474E-9CE2-08AC4E0522D3}" type="parTrans" cxnId="{32408AFF-ABC0-4224-B9B7-51B1954B1862}">
      <dgm:prSet/>
      <dgm:spPr/>
      <dgm:t>
        <a:bodyPr/>
        <a:lstStyle/>
        <a:p>
          <a:endParaRPr lang="de-DE"/>
        </a:p>
      </dgm:t>
    </dgm:pt>
    <dgm:pt modelId="{29BF5C95-C210-445C-A991-E1C95E14BA3D}" type="sibTrans" cxnId="{32408AFF-ABC0-4224-B9B7-51B1954B1862}">
      <dgm:prSet/>
      <dgm:spPr/>
      <dgm:t>
        <a:bodyPr/>
        <a:lstStyle/>
        <a:p>
          <a:endParaRPr lang="de-DE"/>
        </a:p>
      </dgm:t>
    </dgm:pt>
    <dgm:pt modelId="{026A996C-3B29-41B7-AEAC-016699353296}" type="pres">
      <dgm:prSet presAssocID="{3F3D57C5-E766-4419-AAAD-7ACDD4F7B44E}" presName="linear" presStyleCnt="0">
        <dgm:presLayoutVars>
          <dgm:dir/>
          <dgm:resizeHandles val="exact"/>
        </dgm:presLayoutVars>
      </dgm:prSet>
      <dgm:spPr/>
    </dgm:pt>
    <dgm:pt modelId="{967BF484-D6D7-454A-8888-F6500DF35D02}" type="pres">
      <dgm:prSet presAssocID="{AD5917FC-20DC-4131-84C5-E0C56EDE2C8A}" presName="comp" presStyleCnt="0"/>
      <dgm:spPr/>
    </dgm:pt>
    <dgm:pt modelId="{6F2ECDE4-F980-4737-95CA-4743B70AEB98}" type="pres">
      <dgm:prSet presAssocID="{AD5917FC-20DC-4131-84C5-E0C56EDE2C8A}" presName="box" presStyleLbl="node1" presStyleIdx="0" presStyleCnt="4"/>
      <dgm:spPr/>
    </dgm:pt>
    <dgm:pt modelId="{552A9528-0481-4288-B891-10D49EA2C204}" type="pres">
      <dgm:prSet presAssocID="{AD5917FC-20DC-4131-84C5-E0C56EDE2C8A}" presName="img" presStyleLbl="fgImgPlace1" presStyleIdx="0" presStyleCnt="4" custScaleX="7381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ECA32CA-D826-48DA-AF54-74FF636C1E26}" type="pres">
      <dgm:prSet presAssocID="{AD5917FC-20DC-4131-84C5-E0C56EDE2C8A}" presName="text" presStyleLbl="node1" presStyleIdx="0" presStyleCnt="4">
        <dgm:presLayoutVars>
          <dgm:bulletEnabled val="1"/>
        </dgm:presLayoutVars>
      </dgm:prSet>
      <dgm:spPr/>
    </dgm:pt>
    <dgm:pt modelId="{7F0764B8-3CA3-4AF0-A942-6A45F86DF026}" type="pres">
      <dgm:prSet presAssocID="{544EBC46-8EE3-4628-B64F-7DBDA53DD024}" presName="spacer" presStyleCnt="0"/>
      <dgm:spPr/>
    </dgm:pt>
    <dgm:pt modelId="{FF9DD2AB-FDBC-45A5-81CD-C3AFD0B60BB4}" type="pres">
      <dgm:prSet presAssocID="{47017D1B-0921-409B-9797-E8394DC85299}" presName="comp" presStyleCnt="0"/>
      <dgm:spPr/>
    </dgm:pt>
    <dgm:pt modelId="{3BAF41C3-E968-49FF-940C-035F304B8491}" type="pres">
      <dgm:prSet presAssocID="{47017D1B-0921-409B-9797-E8394DC85299}" presName="box" presStyleLbl="node1" presStyleIdx="1" presStyleCnt="4"/>
      <dgm:spPr/>
    </dgm:pt>
    <dgm:pt modelId="{5AA181B7-78A8-4A16-9FE5-9B2F0953B156}" type="pres">
      <dgm:prSet presAssocID="{47017D1B-0921-409B-9797-E8394DC85299}" presName="img" presStyleLbl="fgImgPlace1" presStyleIdx="1" presStyleCnt="4" custScaleX="738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BAD967A-9079-4486-B2B6-C0333EC75C92}" type="pres">
      <dgm:prSet presAssocID="{47017D1B-0921-409B-9797-E8394DC85299}" presName="text" presStyleLbl="node1" presStyleIdx="1" presStyleCnt="4">
        <dgm:presLayoutVars>
          <dgm:bulletEnabled val="1"/>
        </dgm:presLayoutVars>
      </dgm:prSet>
      <dgm:spPr/>
    </dgm:pt>
    <dgm:pt modelId="{7214F624-614B-4281-BC8D-9C9B3729E382}" type="pres">
      <dgm:prSet presAssocID="{C0857287-DE31-4FB5-8870-9ABE810991E3}" presName="spacer" presStyleCnt="0"/>
      <dgm:spPr/>
    </dgm:pt>
    <dgm:pt modelId="{C4BD0ADC-C655-4667-AAF8-220C5A9B23C3}" type="pres">
      <dgm:prSet presAssocID="{27802065-0503-4B3A-B74E-5D13BFDDBD39}" presName="comp" presStyleCnt="0"/>
      <dgm:spPr/>
    </dgm:pt>
    <dgm:pt modelId="{A02A1BEC-52DD-4032-ACDD-62E13AF1A7F3}" type="pres">
      <dgm:prSet presAssocID="{27802065-0503-4B3A-B74E-5D13BFDDBD39}" presName="box" presStyleLbl="node1" presStyleIdx="2" presStyleCnt="4"/>
      <dgm:spPr/>
    </dgm:pt>
    <dgm:pt modelId="{15E78DA5-125A-4961-9E42-812739F5C6FF}" type="pres">
      <dgm:prSet presAssocID="{27802065-0503-4B3A-B74E-5D13BFDDBD39}" presName="img" presStyleLbl="fgImgPlace1" presStyleIdx="2" presStyleCnt="4" custScaleX="7381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9705A7F-F7D8-4A7A-9606-4BA6A887C8E4}" type="pres">
      <dgm:prSet presAssocID="{27802065-0503-4B3A-B74E-5D13BFDDBD39}" presName="text" presStyleLbl="node1" presStyleIdx="2" presStyleCnt="4">
        <dgm:presLayoutVars>
          <dgm:bulletEnabled val="1"/>
        </dgm:presLayoutVars>
      </dgm:prSet>
      <dgm:spPr/>
    </dgm:pt>
    <dgm:pt modelId="{3618382B-CD2D-4ACB-B629-100FEF458B20}" type="pres">
      <dgm:prSet presAssocID="{FB254461-2DFA-47E4-840A-B200D5E99E20}" presName="spacer" presStyleCnt="0"/>
      <dgm:spPr/>
    </dgm:pt>
    <dgm:pt modelId="{86A522B6-F2D9-4A37-B38E-9109D0BAB4BE}" type="pres">
      <dgm:prSet presAssocID="{31E2ED45-11C6-4F30-807E-DB921605E0D0}" presName="comp" presStyleCnt="0"/>
      <dgm:spPr/>
    </dgm:pt>
    <dgm:pt modelId="{0496C6E0-0610-43B2-AD38-972D6BFC19E4}" type="pres">
      <dgm:prSet presAssocID="{31E2ED45-11C6-4F30-807E-DB921605E0D0}" presName="box" presStyleLbl="node1" presStyleIdx="3" presStyleCnt="4"/>
      <dgm:spPr/>
    </dgm:pt>
    <dgm:pt modelId="{E4E69110-9253-4A14-833D-980480EB51E9}" type="pres">
      <dgm:prSet presAssocID="{31E2ED45-11C6-4F30-807E-DB921605E0D0}" presName="img" presStyleLbl="fgImgPlace1" presStyleIdx="3" presStyleCnt="4" custScaleX="7381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43FE16B-6EA6-4894-914A-2F7589C8D5A0}" type="pres">
      <dgm:prSet presAssocID="{31E2ED45-11C6-4F30-807E-DB921605E0D0}" presName="text" presStyleLbl="node1" presStyleIdx="3" presStyleCnt="4">
        <dgm:presLayoutVars>
          <dgm:bulletEnabled val="1"/>
        </dgm:presLayoutVars>
      </dgm:prSet>
      <dgm:spPr/>
    </dgm:pt>
  </dgm:ptLst>
  <dgm:cxnLst>
    <dgm:cxn modelId="{5FBC6B56-F3AD-4554-9294-289985BDB80A}" type="presOf" srcId="{27802065-0503-4B3A-B74E-5D13BFDDBD39}" destId="{A02A1BEC-52DD-4032-ACDD-62E13AF1A7F3}" srcOrd="0" destOrd="0" presId="urn:microsoft.com/office/officeart/2005/8/layout/vList4"/>
    <dgm:cxn modelId="{32408AFF-ABC0-4224-B9B7-51B1954B1862}" srcId="{3F3D57C5-E766-4419-AAAD-7ACDD4F7B44E}" destId="{31E2ED45-11C6-4F30-807E-DB921605E0D0}" srcOrd="3" destOrd="0" parTransId="{AAB6561E-05BD-474E-9CE2-08AC4E0522D3}" sibTransId="{29BF5C95-C210-445C-A991-E1C95E14BA3D}"/>
    <dgm:cxn modelId="{C20571B9-6D18-4A82-91A0-EBBDF0854547}" type="presOf" srcId="{3F3D57C5-E766-4419-AAAD-7ACDD4F7B44E}" destId="{026A996C-3B29-41B7-AEAC-016699353296}" srcOrd="0" destOrd="0" presId="urn:microsoft.com/office/officeart/2005/8/layout/vList4"/>
    <dgm:cxn modelId="{D8CC9B71-EF83-47D9-8E2D-211F373BCF21}" type="presOf" srcId="{AD5917FC-20DC-4131-84C5-E0C56EDE2C8A}" destId="{6F2ECDE4-F980-4737-95CA-4743B70AEB98}" srcOrd="0" destOrd="0" presId="urn:microsoft.com/office/officeart/2005/8/layout/vList4"/>
    <dgm:cxn modelId="{0F61D73D-A148-4507-82B7-7D8ADAE77A3E}" type="presOf" srcId="{47017D1B-0921-409B-9797-E8394DC85299}" destId="{DBAD967A-9079-4486-B2B6-C0333EC75C92}" srcOrd="1" destOrd="0" presId="urn:microsoft.com/office/officeart/2005/8/layout/vList4"/>
    <dgm:cxn modelId="{9C685D3E-2C5A-40AA-8917-6C21C39273DE}" type="presOf" srcId="{47017D1B-0921-409B-9797-E8394DC85299}" destId="{3BAF41C3-E968-49FF-940C-035F304B8491}" srcOrd="0" destOrd="0" presId="urn:microsoft.com/office/officeart/2005/8/layout/vList4"/>
    <dgm:cxn modelId="{BD2A9C87-1ABB-45A6-8CFA-BBF8A1324AF2}" type="presOf" srcId="{31E2ED45-11C6-4F30-807E-DB921605E0D0}" destId="{0496C6E0-0610-43B2-AD38-972D6BFC19E4}" srcOrd="0" destOrd="0" presId="urn:microsoft.com/office/officeart/2005/8/layout/vList4"/>
    <dgm:cxn modelId="{D85DE6F6-0629-40FA-9537-EBFA10F6DD33}" srcId="{3F3D57C5-E766-4419-AAAD-7ACDD4F7B44E}" destId="{27802065-0503-4B3A-B74E-5D13BFDDBD39}" srcOrd="2" destOrd="0" parTransId="{D71ABAD6-422B-499B-8BD9-1FBC98D97DED}" sibTransId="{FB254461-2DFA-47E4-840A-B200D5E99E20}"/>
    <dgm:cxn modelId="{870FCBE0-44BD-4157-A7C4-C49071C5A0D1}" type="presOf" srcId="{31E2ED45-11C6-4F30-807E-DB921605E0D0}" destId="{E43FE16B-6EA6-4894-914A-2F7589C8D5A0}" srcOrd="1" destOrd="0" presId="urn:microsoft.com/office/officeart/2005/8/layout/vList4"/>
    <dgm:cxn modelId="{4E12AA3A-9584-4361-A374-C387C48F51CD}" type="presOf" srcId="{AD5917FC-20DC-4131-84C5-E0C56EDE2C8A}" destId="{AECA32CA-D826-48DA-AF54-74FF636C1E26}" srcOrd="1" destOrd="0" presId="urn:microsoft.com/office/officeart/2005/8/layout/vList4"/>
    <dgm:cxn modelId="{AE963C07-22F0-4D54-A57E-D6D19D07D044}" srcId="{3F3D57C5-E766-4419-AAAD-7ACDD4F7B44E}" destId="{AD5917FC-20DC-4131-84C5-E0C56EDE2C8A}" srcOrd="0" destOrd="0" parTransId="{2E9A1AC6-8F97-4A38-A0CB-5D7FDFC67467}" sibTransId="{544EBC46-8EE3-4628-B64F-7DBDA53DD024}"/>
    <dgm:cxn modelId="{6A368BD6-92FF-4B9F-9956-C5D55AE635B7}" srcId="{3F3D57C5-E766-4419-AAAD-7ACDD4F7B44E}" destId="{47017D1B-0921-409B-9797-E8394DC85299}" srcOrd="1" destOrd="0" parTransId="{8D4E6A44-4B5A-44F3-8FDB-171B90C8B521}" sibTransId="{C0857287-DE31-4FB5-8870-9ABE810991E3}"/>
    <dgm:cxn modelId="{331FFEAA-C246-4482-BD36-8062EA582513}" type="presOf" srcId="{27802065-0503-4B3A-B74E-5D13BFDDBD39}" destId="{49705A7F-F7D8-4A7A-9606-4BA6A887C8E4}" srcOrd="1" destOrd="0" presId="urn:microsoft.com/office/officeart/2005/8/layout/vList4"/>
    <dgm:cxn modelId="{380C374D-24CF-4564-80BA-8895971BF020}" type="presParOf" srcId="{026A996C-3B29-41B7-AEAC-016699353296}" destId="{967BF484-D6D7-454A-8888-F6500DF35D02}" srcOrd="0" destOrd="0" presId="urn:microsoft.com/office/officeart/2005/8/layout/vList4"/>
    <dgm:cxn modelId="{6DC3DABA-8ACF-465B-A6C7-39B38EF5DFBF}" type="presParOf" srcId="{967BF484-D6D7-454A-8888-F6500DF35D02}" destId="{6F2ECDE4-F980-4737-95CA-4743B70AEB98}" srcOrd="0" destOrd="0" presId="urn:microsoft.com/office/officeart/2005/8/layout/vList4"/>
    <dgm:cxn modelId="{380197C2-9E83-4373-9996-6C6BD2224439}" type="presParOf" srcId="{967BF484-D6D7-454A-8888-F6500DF35D02}" destId="{552A9528-0481-4288-B891-10D49EA2C204}" srcOrd="1" destOrd="0" presId="urn:microsoft.com/office/officeart/2005/8/layout/vList4"/>
    <dgm:cxn modelId="{E8666B92-689D-49EC-B2F7-8772E2240E3A}" type="presParOf" srcId="{967BF484-D6D7-454A-8888-F6500DF35D02}" destId="{AECA32CA-D826-48DA-AF54-74FF636C1E26}" srcOrd="2" destOrd="0" presId="urn:microsoft.com/office/officeart/2005/8/layout/vList4"/>
    <dgm:cxn modelId="{0F7D89B5-B879-4014-A967-158700530344}" type="presParOf" srcId="{026A996C-3B29-41B7-AEAC-016699353296}" destId="{7F0764B8-3CA3-4AF0-A942-6A45F86DF026}" srcOrd="1" destOrd="0" presId="urn:microsoft.com/office/officeart/2005/8/layout/vList4"/>
    <dgm:cxn modelId="{9D740ED6-AF97-4790-85E5-6D2A3CC30A57}" type="presParOf" srcId="{026A996C-3B29-41B7-AEAC-016699353296}" destId="{FF9DD2AB-FDBC-45A5-81CD-C3AFD0B60BB4}" srcOrd="2" destOrd="0" presId="urn:microsoft.com/office/officeart/2005/8/layout/vList4"/>
    <dgm:cxn modelId="{6BCA63D2-D863-4B3A-8ADC-741A1719B5BF}" type="presParOf" srcId="{FF9DD2AB-FDBC-45A5-81CD-C3AFD0B60BB4}" destId="{3BAF41C3-E968-49FF-940C-035F304B8491}" srcOrd="0" destOrd="0" presId="urn:microsoft.com/office/officeart/2005/8/layout/vList4"/>
    <dgm:cxn modelId="{B99A8FD5-A464-4E37-8EB0-39D16A96E057}" type="presParOf" srcId="{FF9DD2AB-FDBC-45A5-81CD-C3AFD0B60BB4}" destId="{5AA181B7-78A8-4A16-9FE5-9B2F0953B156}" srcOrd="1" destOrd="0" presId="urn:microsoft.com/office/officeart/2005/8/layout/vList4"/>
    <dgm:cxn modelId="{F8CFDA84-4840-4424-9AB3-7CBFED58A710}" type="presParOf" srcId="{FF9DD2AB-FDBC-45A5-81CD-C3AFD0B60BB4}" destId="{DBAD967A-9079-4486-B2B6-C0333EC75C92}" srcOrd="2" destOrd="0" presId="urn:microsoft.com/office/officeart/2005/8/layout/vList4"/>
    <dgm:cxn modelId="{7FBB6B03-D29B-4F06-A4B8-E81A40CC20BA}" type="presParOf" srcId="{026A996C-3B29-41B7-AEAC-016699353296}" destId="{7214F624-614B-4281-BC8D-9C9B3729E382}" srcOrd="3" destOrd="0" presId="urn:microsoft.com/office/officeart/2005/8/layout/vList4"/>
    <dgm:cxn modelId="{C8FD210C-32BF-4A8A-B75F-42EE0CD03DAF}" type="presParOf" srcId="{026A996C-3B29-41B7-AEAC-016699353296}" destId="{C4BD0ADC-C655-4667-AAF8-220C5A9B23C3}" srcOrd="4" destOrd="0" presId="urn:microsoft.com/office/officeart/2005/8/layout/vList4"/>
    <dgm:cxn modelId="{3D63668F-41A2-4037-8421-46F49A27E834}" type="presParOf" srcId="{C4BD0ADC-C655-4667-AAF8-220C5A9B23C3}" destId="{A02A1BEC-52DD-4032-ACDD-62E13AF1A7F3}" srcOrd="0" destOrd="0" presId="urn:microsoft.com/office/officeart/2005/8/layout/vList4"/>
    <dgm:cxn modelId="{8812E987-006B-43D8-8ABA-4FBE7EB858FC}" type="presParOf" srcId="{C4BD0ADC-C655-4667-AAF8-220C5A9B23C3}" destId="{15E78DA5-125A-4961-9E42-812739F5C6FF}" srcOrd="1" destOrd="0" presId="urn:microsoft.com/office/officeart/2005/8/layout/vList4"/>
    <dgm:cxn modelId="{6E69EDA7-31A3-4146-BEAD-9360E29EE7DC}" type="presParOf" srcId="{C4BD0ADC-C655-4667-AAF8-220C5A9B23C3}" destId="{49705A7F-F7D8-4A7A-9606-4BA6A887C8E4}" srcOrd="2" destOrd="0" presId="urn:microsoft.com/office/officeart/2005/8/layout/vList4"/>
    <dgm:cxn modelId="{8C68B9E9-0F99-4988-922B-8CFD348D8B74}" type="presParOf" srcId="{026A996C-3B29-41B7-AEAC-016699353296}" destId="{3618382B-CD2D-4ACB-B629-100FEF458B20}" srcOrd="5" destOrd="0" presId="urn:microsoft.com/office/officeart/2005/8/layout/vList4"/>
    <dgm:cxn modelId="{CB2B30B0-4C00-4863-851B-130EC6BDF26A}" type="presParOf" srcId="{026A996C-3B29-41B7-AEAC-016699353296}" destId="{86A522B6-F2D9-4A37-B38E-9109D0BAB4BE}" srcOrd="6" destOrd="0" presId="urn:microsoft.com/office/officeart/2005/8/layout/vList4"/>
    <dgm:cxn modelId="{5009BDD5-4631-4E58-BB0B-870E8F7D733D}" type="presParOf" srcId="{86A522B6-F2D9-4A37-B38E-9109D0BAB4BE}" destId="{0496C6E0-0610-43B2-AD38-972D6BFC19E4}" srcOrd="0" destOrd="0" presId="urn:microsoft.com/office/officeart/2005/8/layout/vList4"/>
    <dgm:cxn modelId="{AFFEAEF9-53B0-45D1-825B-2DDA6EAF3891}" type="presParOf" srcId="{86A522B6-F2D9-4A37-B38E-9109D0BAB4BE}" destId="{E4E69110-9253-4A14-833D-980480EB51E9}" srcOrd="1" destOrd="0" presId="urn:microsoft.com/office/officeart/2005/8/layout/vList4"/>
    <dgm:cxn modelId="{FB8E4BFF-0F64-45B8-9108-AEBD3874B0AA}" type="presParOf" srcId="{86A522B6-F2D9-4A37-B38E-9109D0BAB4BE}" destId="{E43FE16B-6EA6-4894-914A-2F7589C8D5A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799C6-3D13-49D4-9CE5-709FB5D29D25}">
      <dsp:nvSpPr>
        <dsp:cNvPr id="0" name=""/>
        <dsp:cNvSpPr/>
      </dsp:nvSpPr>
      <dsp:spPr>
        <a:xfrm>
          <a:off x="3209969" y="654209"/>
          <a:ext cx="2369167" cy="27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06"/>
              </a:lnTo>
              <a:lnTo>
                <a:pt x="2369167" y="137506"/>
              </a:lnTo>
              <a:lnTo>
                <a:pt x="2369167" y="27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342FA-3AD0-4587-9B79-1746DEBE4359}">
      <dsp:nvSpPr>
        <dsp:cNvPr id="0" name=""/>
        <dsp:cNvSpPr/>
      </dsp:nvSpPr>
      <dsp:spPr>
        <a:xfrm>
          <a:off x="3209969" y="654209"/>
          <a:ext cx="785980" cy="27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06"/>
              </a:lnTo>
              <a:lnTo>
                <a:pt x="785980" y="137506"/>
              </a:lnTo>
              <a:lnTo>
                <a:pt x="785980" y="27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E830A-08B2-45C8-B6D9-9FE10ECA92C6}">
      <dsp:nvSpPr>
        <dsp:cNvPr id="0" name=""/>
        <dsp:cNvSpPr/>
      </dsp:nvSpPr>
      <dsp:spPr>
        <a:xfrm>
          <a:off x="2412762" y="654209"/>
          <a:ext cx="797206" cy="274890"/>
        </a:xfrm>
        <a:custGeom>
          <a:avLst/>
          <a:gdLst/>
          <a:ahLst/>
          <a:cxnLst/>
          <a:rect l="0" t="0" r="0" b="0"/>
          <a:pathLst>
            <a:path>
              <a:moveTo>
                <a:pt x="797206" y="0"/>
              </a:moveTo>
              <a:lnTo>
                <a:pt x="797206" y="137506"/>
              </a:lnTo>
              <a:lnTo>
                <a:pt x="0" y="137506"/>
              </a:lnTo>
              <a:lnTo>
                <a:pt x="0" y="27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1256A-44FA-48B6-8E49-5689E47DED33}">
      <dsp:nvSpPr>
        <dsp:cNvPr id="0" name=""/>
        <dsp:cNvSpPr/>
      </dsp:nvSpPr>
      <dsp:spPr>
        <a:xfrm>
          <a:off x="829574" y="654209"/>
          <a:ext cx="2380394" cy="274890"/>
        </a:xfrm>
        <a:custGeom>
          <a:avLst/>
          <a:gdLst/>
          <a:ahLst/>
          <a:cxnLst/>
          <a:rect l="0" t="0" r="0" b="0"/>
          <a:pathLst>
            <a:path>
              <a:moveTo>
                <a:pt x="2380394" y="0"/>
              </a:moveTo>
              <a:lnTo>
                <a:pt x="2380394" y="137506"/>
              </a:lnTo>
              <a:lnTo>
                <a:pt x="0" y="137506"/>
              </a:lnTo>
              <a:lnTo>
                <a:pt x="0" y="274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B7208-6859-46C1-B8B8-8F7FFCCF7BF0}">
      <dsp:nvSpPr>
        <dsp:cNvPr id="0" name=""/>
        <dsp:cNvSpPr/>
      </dsp:nvSpPr>
      <dsp:spPr>
        <a:xfrm>
          <a:off x="2448272" y="0"/>
          <a:ext cx="1523392" cy="654209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Project M</a:t>
          </a:r>
          <a:r>
            <a:rPr lang="de-DE" sz="1800" b="0" kern="1200" dirty="0"/>
            <a:t>anagement</a:t>
          </a:r>
        </a:p>
      </dsp:txBody>
      <dsp:txXfrm>
        <a:off x="2448272" y="0"/>
        <a:ext cx="1523392" cy="654209"/>
      </dsp:txXfrm>
    </dsp:sp>
    <dsp:sp modelId="{E4E8A5DA-4A1D-426E-9CC4-7AD320F7E04A}">
      <dsp:nvSpPr>
        <dsp:cNvPr id="0" name=""/>
        <dsp:cNvSpPr/>
      </dsp:nvSpPr>
      <dsp:spPr>
        <a:xfrm>
          <a:off x="175365" y="929100"/>
          <a:ext cx="1308419" cy="65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  <a:endParaRPr lang="de-DE" sz="1800" kern="1200" dirty="0"/>
        </a:p>
      </dsp:txBody>
      <dsp:txXfrm>
        <a:off x="175365" y="929100"/>
        <a:ext cx="1308419" cy="654209"/>
      </dsp:txXfrm>
    </dsp:sp>
    <dsp:sp modelId="{189DD518-2205-4990-B5DB-8AE910ECEBB0}">
      <dsp:nvSpPr>
        <dsp:cNvPr id="0" name=""/>
        <dsp:cNvSpPr/>
      </dsp:nvSpPr>
      <dsp:spPr>
        <a:xfrm>
          <a:off x="1758552" y="929100"/>
          <a:ext cx="1308419" cy="65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Development</a:t>
          </a:r>
          <a:endParaRPr lang="de-DE" sz="1800" kern="1200" dirty="0"/>
        </a:p>
      </dsp:txBody>
      <dsp:txXfrm>
        <a:off x="1758552" y="929100"/>
        <a:ext cx="1308419" cy="654209"/>
      </dsp:txXfrm>
    </dsp:sp>
    <dsp:sp modelId="{4BAB24B1-A129-4FA3-A852-9599D3F6D118}">
      <dsp:nvSpPr>
        <dsp:cNvPr id="0" name=""/>
        <dsp:cNvSpPr/>
      </dsp:nvSpPr>
      <dsp:spPr>
        <a:xfrm>
          <a:off x="3341740" y="929100"/>
          <a:ext cx="1308419" cy="65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UI Design / Requirement </a:t>
          </a:r>
          <a:endParaRPr lang="de-DE" sz="1800" kern="1200" dirty="0"/>
        </a:p>
      </dsp:txBody>
      <dsp:txXfrm>
        <a:off x="3341740" y="929100"/>
        <a:ext cx="1308419" cy="654209"/>
      </dsp:txXfrm>
    </dsp:sp>
    <dsp:sp modelId="{25F8783B-A2DA-4D71-840B-ECEA85151AD9}">
      <dsp:nvSpPr>
        <dsp:cNvPr id="0" name=""/>
        <dsp:cNvSpPr/>
      </dsp:nvSpPr>
      <dsp:spPr>
        <a:xfrm>
          <a:off x="4924927" y="929100"/>
          <a:ext cx="1308419" cy="65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Deployment</a:t>
          </a:r>
          <a:endParaRPr lang="de-DE" sz="1800" kern="1200" dirty="0"/>
        </a:p>
      </dsp:txBody>
      <dsp:txXfrm>
        <a:off x="4924927" y="929100"/>
        <a:ext cx="1308419" cy="654209"/>
      </dsp:txXfrm>
    </dsp:sp>
    <dsp:sp modelId="{F2E1CAE5-99D3-41E9-90D7-B1F0D52860B8}">
      <dsp:nvSpPr>
        <dsp:cNvPr id="0" name=""/>
        <dsp:cNvSpPr/>
      </dsp:nvSpPr>
      <dsp:spPr>
        <a:xfrm>
          <a:off x="4210949" y="0"/>
          <a:ext cx="1502928" cy="65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Quality Management</a:t>
          </a:r>
        </a:p>
      </dsp:txBody>
      <dsp:txXfrm>
        <a:off x="4210949" y="0"/>
        <a:ext cx="1502928" cy="654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ECDE4-F980-4737-95CA-4743B70AEB98}">
      <dsp:nvSpPr>
        <dsp:cNvPr id="0" name=""/>
        <dsp:cNvSpPr/>
      </dsp:nvSpPr>
      <dsp:spPr>
        <a:xfrm>
          <a:off x="0" y="0"/>
          <a:ext cx="4535735" cy="8368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Integration</a:t>
          </a:r>
        </a:p>
      </dsp:txBody>
      <dsp:txXfrm>
        <a:off x="990829" y="0"/>
        <a:ext cx="3544905" cy="836823"/>
      </dsp:txXfrm>
    </dsp:sp>
    <dsp:sp modelId="{552A9528-0481-4288-B891-10D49EA2C204}">
      <dsp:nvSpPr>
        <dsp:cNvPr id="0" name=""/>
        <dsp:cNvSpPr/>
      </dsp:nvSpPr>
      <dsp:spPr>
        <a:xfrm>
          <a:off x="202455" y="83682"/>
          <a:ext cx="669601" cy="66945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F41C3-E968-49FF-940C-035F304B8491}">
      <dsp:nvSpPr>
        <dsp:cNvPr id="0" name=""/>
        <dsp:cNvSpPr/>
      </dsp:nvSpPr>
      <dsp:spPr>
        <a:xfrm>
          <a:off x="0" y="920505"/>
          <a:ext cx="4535735" cy="8368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Scalability</a:t>
          </a:r>
        </a:p>
      </dsp:txBody>
      <dsp:txXfrm>
        <a:off x="990829" y="920505"/>
        <a:ext cx="3544905" cy="836823"/>
      </dsp:txXfrm>
    </dsp:sp>
    <dsp:sp modelId="{5AA181B7-78A8-4A16-9FE5-9B2F0953B156}">
      <dsp:nvSpPr>
        <dsp:cNvPr id="0" name=""/>
        <dsp:cNvSpPr/>
      </dsp:nvSpPr>
      <dsp:spPr>
        <a:xfrm>
          <a:off x="202455" y="1004188"/>
          <a:ext cx="669601" cy="66945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A1BEC-52DD-4032-ACDD-62E13AF1A7F3}">
      <dsp:nvSpPr>
        <dsp:cNvPr id="0" name=""/>
        <dsp:cNvSpPr/>
      </dsp:nvSpPr>
      <dsp:spPr>
        <a:xfrm>
          <a:off x="0" y="1841011"/>
          <a:ext cx="4535735" cy="8368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Mobile UI</a:t>
          </a:r>
        </a:p>
      </dsp:txBody>
      <dsp:txXfrm>
        <a:off x="990829" y="1841011"/>
        <a:ext cx="3544905" cy="836823"/>
      </dsp:txXfrm>
    </dsp:sp>
    <dsp:sp modelId="{15E78DA5-125A-4961-9E42-812739F5C6FF}">
      <dsp:nvSpPr>
        <dsp:cNvPr id="0" name=""/>
        <dsp:cNvSpPr/>
      </dsp:nvSpPr>
      <dsp:spPr>
        <a:xfrm>
          <a:off x="202455" y="1924693"/>
          <a:ext cx="669601" cy="66945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6C6E0-0610-43B2-AD38-972D6BFC19E4}">
      <dsp:nvSpPr>
        <dsp:cNvPr id="0" name=""/>
        <dsp:cNvSpPr/>
      </dsp:nvSpPr>
      <dsp:spPr>
        <a:xfrm>
          <a:off x="0" y="2761517"/>
          <a:ext cx="4535735" cy="8368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Search Engine</a:t>
          </a:r>
        </a:p>
      </dsp:txBody>
      <dsp:txXfrm>
        <a:off x="990829" y="2761517"/>
        <a:ext cx="3544905" cy="836823"/>
      </dsp:txXfrm>
    </dsp:sp>
    <dsp:sp modelId="{E4E69110-9253-4A14-833D-980480EB51E9}">
      <dsp:nvSpPr>
        <dsp:cNvPr id="0" name=""/>
        <dsp:cNvSpPr/>
      </dsp:nvSpPr>
      <dsp:spPr>
        <a:xfrm>
          <a:off x="202455" y="2845199"/>
          <a:ext cx="669601" cy="66945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6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highlighten</a:t>
            </a:r>
            <a:r>
              <a:rPr lang="en-US" dirty="0"/>
              <a:t> </a:t>
            </a:r>
            <a:r>
              <a:rPr lang="en-US" dirty="0" err="1"/>
              <a:t>weil</a:t>
            </a:r>
            <a:r>
              <a:rPr lang="en-US" dirty="0"/>
              <a:t> </a:t>
            </a:r>
            <a:r>
              <a:rPr lang="en-US" dirty="0" err="1"/>
              <a:t>voll</a:t>
            </a:r>
            <a:r>
              <a:rPr lang="en-US" dirty="0"/>
              <a:t> gut und so!</a:t>
            </a:r>
          </a:p>
          <a:p>
            <a:r>
              <a:rPr lang="en-US" dirty="0"/>
              <a:t>Performance</a:t>
            </a:r>
            <a:r>
              <a:rPr lang="en-US" baseline="0" dirty="0"/>
              <a:t> Tests: Auf </a:t>
            </a:r>
            <a:r>
              <a:rPr lang="en-US" baseline="0" dirty="0" err="1"/>
              <a:t>empfohlener</a:t>
            </a:r>
            <a:r>
              <a:rPr lang="en-US" baseline="0" dirty="0"/>
              <a:t> Hardware </a:t>
            </a:r>
            <a:r>
              <a:rPr lang="en-US" baseline="0" dirty="0" err="1"/>
              <a:t>gefahren</a:t>
            </a:r>
            <a:r>
              <a:rPr lang="en-US" baseline="0" dirty="0"/>
              <a:t> (</a:t>
            </a:r>
            <a:r>
              <a:rPr lang="en-US" baseline="0" dirty="0" err="1"/>
              <a:t>Optimierung</a:t>
            </a:r>
            <a:r>
              <a:rPr lang="en-US" baseline="0" dirty="0"/>
              <a:t> von 6 GB RAM auf 2 GB RAM, 2,1 GHz </a:t>
            </a:r>
            <a:r>
              <a:rPr lang="en-US" baseline="0" dirty="0" err="1"/>
              <a:t>DualCore</a:t>
            </a:r>
            <a:r>
              <a:rPr lang="en-US" baseline="0" dirty="0"/>
              <a:t>)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93.44% 	Statements 	841/900</a:t>
            </a:r>
            <a:br>
              <a:rPr lang="en-US"/>
            </a:br>
            <a:r>
              <a:rPr lang="en-US" sz="1200" b="0" i="0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74.09% 	Branches 	163/220</a:t>
            </a:r>
            <a:br>
              <a:rPr lang="en-US"/>
            </a:br>
            <a:r>
              <a:rPr lang="en-US" sz="1200" b="0" i="0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93.93% 	Functions 	294/313</a:t>
            </a:r>
            <a:br>
              <a:rPr lang="en-US"/>
            </a:br>
            <a:r>
              <a:rPr lang="en-US" sz="1200" b="0" i="0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94.24% 	Lines 	834/885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89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r>
              <a:rPr lang="en-US" dirty="0"/>
              <a:t> </a:t>
            </a:r>
            <a:r>
              <a:rPr lang="en-US" dirty="0" err="1"/>
              <a:t>Folie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Alex (</a:t>
            </a:r>
            <a:r>
              <a:rPr lang="en-US" dirty="0" err="1"/>
              <a:t>vllt</a:t>
            </a:r>
            <a:r>
              <a:rPr lang="en-US" dirty="0"/>
              <a:t>): </a:t>
            </a:r>
            <a:r>
              <a:rPr lang="en-US" dirty="0" err="1"/>
              <a:t>Erweiterbarkeit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Skalierbarkeit</a:t>
            </a:r>
            <a:r>
              <a:rPr lang="en-US" baseline="0" dirty="0"/>
              <a:t>, </a:t>
            </a:r>
            <a:r>
              <a:rPr lang="en-US" baseline="0" dirty="0" err="1"/>
              <a:t>bla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28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6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5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Farben</a:t>
            </a:r>
            <a:r>
              <a:rPr lang="en-US" baseline="0" dirty="0"/>
              <a:t> </a:t>
            </a:r>
            <a:r>
              <a:rPr lang="en-US" baseline="0" dirty="0" err="1"/>
              <a:t>ändern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06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Animationen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77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6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OSS </a:t>
            </a:r>
            <a:r>
              <a:rPr lang="en-US" dirty="0" err="1"/>
              <a:t>Auswahl</a:t>
            </a:r>
            <a:r>
              <a:rPr lang="en-US" dirty="0"/>
              <a:t> </a:t>
            </a:r>
            <a:r>
              <a:rPr lang="en-US" dirty="0" err="1"/>
              <a:t>hervorheben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weiter</a:t>
            </a:r>
            <a:r>
              <a:rPr lang="en-US" baseline="0" dirty="0"/>
              <a:t> </a:t>
            </a:r>
            <a:r>
              <a:rPr lang="en-US" baseline="0" dirty="0" err="1"/>
              <a:t>konfiguriert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, </a:t>
            </a:r>
            <a:r>
              <a:rPr lang="en-US" baseline="0" dirty="0" err="1"/>
              <a:t>z.B</a:t>
            </a:r>
            <a:r>
              <a:rPr lang="en-US" baseline="0" dirty="0"/>
              <a:t>. </a:t>
            </a:r>
            <a:r>
              <a:rPr lang="en-US" baseline="0" dirty="0" err="1"/>
              <a:t>phonetische</a:t>
            </a:r>
            <a:r>
              <a:rPr lang="en-US" baseline="0" dirty="0"/>
              <a:t> </a:t>
            </a:r>
            <a:r>
              <a:rPr lang="en-US" baseline="0" dirty="0" err="1"/>
              <a:t>Suche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2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Einfachheit</a:t>
            </a:r>
            <a:r>
              <a:rPr lang="en-US" dirty="0"/>
              <a:t> </a:t>
            </a:r>
            <a:r>
              <a:rPr lang="en-US" dirty="0" err="1"/>
              <a:t>erwähnen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3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1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200" dirty="0">
                <a:solidFill>
                  <a:srgbClr val="A4A7A6"/>
                </a:solidFill>
                <a:latin typeface="+mn-lt"/>
              </a:rPr>
              <a:t>Mannheim University </a:t>
            </a:r>
            <a:r>
              <a:rPr lang="de-DE" sz="1200" dirty="0" err="1">
                <a:solidFill>
                  <a:srgbClr val="A4A7A6"/>
                </a:solidFill>
                <a:latin typeface="+mn-lt"/>
              </a:rPr>
              <a:t>of</a:t>
            </a:r>
            <a:r>
              <a:rPr lang="de-DE" sz="1200" dirty="0">
                <a:solidFill>
                  <a:srgbClr val="A4A7A6"/>
                </a:solidFill>
                <a:latin typeface="+mn-lt"/>
              </a:rPr>
              <a:t> Applied </a:t>
            </a:r>
            <a:r>
              <a:rPr lang="de-DE" sz="1200" dirty="0" err="1">
                <a:solidFill>
                  <a:srgbClr val="A4A7A6"/>
                </a:solidFill>
                <a:latin typeface="+mn-lt"/>
              </a:rPr>
              <a:t>Sciences</a:t>
            </a:r>
            <a:endParaRPr lang="de-DE" sz="1200" dirty="0">
              <a:solidFill>
                <a:srgbClr val="A4A7A6"/>
              </a:solidFill>
              <a:latin typeface="+mn-lt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/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/>
          <a:stretch/>
        </p:blipFill>
        <p:spPr bwMode="auto">
          <a:xfrm>
            <a:off x="7856671" y="44624"/>
            <a:ext cx="819785" cy="895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/>
          <p:nvPr userDrawn="1"/>
        </p:nvSpPr>
        <p:spPr>
          <a:xfrm>
            <a:off x="7499221" y="62075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FFC000"/>
                </a:solidFill>
              </a:rPr>
              <a:t>kan</a:t>
            </a:r>
            <a:endParaRPr lang="de-DE" sz="1600" b="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3223494"/>
              </p:ext>
            </p:extLst>
          </p:nvPr>
        </p:nvGraphicFramePr>
        <p:xfrm>
          <a:off x="467544" y="1988840"/>
          <a:ext cx="770485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de-DE" sz="2000" b="1" baseline="0" dirty="0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de-DE" sz="2000" b="1" baseline="0" dirty="0" err="1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Introduction</a:t>
                      </a:r>
                      <a:endParaRPr lang="de-DE" sz="2000" b="1" baseline="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9394666"/>
              </p:ext>
            </p:extLst>
          </p:nvPr>
        </p:nvGraphicFramePr>
        <p:xfrm>
          <a:off x="467544" y="3212976"/>
          <a:ext cx="770485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de-DE" sz="2000" b="1" baseline="0" dirty="0" err="1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Product</a:t>
                      </a:r>
                      <a:r>
                        <a:rPr lang="de-DE" sz="2000" b="1" baseline="0" dirty="0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000" b="1" baseline="0" noProof="0" dirty="0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Facts</a:t>
                      </a:r>
                      <a:endParaRPr lang="en-US" sz="2000" b="1" noProof="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 userDrawn="1"/>
        </p:nvSpPr>
        <p:spPr>
          <a:xfrm>
            <a:off x="539552" y="270892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-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METIS</a:t>
            </a:r>
            <a:r>
              <a:rPr lang="de-DE" sz="2000" b="1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-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8207829"/>
              </p:ext>
            </p:extLst>
          </p:nvPr>
        </p:nvGraphicFramePr>
        <p:xfrm>
          <a:off x="467544" y="3789040"/>
          <a:ext cx="770485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de-DE" sz="2000" b="1" baseline="0" dirty="0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Live Demonstration</a:t>
                      </a:r>
                      <a:endParaRPr lang="de-DE" sz="2000" b="1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6044158"/>
              </p:ext>
            </p:extLst>
          </p:nvPr>
        </p:nvGraphicFramePr>
        <p:xfrm>
          <a:off x="467544" y="4365104"/>
          <a:ext cx="7704856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4"/>
                      </a:pPr>
                      <a:r>
                        <a:rPr lang="de-DE" sz="2000" b="1" baseline="0" dirty="0" err="1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Architecture</a:t>
                      </a:r>
                      <a:endParaRPr lang="de-DE" sz="2000" b="1" baseline="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5"/>
                      </a:pPr>
                      <a:r>
                        <a:rPr lang="de-DE" sz="2000" b="1" baseline="0" dirty="0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Technology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de-DE" sz="2000" b="1" baseline="0" dirty="0">
                          <a:solidFill>
                            <a:schemeClr val="bg1"/>
                          </a:solidFill>
                          <a:latin typeface="Roboto" pitchFamily="2" charset="0"/>
                          <a:ea typeface="Roboto" pitchFamily="2" charset="0"/>
                        </a:rPr>
                        <a:t>Test Report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 userDrawn="1"/>
        </p:nvSpPr>
        <p:spPr>
          <a:xfrm>
            <a:off x="467544" y="1268760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800" b="1" dirty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AGENDA</a:t>
            </a: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E34BB1AA-E69F-47D2-9214-3250DE2AEDF8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6406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7704138" cy="7921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32856"/>
            <a:ext cx="7704138" cy="36004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Mannheim University of Applied Sciences | MSP</a:t>
            </a:r>
            <a:endParaRPr lang="de-DE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722C96E0-7554-4786-A609-C957C9053840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7704138" cy="7921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32856"/>
            <a:ext cx="7704138" cy="36004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1907D8E1-A2AB-433F-BF78-CDC55E9E9324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193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7704138" cy="7921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32856"/>
            <a:ext cx="7704138" cy="36004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B1EFCB17-C4C8-4494-8320-3A70B4BF5FF0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9118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r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7704138" cy="7921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32856"/>
            <a:ext cx="7704138" cy="36004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725E1C85-C379-4760-9789-7DAB27F4ADC8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462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ch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7704138" cy="7921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32856"/>
            <a:ext cx="7704138" cy="36004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305BF03B-4F86-4C57-A7EB-E9F889594D3A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5847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7704138" cy="7921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32856"/>
            <a:ext cx="7704138" cy="36004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49C8C33E-7ED4-4A53-AED7-24B932DA6BF0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35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Mannheim University of Applied Sciences | MSP</a:t>
            </a:r>
            <a:endParaRPr lang="de-DE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1694BF11-A619-4F14-B47E-0C7194A0B05C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431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27384"/>
            <a:ext cx="9144000" cy="8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5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Mannheim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| MSP</a:t>
            </a:r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algn="l">
              <a:defRPr/>
            </a:pPr>
            <a:fld id="{C0AE2487-4706-4186-B437-C55020A10B7E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6575" y="85700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feld 1"/>
          <p:cNvSpPr txBox="1"/>
          <p:nvPr userDrawn="1"/>
        </p:nvSpPr>
        <p:spPr>
          <a:xfrm>
            <a:off x="4932040" y="4261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FFC000"/>
                </a:solidFill>
              </a:rPr>
              <a:t>kan</a:t>
            </a:r>
            <a:endParaRPr lang="de-DE" sz="1600" dirty="0">
              <a:solidFill>
                <a:srgbClr val="FFC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-42850"/>
            <a:ext cx="792088" cy="79208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62338" y="6554946"/>
            <a:ext cx="1385237" cy="29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1AE6143B-E690-42B8-9CDE-B88F08F9849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1" r:id="rId3"/>
    <p:sldLayoutId id="2147483666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ransition/>
  <p:hf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Roboto" pitchFamily="2" charset="0"/>
          <a:ea typeface="Roboto" pitchFamily="2" charset="0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 sz="2000">
          <a:solidFill>
            <a:schemeClr val="tx1"/>
          </a:solidFill>
          <a:latin typeface="Roboto" pitchFamily="2" charset="0"/>
          <a:ea typeface="Roboto" pitchFamily="2" charset="0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 sz="2000">
          <a:solidFill>
            <a:schemeClr val="tx1"/>
          </a:solidFill>
          <a:latin typeface="Roboto" pitchFamily="2" charset="0"/>
          <a:ea typeface="Roboto" pitchFamily="2" charset="0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 sz="2000">
          <a:solidFill>
            <a:schemeClr val="tx1"/>
          </a:solidFill>
          <a:latin typeface="Roboto" pitchFamily="2" charset="0"/>
          <a:ea typeface="Roboto" pitchFamily="2" charset="0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 sz="2000">
          <a:solidFill>
            <a:schemeClr val="tx1"/>
          </a:solidFill>
          <a:latin typeface="Roboto" pitchFamily="2" charset="0"/>
          <a:ea typeface="Roboto" pitchFamily="2" charset="0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068960"/>
            <a:ext cx="7704138" cy="1872208"/>
          </a:xfrm>
          <a:ln/>
        </p:spPr>
        <p:txBody>
          <a:bodyPr/>
          <a:lstStyle/>
          <a:p>
            <a:r>
              <a:rPr lang="de-DE" b="1" dirty="0" err="1">
                <a:solidFill>
                  <a:schemeClr val="bg1">
                    <a:lumMod val="85000"/>
                  </a:schemeClr>
                </a:solidFill>
              </a:rPr>
              <a:t>Kanbanana</a:t>
            </a:r>
            <a:br>
              <a:rPr lang="de-DE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    Max Becker  -  Christoph Brutscher  -  Alexander Schramm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22th June 2016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Let‘s show how to…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search an article and it‘s attachments </a:t>
            </a:r>
          </a:p>
          <a:p>
            <a:r>
              <a:rPr lang="en-GB" dirty="0"/>
              <a:t>… create an article</a:t>
            </a:r>
          </a:p>
          <a:p>
            <a:r>
              <a:rPr lang="en-GB" dirty="0"/>
              <a:t>… edit an article</a:t>
            </a:r>
          </a:p>
          <a:p>
            <a:endParaRPr lang="en-GB" dirty="0"/>
          </a:p>
          <a:p>
            <a:r>
              <a:rPr lang="en-GB" dirty="0"/>
              <a:t>… get last seen article </a:t>
            </a:r>
          </a:p>
          <a:p>
            <a:r>
              <a:rPr lang="en-GB" dirty="0"/>
              <a:t>… use the alert function</a:t>
            </a:r>
          </a:p>
          <a:p>
            <a:r>
              <a:rPr lang="en-GB" dirty="0"/>
              <a:t>… search authors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Live Demonstration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2B445A85-137F-42BE-A59C-63B11802E02B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1956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1C44417B-FB2E-44C4-8D17-D74C34C9A52E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467544" y="4365104"/>
            <a:ext cx="7704856" cy="5040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2140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88840"/>
            <a:ext cx="7704138" cy="36004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867D96CC-56F2-4BDA-87E8-B58C25D18D64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79512" y="1988840"/>
            <a:ext cx="8784976" cy="3672408"/>
            <a:chOff x="212171" y="1779588"/>
            <a:chExt cx="11840129" cy="4722812"/>
          </a:xfrm>
        </p:grpSpPr>
        <p:sp>
          <p:nvSpPr>
            <p:cNvPr id="7" name="Rechteck 6"/>
            <p:cNvSpPr/>
            <p:nvPr/>
          </p:nvSpPr>
          <p:spPr>
            <a:xfrm>
              <a:off x="600372" y="1779588"/>
              <a:ext cx="11451928" cy="47228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932295" y="2353768"/>
              <a:ext cx="4634754" cy="359300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Backend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279724" y="2353768"/>
              <a:ext cx="4561361" cy="350040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Frontend</a:t>
              </a:r>
            </a:p>
          </p:txBody>
        </p:sp>
        <p:sp>
          <p:nvSpPr>
            <p:cNvPr id="10" name="Pfeil nach links 9"/>
            <p:cNvSpPr/>
            <p:nvPr/>
          </p:nvSpPr>
          <p:spPr>
            <a:xfrm>
              <a:off x="5841085" y="3848253"/>
              <a:ext cx="1091577" cy="720000"/>
            </a:xfrm>
            <a:prstGeom prst="lef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1" name="Pfeil nach links 10"/>
            <p:cNvSpPr/>
            <p:nvPr/>
          </p:nvSpPr>
          <p:spPr>
            <a:xfrm>
              <a:off x="212171" y="3837713"/>
              <a:ext cx="1067553" cy="720000"/>
            </a:xfrm>
            <a:prstGeom prst="lef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GUI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930172" y="3501011"/>
              <a:ext cx="3205348" cy="118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Client sided, runs in browser: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Mozilla Firefox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Google Chrome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513995" y="3510256"/>
              <a:ext cx="3469785" cy="118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Server sided, runs on </a:t>
              </a:r>
              <a:b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distribution platform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Docker Container</a:t>
              </a:r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0799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97397"/>
            <a:ext cx="7704138" cy="36004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4D326CE3-FD1D-4626-B75B-B50CBEB8EABC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251520" y="1988840"/>
            <a:ext cx="8640959" cy="41850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42" name="Rechteck 41"/>
          <p:cNvSpPr/>
          <p:nvPr/>
        </p:nvSpPr>
        <p:spPr>
          <a:xfrm>
            <a:off x="4932547" y="2497638"/>
            <a:ext cx="3598583" cy="32866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Backend</a:t>
            </a:r>
          </a:p>
        </p:txBody>
      </p:sp>
      <p:sp>
        <p:nvSpPr>
          <p:cNvPr id="43" name="Rechteck 42"/>
          <p:cNvSpPr/>
          <p:nvPr/>
        </p:nvSpPr>
        <p:spPr>
          <a:xfrm>
            <a:off x="645298" y="2497638"/>
            <a:ext cx="3598583" cy="32866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Frontend</a:t>
            </a:r>
          </a:p>
        </p:txBody>
      </p:sp>
      <p:sp>
        <p:nvSpPr>
          <p:cNvPr id="44" name="Flussdiagramm: Magnetplattenspeicher 43"/>
          <p:cNvSpPr/>
          <p:nvPr/>
        </p:nvSpPr>
        <p:spPr>
          <a:xfrm>
            <a:off x="7477291" y="4762685"/>
            <a:ext cx="894398" cy="85579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45" name="Flussdiagramm: Magnetplattenspeicher 44"/>
          <p:cNvSpPr/>
          <p:nvPr/>
        </p:nvSpPr>
        <p:spPr>
          <a:xfrm>
            <a:off x="7475267" y="2717477"/>
            <a:ext cx="892800" cy="85579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</a:p>
        </p:txBody>
      </p:sp>
      <p:sp>
        <p:nvSpPr>
          <p:cNvPr id="46" name="Rechteck 45"/>
          <p:cNvSpPr/>
          <p:nvPr/>
        </p:nvSpPr>
        <p:spPr>
          <a:xfrm>
            <a:off x="7298565" y="3844671"/>
            <a:ext cx="1073124" cy="6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 Engine</a:t>
            </a:r>
          </a:p>
        </p:txBody>
      </p:sp>
      <p:sp>
        <p:nvSpPr>
          <p:cNvPr id="47" name="Rechteck 46"/>
          <p:cNvSpPr/>
          <p:nvPr/>
        </p:nvSpPr>
        <p:spPr>
          <a:xfrm>
            <a:off x="5221585" y="4499530"/>
            <a:ext cx="1248108" cy="6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Web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5220072" y="3162373"/>
            <a:ext cx="1248108" cy="68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Web Server</a:t>
            </a:r>
          </a:p>
        </p:txBody>
      </p:sp>
      <p:sp>
        <p:nvSpPr>
          <p:cNvPr id="49" name="Rechteck 48"/>
          <p:cNvSpPr/>
          <p:nvPr/>
        </p:nvSpPr>
        <p:spPr>
          <a:xfrm>
            <a:off x="952675" y="4509158"/>
            <a:ext cx="1249200" cy="6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</a:p>
        </p:txBody>
      </p:sp>
      <p:sp>
        <p:nvSpPr>
          <p:cNvPr id="50" name="Rechteck 49"/>
          <p:cNvSpPr/>
          <p:nvPr/>
        </p:nvSpPr>
        <p:spPr>
          <a:xfrm>
            <a:off x="2777939" y="4509158"/>
            <a:ext cx="1249200" cy="6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</a:t>
            </a:r>
          </a:p>
        </p:txBody>
      </p:sp>
      <p:sp>
        <p:nvSpPr>
          <p:cNvPr id="51" name="Rechteck 50"/>
          <p:cNvSpPr/>
          <p:nvPr/>
        </p:nvSpPr>
        <p:spPr>
          <a:xfrm>
            <a:off x="952675" y="3180062"/>
            <a:ext cx="1249200" cy="6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</a:p>
        </p:txBody>
      </p:sp>
      <p:cxnSp>
        <p:nvCxnSpPr>
          <p:cNvPr id="52" name="Gerade Verbindung mit Pfeil 51"/>
          <p:cNvCxnSpPr>
            <a:stCxn id="51" idx="2"/>
          </p:cNvCxnSpPr>
          <p:nvPr/>
        </p:nvCxnSpPr>
        <p:spPr>
          <a:xfrm flipH="1">
            <a:off x="1562949" y="3864062"/>
            <a:ext cx="14326" cy="629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6" idx="2"/>
          </p:cNvCxnSpPr>
          <p:nvPr/>
        </p:nvCxnSpPr>
        <p:spPr>
          <a:xfrm>
            <a:off x="7835127" y="4528671"/>
            <a:ext cx="0" cy="2340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2778796" y="3180062"/>
            <a:ext cx="1249200" cy="6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 Wrapper</a:t>
            </a:r>
          </a:p>
        </p:txBody>
      </p:sp>
      <p:cxnSp>
        <p:nvCxnSpPr>
          <p:cNvPr id="55" name="Gerade Verbindung mit Pfeil 54"/>
          <p:cNvCxnSpPr>
            <a:stCxn id="50" idx="1"/>
            <a:endCxn id="49" idx="3"/>
          </p:cNvCxnSpPr>
          <p:nvPr/>
        </p:nvCxnSpPr>
        <p:spPr>
          <a:xfrm flipH="1">
            <a:off x="2201875" y="4851158"/>
            <a:ext cx="57606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4" idx="3"/>
            <a:endCxn id="48" idx="1"/>
          </p:cNvCxnSpPr>
          <p:nvPr/>
        </p:nvCxnSpPr>
        <p:spPr>
          <a:xfrm flipV="1">
            <a:off x="4027996" y="3503522"/>
            <a:ext cx="1192076" cy="185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7884368" y="4459957"/>
            <a:ext cx="72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rPr>
              <a:t>uses</a:t>
            </a:r>
          </a:p>
        </p:txBody>
      </p:sp>
      <p:cxnSp>
        <p:nvCxnSpPr>
          <p:cNvPr id="57" name="Gerade Verbindung mit Pfeil 56"/>
          <p:cNvCxnSpPr>
            <a:stCxn id="50" idx="3"/>
            <a:endCxn id="47" idx="1"/>
          </p:cNvCxnSpPr>
          <p:nvPr/>
        </p:nvCxnSpPr>
        <p:spPr>
          <a:xfrm flipV="1">
            <a:off x="4027139" y="4841530"/>
            <a:ext cx="1194446" cy="96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1" idx="3"/>
            <a:endCxn id="54" idx="1"/>
          </p:cNvCxnSpPr>
          <p:nvPr/>
        </p:nvCxnSpPr>
        <p:spPr>
          <a:xfrm>
            <a:off x="2201875" y="3522062"/>
            <a:ext cx="57692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372200" y="3501897"/>
            <a:ext cx="72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uses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2169296" y="3186491"/>
            <a:ext cx="64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rPr>
              <a:t>uses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372200" y="5004920"/>
            <a:ext cx="6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rPr>
              <a:t>uses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211960" y="3194995"/>
            <a:ext cx="74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137054" y="4509158"/>
            <a:ext cx="70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rPr>
              <a:t>uses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031062" y="3811156"/>
            <a:ext cx="118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delivers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002913" y="3858244"/>
            <a:ext cx="126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+mn-lt"/>
              </a:rPr>
              <a:t>manages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67" name="Gewinkelter Verbinder 120"/>
          <p:cNvCxnSpPr>
            <a:stCxn id="51" idx="2"/>
            <a:endCxn id="50" idx="0"/>
          </p:cNvCxnSpPr>
          <p:nvPr/>
        </p:nvCxnSpPr>
        <p:spPr>
          <a:xfrm rot="16200000" flipH="1">
            <a:off x="2167359" y="3273978"/>
            <a:ext cx="645096" cy="1825264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Gewinkelter Verbinder 121"/>
          <p:cNvCxnSpPr>
            <a:stCxn id="47" idx="0"/>
            <a:endCxn id="43" idx="3"/>
          </p:cNvCxnSpPr>
          <p:nvPr/>
        </p:nvCxnSpPr>
        <p:spPr>
          <a:xfrm rot="16200000" flipV="1">
            <a:off x="4865471" y="3519362"/>
            <a:ext cx="358578" cy="160175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312608" y="4527096"/>
            <a:ext cx="77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uses</a:t>
            </a:r>
          </a:p>
        </p:txBody>
      </p:sp>
      <p:cxnSp>
        <p:nvCxnSpPr>
          <p:cNvPr id="70" name="Gewinkelter Verbinder 126"/>
          <p:cNvCxnSpPr>
            <a:stCxn id="48" idx="3"/>
            <a:endCxn id="45" idx="2"/>
          </p:cNvCxnSpPr>
          <p:nvPr/>
        </p:nvCxnSpPr>
        <p:spPr>
          <a:xfrm flipV="1">
            <a:off x="6468180" y="3145376"/>
            <a:ext cx="1007087" cy="35814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Gewinkelter Verbinder 132"/>
          <p:cNvCxnSpPr>
            <a:stCxn id="48" idx="3"/>
            <a:endCxn id="44" idx="2"/>
          </p:cNvCxnSpPr>
          <p:nvPr/>
        </p:nvCxnSpPr>
        <p:spPr>
          <a:xfrm>
            <a:off x="6468180" y="3503522"/>
            <a:ext cx="1009111" cy="168706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Gewinkelter Verbinder 135"/>
          <p:cNvCxnSpPr>
            <a:stCxn id="48" idx="3"/>
            <a:endCxn id="46" idx="1"/>
          </p:cNvCxnSpPr>
          <p:nvPr/>
        </p:nvCxnSpPr>
        <p:spPr>
          <a:xfrm>
            <a:off x="6468180" y="3503522"/>
            <a:ext cx="830385" cy="683149"/>
          </a:xfrm>
          <a:prstGeom prst="bentConnector3">
            <a:avLst>
              <a:gd name="adj1" fmla="val 60897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Gewinkelter Verbinder 153"/>
          <p:cNvCxnSpPr>
            <a:stCxn id="47" idx="2"/>
          </p:cNvCxnSpPr>
          <p:nvPr/>
        </p:nvCxnSpPr>
        <p:spPr>
          <a:xfrm rot="16200000" flipH="1">
            <a:off x="6577711" y="4451458"/>
            <a:ext cx="166998" cy="1631142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364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60" grpId="0"/>
      <p:bldP spid="59" grpId="0"/>
      <p:bldP spid="62" grpId="0"/>
      <p:bldP spid="61" grpId="0"/>
      <p:bldP spid="63" grpId="0"/>
      <p:bldP spid="64" grpId="0"/>
      <p:bldP spid="65" grpId="0"/>
      <p:bldP spid="66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ABB85C4C-633F-4924-AD69-960B97F6B5BC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56992" y="1988840"/>
            <a:ext cx="7715408" cy="4398128"/>
            <a:chOff x="914929" y="1779588"/>
            <a:chExt cx="9198557" cy="4751396"/>
          </a:xfrm>
        </p:grpSpPr>
        <p:sp>
          <p:nvSpPr>
            <p:cNvPr id="7" name="Rechteck 6"/>
            <p:cNvSpPr/>
            <p:nvPr/>
          </p:nvSpPr>
          <p:spPr>
            <a:xfrm>
              <a:off x="2099484" y="1779588"/>
              <a:ext cx="8014002" cy="33080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Dynamic Web Server</a:t>
              </a:r>
            </a:p>
          </p:txBody>
        </p:sp>
        <p:sp>
          <p:nvSpPr>
            <p:cNvPr id="8" name="Flussdiagramm: Magnetplattenspeicher 7"/>
            <p:cNvSpPr/>
            <p:nvPr/>
          </p:nvSpPr>
          <p:spPr>
            <a:xfrm>
              <a:off x="3173719" y="5565213"/>
              <a:ext cx="1287754" cy="96577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File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9" name="Flussdiagramm: Magnetplattenspeicher 8"/>
            <p:cNvSpPr/>
            <p:nvPr/>
          </p:nvSpPr>
          <p:spPr>
            <a:xfrm>
              <a:off x="7913771" y="5565213"/>
              <a:ext cx="1287611" cy="96577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base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528306" y="5673092"/>
              <a:ext cx="1440001" cy="7500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Search Engine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445695" y="2303666"/>
              <a:ext cx="1605221" cy="97617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Article Service</a:t>
              </a:r>
            </a:p>
          </p:txBody>
        </p:sp>
        <p:cxnSp>
          <p:nvCxnSpPr>
            <p:cNvPr id="12" name="Gerade Verbindung mit Pfeil 11"/>
            <p:cNvCxnSpPr>
              <a:stCxn id="11" idx="2"/>
              <a:endCxn id="15" idx="0"/>
            </p:cNvCxnSpPr>
            <p:nvPr/>
          </p:nvCxnSpPr>
          <p:spPr>
            <a:xfrm>
              <a:off x="6248305" y="3279846"/>
              <a:ext cx="2" cy="83349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3016122" y="4113345"/>
              <a:ext cx="1602950" cy="97411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File System Connector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756695" y="4113346"/>
              <a:ext cx="1584140" cy="97411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 Connector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5387884" y="4113345"/>
              <a:ext cx="1720845" cy="97411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Search Engine Connector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2095239" y="2945535"/>
              <a:ext cx="1605221" cy="97617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Article Handler</a:t>
              </a:r>
            </a:p>
          </p:txBody>
        </p:sp>
        <p:sp>
          <p:nvSpPr>
            <p:cNvPr id="17" name="Pfeil nach links 16"/>
            <p:cNvSpPr/>
            <p:nvPr/>
          </p:nvSpPr>
          <p:spPr>
            <a:xfrm>
              <a:off x="914929" y="2850250"/>
              <a:ext cx="1180310" cy="1166748"/>
            </a:xfrm>
            <a:prstGeom prst="lef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REST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API</a:t>
              </a:r>
            </a:p>
          </p:txBody>
        </p:sp>
        <p:cxnSp>
          <p:nvCxnSpPr>
            <p:cNvPr id="18" name="Gerade Verbindung mit Pfeil 17"/>
            <p:cNvCxnSpPr>
              <a:stCxn id="13" idx="2"/>
              <a:endCxn id="8" idx="1"/>
            </p:cNvCxnSpPr>
            <p:nvPr/>
          </p:nvCxnSpPr>
          <p:spPr>
            <a:xfrm flipH="1">
              <a:off x="3817596" y="5087457"/>
              <a:ext cx="1" cy="47775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5" idx="2"/>
              <a:endCxn id="10" idx="0"/>
            </p:cNvCxnSpPr>
            <p:nvPr/>
          </p:nvCxnSpPr>
          <p:spPr>
            <a:xfrm>
              <a:off x="6248307" y="5087458"/>
              <a:ext cx="0" cy="58563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4" idx="2"/>
              <a:endCxn id="9" idx="1"/>
            </p:cNvCxnSpPr>
            <p:nvPr/>
          </p:nvCxnSpPr>
          <p:spPr>
            <a:xfrm>
              <a:off x="8548765" y="5087457"/>
              <a:ext cx="8812" cy="47775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181849" y="3358637"/>
              <a:ext cx="1012728" cy="36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331318" y="2401923"/>
              <a:ext cx="916637" cy="36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endParaRPr>
            </a:p>
          </p:txBody>
        </p:sp>
        <p:cxnSp>
          <p:nvCxnSpPr>
            <p:cNvPr id="23" name="Gewinkelter Verbinder 61"/>
            <p:cNvCxnSpPr>
              <a:stCxn id="16" idx="0"/>
              <a:endCxn id="11" idx="1"/>
            </p:cNvCxnSpPr>
            <p:nvPr/>
          </p:nvCxnSpPr>
          <p:spPr>
            <a:xfrm rot="5400000" flipH="1" flipV="1">
              <a:off x="4094883" y="1594723"/>
              <a:ext cx="153778" cy="2547845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Gewinkelter Verbinder 64"/>
            <p:cNvCxnSpPr>
              <a:stCxn id="11" idx="2"/>
              <a:endCxn id="13" idx="0"/>
            </p:cNvCxnSpPr>
            <p:nvPr/>
          </p:nvCxnSpPr>
          <p:spPr>
            <a:xfrm rot="5400000">
              <a:off x="4616203" y="2481242"/>
              <a:ext cx="833499" cy="24307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Gewinkelter Verbinder 67"/>
            <p:cNvCxnSpPr>
              <a:stCxn id="11" idx="2"/>
              <a:endCxn id="14" idx="0"/>
            </p:cNvCxnSpPr>
            <p:nvPr/>
          </p:nvCxnSpPr>
          <p:spPr>
            <a:xfrm rot="16200000" flipH="1">
              <a:off x="6981786" y="2546365"/>
              <a:ext cx="833500" cy="2300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750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B5F21727-C56A-40E6-A216-541A8538CE40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467544" y="4797152"/>
            <a:ext cx="7704856" cy="5040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259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Technology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809BAE77-C634-4F5C-978B-B9C8FE33B24B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57200" y="1988840"/>
            <a:ext cx="8147249" cy="4032448"/>
            <a:chOff x="457200" y="1779588"/>
            <a:chExt cx="11595100" cy="4722812"/>
          </a:xfrm>
        </p:grpSpPr>
        <p:sp>
          <p:nvSpPr>
            <p:cNvPr id="7" name="Rechteck 6"/>
            <p:cNvSpPr/>
            <p:nvPr/>
          </p:nvSpPr>
          <p:spPr>
            <a:xfrm>
              <a:off x="457200" y="1779588"/>
              <a:ext cx="11595100" cy="47228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38561" y="2353768"/>
              <a:ext cx="4828854" cy="370897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Backend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985602" y="2353768"/>
              <a:ext cx="4828854" cy="370897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Frontend</a:t>
              </a:r>
            </a:p>
          </p:txBody>
        </p:sp>
        <p:sp>
          <p:nvSpPr>
            <p:cNvPr id="10" name="Flussdiagramm: Magnetplattenspeicher 9"/>
            <p:cNvSpPr/>
            <p:nvPr/>
          </p:nvSpPr>
          <p:spPr>
            <a:xfrm>
              <a:off x="10153292" y="4909884"/>
              <a:ext cx="1270626" cy="965539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File</a:t>
              </a:r>
              <a:b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System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524657" y="4623776"/>
              <a:ext cx="1440000" cy="7500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34171" y="4623776"/>
              <a:ext cx="1440000" cy="7500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524657" y="3123886"/>
              <a:ext cx="1440000" cy="7500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4" name="Gerade Verbindung mit Pfeil 13"/>
            <p:cNvCxnSpPr>
              <a:stCxn id="13" idx="2"/>
              <a:endCxn id="11" idx="0"/>
            </p:cNvCxnSpPr>
            <p:nvPr/>
          </p:nvCxnSpPr>
          <p:spPr>
            <a:xfrm>
              <a:off x="2244657" y="3873899"/>
              <a:ext cx="0" cy="749877"/>
            </a:xfrm>
            <a:prstGeom prst="straightConnector1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Gerade Verbindung mit Pfeil 14"/>
            <p:cNvCxnSpPr>
              <a:stCxn id="44" idx="2"/>
            </p:cNvCxnSpPr>
            <p:nvPr/>
          </p:nvCxnSpPr>
          <p:spPr>
            <a:xfrm flipH="1">
              <a:off x="10680733" y="4623912"/>
              <a:ext cx="3" cy="28597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Rechteck 15"/>
            <p:cNvSpPr/>
            <p:nvPr/>
          </p:nvSpPr>
          <p:spPr>
            <a:xfrm>
              <a:off x="3734171" y="3123886"/>
              <a:ext cx="1440000" cy="7500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" name="Gerade Verbindung mit Pfeil 16"/>
            <p:cNvCxnSpPr>
              <a:stCxn id="12" idx="1"/>
              <a:endCxn id="11" idx="3"/>
            </p:cNvCxnSpPr>
            <p:nvPr/>
          </p:nvCxnSpPr>
          <p:spPr>
            <a:xfrm flipH="1">
              <a:off x="2964657" y="4998783"/>
              <a:ext cx="769514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Gerade Verbindung mit Pfeil 17"/>
            <p:cNvCxnSpPr>
              <a:stCxn id="16" idx="3"/>
              <a:endCxn id="48" idx="1"/>
            </p:cNvCxnSpPr>
            <p:nvPr/>
          </p:nvCxnSpPr>
          <p:spPr>
            <a:xfrm>
              <a:off x="5174171" y="3498893"/>
              <a:ext cx="2185019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2" idx="3"/>
              <a:endCxn id="46" idx="1"/>
            </p:cNvCxnSpPr>
            <p:nvPr/>
          </p:nvCxnSpPr>
          <p:spPr>
            <a:xfrm>
              <a:off x="5174171" y="4998783"/>
              <a:ext cx="2185019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3" idx="3"/>
              <a:endCxn id="16" idx="1"/>
            </p:cNvCxnSpPr>
            <p:nvPr/>
          </p:nvCxnSpPr>
          <p:spPr>
            <a:xfrm>
              <a:off x="2964657" y="3498893"/>
              <a:ext cx="769514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feld 20"/>
            <p:cNvSpPr txBox="1"/>
            <p:nvPr/>
          </p:nvSpPr>
          <p:spPr>
            <a:xfrm>
              <a:off x="8422440" y="3110604"/>
              <a:ext cx="1392172" cy="39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720041" y="4564364"/>
              <a:ext cx="873249" cy="39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70420" y="5563822"/>
              <a:ext cx="1158579" cy="39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989413" y="3129560"/>
              <a:ext cx="720000" cy="7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800945" y="3140739"/>
              <a:ext cx="1003138" cy="39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987355" y="4623776"/>
              <a:ext cx="720000" cy="7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391020" y="3803650"/>
              <a:ext cx="1728213" cy="39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delivers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807354" y="3889217"/>
              <a:ext cx="1079999" cy="7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manages</a:t>
              </a:r>
            </a:p>
          </p:txBody>
        </p:sp>
        <p:cxnSp>
          <p:nvCxnSpPr>
            <p:cNvPr id="29" name="Gewinkelter Verbinder 29"/>
            <p:cNvCxnSpPr>
              <a:stCxn id="13" idx="2"/>
              <a:endCxn id="12" idx="0"/>
            </p:cNvCxnSpPr>
            <p:nvPr/>
          </p:nvCxnSpPr>
          <p:spPr>
            <a:xfrm rot="16200000" flipH="1">
              <a:off x="2974476" y="3144080"/>
              <a:ext cx="749877" cy="2209514"/>
            </a:xfrm>
            <a:prstGeom prst="bentConnector3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Gewinkelter Verbinder 30"/>
            <p:cNvCxnSpPr>
              <a:stCxn id="46" idx="0"/>
              <a:endCxn id="9" idx="3"/>
            </p:cNvCxnSpPr>
            <p:nvPr/>
          </p:nvCxnSpPr>
          <p:spPr>
            <a:xfrm rot="16200000" flipV="1">
              <a:off x="6739062" y="3283648"/>
              <a:ext cx="415522" cy="2264734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5698463" y="4644019"/>
              <a:ext cx="1212554" cy="39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</a:rPr>
                <a:t>uses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</a:endParaRPr>
            </a:p>
          </p:txBody>
        </p:sp>
        <p:cxnSp>
          <p:nvCxnSpPr>
            <p:cNvPr id="32" name="Gewinkelter Verbinder 32"/>
            <p:cNvCxnSpPr>
              <a:stCxn id="48" idx="3"/>
              <a:endCxn id="42" idx="2"/>
            </p:cNvCxnSpPr>
            <p:nvPr/>
          </p:nvCxnSpPr>
          <p:spPr>
            <a:xfrm flipV="1">
              <a:off x="8799190" y="3103925"/>
              <a:ext cx="1351386" cy="3949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Gewinkelter Verbinder 33"/>
            <p:cNvCxnSpPr>
              <a:stCxn id="48" idx="3"/>
              <a:endCxn id="10" idx="2"/>
            </p:cNvCxnSpPr>
            <p:nvPr/>
          </p:nvCxnSpPr>
          <p:spPr>
            <a:xfrm>
              <a:off x="8799190" y="3498894"/>
              <a:ext cx="1354102" cy="18937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Gewinkelter Verbinder 34"/>
            <p:cNvCxnSpPr>
              <a:stCxn id="48" idx="3"/>
              <a:endCxn id="44" idx="1"/>
            </p:cNvCxnSpPr>
            <p:nvPr/>
          </p:nvCxnSpPr>
          <p:spPr>
            <a:xfrm>
              <a:off x="8799190" y="3498894"/>
              <a:ext cx="1161545" cy="750013"/>
            </a:xfrm>
            <a:prstGeom prst="bentConnector3">
              <a:avLst>
                <a:gd name="adj1" fmla="val 58558"/>
              </a:avLst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Gewinkelter Verbinder 35"/>
            <p:cNvCxnSpPr/>
            <p:nvPr/>
          </p:nvCxnSpPr>
          <p:spPr>
            <a:xfrm>
              <a:off x="8079192" y="5373790"/>
              <a:ext cx="2048227" cy="239168"/>
            </a:xfrm>
            <a:prstGeom prst="bentConnector3">
              <a:avLst>
                <a:gd name="adj1" fmla="val 759"/>
              </a:avLst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6" name="Gruppieren 35"/>
            <p:cNvGrpSpPr/>
            <p:nvPr/>
          </p:nvGrpSpPr>
          <p:grpSpPr>
            <a:xfrm>
              <a:off x="7359190" y="3123887"/>
              <a:ext cx="1440000" cy="750013"/>
              <a:chOff x="7359190" y="3123887"/>
              <a:chExt cx="1440000" cy="750013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7359190" y="3123887"/>
                <a:ext cx="1440000" cy="75001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49" name="Picture 4" descr="https://dab1nmslvvntp.cloudfront.net/wp-content/uploads/2015/07/1436439824nodejs-logo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09"/>
              <a:stretch/>
            </p:blipFill>
            <p:spPr bwMode="auto">
              <a:xfrm>
                <a:off x="7367908" y="3160212"/>
                <a:ext cx="1422563" cy="655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uppieren 36"/>
            <p:cNvGrpSpPr/>
            <p:nvPr/>
          </p:nvGrpSpPr>
          <p:grpSpPr>
            <a:xfrm>
              <a:off x="7359190" y="4620199"/>
              <a:ext cx="1440000" cy="753590"/>
              <a:chOff x="7359190" y="4620199"/>
              <a:chExt cx="1440000" cy="753590"/>
            </a:xfrm>
          </p:grpSpPr>
          <p:sp>
            <p:nvSpPr>
              <p:cNvPr id="46" name="Rechteck 45"/>
              <p:cNvSpPr/>
              <p:nvPr/>
            </p:nvSpPr>
            <p:spPr>
              <a:xfrm>
                <a:off x="7359190" y="4623776"/>
                <a:ext cx="1440000" cy="75001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47" name="Picture 2" descr="http://voidcanvas.com/wp-content/uploads/2015/10/Nginx-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1017" y="4620199"/>
                <a:ext cx="896346" cy="753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uppieren 37"/>
            <p:cNvGrpSpPr/>
            <p:nvPr/>
          </p:nvGrpSpPr>
          <p:grpSpPr>
            <a:xfrm>
              <a:off x="9960735" y="3873900"/>
              <a:ext cx="1440000" cy="766466"/>
              <a:chOff x="9960735" y="3873900"/>
              <a:chExt cx="1440000" cy="766466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9960735" y="3873900"/>
                <a:ext cx="1440000" cy="75001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45" name="Picture 6" descr="http://cdn.dreamcss.com/wp-content/uploads/OpenSearchServ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0062" y="3895050"/>
                <a:ext cx="909383" cy="745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uppieren 38"/>
            <p:cNvGrpSpPr/>
            <p:nvPr/>
          </p:nvGrpSpPr>
          <p:grpSpPr>
            <a:xfrm>
              <a:off x="10150577" y="2621039"/>
              <a:ext cx="1270626" cy="1016959"/>
              <a:chOff x="10150577" y="2621039"/>
              <a:chExt cx="1270626" cy="1016959"/>
            </a:xfrm>
          </p:grpSpPr>
          <p:sp>
            <p:nvSpPr>
              <p:cNvPr id="42" name="Flussdiagramm: Magnetplattenspeicher 41"/>
              <p:cNvSpPr/>
              <p:nvPr/>
            </p:nvSpPr>
            <p:spPr>
              <a:xfrm>
                <a:off x="10150577" y="2621039"/>
                <a:ext cx="1270626" cy="965770"/>
              </a:xfrm>
              <a:prstGeom prst="flowChartMagneticDisk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43" name="Picture 10" descr="http://www.theodo.fr/uploads/blog/2015/11/mongodb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81277" y="2682424"/>
                <a:ext cx="1024936" cy="955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" name="Picture 14" descr="https://angular.io/resources/images/logos/standard/shield-larg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177" y="2876283"/>
              <a:ext cx="3070947" cy="295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Foliennummernplatzhalter 39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4284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Reasoning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060848"/>
            <a:ext cx="7704138" cy="36004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Technology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FF7BECC2-39B2-4A48-AF1F-8F699A41890F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467544" y="1916832"/>
            <a:ext cx="8280920" cy="4524315"/>
            <a:chOff x="467544" y="1988840"/>
            <a:chExt cx="8280920" cy="4524315"/>
          </a:xfrm>
        </p:grpSpPr>
        <p:sp>
          <p:nvSpPr>
            <p:cNvPr id="7" name="Textfeld 6"/>
            <p:cNvSpPr txBox="1"/>
            <p:nvPr/>
          </p:nvSpPr>
          <p:spPr>
            <a:xfrm>
              <a:off x="467544" y="1988840"/>
              <a:ext cx="8280920" cy="452431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Fast, easy and lightweight</a:t>
              </a: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Separation of Concerns</a:t>
              </a: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(dynamic vs. static content)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Easy and lightweight</a:t>
              </a: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Experience among team members (JavaScript &amp; Node.js)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Less implementation effort</a:t>
              </a: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Crawler handles indexation management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Supports proposed data format</a:t>
              </a: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Query language for easy and extendable meta data search</a:t>
              </a:r>
            </a:p>
            <a:p>
              <a:pPr marL="0" marR="0" lvl="1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Experience among team members </a:t>
              </a:r>
            </a:p>
            <a:p>
              <a:pPr marL="2114550" marR="0" lvl="4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Proven framework for browser frontends</a:t>
              </a: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708370" y="2212177"/>
              <a:ext cx="1415359" cy="704929"/>
              <a:chOff x="890427" y="2308497"/>
              <a:chExt cx="1363668" cy="704929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890427" y="2308497"/>
                <a:ext cx="1363668" cy="70492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0" name="Picture 2" descr="http://voidcanvas.com/wp-content/uploads/2015/10/Nginx-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419" y="2308497"/>
                <a:ext cx="625683" cy="704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uppieren 8"/>
            <p:cNvGrpSpPr/>
            <p:nvPr/>
          </p:nvGrpSpPr>
          <p:grpSpPr>
            <a:xfrm>
              <a:off x="708371" y="3018848"/>
              <a:ext cx="1415359" cy="702000"/>
              <a:chOff x="878144" y="3202905"/>
              <a:chExt cx="1363667" cy="702000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878144" y="3202905"/>
                <a:ext cx="1363667" cy="7020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8" name="Picture 4" descr="https://dab1nmslvvntp.cloudfront.net/wp-content/uploads/2015/07/1436439824nodejs-logo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7" t="20171" r="5445" b="20048"/>
              <a:stretch/>
            </p:blipFill>
            <p:spPr bwMode="auto">
              <a:xfrm>
                <a:off x="973208" y="3366137"/>
                <a:ext cx="1186169" cy="383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08370" y="3814995"/>
              <a:ext cx="1415359" cy="706062"/>
              <a:chOff x="871514" y="4097311"/>
              <a:chExt cx="1363668" cy="706062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871514" y="4102607"/>
                <a:ext cx="1363668" cy="70076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6" name="Picture 6" descr="http://cdn.dreamcss.com/wp-content/uploads/OpenSearchServe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3229" y="4097311"/>
                <a:ext cx="732872" cy="706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/>
            <p:cNvGrpSpPr/>
            <p:nvPr/>
          </p:nvGrpSpPr>
          <p:grpSpPr>
            <a:xfrm>
              <a:off x="827585" y="4632750"/>
              <a:ext cx="1143708" cy="884481"/>
              <a:chOff x="901773" y="5002308"/>
              <a:chExt cx="1101937" cy="884481"/>
            </a:xfrm>
          </p:grpSpPr>
          <p:sp>
            <p:nvSpPr>
              <p:cNvPr id="13" name="Flussdiagramm: Magnetplattenspeicher 12"/>
              <p:cNvSpPr/>
              <p:nvPr/>
            </p:nvSpPr>
            <p:spPr>
              <a:xfrm>
                <a:off x="901773" y="5002308"/>
                <a:ext cx="1101937" cy="884481"/>
              </a:xfrm>
              <a:prstGeom prst="flowChartMagneticDisk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4" name="Picture 10" descr="http://www.theodo.fr/uploads/blog/2015/11/mongodb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99" t="8871" r="8909" b="10058"/>
              <a:stretch/>
            </p:blipFill>
            <p:spPr bwMode="auto">
              <a:xfrm>
                <a:off x="1181100" y="5111749"/>
                <a:ext cx="553210" cy="701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14" descr="https://angular.io/resources/images/logos/standard/shield-larg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29" y="5589240"/>
              <a:ext cx="862904" cy="90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9678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Technology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F7F2FB7B-8829-45F5-BFAE-82B6EF57A697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67544" y="2204864"/>
            <a:ext cx="8256130" cy="3744416"/>
            <a:chOff x="966000" y="2498905"/>
            <a:chExt cx="10410334" cy="4335879"/>
          </a:xfrm>
        </p:grpSpPr>
        <p:sp>
          <p:nvSpPr>
            <p:cNvPr id="26" name="Gefaltete Ecke 25"/>
            <p:cNvSpPr/>
            <p:nvPr/>
          </p:nvSpPr>
          <p:spPr>
            <a:xfrm>
              <a:off x="5398501" y="2498905"/>
              <a:ext cx="1417499" cy="1189852"/>
            </a:xfrm>
            <a:prstGeom prst="foldedCorne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Docker </a:t>
              </a:r>
              <a:b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Scripts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66000" y="4458514"/>
              <a:ext cx="1770334" cy="11255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Docker Container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Node.js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846000" y="4458514"/>
              <a:ext cx="1770334" cy="11255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Docker Container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Nginx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6725999" y="4458514"/>
              <a:ext cx="1770334" cy="11255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Docker Container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Open Search Server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9606000" y="4458514"/>
              <a:ext cx="1770334" cy="11255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Docker Container</a:t>
              </a:r>
              <a:b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MongoDB</a:t>
              </a:r>
            </a:p>
          </p:txBody>
        </p:sp>
        <p:sp>
          <p:nvSpPr>
            <p:cNvPr id="31" name="Flussdiagramm: Magnetplattenspeicher 30"/>
            <p:cNvSpPr/>
            <p:nvPr/>
          </p:nvSpPr>
          <p:spPr>
            <a:xfrm>
              <a:off x="5465999" y="5754784"/>
              <a:ext cx="1260000" cy="1080000"/>
            </a:xfrm>
            <a:prstGeom prst="flowChartMagneticDisk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Docker Volume</a:t>
              </a:r>
            </a:p>
          </p:txBody>
        </p:sp>
        <p:cxnSp>
          <p:nvCxnSpPr>
            <p:cNvPr id="32" name="Gewinkelter Verbinder 9"/>
            <p:cNvCxnSpPr>
              <a:stCxn id="26" idx="2"/>
              <a:endCxn id="27" idx="0"/>
            </p:cNvCxnSpPr>
            <p:nvPr/>
          </p:nvCxnSpPr>
          <p:spPr>
            <a:xfrm rot="5400000">
              <a:off x="3594332" y="1945594"/>
              <a:ext cx="769757" cy="42560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r Verbinder 12"/>
            <p:cNvCxnSpPr>
              <a:stCxn id="26" idx="2"/>
              <a:endCxn id="28" idx="0"/>
            </p:cNvCxnSpPr>
            <p:nvPr/>
          </p:nvCxnSpPr>
          <p:spPr>
            <a:xfrm rot="5400000">
              <a:off x="5034331" y="3385593"/>
              <a:ext cx="769757" cy="13760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r Verbinder 15"/>
            <p:cNvCxnSpPr>
              <a:stCxn id="26" idx="2"/>
              <a:endCxn id="29" idx="0"/>
            </p:cNvCxnSpPr>
            <p:nvPr/>
          </p:nvCxnSpPr>
          <p:spPr>
            <a:xfrm rot="16200000" flipH="1">
              <a:off x="6474330" y="3321677"/>
              <a:ext cx="769757" cy="15039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winkelter Verbinder 18"/>
            <p:cNvCxnSpPr>
              <a:stCxn id="26" idx="2"/>
              <a:endCxn id="30" idx="0"/>
            </p:cNvCxnSpPr>
            <p:nvPr/>
          </p:nvCxnSpPr>
          <p:spPr>
            <a:xfrm rot="16200000" flipH="1">
              <a:off x="7914331" y="1881676"/>
              <a:ext cx="769757" cy="43839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26" idx="2"/>
              <a:endCxn id="31" idx="1"/>
            </p:cNvCxnSpPr>
            <p:nvPr/>
          </p:nvCxnSpPr>
          <p:spPr>
            <a:xfrm flipH="1">
              <a:off x="6096000" y="3688757"/>
              <a:ext cx="11251" cy="206602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051467" y="3659776"/>
              <a:ext cx="1485002" cy="39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creates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endParaRPr>
            </a:p>
          </p:txBody>
        </p:sp>
        <p:cxnSp>
          <p:nvCxnSpPr>
            <p:cNvPr id="38" name="Gewinkelter Verbinder 28"/>
            <p:cNvCxnSpPr>
              <a:stCxn id="27" idx="2"/>
              <a:endCxn id="31" idx="2"/>
            </p:cNvCxnSpPr>
            <p:nvPr/>
          </p:nvCxnSpPr>
          <p:spPr>
            <a:xfrm rot="16200000" flipH="1">
              <a:off x="3303215" y="4132000"/>
              <a:ext cx="710734" cy="3614832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winkelter Verbinder 31"/>
            <p:cNvCxnSpPr>
              <a:stCxn id="28" idx="2"/>
              <a:endCxn id="31" idx="2"/>
            </p:cNvCxnSpPr>
            <p:nvPr/>
          </p:nvCxnSpPr>
          <p:spPr>
            <a:xfrm rot="16200000" flipH="1">
              <a:off x="4743216" y="5572001"/>
              <a:ext cx="710734" cy="734832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2676000" y="5906819"/>
              <a:ext cx="1265625" cy="39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mounts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endParaRPr>
            </a:p>
          </p:txBody>
        </p:sp>
        <p:cxnSp>
          <p:nvCxnSpPr>
            <p:cNvPr id="41" name="Gewinkelter Verbinder 36"/>
            <p:cNvCxnSpPr>
              <a:stCxn id="29" idx="2"/>
              <a:endCxn id="31" idx="4"/>
            </p:cNvCxnSpPr>
            <p:nvPr/>
          </p:nvCxnSpPr>
          <p:spPr>
            <a:xfrm rot="5400000">
              <a:off x="6813215" y="5496833"/>
              <a:ext cx="710734" cy="885167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winkelter Verbinder 39"/>
            <p:cNvCxnSpPr>
              <a:stCxn id="30" idx="2"/>
              <a:endCxn id="31" idx="4"/>
            </p:cNvCxnSpPr>
            <p:nvPr/>
          </p:nvCxnSpPr>
          <p:spPr>
            <a:xfrm rot="5400000">
              <a:off x="8253216" y="4056833"/>
              <a:ext cx="710734" cy="3765168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8451299" y="5906819"/>
              <a:ext cx="1321957" cy="39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mounts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69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80728"/>
            <a:ext cx="2617005" cy="23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148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D836D6E4-C980-4293-9A81-4016121163D3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467544" y="5373216"/>
            <a:ext cx="7704856" cy="5040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46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CE84B16C-57B0-4731-B978-4CA126EE6162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467544" y="1988840"/>
            <a:ext cx="7704856" cy="5040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008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75445"/>
              </p:ext>
            </p:extLst>
          </p:nvPr>
        </p:nvGraphicFramePr>
        <p:xfrm>
          <a:off x="-828600" y="184482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Test Report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FCD53784-A314-476A-925C-91ED44729A31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868144" y="4363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411760" y="35745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371689" y="22469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925144" y="21087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5905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17328"/>
            <a:ext cx="7704138" cy="3600450"/>
          </a:xfrm>
        </p:spPr>
        <p:txBody>
          <a:bodyPr/>
          <a:lstStyle/>
          <a:p>
            <a:r>
              <a:rPr lang="de-DE" dirty="0">
                <a:latin typeface="+mn-lt"/>
              </a:rPr>
              <a:t>Uni</a:t>
            </a:r>
            <a:r>
              <a:rPr lang="en-US" dirty="0">
                <a:latin typeface="+mn-lt"/>
              </a:rPr>
              <a:t>t Test (Backend)</a:t>
            </a:r>
          </a:p>
          <a:p>
            <a:pPr lvl="1"/>
            <a:r>
              <a:rPr lang="en-US" dirty="0">
                <a:latin typeface="+mn-lt"/>
              </a:rPr>
              <a:t>Statement Coverage of 90% required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b="1" dirty="0">
                <a:latin typeface="+mn-lt"/>
                <a:sym typeface="Wingdings 3" panose="05040102010807070707" pitchFamily="18" charset="2"/>
              </a:rPr>
              <a:t> 93,93 % reached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Test Report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F9112C8B-6DC4-44A7-8225-DB756B697CB9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24065"/>
              </p:ext>
            </p:extLst>
          </p:nvPr>
        </p:nvGraphicFramePr>
        <p:xfrm>
          <a:off x="3563888" y="4132970"/>
          <a:ext cx="3960440" cy="167640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2731338">
                  <a:extLst>
                    <a:ext uri="{9D8B030D-6E8A-4147-A177-3AD203B41FA5}">
                      <a16:colId xmlns:a16="http://schemas.microsoft.com/office/drawing/2014/main" val="2746522023"/>
                    </a:ext>
                  </a:extLst>
                </a:gridCol>
                <a:gridCol w="1229102">
                  <a:extLst>
                    <a:ext uri="{9D8B030D-6E8A-4147-A177-3AD203B41FA5}">
                      <a16:colId xmlns:a16="http://schemas.microsoft.com/office/drawing/2014/main" val="1765705539"/>
                    </a:ext>
                  </a:extLst>
                </a:gridCol>
              </a:tblGrid>
              <a:tr h="304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Module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# Tests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7775"/>
                  </a:ext>
                </a:extLst>
              </a:tr>
              <a:tr h="3330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Database Connector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1143"/>
                  </a:ext>
                </a:extLst>
              </a:tr>
              <a:tr h="304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Search Engine Connector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14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67486"/>
                  </a:ext>
                </a:extLst>
              </a:tr>
              <a:tr h="304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File System Connector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23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90092"/>
                  </a:ext>
                </a:extLst>
              </a:tr>
              <a:tr h="304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Article Service &amp; Handler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27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34543"/>
                  </a:ext>
                </a:extLst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8" name="Picture 4" descr="https://avatars0.githubusercontent.com/u/8770005?v=3&amp;s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33" y="127610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 bwMode="auto">
          <a:xfrm>
            <a:off x="2889301" y="4143450"/>
            <a:ext cx="432048" cy="166592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667678" y="3882729"/>
            <a:ext cx="141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generic / technical component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631853" y="5388388"/>
            <a:ext cx="14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specific / business logic component</a:t>
            </a:r>
          </a:p>
        </p:txBody>
      </p:sp>
    </p:spTree>
    <p:extLst>
      <p:ext uri="{BB962C8B-B14F-4D97-AF65-F5344CB8AC3E}">
        <p14:creationId xmlns:p14="http://schemas.microsoft.com/office/powerpoint/2010/main" val="38812779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</a:t>
            </a:r>
          </a:p>
          <a:p>
            <a:pPr lvl="1"/>
            <a:r>
              <a:rPr lang="en-US" dirty="0"/>
              <a:t>50 Read &amp; 3 Write in 2 sec required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sym typeface="Wingdings 3" panose="05040102010807070707" pitchFamily="18" charset="2"/>
              </a:rPr>
              <a:t> System ~40 times faster than required</a:t>
            </a:r>
            <a:endParaRPr lang="de-DE" b="1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Test Report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>
              <a:defRPr/>
            </a:pPr>
            <a:fld id="{49C8C33E-7ED4-4A53-AED7-24B932DA6BF0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E6143B-E690-42B8-9CDE-B88F08F98491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2" descr="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15" y="1580010"/>
            <a:ext cx="2457645" cy="13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00052"/>
              </p:ext>
            </p:extLst>
          </p:nvPr>
        </p:nvGraphicFramePr>
        <p:xfrm>
          <a:off x="755576" y="4041666"/>
          <a:ext cx="7740000" cy="1691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5566137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31811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850381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523244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13891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122060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0070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% of answered Requests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50%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80%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90%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95%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100%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Average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1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 Read, 3 Write</a:t>
                      </a:r>
                      <a:endParaRPr lang="en-US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16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16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31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31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47 </a:t>
                      </a:r>
                      <a:r>
                        <a:rPr lang="en-US" sz="1400" b="1" dirty="0" err="1"/>
                        <a:t>ms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18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56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 Read, 3 Write</a:t>
                      </a:r>
                      <a:endParaRPr lang="en-US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31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31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31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47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62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30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2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 Read, 3 Write</a:t>
                      </a:r>
                      <a:endParaRPr lang="en-US" sz="1600" b="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62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78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78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78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3089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129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55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831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930189"/>
              </p:ext>
            </p:extLst>
          </p:nvPr>
        </p:nvGraphicFramePr>
        <p:xfrm>
          <a:off x="467544" y="1988838"/>
          <a:ext cx="8280918" cy="3672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25193">
                  <a:extLst>
                    <a:ext uri="{9D8B030D-6E8A-4147-A177-3AD203B41FA5}">
                      <a16:colId xmlns:a16="http://schemas.microsoft.com/office/drawing/2014/main" val="1384527866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107689603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355452869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2907822567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3487675607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1360600850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375531324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1295534466"/>
                    </a:ext>
                  </a:extLst>
                </a:gridCol>
                <a:gridCol w="1725193">
                  <a:extLst>
                    <a:ext uri="{9D8B030D-6E8A-4147-A177-3AD203B41FA5}">
                      <a16:colId xmlns:a16="http://schemas.microsoft.com/office/drawing/2014/main" val="2291795794"/>
                    </a:ext>
                  </a:extLst>
                </a:gridCol>
              </a:tblGrid>
              <a:tr h="61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95835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pleasant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unpleasant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75667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easy to learn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hard to learn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49870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fast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slow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298230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simple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complex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94872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tidy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overburden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042222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Test Report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4258D2F6-F4FA-4CFB-8FC4-A7FEFA7A461D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3" y="5993886"/>
            <a:ext cx="828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+mn-lt"/>
              </a:rPr>
              <a:t>Six scenarios performed by five people who have never seen the product before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131840" y="3258000"/>
            <a:ext cx="552062" cy="5020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2,2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2435762" y="3880800"/>
            <a:ext cx="552062" cy="5020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555776" y="5097600"/>
            <a:ext cx="552062" cy="5020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1,4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711793" y="2664000"/>
            <a:ext cx="552062" cy="5020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1,8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407871" y="4508046"/>
            <a:ext cx="552062" cy="5020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2,8</a:t>
            </a:r>
          </a:p>
        </p:txBody>
      </p:sp>
    </p:spTree>
    <p:extLst>
      <p:ext uri="{BB962C8B-B14F-4D97-AF65-F5344CB8AC3E}">
        <p14:creationId xmlns:p14="http://schemas.microsoft.com/office/powerpoint/2010/main" val="346551335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50866"/>
              </p:ext>
            </p:extLst>
          </p:nvPr>
        </p:nvGraphicFramePr>
        <p:xfrm>
          <a:off x="2267744" y="2135376"/>
          <a:ext cx="4535735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>
              <a:defRPr/>
            </a:pPr>
            <a:fld id="{49C8C33E-7ED4-4A53-AED7-24B932DA6BF0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E6143B-E690-42B8-9CDE-B88F08F9849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0725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E24C1BD1-623C-4E32-9841-20AEFCEEBCE3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321297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>
                <a:solidFill>
                  <a:schemeClr val="accent2"/>
                </a:solidFill>
              </a:rPr>
              <a:t>Questions</a:t>
            </a:r>
            <a:r>
              <a:rPr lang="de-DE" sz="3600" b="1" dirty="0">
                <a:solidFill>
                  <a:schemeClr val="accent2"/>
                </a:solidFill>
              </a:rPr>
              <a:t> ? </a:t>
            </a:r>
            <a:endParaRPr lang="de-D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4450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>
              <a:defRPr/>
            </a:pPr>
            <a:fld id="{1694BF11-A619-4F14-B47E-0C7194A0B05C}" type="datetime3">
              <a:rPr lang="en-US" sz="1050" smtClean="0">
                <a:latin typeface="+mj-lt"/>
              </a:rPr>
              <a:t>27 June 2016</a:t>
            </a:fld>
            <a:r>
              <a:rPr lang="en-US"/>
              <a:t>                         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E6143B-E690-42B8-9CDE-B88F08F984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1268760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2"/>
                </a:solidFill>
              </a:rPr>
              <a:t>https://github.com/kanbanana/knowledgebase/tree/master</a:t>
            </a:r>
          </a:p>
        </p:txBody>
      </p:sp>
    </p:spTree>
    <p:extLst>
      <p:ext uri="{BB962C8B-B14F-4D97-AF65-F5344CB8AC3E}">
        <p14:creationId xmlns:p14="http://schemas.microsoft.com/office/powerpoint/2010/main" val="8809889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Introduction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34CFCD6C-5283-4E95-93AE-7D78623380AC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2" r="14367"/>
          <a:stretch/>
        </p:blipFill>
        <p:spPr bwMode="gray">
          <a:xfrm>
            <a:off x="2483768" y="2046399"/>
            <a:ext cx="1835692" cy="15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nhaltsplatzhalter 5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r="13408"/>
          <a:stretch/>
        </p:blipFill>
        <p:spPr bwMode="gray">
          <a:xfrm flipH="1">
            <a:off x="4427984" y="2046399"/>
            <a:ext cx="1835693" cy="15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nhaltsplatzhalter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2" r="44899"/>
          <a:stretch/>
        </p:blipFill>
        <p:spPr bwMode="gray">
          <a:xfrm>
            <a:off x="4215961" y="2050374"/>
            <a:ext cx="337598" cy="159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nhaltsplatzhalter 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0" r="29352"/>
          <a:stretch/>
        </p:blipFill>
        <p:spPr bwMode="gray">
          <a:xfrm flipH="1">
            <a:off x="6114792" y="2085144"/>
            <a:ext cx="329416" cy="155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2771800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7953" y="2204885"/>
            <a:ext cx="2213807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Master Students Computer Science</a:t>
            </a:r>
            <a:endParaRPr lang="de-DE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1916832"/>
            <a:ext cx="4176464" cy="1944216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588224" y="2339588"/>
            <a:ext cx="194421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15 Members</a:t>
            </a:r>
            <a:endParaRPr lang="de-DE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588224" y="3140968"/>
            <a:ext cx="194421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6 Weeks</a:t>
            </a:r>
            <a:endParaRPr lang="de-DE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9218" y="2967335"/>
            <a:ext cx="2212542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Total Self-Organization</a:t>
            </a:r>
            <a:endParaRPr lang="de-DE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" name="Pfeil nach unten 15"/>
          <p:cNvSpPr/>
          <p:nvPr/>
        </p:nvSpPr>
        <p:spPr bwMode="auto">
          <a:xfrm>
            <a:off x="4143953" y="3861048"/>
            <a:ext cx="788087" cy="633551"/>
          </a:xfrm>
          <a:prstGeom prst="downArrow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971599" y="4941168"/>
            <a:ext cx="7560841" cy="136815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71601" y="4566607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+mn-lt"/>
              </a:rPr>
              <a:t>			      METIS</a:t>
            </a:r>
          </a:p>
          <a:p>
            <a:r>
              <a:rPr lang="en-US" sz="800" dirty="0">
                <a:solidFill>
                  <a:schemeClr val="bg1"/>
                </a:solidFill>
                <a:latin typeface="+mn-lt"/>
              </a:rPr>
              <a:t>\</a:t>
            </a:r>
            <a:br>
              <a:rPr lang="en-US" sz="2000" dirty="0">
                <a:latin typeface="+mn-lt"/>
              </a:rPr>
            </a:br>
            <a:r>
              <a:rPr lang="en-GB" sz="2000" dirty="0">
                <a:solidFill>
                  <a:schemeClr val="accent2"/>
                </a:solidFill>
              </a:rPr>
              <a:t>Documentation Environment:</a:t>
            </a:r>
            <a:endParaRPr lang="en-GB" sz="2000" dirty="0">
              <a:latin typeface="+mn-lt"/>
            </a:endParaRPr>
          </a:p>
          <a:p>
            <a:r>
              <a:rPr lang="en-GB" sz="2000" dirty="0">
                <a:solidFill>
                  <a:schemeClr val="accent2"/>
                </a:solidFill>
              </a:rPr>
              <a:t>+Test report +Architecture document +Installation guide</a:t>
            </a:r>
            <a:endParaRPr lang="en-GB" sz="2000" dirty="0">
              <a:latin typeface="+mn-lt"/>
            </a:endParaRPr>
          </a:p>
          <a:p>
            <a:r>
              <a:rPr lang="en-GB" sz="2000" dirty="0">
                <a:solidFill>
                  <a:schemeClr val="accent2"/>
                </a:solidFill>
              </a:rPr>
              <a:t>+UI-</a:t>
            </a:r>
            <a:r>
              <a:rPr lang="en-GB" sz="2000" dirty="0" err="1">
                <a:solidFill>
                  <a:schemeClr val="accent2"/>
                </a:solidFill>
              </a:rPr>
              <a:t>Mockups</a:t>
            </a:r>
            <a:r>
              <a:rPr lang="en-GB" sz="2000" dirty="0">
                <a:solidFill>
                  <a:schemeClr val="accent2"/>
                </a:solidFill>
              </a:rPr>
              <a:t> +Requirement document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+ PM-Report + Quality Report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7670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Introduction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AF539E04-B98F-4F62-AD0B-58598067A767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gray">
          <a:xfrm>
            <a:off x="467544" y="2132856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182563" indent="-180975" algn="l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Roboto" pitchFamily="2" charset="0"/>
                <a:ea typeface="Roboto" pitchFamily="2" charset="0"/>
              </a:defRPr>
            </a:lvl2pPr>
            <a:lvl3pPr marL="366713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Roboto" pitchFamily="2" charset="0"/>
                <a:ea typeface="Roboto" pitchFamily="2" charset="0"/>
              </a:defRPr>
            </a:lvl3pPr>
            <a:lvl4pPr marL="552450" indent="-184150" algn="l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Roboto" pitchFamily="2" charset="0"/>
                <a:ea typeface="Roboto" pitchFamily="2" charset="0"/>
              </a:defRPr>
            </a:lvl4pPr>
            <a:lvl5pPr marL="738188" indent="-184150" algn="l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Roboto" pitchFamily="2" charset="0"/>
                <a:ea typeface="Roboto" pitchFamily="2" charset="0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kern="0" dirty="0"/>
              <a:t>Roles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kern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kern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kern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kern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kern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kern="0" dirty="0"/>
              <a:t>Customised Agile Development Model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kern="0" dirty="0"/>
          </a:p>
          <a:p>
            <a:pPr eaLnBrk="1" hangingPunct="1"/>
            <a:endParaRPr lang="en-GB" kern="0" dirty="0"/>
          </a:p>
        </p:txBody>
      </p:sp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103568"/>
              </p:ext>
            </p:extLst>
          </p:nvPr>
        </p:nvGraphicFramePr>
        <p:xfrm>
          <a:off x="611560" y="2132856"/>
          <a:ext cx="6408712" cy="158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bgerundetes Rechteck 7"/>
          <p:cNvSpPr/>
          <p:nvPr/>
        </p:nvSpPr>
        <p:spPr bwMode="auto">
          <a:xfrm>
            <a:off x="827584" y="4941168"/>
            <a:ext cx="216024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7584" y="50038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1 </a:t>
            </a:r>
            <a:r>
              <a:rPr lang="de-DE" dirty="0" err="1">
                <a:latin typeface="+mn-lt"/>
              </a:rPr>
              <a:t>Week</a:t>
            </a:r>
            <a:r>
              <a:rPr lang="de-DE" dirty="0">
                <a:latin typeface="+mn-lt"/>
              </a:rPr>
              <a:t> Iteration</a:t>
            </a: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059832" y="4941168"/>
            <a:ext cx="216024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5292080" y="4941168"/>
            <a:ext cx="216024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987824" y="50038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Customer Feedback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92080" y="50038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Early Integration</a:t>
            </a:r>
          </a:p>
        </p:txBody>
      </p:sp>
      <p:cxnSp>
        <p:nvCxnSpPr>
          <p:cNvPr id="14" name="Gerade Verbindung 13"/>
          <p:cNvCxnSpPr/>
          <p:nvPr/>
        </p:nvCxnSpPr>
        <p:spPr bwMode="auto">
          <a:xfrm>
            <a:off x="5364088" y="2780928"/>
            <a:ext cx="0" cy="144016"/>
          </a:xfrm>
          <a:prstGeom prst="line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159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978" y="1130086"/>
            <a:ext cx="7704138" cy="792162"/>
          </a:xfrm>
        </p:spPr>
        <p:txBody>
          <a:bodyPr/>
          <a:lstStyle/>
          <a:p>
            <a:r>
              <a:rPr lang="en-US" dirty="0"/>
              <a:t>Project progression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13446" y="6629400"/>
            <a:ext cx="5597525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Introduction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82409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A7CD49E7-B713-4619-B663-C916EC493BDB}" type="datetime3">
              <a:rPr lang="en-US" smtClean="0"/>
              <a:pPr algn="l">
                <a:defRPr/>
              </a:pPr>
              <a:t>27 June 2016</a:t>
            </a:fld>
            <a:endParaRPr lang="en-US" dirty="0"/>
          </a:p>
        </p:txBody>
      </p:sp>
      <p:sp>
        <p:nvSpPr>
          <p:cNvPr id="6" name="Pfeil nach rechts 5"/>
          <p:cNvSpPr/>
          <p:nvPr/>
        </p:nvSpPr>
        <p:spPr bwMode="auto">
          <a:xfrm>
            <a:off x="971600" y="3140968"/>
            <a:ext cx="6912768" cy="5040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84368" y="3203684"/>
            <a:ext cx="7920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NOW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971600" y="3068960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auto">
          <a:xfrm>
            <a:off x="4932040" y="3068960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 bwMode="auto">
          <a:xfrm>
            <a:off x="5643780" y="3068960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 bwMode="auto">
          <a:xfrm>
            <a:off x="6300192" y="3068960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7452320" y="3054241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>
            <a:off x="4283968" y="3064314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Legende mit Linie 1 13"/>
          <p:cNvSpPr/>
          <p:nvPr/>
        </p:nvSpPr>
        <p:spPr bwMode="auto">
          <a:xfrm>
            <a:off x="6603880" y="4020694"/>
            <a:ext cx="1260140" cy="727886"/>
          </a:xfrm>
          <a:prstGeom prst="borderCallout1">
            <a:avLst>
              <a:gd name="adj1" fmla="val -1676"/>
              <a:gd name="adj2" fmla="val 49341"/>
              <a:gd name="adj3" fmla="val -105480"/>
              <a:gd name="adj4" fmla="val 493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Final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16" name="Legende mit Linie 1 15"/>
          <p:cNvSpPr/>
          <p:nvPr/>
        </p:nvSpPr>
        <p:spPr bwMode="auto">
          <a:xfrm>
            <a:off x="5417511" y="1880847"/>
            <a:ext cx="1728192" cy="964554"/>
          </a:xfrm>
          <a:prstGeom prst="borderCallout1">
            <a:avLst>
              <a:gd name="adj1" fmla="val 101814"/>
              <a:gd name="adj2" fmla="val 50094"/>
              <a:gd name="adj3" fmla="val 157715"/>
              <a:gd name="adj4" fmla="val 510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Feature Freeze</a:t>
            </a:r>
          </a:p>
        </p:txBody>
      </p:sp>
      <p:sp>
        <p:nvSpPr>
          <p:cNvPr id="18" name="Legende mit Linie 1 17"/>
          <p:cNvSpPr/>
          <p:nvPr/>
        </p:nvSpPr>
        <p:spPr bwMode="auto">
          <a:xfrm>
            <a:off x="323528" y="1872266"/>
            <a:ext cx="1955072" cy="981716"/>
          </a:xfrm>
          <a:prstGeom prst="borderCallout1">
            <a:avLst>
              <a:gd name="adj1" fmla="val 100632"/>
              <a:gd name="adj2" fmla="val 47403"/>
              <a:gd name="adj3" fmla="val 159745"/>
              <a:gd name="adj4" fmla="val 485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Planning, Retrospective</a:t>
            </a:r>
          </a:p>
          <a:p>
            <a:r>
              <a:rPr lang="en-US" dirty="0"/>
              <a:t>+ Goal</a:t>
            </a:r>
          </a:p>
        </p:txBody>
      </p:sp>
      <p:sp>
        <p:nvSpPr>
          <p:cNvPr id="20" name="Legende mit Linie 1 19"/>
          <p:cNvSpPr/>
          <p:nvPr/>
        </p:nvSpPr>
        <p:spPr bwMode="auto">
          <a:xfrm>
            <a:off x="3218854" y="4128642"/>
            <a:ext cx="1404155" cy="679428"/>
          </a:xfrm>
          <a:prstGeom prst="borderCallout1">
            <a:avLst>
              <a:gd name="adj1" fmla="val 964"/>
              <a:gd name="adj2" fmla="val 49152"/>
              <a:gd name="adj3" fmla="val -86650"/>
              <a:gd name="adj4" fmla="val 490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Weekly Integration</a:t>
            </a:r>
          </a:p>
        </p:txBody>
      </p:sp>
      <p:sp>
        <p:nvSpPr>
          <p:cNvPr id="22" name="Legende mit Linie 1 21"/>
          <p:cNvSpPr/>
          <p:nvPr/>
        </p:nvSpPr>
        <p:spPr bwMode="auto">
          <a:xfrm>
            <a:off x="3218854" y="1877367"/>
            <a:ext cx="1713186" cy="976615"/>
          </a:xfrm>
          <a:prstGeom prst="borderCallout1">
            <a:avLst>
              <a:gd name="adj1" fmla="val 100632"/>
              <a:gd name="adj2" fmla="val 47403"/>
              <a:gd name="adj3" fmla="val 140272"/>
              <a:gd name="adj4" fmla="val 4703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Weekly</a:t>
            </a:r>
          </a:p>
          <a:p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  Feedback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637710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3" name="Gerade Verbindung 11"/>
          <p:cNvCxnSpPr/>
          <p:nvPr/>
        </p:nvCxnSpPr>
        <p:spPr bwMode="auto">
          <a:xfrm>
            <a:off x="630978" y="5157192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1"/>
          <p:cNvCxnSpPr/>
          <p:nvPr/>
        </p:nvCxnSpPr>
        <p:spPr bwMode="auto">
          <a:xfrm>
            <a:off x="1890328" y="5164906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2356" y="5157192"/>
            <a:ext cx="1097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Sprint </a:t>
            </a:r>
          </a:p>
          <a:p>
            <a:r>
              <a:rPr lang="de-DE" dirty="0"/>
              <a:t>=1 </a:t>
            </a:r>
            <a:r>
              <a:rPr lang="en-US" dirty="0"/>
              <a:t>Week</a:t>
            </a:r>
          </a:p>
        </p:txBody>
      </p:sp>
      <p:cxnSp>
        <p:nvCxnSpPr>
          <p:cNvPr id="25" name="Gerade Verbindung 10"/>
          <p:cNvCxnSpPr/>
          <p:nvPr/>
        </p:nvCxnSpPr>
        <p:spPr bwMode="auto">
          <a:xfrm>
            <a:off x="6876256" y="3064314"/>
            <a:ext cx="0" cy="6480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031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275731D1-A35C-470E-BDCE-506E52195A87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467544" y="3212976"/>
            <a:ext cx="7704856" cy="5040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4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Product Facts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851B8F47-5510-47F1-AF53-BFCFF263530F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89594"/>
              </p:ext>
            </p:extLst>
          </p:nvPr>
        </p:nvGraphicFramePr>
        <p:xfrm>
          <a:off x="179512" y="918397"/>
          <a:ext cx="8784976" cy="5371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6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Easy</a:t>
                      </a:r>
                      <a:r>
                        <a:rPr lang="de-DE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2"/>
                          </a:solidFill>
                        </a:rPr>
                        <a:t>to</a:t>
                      </a:r>
                      <a:r>
                        <a:rPr lang="de-DE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2"/>
                          </a:solidFill>
                        </a:rPr>
                        <a:t>use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Fast</a:t>
                      </a:r>
                      <a:r>
                        <a:rPr lang="de-DE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2"/>
                          </a:solidFill>
                        </a:rPr>
                        <a:t>to</a:t>
                      </a:r>
                      <a:r>
                        <a:rPr lang="de-DE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2"/>
                          </a:solidFill>
                        </a:rPr>
                        <a:t>use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err="1">
                          <a:solidFill>
                            <a:schemeClr val="bg2"/>
                          </a:solidFill>
                        </a:rPr>
                        <a:t>Industry-proven</a:t>
                      </a:r>
                      <a:r>
                        <a:rPr lang="de-DE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2"/>
                          </a:solidFill>
                        </a:rPr>
                        <a:t>frameworks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Last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seen</a:t>
                      </a: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article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No</a:t>
                      </a: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login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MIT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licence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bg2"/>
                          </a:solidFill>
                        </a:rPr>
                        <a:t>Create </a:t>
                      </a:r>
                      <a:r>
                        <a:rPr lang="de-DE" sz="1800" dirty="0" err="1">
                          <a:solidFill>
                            <a:schemeClr val="bg2"/>
                          </a:solidFill>
                        </a:rPr>
                        <a:t>article</a:t>
                      </a:r>
                      <a:endParaRPr lang="de-DE" sz="4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1000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concurrent</a:t>
                      </a: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requests</a:t>
                      </a: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 90% in 400ms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Search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files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700" dirty="0">
                          <a:solidFill>
                            <a:schemeClr val="bg1"/>
                          </a:solidFill>
                        </a:rPr>
                        <a:t>METIS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Search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article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Open</a:t>
                      </a:r>
                      <a:r>
                        <a:rPr lang="de-DE" baseline="0" dirty="0">
                          <a:solidFill>
                            <a:schemeClr val="bg2"/>
                          </a:solidFill>
                        </a:rPr>
                        <a:t> Search Server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Upload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files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Platform</a:t>
                      </a: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-independent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deployment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Common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document</a:t>
                      </a:r>
                      <a:r>
                        <a:rPr lang="de-DE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2"/>
                          </a:solidFill>
                        </a:rPr>
                        <a:t>formats</a:t>
                      </a:r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Documentation</a:t>
                      </a: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2"/>
                          </a:solidFill>
                        </a:rPr>
                        <a:t>ecosystem</a:t>
                      </a:r>
                      <a:r>
                        <a:rPr lang="de-DE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674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Mannheim University of Applied Sciences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9EBA606E-8991-462A-892F-E8AF22814074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467544" y="3789040"/>
            <a:ext cx="7704856" cy="5040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450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400" dirty="0"/>
              <a:t>… Imagine you were in charge of the architecture of the Metis platform and plan on a long absence. How can you share this knowledge with your colleagues </a:t>
            </a:r>
            <a:r>
              <a:rPr lang="en-GB" sz="2400"/>
              <a:t>on Metis?</a:t>
            </a:r>
            <a:endParaRPr lang="en-GB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Mannheim University of Applied Sciences | MSP | Live Demonstration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659563" y="6629400"/>
            <a:ext cx="2027237" cy="150813"/>
          </a:xfrm>
        </p:spPr>
        <p:txBody>
          <a:bodyPr/>
          <a:lstStyle/>
          <a:p>
            <a:pPr algn="l">
              <a:defRPr/>
            </a:pPr>
            <a:fld id="{BC221096-BE0B-42F6-98C1-CE5324663953}" type="datetime3">
              <a:rPr lang="en-US" smtClean="0"/>
              <a:pPr algn="l">
                <a:defRPr/>
              </a:pPr>
              <a:t>27 June 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14864" y="6559000"/>
            <a:ext cx="2133600" cy="293200"/>
          </a:xfrm>
        </p:spPr>
        <p:txBody>
          <a:bodyPr/>
          <a:lstStyle/>
          <a:p>
            <a:fld id="{1AE6143B-E690-42B8-9CDE-B88F08F9849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8558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ybe final presentation_4_3" id="{F0D22B3D-476C-1C4E-8FC1-C992073E7CAC}" vid="{ACB0A134-B3CE-194D-891A-99877F1EEE97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855</Words>
  <Application>Microsoft Office PowerPoint</Application>
  <PresentationFormat>Bildschirmpräsentation (4:3)</PresentationFormat>
  <Paragraphs>339</Paragraphs>
  <Slides>26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Wingdings 3</vt:lpstr>
      <vt:lpstr>HSMA_021_WIN_081216</vt:lpstr>
      <vt:lpstr>Final Presentation </vt:lpstr>
      <vt:lpstr>PowerPoint-Präsentation</vt:lpstr>
      <vt:lpstr>Preconditions</vt:lpstr>
      <vt:lpstr>Approach</vt:lpstr>
      <vt:lpstr>Project progression</vt:lpstr>
      <vt:lpstr>PowerPoint-Präsentation</vt:lpstr>
      <vt:lpstr>PowerPoint-Präsentation</vt:lpstr>
      <vt:lpstr>PowerPoint-Präsentation</vt:lpstr>
      <vt:lpstr>Scenario</vt:lpstr>
      <vt:lpstr>Let‘s show how to…</vt:lpstr>
      <vt:lpstr>PowerPoint-Präsentation</vt:lpstr>
      <vt:lpstr>Level 1</vt:lpstr>
      <vt:lpstr>Level 2</vt:lpstr>
      <vt:lpstr>Level 3</vt:lpstr>
      <vt:lpstr>PowerPoint-Präsentation</vt:lpstr>
      <vt:lpstr>Composition</vt:lpstr>
      <vt:lpstr>Reasoning</vt:lpstr>
      <vt:lpstr>Distribution</vt:lpstr>
      <vt:lpstr>PowerPoint-Präsentation</vt:lpstr>
      <vt:lpstr>Test Types</vt:lpstr>
      <vt:lpstr>Goals</vt:lpstr>
      <vt:lpstr>Goals</vt:lpstr>
      <vt:lpstr>Usability</vt:lpstr>
      <vt:lpstr>Outlook</vt:lpstr>
      <vt:lpstr>PowerPoint-Präsentation</vt:lpstr>
      <vt:lpstr>PowerPoint-Präsentation</vt:lpstr>
    </vt:vector>
  </TitlesOfParts>
  <Company>Hochschule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Max</cp:lastModifiedBy>
  <cp:revision>164</cp:revision>
  <cp:lastPrinted>2001-08-01T07:58:04Z</cp:lastPrinted>
  <dcterms:created xsi:type="dcterms:W3CDTF">2012-06-14T13:04:48Z</dcterms:created>
  <dcterms:modified xsi:type="dcterms:W3CDTF">2016-06-27T19:24:51Z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