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7" r:id="rId3"/>
    <p:sldId id="269" r:id="rId4"/>
    <p:sldId id="270" r:id="rId5"/>
    <p:sldId id="281" r:id="rId6"/>
    <p:sldId id="268" r:id="rId7"/>
    <p:sldId id="263" r:id="rId8"/>
    <p:sldId id="264" r:id="rId9"/>
    <p:sldId id="265" r:id="rId10"/>
    <p:sldId id="266" r:id="rId11"/>
    <p:sldId id="267" r:id="rId12"/>
    <p:sldId id="279" r:id="rId13"/>
    <p:sldId id="271" r:id="rId14"/>
    <p:sldId id="278" r:id="rId15"/>
    <p:sldId id="272" r:id="rId16"/>
    <p:sldId id="273" r:id="rId17"/>
    <p:sldId id="280" r:id="rId18"/>
    <p:sldId id="274" r:id="rId19"/>
    <p:sldId id="275" r:id="rId20"/>
    <p:sldId id="276" r:id="rId21"/>
    <p:sldId id="257" r:id="rId22"/>
    <p:sldId id="258" r:id="rId23"/>
    <p:sldId id="259" r:id="rId24"/>
    <p:sldId id="261" r:id="rId25"/>
    <p:sldId id="260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626" autoAdjust="0"/>
  </p:normalViewPr>
  <p:slideViewPr>
    <p:cSldViewPr snapToGrid="0">
      <p:cViewPr varScale="1">
        <p:scale>
          <a:sx n="93" d="100"/>
          <a:sy n="93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 smtClean="0"/>
              <a:t>Umfrage zu Programmiersprachen</a:t>
            </a:r>
            <a:endParaRPr lang="de-DE" noProof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Personen mit Erfahrung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JavaScript</c:v>
                </c:pt>
                <c:pt idx="1">
                  <c:v>Java</c:v>
                </c:pt>
                <c:pt idx="2">
                  <c:v>Python</c:v>
                </c:pt>
                <c:pt idx="3">
                  <c:v>TypeScript</c:v>
                </c:pt>
                <c:pt idx="4">
                  <c:v>Golang</c:v>
                </c:pt>
                <c:pt idx="5">
                  <c:v>PHP</c:v>
                </c:pt>
                <c:pt idx="6">
                  <c:v>C#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9</c:v>
                </c:pt>
                <c:pt idx="1">
                  <c:v>9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74-45DB-9130-BEA5FD6615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0424063"/>
        <c:axId val="760424895"/>
      </c:barChart>
      <c:catAx>
        <c:axId val="760424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424895"/>
        <c:crosses val="autoZero"/>
        <c:auto val="1"/>
        <c:lblAlgn val="ctr"/>
        <c:lblOffset val="100"/>
        <c:noMultiLvlLbl val="0"/>
      </c:catAx>
      <c:valAx>
        <c:axId val="76042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424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 smtClean="0"/>
              <a:t>Umfrage zu </a:t>
            </a:r>
            <a:br>
              <a:rPr lang="de-DE" noProof="0" dirty="0" smtClean="0"/>
            </a:br>
            <a:r>
              <a:rPr lang="de-DE" noProof="0" dirty="0" smtClean="0"/>
              <a:t>Frontend-Frameworks</a:t>
            </a:r>
            <a:endParaRPr lang="de-DE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Personen mit Erfahrung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AngularJS</c:v>
                </c:pt>
                <c:pt idx="1">
                  <c:v>JQuery</c:v>
                </c:pt>
                <c:pt idx="2">
                  <c:v>JSF</c:v>
                </c:pt>
                <c:pt idx="3">
                  <c:v>OpenUI5</c:v>
                </c:pt>
                <c:pt idx="4">
                  <c:v>GWT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2E-4CBD-A393-0EA6F5282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8470015"/>
        <c:axId val="668474175"/>
      </c:barChart>
      <c:catAx>
        <c:axId val="668470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474175"/>
        <c:crosses val="autoZero"/>
        <c:auto val="1"/>
        <c:lblAlgn val="ctr"/>
        <c:lblOffset val="100"/>
        <c:noMultiLvlLbl val="0"/>
      </c:catAx>
      <c:valAx>
        <c:axId val="668474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470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 smtClean="0"/>
              <a:t>Umfrage zu</a:t>
            </a:r>
            <a:r>
              <a:rPr lang="de-DE" baseline="0" noProof="0" dirty="0" smtClean="0"/>
              <a:t> </a:t>
            </a:r>
            <a:br>
              <a:rPr lang="de-DE" baseline="0" noProof="0" dirty="0" smtClean="0"/>
            </a:br>
            <a:r>
              <a:rPr lang="de-DE" baseline="0" noProof="0" dirty="0" smtClean="0"/>
              <a:t>Backend-Frameworks</a:t>
            </a:r>
            <a:endParaRPr lang="de-DE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Personen mit Erfahrung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NodeJS</c:v>
                </c:pt>
                <c:pt idx="1">
                  <c:v>Groovy on Grails</c:v>
                </c:pt>
                <c:pt idx="2">
                  <c:v>Spring Web MVC</c:v>
                </c:pt>
                <c:pt idx="3">
                  <c:v>Asp.NET</c:v>
                </c:pt>
                <c:pt idx="4">
                  <c:v>Ruby on Rails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FC-4B21-972B-8D9E99D69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3752911"/>
        <c:axId val="1543742927"/>
      </c:barChart>
      <c:catAx>
        <c:axId val="1543752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742927"/>
        <c:crosses val="autoZero"/>
        <c:auto val="1"/>
        <c:lblAlgn val="ctr"/>
        <c:lblOffset val="100"/>
        <c:noMultiLvlLbl val="0"/>
      </c:catAx>
      <c:valAx>
        <c:axId val="154374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752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59C748-298B-41ED-A361-A25A9EA39BAF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78E6372-3D85-4F1F-A491-6DA72D501F91}">
      <dgm:prSet phldrT="[Text]"/>
      <dgm:spPr/>
      <dgm:t>
        <a:bodyPr/>
        <a:lstStyle/>
        <a:p>
          <a:pPr algn="l"/>
          <a:r>
            <a:rPr lang="de-DE" b="1" dirty="0" smtClean="0"/>
            <a:t>Datenbank:</a:t>
          </a: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- Query Language</a:t>
          </a:r>
          <a:br>
            <a:rPr lang="de-DE" dirty="0" smtClean="0"/>
          </a:br>
          <a:r>
            <a:rPr lang="de-DE" dirty="0" smtClean="0"/>
            <a:t>- </a:t>
          </a:r>
          <a:r>
            <a:rPr lang="de-DE" dirty="0" err="1" smtClean="0"/>
            <a:t>Concurrency</a:t>
          </a:r>
          <a:r>
            <a:rPr lang="de-DE" dirty="0" smtClean="0"/>
            <a:t> Handling</a:t>
          </a:r>
          <a:br>
            <a:rPr lang="de-DE" dirty="0" smtClean="0"/>
          </a:br>
          <a:r>
            <a:rPr lang="de-DE" dirty="0" smtClean="0"/>
            <a:t>- Performantes </a:t>
          </a:r>
          <a:br>
            <a:rPr lang="de-DE" dirty="0" smtClean="0"/>
          </a:br>
          <a:r>
            <a:rPr lang="de-DE" dirty="0" smtClean="0"/>
            <a:t>  Datenhandling</a:t>
          </a:r>
          <a:endParaRPr lang="de-DE" dirty="0"/>
        </a:p>
      </dgm:t>
    </dgm:pt>
    <dgm:pt modelId="{DD396ABE-D771-4A39-AF4D-E5433A1F48C8}" type="parTrans" cxnId="{57C2151D-5787-41F5-A51B-AFCB32198325}">
      <dgm:prSet/>
      <dgm:spPr/>
      <dgm:t>
        <a:bodyPr/>
        <a:lstStyle/>
        <a:p>
          <a:endParaRPr lang="de-DE"/>
        </a:p>
      </dgm:t>
    </dgm:pt>
    <dgm:pt modelId="{5F9D22DA-E7F9-405E-8943-3F7C6AFF095F}" type="sibTrans" cxnId="{57C2151D-5787-41F5-A51B-AFCB32198325}">
      <dgm:prSet/>
      <dgm:spPr/>
      <dgm:t>
        <a:bodyPr/>
        <a:lstStyle/>
        <a:p>
          <a:endParaRPr lang="de-DE"/>
        </a:p>
      </dgm:t>
    </dgm:pt>
    <dgm:pt modelId="{4C960D14-24E8-4CF7-899B-52394D75A538}">
      <dgm:prSet phldrT="[Text]"/>
      <dgm:spPr/>
      <dgm:t>
        <a:bodyPr/>
        <a:lstStyle/>
        <a:p>
          <a:pPr algn="l"/>
          <a:r>
            <a:rPr lang="de-DE" b="1" dirty="0" smtClean="0"/>
            <a:t>File System:</a:t>
          </a: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- Geringe Komplexität</a:t>
          </a:r>
          <a:br>
            <a:rPr lang="de-DE" dirty="0" smtClean="0"/>
          </a:br>
          <a:r>
            <a:rPr lang="de-DE" dirty="0" smtClean="0"/>
            <a:t>- Direkte Dateiablage</a:t>
          </a:r>
          <a:br>
            <a:rPr lang="de-DE" dirty="0" smtClean="0"/>
          </a:br>
          <a:r>
            <a:rPr lang="de-DE" dirty="0" smtClean="0"/>
            <a:t>- Performantes </a:t>
          </a:r>
          <a:br>
            <a:rPr lang="de-DE" dirty="0" smtClean="0"/>
          </a:br>
          <a:r>
            <a:rPr lang="de-DE" dirty="0" smtClean="0"/>
            <a:t>  Dateihandling</a:t>
          </a:r>
          <a:endParaRPr lang="de-DE" dirty="0"/>
        </a:p>
      </dgm:t>
    </dgm:pt>
    <dgm:pt modelId="{975120F0-BF8C-4A65-B6BE-273328871733}" type="parTrans" cxnId="{01480007-A023-48BF-BC74-D8305963DD58}">
      <dgm:prSet/>
      <dgm:spPr/>
      <dgm:t>
        <a:bodyPr/>
        <a:lstStyle/>
        <a:p>
          <a:endParaRPr lang="de-DE"/>
        </a:p>
      </dgm:t>
    </dgm:pt>
    <dgm:pt modelId="{0252AEA0-F6ED-4688-8AED-C99D4F3AA897}" type="sibTrans" cxnId="{01480007-A023-48BF-BC74-D8305963DD58}">
      <dgm:prSet/>
      <dgm:spPr/>
      <dgm:t>
        <a:bodyPr/>
        <a:lstStyle/>
        <a:p>
          <a:endParaRPr lang="de-DE"/>
        </a:p>
      </dgm:t>
    </dgm:pt>
    <dgm:pt modelId="{16511DFE-98B8-4E57-A777-495F19B994C4}" type="pres">
      <dgm:prSet presAssocID="{0A59C748-298B-41ED-A361-A25A9EA39B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D24AA-AECE-4427-8032-F1A76A972695}" type="pres">
      <dgm:prSet presAssocID="{F78E6372-3D85-4F1F-A491-6DA72D501F91}" presName="arrow" presStyleLbl="node1" presStyleIdx="0" presStyleCnt="2" custScaleY="10002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2D45212-F2D2-4ABC-8504-3BD69563F35D}" type="pres">
      <dgm:prSet presAssocID="{4C960D14-24E8-4CF7-899B-52394D75A538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7C2151D-5787-41F5-A51B-AFCB32198325}" srcId="{0A59C748-298B-41ED-A361-A25A9EA39BAF}" destId="{F78E6372-3D85-4F1F-A491-6DA72D501F91}" srcOrd="0" destOrd="0" parTransId="{DD396ABE-D771-4A39-AF4D-E5433A1F48C8}" sibTransId="{5F9D22DA-E7F9-405E-8943-3F7C6AFF095F}"/>
    <dgm:cxn modelId="{7C7C6D01-54D7-4549-BC05-50F07123B5FA}" type="presOf" srcId="{4C960D14-24E8-4CF7-899B-52394D75A538}" destId="{52D45212-F2D2-4ABC-8504-3BD69563F35D}" srcOrd="0" destOrd="0" presId="urn:microsoft.com/office/officeart/2005/8/layout/arrow5"/>
    <dgm:cxn modelId="{257F6D36-9BAB-4750-99AC-5E09A86182E5}" type="presOf" srcId="{F78E6372-3D85-4F1F-A491-6DA72D501F91}" destId="{3A0D24AA-AECE-4427-8032-F1A76A972695}" srcOrd="0" destOrd="0" presId="urn:microsoft.com/office/officeart/2005/8/layout/arrow5"/>
    <dgm:cxn modelId="{01480007-A023-48BF-BC74-D8305963DD58}" srcId="{0A59C748-298B-41ED-A361-A25A9EA39BAF}" destId="{4C960D14-24E8-4CF7-899B-52394D75A538}" srcOrd="1" destOrd="0" parTransId="{975120F0-BF8C-4A65-B6BE-273328871733}" sibTransId="{0252AEA0-F6ED-4688-8AED-C99D4F3AA897}"/>
    <dgm:cxn modelId="{5522692A-01A3-46C2-917F-3401B1973870}" type="presOf" srcId="{0A59C748-298B-41ED-A361-A25A9EA39BAF}" destId="{16511DFE-98B8-4E57-A777-495F19B994C4}" srcOrd="0" destOrd="0" presId="urn:microsoft.com/office/officeart/2005/8/layout/arrow5"/>
    <dgm:cxn modelId="{0618B072-EC3C-469C-92B9-F11774817966}" type="presParOf" srcId="{16511DFE-98B8-4E57-A777-495F19B994C4}" destId="{3A0D24AA-AECE-4427-8032-F1A76A972695}" srcOrd="0" destOrd="0" presId="urn:microsoft.com/office/officeart/2005/8/layout/arrow5"/>
    <dgm:cxn modelId="{4A445A83-DC52-486E-99BB-31640FC5C5A0}" type="presParOf" srcId="{16511DFE-98B8-4E57-A777-495F19B994C4}" destId="{52D45212-F2D2-4ABC-8504-3BD69563F35D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C86E79-C187-484A-B876-CB21162B41C9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B4E5C653-B288-407D-89DF-3DF14722C920}">
      <dgm:prSet phldrT="[Text]"/>
      <dgm:spPr/>
      <dgm:t>
        <a:bodyPr/>
        <a:lstStyle/>
        <a:p>
          <a:r>
            <a:rPr lang="de-DE" dirty="0" smtClean="0"/>
            <a:t>Datenbank</a:t>
          </a:r>
          <a:endParaRPr lang="de-DE" dirty="0"/>
        </a:p>
      </dgm:t>
    </dgm:pt>
    <dgm:pt modelId="{28D3948E-EEEC-4A4C-91C1-A8AC3D90E61B}" type="parTrans" cxnId="{3649EB8E-90F0-4311-AE3B-F51C694F0688}">
      <dgm:prSet/>
      <dgm:spPr/>
      <dgm:t>
        <a:bodyPr/>
        <a:lstStyle/>
        <a:p>
          <a:endParaRPr lang="de-DE"/>
        </a:p>
      </dgm:t>
    </dgm:pt>
    <dgm:pt modelId="{DB67CDCB-865A-4D95-BCF7-B824D5781A6F}" type="sibTrans" cxnId="{3649EB8E-90F0-4311-AE3B-F51C694F0688}">
      <dgm:prSet/>
      <dgm:spPr/>
      <dgm:t>
        <a:bodyPr/>
        <a:lstStyle/>
        <a:p>
          <a:endParaRPr lang="de-DE"/>
        </a:p>
      </dgm:t>
    </dgm:pt>
    <dgm:pt modelId="{F59E709E-1DB0-494B-BEC5-A1BC28C62AEA}">
      <dgm:prSet phldrT="[Text]"/>
      <dgm:spPr/>
      <dgm:t>
        <a:bodyPr/>
        <a:lstStyle/>
        <a:p>
          <a:r>
            <a:rPr lang="de-DE" dirty="0" smtClean="0"/>
            <a:t>File System</a:t>
          </a:r>
          <a:endParaRPr lang="de-DE" dirty="0"/>
        </a:p>
      </dgm:t>
    </dgm:pt>
    <dgm:pt modelId="{9A04A5F5-1124-4DB0-9F57-3DE0761D613F}" type="parTrans" cxnId="{9578C8AC-8B67-4D49-A509-F89CD6A673BE}">
      <dgm:prSet/>
      <dgm:spPr/>
      <dgm:t>
        <a:bodyPr/>
        <a:lstStyle/>
        <a:p>
          <a:endParaRPr lang="de-DE"/>
        </a:p>
      </dgm:t>
    </dgm:pt>
    <dgm:pt modelId="{26BC1C44-C440-488A-9E2F-277CEA87E5E9}" type="sibTrans" cxnId="{9578C8AC-8B67-4D49-A509-F89CD6A673BE}">
      <dgm:prSet/>
      <dgm:spPr/>
      <dgm:t>
        <a:bodyPr/>
        <a:lstStyle/>
        <a:p>
          <a:endParaRPr lang="de-DE"/>
        </a:p>
      </dgm:t>
    </dgm:pt>
    <dgm:pt modelId="{43CA4D91-9791-41F9-8F2B-7AA00BE5C287}">
      <dgm:prSet phldrT="[Text]"/>
      <dgm:spPr/>
      <dgm:t>
        <a:bodyPr/>
        <a:lstStyle/>
        <a:p>
          <a:r>
            <a:rPr lang="de-DE" dirty="0" smtClean="0"/>
            <a:t>Hybrid</a:t>
          </a:r>
          <a:endParaRPr lang="de-DE" dirty="0"/>
        </a:p>
      </dgm:t>
    </dgm:pt>
    <dgm:pt modelId="{15CFF15D-FA0B-4C51-A2CD-55A8C8B96AAA}" type="parTrans" cxnId="{51488075-3A25-4779-AD55-BAA72971CA5E}">
      <dgm:prSet/>
      <dgm:spPr/>
      <dgm:t>
        <a:bodyPr/>
        <a:lstStyle/>
        <a:p>
          <a:endParaRPr lang="de-DE"/>
        </a:p>
      </dgm:t>
    </dgm:pt>
    <dgm:pt modelId="{C83E5177-C244-4643-8634-DFA7CB274498}" type="sibTrans" cxnId="{51488075-3A25-4779-AD55-BAA72971CA5E}">
      <dgm:prSet/>
      <dgm:spPr/>
      <dgm:t>
        <a:bodyPr/>
        <a:lstStyle/>
        <a:p>
          <a:endParaRPr lang="de-DE"/>
        </a:p>
      </dgm:t>
    </dgm:pt>
    <dgm:pt modelId="{8B90AD14-30FB-4382-96C0-F8793A991BE0}" type="pres">
      <dgm:prSet presAssocID="{29C86E79-C187-484A-B876-CB21162B41C9}" presName="linearFlow" presStyleCnt="0">
        <dgm:presLayoutVars>
          <dgm:dir/>
          <dgm:resizeHandles val="exact"/>
        </dgm:presLayoutVars>
      </dgm:prSet>
      <dgm:spPr/>
    </dgm:pt>
    <dgm:pt modelId="{7A2066CC-8C1B-4ED0-A1E5-73F41E6737E2}" type="pres">
      <dgm:prSet presAssocID="{B4E5C653-B288-407D-89DF-3DF14722C920}" presName="composite" presStyleCnt="0"/>
      <dgm:spPr/>
    </dgm:pt>
    <dgm:pt modelId="{13FE41A4-5EBF-4119-BC4A-C494242397E8}" type="pres">
      <dgm:prSet presAssocID="{B4E5C653-B288-407D-89DF-3DF14722C920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747749A-5258-4AF6-B5B2-EB8F7096BAA7}" type="pres">
      <dgm:prSet presAssocID="{B4E5C653-B288-407D-89DF-3DF14722C92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104212-E280-417C-B859-DC9A9A425C09}" type="pres">
      <dgm:prSet presAssocID="{DB67CDCB-865A-4D95-BCF7-B824D5781A6F}" presName="spacing" presStyleCnt="0"/>
      <dgm:spPr/>
    </dgm:pt>
    <dgm:pt modelId="{EECE4F4B-E10E-475E-8E1F-8F17508F8432}" type="pres">
      <dgm:prSet presAssocID="{F59E709E-1DB0-494B-BEC5-A1BC28C62AEA}" presName="composite" presStyleCnt="0"/>
      <dgm:spPr/>
    </dgm:pt>
    <dgm:pt modelId="{CF6446CF-0FF1-4041-8644-9D6EBEC69166}" type="pres">
      <dgm:prSet presAssocID="{F59E709E-1DB0-494B-BEC5-A1BC28C62AEA}" presName="imgShp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BA2E5FE4-1DCE-43A1-B686-81AE56C194D6}" type="pres">
      <dgm:prSet presAssocID="{F59E709E-1DB0-494B-BEC5-A1BC28C62AE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95C2834-436C-4A12-B268-4139BEA8FF87}" type="pres">
      <dgm:prSet presAssocID="{26BC1C44-C440-488A-9E2F-277CEA87E5E9}" presName="spacing" presStyleCnt="0"/>
      <dgm:spPr/>
    </dgm:pt>
    <dgm:pt modelId="{C893806C-611C-4F99-832F-21BC65F4CC88}" type="pres">
      <dgm:prSet presAssocID="{43CA4D91-9791-41F9-8F2B-7AA00BE5C287}" presName="composite" presStyleCnt="0"/>
      <dgm:spPr/>
    </dgm:pt>
    <dgm:pt modelId="{4036687A-FAC9-4175-BEF4-30A53FB1D090}" type="pres">
      <dgm:prSet presAssocID="{43CA4D91-9791-41F9-8F2B-7AA00BE5C287}" presName="imgShp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24A35F04-7E22-4412-87B5-1FCD4ABC3098}" type="pres">
      <dgm:prSet presAssocID="{43CA4D91-9791-41F9-8F2B-7AA00BE5C28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649EB8E-90F0-4311-AE3B-F51C694F0688}" srcId="{29C86E79-C187-484A-B876-CB21162B41C9}" destId="{B4E5C653-B288-407D-89DF-3DF14722C920}" srcOrd="0" destOrd="0" parTransId="{28D3948E-EEEC-4A4C-91C1-A8AC3D90E61B}" sibTransId="{DB67CDCB-865A-4D95-BCF7-B824D5781A6F}"/>
    <dgm:cxn modelId="{9578C8AC-8B67-4D49-A509-F89CD6A673BE}" srcId="{29C86E79-C187-484A-B876-CB21162B41C9}" destId="{F59E709E-1DB0-494B-BEC5-A1BC28C62AEA}" srcOrd="1" destOrd="0" parTransId="{9A04A5F5-1124-4DB0-9F57-3DE0761D613F}" sibTransId="{26BC1C44-C440-488A-9E2F-277CEA87E5E9}"/>
    <dgm:cxn modelId="{AC9CC44E-ED54-471A-8271-0156193DADDF}" type="presOf" srcId="{B4E5C653-B288-407D-89DF-3DF14722C920}" destId="{4747749A-5258-4AF6-B5B2-EB8F7096BAA7}" srcOrd="0" destOrd="0" presId="urn:microsoft.com/office/officeart/2005/8/layout/vList3"/>
    <dgm:cxn modelId="{51488075-3A25-4779-AD55-BAA72971CA5E}" srcId="{29C86E79-C187-484A-B876-CB21162B41C9}" destId="{43CA4D91-9791-41F9-8F2B-7AA00BE5C287}" srcOrd="2" destOrd="0" parTransId="{15CFF15D-FA0B-4C51-A2CD-55A8C8B96AAA}" sibTransId="{C83E5177-C244-4643-8634-DFA7CB274498}"/>
    <dgm:cxn modelId="{3BA5B6C9-C1C1-4ACC-86D1-67B2A7374802}" type="presOf" srcId="{43CA4D91-9791-41F9-8F2B-7AA00BE5C287}" destId="{24A35F04-7E22-4412-87B5-1FCD4ABC3098}" srcOrd="0" destOrd="0" presId="urn:microsoft.com/office/officeart/2005/8/layout/vList3"/>
    <dgm:cxn modelId="{184FB73E-D310-43E0-9A45-788F9DC12A3C}" type="presOf" srcId="{F59E709E-1DB0-494B-BEC5-A1BC28C62AEA}" destId="{BA2E5FE4-1DCE-43A1-B686-81AE56C194D6}" srcOrd="0" destOrd="0" presId="urn:microsoft.com/office/officeart/2005/8/layout/vList3"/>
    <dgm:cxn modelId="{DF0825E9-4CE2-4D99-8F32-19A873556151}" type="presOf" srcId="{29C86E79-C187-484A-B876-CB21162B41C9}" destId="{8B90AD14-30FB-4382-96C0-F8793A991BE0}" srcOrd="0" destOrd="0" presId="urn:microsoft.com/office/officeart/2005/8/layout/vList3"/>
    <dgm:cxn modelId="{D3407EEE-9B4E-46A3-954F-7DCE474C24AC}" type="presParOf" srcId="{8B90AD14-30FB-4382-96C0-F8793A991BE0}" destId="{7A2066CC-8C1B-4ED0-A1E5-73F41E6737E2}" srcOrd="0" destOrd="0" presId="urn:microsoft.com/office/officeart/2005/8/layout/vList3"/>
    <dgm:cxn modelId="{87F5C338-C0BB-449D-85FE-46B9CFDBA220}" type="presParOf" srcId="{7A2066CC-8C1B-4ED0-A1E5-73F41E6737E2}" destId="{13FE41A4-5EBF-4119-BC4A-C494242397E8}" srcOrd="0" destOrd="0" presId="urn:microsoft.com/office/officeart/2005/8/layout/vList3"/>
    <dgm:cxn modelId="{6F8E0508-159F-4052-8946-C126C6B91601}" type="presParOf" srcId="{7A2066CC-8C1B-4ED0-A1E5-73F41E6737E2}" destId="{4747749A-5258-4AF6-B5B2-EB8F7096BAA7}" srcOrd="1" destOrd="0" presId="urn:microsoft.com/office/officeart/2005/8/layout/vList3"/>
    <dgm:cxn modelId="{6CB872FD-FAF7-46C0-9215-7CED7D84A936}" type="presParOf" srcId="{8B90AD14-30FB-4382-96C0-F8793A991BE0}" destId="{B1104212-E280-417C-B859-DC9A9A425C09}" srcOrd="1" destOrd="0" presId="urn:microsoft.com/office/officeart/2005/8/layout/vList3"/>
    <dgm:cxn modelId="{B5A71443-D34B-4FED-96D0-748B67AC9CBE}" type="presParOf" srcId="{8B90AD14-30FB-4382-96C0-F8793A991BE0}" destId="{EECE4F4B-E10E-475E-8E1F-8F17508F8432}" srcOrd="2" destOrd="0" presId="urn:microsoft.com/office/officeart/2005/8/layout/vList3"/>
    <dgm:cxn modelId="{7E2FD006-30FE-4F23-9C80-5D27B8ACC0BA}" type="presParOf" srcId="{EECE4F4B-E10E-475E-8E1F-8F17508F8432}" destId="{CF6446CF-0FF1-4041-8644-9D6EBEC69166}" srcOrd="0" destOrd="0" presId="urn:microsoft.com/office/officeart/2005/8/layout/vList3"/>
    <dgm:cxn modelId="{35442B91-2CAB-484F-B6ED-D0FAA8605851}" type="presParOf" srcId="{EECE4F4B-E10E-475E-8E1F-8F17508F8432}" destId="{BA2E5FE4-1DCE-43A1-B686-81AE56C194D6}" srcOrd="1" destOrd="0" presId="urn:microsoft.com/office/officeart/2005/8/layout/vList3"/>
    <dgm:cxn modelId="{ADB23909-F25F-4CA0-A6D8-2AAD2A79D1A7}" type="presParOf" srcId="{8B90AD14-30FB-4382-96C0-F8793A991BE0}" destId="{595C2834-436C-4A12-B268-4139BEA8FF87}" srcOrd="3" destOrd="0" presId="urn:microsoft.com/office/officeart/2005/8/layout/vList3"/>
    <dgm:cxn modelId="{DD7EFBF2-2E50-4FD9-9B34-C7B37DC9DD10}" type="presParOf" srcId="{8B90AD14-30FB-4382-96C0-F8793A991BE0}" destId="{C893806C-611C-4F99-832F-21BC65F4CC88}" srcOrd="4" destOrd="0" presId="urn:microsoft.com/office/officeart/2005/8/layout/vList3"/>
    <dgm:cxn modelId="{F670FE87-8446-491F-8870-A784CEFD1533}" type="presParOf" srcId="{C893806C-611C-4F99-832F-21BC65F4CC88}" destId="{4036687A-FAC9-4175-BEF4-30A53FB1D090}" srcOrd="0" destOrd="0" presId="urn:microsoft.com/office/officeart/2005/8/layout/vList3"/>
    <dgm:cxn modelId="{36F29F54-F674-468B-8E01-F97742FB180B}" type="presParOf" srcId="{C893806C-611C-4F99-832F-21BC65F4CC88}" destId="{24A35F04-7E22-4412-87B5-1FCD4ABC309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220FA9-18B9-46A9-A62D-73FC780B85D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085BDC-CE87-4371-B48A-599C906628DA}">
      <dgm:prSet phldrT="[Text]"/>
      <dgm:spPr/>
      <dgm:t>
        <a:bodyPr/>
        <a:lstStyle/>
        <a:p>
          <a:r>
            <a:rPr lang="de-DE" dirty="0" smtClean="0"/>
            <a:t>Datendank</a:t>
          </a:r>
          <a:endParaRPr lang="de-DE" dirty="0"/>
        </a:p>
      </dgm:t>
    </dgm:pt>
    <dgm:pt modelId="{75538E12-CBB9-4328-8C94-2B05E2901398}" type="parTrans" cxnId="{A2E7F107-EBCC-4EEE-94F6-BF88D6C53C7C}">
      <dgm:prSet/>
      <dgm:spPr/>
      <dgm:t>
        <a:bodyPr/>
        <a:lstStyle/>
        <a:p>
          <a:endParaRPr lang="de-DE"/>
        </a:p>
      </dgm:t>
    </dgm:pt>
    <dgm:pt modelId="{F16FEDAB-FA6B-4067-AD59-E5703F25708A}" type="sibTrans" cxnId="{A2E7F107-EBCC-4EEE-94F6-BF88D6C53C7C}">
      <dgm:prSet/>
      <dgm:spPr/>
      <dgm:t>
        <a:bodyPr/>
        <a:lstStyle/>
        <a:p>
          <a:endParaRPr lang="de-DE"/>
        </a:p>
      </dgm:t>
    </dgm:pt>
    <dgm:pt modelId="{9A255C0B-F904-4219-9D70-9D2A7E84AA0A}">
      <dgm:prSet phldrT="[Text]"/>
      <dgm:spPr/>
      <dgm:t>
        <a:bodyPr/>
        <a:lstStyle/>
        <a:p>
          <a:r>
            <a:rPr lang="de-DE" dirty="0" err="1" smtClean="0"/>
            <a:t>MongoDB</a:t>
          </a:r>
          <a:r>
            <a:rPr lang="de-DE" dirty="0" smtClean="0"/>
            <a:t> &amp; </a:t>
          </a:r>
          <a:r>
            <a:rPr lang="de-DE" dirty="0" err="1" smtClean="0"/>
            <a:t>NodeJS</a:t>
          </a:r>
          <a:endParaRPr lang="de-DE" dirty="0"/>
        </a:p>
      </dgm:t>
    </dgm:pt>
    <dgm:pt modelId="{1FFA83DA-EF75-454A-AFA3-700D39D8C598}" type="parTrans" cxnId="{B3274AAD-B0FC-4C3D-A05E-915DE61CAD62}">
      <dgm:prSet/>
      <dgm:spPr/>
      <dgm:t>
        <a:bodyPr/>
        <a:lstStyle/>
        <a:p>
          <a:endParaRPr lang="de-DE"/>
        </a:p>
      </dgm:t>
    </dgm:pt>
    <dgm:pt modelId="{E4E4056D-627D-4297-AD26-03F25B969A85}" type="sibTrans" cxnId="{B3274AAD-B0FC-4C3D-A05E-915DE61CAD62}">
      <dgm:prSet/>
      <dgm:spPr/>
      <dgm:t>
        <a:bodyPr/>
        <a:lstStyle/>
        <a:p>
          <a:endParaRPr lang="de-DE"/>
        </a:p>
      </dgm:t>
    </dgm:pt>
    <dgm:pt modelId="{4EDF745B-2684-4CEF-BC20-8DE21BC936DE}">
      <dgm:prSet phldrT="[Text]"/>
      <dgm:spPr/>
      <dgm:t>
        <a:bodyPr/>
        <a:lstStyle/>
        <a:p>
          <a:r>
            <a:rPr lang="de-DE" dirty="0" err="1" smtClean="0"/>
            <a:t>CouchDB</a:t>
          </a:r>
          <a:endParaRPr lang="de-DE" dirty="0"/>
        </a:p>
      </dgm:t>
    </dgm:pt>
    <dgm:pt modelId="{C138D1DF-8878-4B9F-8134-38F9DF81D2CF}" type="parTrans" cxnId="{49855142-7A33-4F65-8F22-9DE3F0A432FA}">
      <dgm:prSet/>
      <dgm:spPr/>
      <dgm:t>
        <a:bodyPr/>
        <a:lstStyle/>
        <a:p>
          <a:endParaRPr lang="de-DE"/>
        </a:p>
      </dgm:t>
    </dgm:pt>
    <dgm:pt modelId="{5030B785-089F-4E18-A9F0-A18BF1D07B8B}" type="sibTrans" cxnId="{49855142-7A33-4F65-8F22-9DE3F0A432FA}">
      <dgm:prSet/>
      <dgm:spPr/>
      <dgm:t>
        <a:bodyPr/>
        <a:lstStyle/>
        <a:p>
          <a:endParaRPr lang="de-DE"/>
        </a:p>
      </dgm:t>
    </dgm:pt>
    <dgm:pt modelId="{1CB42C33-A3A3-431D-B1F2-4AD6D5390D4C}">
      <dgm:prSet phldrT="[Text]"/>
      <dgm:spPr/>
      <dgm:t>
        <a:bodyPr/>
        <a:lstStyle/>
        <a:p>
          <a:r>
            <a:rPr lang="de-DE" dirty="0" smtClean="0"/>
            <a:t>File System</a:t>
          </a:r>
          <a:endParaRPr lang="de-DE" dirty="0"/>
        </a:p>
      </dgm:t>
    </dgm:pt>
    <dgm:pt modelId="{3362097E-B36B-44BA-B4BD-6DF0B9660A50}" type="parTrans" cxnId="{CD5F6889-3C51-4A59-8C54-C3A94D681F35}">
      <dgm:prSet/>
      <dgm:spPr/>
      <dgm:t>
        <a:bodyPr/>
        <a:lstStyle/>
        <a:p>
          <a:endParaRPr lang="de-DE"/>
        </a:p>
      </dgm:t>
    </dgm:pt>
    <dgm:pt modelId="{7827B900-CC8A-4011-A037-413E0300D775}" type="sibTrans" cxnId="{CD5F6889-3C51-4A59-8C54-C3A94D681F35}">
      <dgm:prSet/>
      <dgm:spPr/>
      <dgm:t>
        <a:bodyPr/>
        <a:lstStyle/>
        <a:p>
          <a:endParaRPr lang="de-DE"/>
        </a:p>
      </dgm:t>
    </dgm:pt>
    <dgm:pt modelId="{157EC907-CAF7-466E-9FAB-4A3A1EE509CF}">
      <dgm:prSet phldrT="[Text]"/>
      <dgm:spPr/>
      <dgm:t>
        <a:bodyPr/>
        <a:lstStyle/>
        <a:p>
          <a:r>
            <a:rPr lang="de-DE" dirty="0" smtClean="0"/>
            <a:t>File System &amp; </a:t>
          </a:r>
          <a:r>
            <a:rPr lang="de-DE" dirty="0" err="1" smtClean="0"/>
            <a:t>NodeJS</a:t>
          </a:r>
          <a:endParaRPr lang="de-DE" dirty="0"/>
        </a:p>
      </dgm:t>
    </dgm:pt>
    <dgm:pt modelId="{4F0AE6E6-685B-4785-A341-511F195DE8ED}" type="parTrans" cxnId="{38365305-A128-4294-8464-AD9A1B817CEA}">
      <dgm:prSet/>
      <dgm:spPr/>
      <dgm:t>
        <a:bodyPr/>
        <a:lstStyle/>
        <a:p>
          <a:endParaRPr lang="de-DE"/>
        </a:p>
      </dgm:t>
    </dgm:pt>
    <dgm:pt modelId="{6BFD2866-1D6B-4E22-A899-FF2B82B46EC4}" type="sibTrans" cxnId="{38365305-A128-4294-8464-AD9A1B817CEA}">
      <dgm:prSet/>
      <dgm:spPr/>
      <dgm:t>
        <a:bodyPr/>
        <a:lstStyle/>
        <a:p>
          <a:endParaRPr lang="de-DE"/>
        </a:p>
      </dgm:t>
    </dgm:pt>
    <dgm:pt modelId="{9CD26DD8-7593-4A3B-9116-4C06876DD49B}">
      <dgm:prSet phldrT="[Text]" phldr="1"/>
      <dgm:spPr/>
      <dgm:t>
        <a:bodyPr/>
        <a:lstStyle/>
        <a:p>
          <a:endParaRPr lang="de-DE"/>
        </a:p>
      </dgm:t>
    </dgm:pt>
    <dgm:pt modelId="{F1796369-1191-4B52-BFB0-3CBC7DB033F8}" type="parTrans" cxnId="{3B2E9D50-276C-4126-B599-CFE25B7D4CD0}">
      <dgm:prSet/>
      <dgm:spPr/>
      <dgm:t>
        <a:bodyPr/>
        <a:lstStyle/>
        <a:p>
          <a:endParaRPr lang="de-DE"/>
        </a:p>
      </dgm:t>
    </dgm:pt>
    <dgm:pt modelId="{F54412C1-6DDB-47D3-9601-EEBBD532CB11}" type="sibTrans" cxnId="{3B2E9D50-276C-4126-B599-CFE25B7D4CD0}">
      <dgm:prSet/>
      <dgm:spPr/>
      <dgm:t>
        <a:bodyPr/>
        <a:lstStyle/>
        <a:p>
          <a:endParaRPr lang="de-DE"/>
        </a:p>
      </dgm:t>
    </dgm:pt>
    <dgm:pt modelId="{51492B54-6F72-4C17-8DBF-ED577493CF0A}">
      <dgm:prSet phldrT="[Text]"/>
      <dgm:spPr/>
      <dgm:t>
        <a:bodyPr/>
        <a:lstStyle/>
        <a:p>
          <a:r>
            <a:rPr lang="de-DE" dirty="0" smtClean="0"/>
            <a:t>Hybrid</a:t>
          </a:r>
          <a:endParaRPr lang="de-DE" dirty="0"/>
        </a:p>
      </dgm:t>
    </dgm:pt>
    <dgm:pt modelId="{C2748C30-5557-4B76-90A3-925E4E45FDAE}" type="parTrans" cxnId="{E7EA7286-6790-47E2-87F6-C4D9EF8502B8}">
      <dgm:prSet/>
      <dgm:spPr/>
      <dgm:t>
        <a:bodyPr/>
        <a:lstStyle/>
        <a:p>
          <a:endParaRPr lang="de-DE"/>
        </a:p>
      </dgm:t>
    </dgm:pt>
    <dgm:pt modelId="{1AD46220-9F1E-4253-AC0B-618C0D108926}" type="sibTrans" cxnId="{E7EA7286-6790-47E2-87F6-C4D9EF8502B8}">
      <dgm:prSet/>
      <dgm:spPr/>
      <dgm:t>
        <a:bodyPr/>
        <a:lstStyle/>
        <a:p>
          <a:endParaRPr lang="de-DE"/>
        </a:p>
      </dgm:t>
    </dgm:pt>
    <dgm:pt modelId="{129D2F44-8B62-46AC-A204-A85DAE73E1CF}">
      <dgm:prSet phldrT="[Text]"/>
      <dgm:spPr/>
      <dgm:t>
        <a:bodyPr/>
        <a:lstStyle/>
        <a:p>
          <a:r>
            <a:rPr lang="de-DE" dirty="0" smtClean="0"/>
            <a:t>File System &amp; MySQL</a:t>
          </a:r>
          <a:endParaRPr lang="de-DE" dirty="0"/>
        </a:p>
      </dgm:t>
    </dgm:pt>
    <dgm:pt modelId="{3283127D-D54D-4D83-B32C-66D0CBF6FAE5}" type="parTrans" cxnId="{AE75304E-1DE3-466A-B774-EE5276711287}">
      <dgm:prSet/>
      <dgm:spPr/>
      <dgm:t>
        <a:bodyPr/>
        <a:lstStyle/>
        <a:p>
          <a:endParaRPr lang="de-DE"/>
        </a:p>
      </dgm:t>
    </dgm:pt>
    <dgm:pt modelId="{083E00F9-2319-4C21-B00A-B68A9480E498}" type="sibTrans" cxnId="{AE75304E-1DE3-466A-B774-EE5276711287}">
      <dgm:prSet/>
      <dgm:spPr/>
      <dgm:t>
        <a:bodyPr/>
        <a:lstStyle/>
        <a:p>
          <a:endParaRPr lang="de-DE"/>
        </a:p>
      </dgm:t>
    </dgm:pt>
    <dgm:pt modelId="{63FD4051-6473-45DE-851E-0C69100B5195}">
      <dgm:prSet phldrT="[Text]" phldr="1"/>
      <dgm:spPr/>
      <dgm:t>
        <a:bodyPr/>
        <a:lstStyle/>
        <a:p>
          <a:endParaRPr lang="de-DE"/>
        </a:p>
      </dgm:t>
    </dgm:pt>
    <dgm:pt modelId="{08470D0D-3EEF-4ACD-ABE4-FFD595E606AC}" type="parTrans" cxnId="{7B189821-A8C4-4DC1-9A0D-EFB21DBE5520}">
      <dgm:prSet/>
      <dgm:spPr/>
      <dgm:t>
        <a:bodyPr/>
        <a:lstStyle/>
        <a:p>
          <a:endParaRPr lang="de-DE"/>
        </a:p>
      </dgm:t>
    </dgm:pt>
    <dgm:pt modelId="{B0A2B734-A97C-4AD6-8BA4-2F05207ABBA5}" type="sibTrans" cxnId="{7B189821-A8C4-4DC1-9A0D-EFB21DBE5520}">
      <dgm:prSet/>
      <dgm:spPr/>
      <dgm:t>
        <a:bodyPr/>
        <a:lstStyle/>
        <a:p>
          <a:endParaRPr lang="de-DE"/>
        </a:p>
      </dgm:t>
    </dgm:pt>
    <dgm:pt modelId="{44F60C06-6D9A-48F4-82E2-9784A65B0772}" type="pres">
      <dgm:prSet presAssocID="{DA220FA9-18B9-46A9-A62D-73FC780B85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F8AACC8-1081-47EF-B0AE-F85F6347417D}" type="pres">
      <dgm:prSet presAssocID="{CB085BDC-CE87-4371-B48A-599C906628DA}" presName="linNode" presStyleCnt="0"/>
      <dgm:spPr/>
    </dgm:pt>
    <dgm:pt modelId="{6AEA376A-67B5-4BC4-A651-23EF402032CE}" type="pres">
      <dgm:prSet presAssocID="{CB085BDC-CE87-4371-B48A-599C906628D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3BF033-3361-4142-AF11-3842028D96EF}" type="pres">
      <dgm:prSet presAssocID="{CB085BDC-CE87-4371-B48A-599C906628D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E4B2EC-4B83-46E0-B3B5-162DCEFB098A}" type="pres">
      <dgm:prSet presAssocID="{F16FEDAB-FA6B-4067-AD59-E5703F25708A}" presName="sp" presStyleCnt="0"/>
      <dgm:spPr/>
    </dgm:pt>
    <dgm:pt modelId="{2C6CD7D2-6BBB-4F45-BC35-AEBDC4F094F7}" type="pres">
      <dgm:prSet presAssocID="{1CB42C33-A3A3-431D-B1F2-4AD6D5390D4C}" presName="linNode" presStyleCnt="0"/>
      <dgm:spPr/>
    </dgm:pt>
    <dgm:pt modelId="{B492F887-B650-41A6-A175-6681C6644472}" type="pres">
      <dgm:prSet presAssocID="{1CB42C33-A3A3-431D-B1F2-4AD6D5390D4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0A116A-153C-474F-9596-9D3E84DFF4F7}" type="pres">
      <dgm:prSet presAssocID="{1CB42C33-A3A3-431D-B1F2-4AD6D5390D4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F8AB31-7830-473A-9E18-A7EB1DABF132}" type="pres">
      <dgm:prSet presAssocID="{7827B900-CC8A-4011-A037-413E0300D775}" presName="sp" presStyleCnt="0"/>
      <dgm:spPr/>
    </dgm:pt>
    <dgm:pt modelId="{E4461EC9-EB48-4C9A-AA1D-001950D5FE99}" type="pres">
      <dgm:prSet presAssocID="{51492B54-6F72-4C17-8DBF-ED577493CF0A}" presName="linNode" presStyleCnt="0"/>
      <dgm:spPr/>
    </dgm:pt>
    <dgm:pt modelId="{5FE5F9FE-3312-4073-992A-56A501BC9FA4}" type="pres">
      <dgm:prSet presAssocID="{51492B54-6F72-4C17-8DBF-ED577493CF0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7DB83E-AB2B-4ACE-938D-CE976C69D51D}" type="pres">
      <dgm:prSet presAssocID="{51492B54-6F72-4C17-8DBF-ED577493CF0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3274AAD-B0FC-4C3D-A05E-915DE61CAD62}" srcId="{CB085BDC-CE87-4371-B48A-599C906628DA}" destId="{9A255C0B-F904-4219-9D70-9D2A7E84AA0A}" srcOrd="0" destOrd="0" parTransId="{1FFA83DA-EF75-454A-AFA3-700D39D8C598}" sibTransId="{E4E4056D-627D-4297-AD26-03F25B969A85}"/>
    <dgm:cxn modelId="{38365305-A128-4294-8464-AD9A1B817CEA}" srcId="{1CB42C33-A3A3-431D-B1F2-4AD6D5390D4C}" destId="{157EC907-CAF7-466E-9FAB-4A3A1EE509CF}" srcOrd="0" destOrd="0" parTransId="{4F0AE6E6-685B-4785-A341-511F195DE8ED}" sibTransId="{6BFD2866-1D6B-4E22-A899-FF2B82B46EC4}"/>
    <dgm:cxn modelId="{5303039A-E853-4594-875C-E8730087FD99}" type="presOf" srcId="{129D2F44-8B62-46AC-A204-A85DAE73E1CF}" destId="{D77DB83E-AB2B-4ACE-938D-CE976C69D51D}" srcOrd="0" destOrd="0" presId="urn:microsoft.com/office/officeart/2005/8/layout/vList5"/>
    <dgm:cxn modelId="{CD5F6889-3C51-4A59-8C54-C3A94D681F35}" srcId="{DA220FA9-18B9-46A9-A62D-73FC780B85DA}" destId="{1CB42C33-A3A3-431D-B1F2-4AD6D5390D4C}" srcOrd="1" destOrd="0" parTransId="{3362097E-B36B-44BA-B4BD-6DF0B9660A50}" sibTransId="{7827B900-CC8A-4011-A037-413E0300D775}"/>
    <dgm:cxn modelId="{ACDC9470-0105-4649-A888-58100355AAF3}" type="presOf" srcId="{9CD26DD8-7593-4A3B-9116-4C06876DD49B}" destId="{E00A116A-153C-474F-9596-9D3E84DFF4F7}" srcOrd="0" destOrd="1" presId="urn:microsoft.com/office/officeart/2005/8/layout/vList5"/>
    <dgm:cxn modelId="{E7EA7286-6790-47E2-87F6-C4D9EF8502B8}" srcId="{DA220FA9-18B9-46A9-A62D-73FC780B85DA}" destId="{51492B54-6F72-4C17-8DBF-ED577493CF0A}" srcOrd="2" destOrd="0" parTransId="{C2748C30-5557-4B76-90A3-925E4E45FDAE}" sibTransId="{1AD46220-9F1E-4253-AC0B-618C0D108926}"/>
    <dgm:cxn modelId="{D059B14F-691B-42A8-BC2A-C70E1D2CA891}" type="presOf" srcId="{9A255C0B-F904-4219-9D70-9D2A7E84AA0A}" destId="{A43BF033-3361-4142-AF11-3842028D96EF}" srcOrd="0" destOrd="0" presId="urn:microsoft.com/office/officeart/2005/8/layout/vList5"/>
    <dgm:cxn modelId="{389E0DEE-B60D-4740-9401-3C1DCCA57EEE}" type="presOf" srcId="{4EDF745B-2684-4CEF-BC20-8DE21BC936DE}" destId="{A43BF033-3361-4142-AF11-3842028D96EF}" srcOrd="0" destOrd="1" presId="urn:microsoft.com/office/officeart/2005/8/layout/vList5"/>
    <dgm:cxn modelId="{40468D94-55BF-457F-B5B1-F156CD84BFCB}" type="presOf" srcId="{DA220FA9-18B9-46A9-A62D-73FC780B85DA}" destId="{44F60C06-6D9A-48F4-82E2-9784A65B0772}" srcOrd="0" destOrd="0" presId="urn:microsoft.com/office/officeart/2005/8/layout/vList5"/>
    <dgm:cxn modelId="{6175E0D3-B5D8-4E38-B8A7-3A8123BAB891}" type="presOf" srcId="{1CB42C33-A3A3-431D-B1F2-4AD6D5390D4C}" destId="{B492F887-B650-41A6-A175-6681C6644472}" srcOrd="0" destOrd="0" presId="urn:microsoft.com/office/officeart/2005/8/layout/vList5"/>
    <dgm:cxn modelId="{3B2E9D50-276C-4126-B599-CFE25B7D4CD0}" srcId="{1CB42C33-A3A3-431D-B1F2-4AD6D5390D4C}" destId="{9CD26DD8-7593-4A3B-9116-4C06876DD49B}" srcOrd="1" destOrd="0" parTransId="{F1796369-1191-4B52-BFB0-3CBC7DB033F8}" sibTransId="{F54412C1-6DDB-47D3-9601-EEBBD532CB11}"/>
    <dgm:cxn modelId="{0F4AC295-51DA-48EB-BDA7-045E91CD6218}" type="presOf" srcId="{CB085BDC-CE87-4371-B48A-599C906628DA}" destId="{6AEA376A-67B5-4BC4-A651-23EF402032CE}" srcOrd="0" destOrd="0" presId="urn:microsoft.com/office/officeart/2005/8/layout/vList5"/>
    <dgm:cxn modelId="{49855142-7A33-4F65-8F22-9DE3F0A432FA}" srcId="{CB085BDC-CE87-4371-B48A-599C906628DA}" destId="{4EDF745B-2684-4CEF-BC20-8DE21BC936DE}" srcOrd="1" destOrd="0" parTransId="{C138D1DF-8878-4B9F-8134-38F9DF81D2CF}" sibTransId="{5030B785-089F-4E18-A9F0-A18BF1D07B8B}"/>
    <dgm:cxn modelId="{7B189821-A8C4-4DC1-9A0D-EFB21DBE5520}" srcId="{51492B54-6F72-4C17-8DBF-ED577493CF0A}" destId="{63FD4051-6473-45DE-851E-0C69100B5195}" srcOrd="1" destOrd="0" parTransId="{08470D0D-3EEF-4ACD-ABE4-FFD595E606AC}" sibTransId="{B0A2B734-A97C-4AD6-8BA4-2F05207ABBA5}"/>
    <dgm:cxn modelId="{4EAEC395-A269-419D-98E0-BC1E5A114D4A}" type="presOf" srcId="{51492B54-6F72-4C17-8DBF-ED577493CF0A}" destId="{5FE5F9FE-3312-4073-992A-56A501BC9FA4}" srcOrd="0" destOrd="0" presId="urn:microsoft.com/office/officeart/2005/8/layout/vList5"/>
    <dgm:cxn modelId="{AE75304E-1DE3-466A-B774-EE5276711287}" srcId="{51492B54-6F72-4C17-8DBF-ED577493CF0A}" destId="{129D2F44-8B62-46AC-A204-A85DAE73E1CF}" srcOrd="0" destOrd="0" parTransId="{3283127D-D54D-4D83-B32C-66D0CBF6FAE5}" sibTransId="{083E00F9-2319-4C21-B00A-B68A9480E498}"/>
    <dgm:cxn modelId="{33240434-2584-4E9E-A882-EDFB7552A453}" type="presOf" srcId="{157EC907-CAF7-466E-9FAB-4A3A1EE509CF}" destId="{E00A116A-153C-474F-9596-9D3E84DFF4F7}" srcOrd="0" destOrd="0" presId="urn:microsoft.com/office/officeart/2005/8/layout/vList5"/>
    <dgm:cxn modelId="{E6466FAF-E3C2-4629-A938-C9F4FC5810BD}" type="presOf" srcId="{63FD4051-6473-45DE-851E-0C69100B5195}" destId="{D77DB83E-AB2B-4ACE-938D-CE976C69D51D}" srcOrd="0" destOrd="1" presId="urn:microsoft.com/office/officeart/2005/8/layout/vList5"/>
    <dgm:cxn modelId="{A2E7F107-EBCC-4EEE-94F6-BF88D6C53C7C}" srcId="{DA220FA9-18B9-46A9-A62D-73FC780B85DA}" destId="{CB085BDC-CE87-4371-B48A-599C906628DA}" srcOrd="0" destOrd="0" parTransId="{75538E12-CBB9-4328-8C94-2B05E2901398}" sibTransId="{F16FEDAB-FA6B-4067-AD59-E5703F25708A}"/>
    <dgm:cxn modelId="{825A557B-7185-490A-8188-189B5D2DC604}" type="presParOf" srcId="{44F60C06-6D9A-48F4-82E2-9784A65B0772}" destId="{9F8AACC8-1081-47EF-B0AE-F85F6347417D}" srcOrd="0" destOrd="0" presId="urn:microsoft.com/office/officeart/2005/8/layout/vList5"/>
    <dgm:cxn modelId="{09EE1F79-6E03-4BE7-B46F-7D4A3F7DA9D8}" type="presParOf" srcId="{9F8AACC8-1081-47EF-B0AE-F85F6347417D}" destId="{6AEA376A-67B5-4BC4-A651-23EF402032CE}" srcOrd="0" destOrd="0" presId="urn:microsoft.com/office/officeart/2005/8/layout/vList5"/>
    <dgm:cxn modelId="{383AC71B-5864-4E57-809D-E69257373085}" type="presParOf" srcId="{9F8AACC8-1081-47EF-B0AE-F85F6347417D}" destId="{A43BF033-3361-4142-AF11-3842028D96EF}" srcOrd="1" destOrd="0" presId="urn:microsoft.com/office/officeart/2005/8/layout/vList5"/>
    <dgm:cxn modelId="{AD60D2AA-9CCA-431B-BF0C-DB41F54864AA}" type="presParOf" srcId="{44F60C06-6D9A-48F4-82E2-9784A65B0772}" destId="{DAE4B2EC-4B83-46E0-B3B5-162DCEFB098A}" srcOrd="1" destOrd="0" presId="urn:microsoft.com/office/officeart/2005/8/layout/vList5"/>
    <dgm:cxn modelId="{49651367-F14A-4FF0-B50A-4E3B565ED719}" type="presParOf" srcId="{44F60C06-6D9A-48F4-82E2-9784A65B0772}" destId="{2C6CD7D2-6BBB-4F45-BC35-AEBDC4F094F7}" srcOrd="2" destOrd="0" presId="urn:microsoft.com/office/officeart/2005/8/layout/vList5"/>
    <dgm:cxn modelId="{17A28514-E142-4B2C-8745-AA4D8CAAD477}" type="presParOf" srcId="{2C6CD7D2-6BBB-4F45-BC35-AEBDC4F094F7}" destId="{B492F887-B650-41A6-A175-6681C6644472}" srcOrd="0" destOrd="0" presId="urn:microsoft.com/office/officeart/2005/8/layout/vList5"/>
    <dgm:cxn modelId="{FDF120EA-D6BA-412F-8B21-9E3FC7124ABA}" type="presParOf" srcId="{2C6CD7D2-6BBB-4F45-BC35-AEBDC4F094F7}" destId="{E00A116A-153C-474F-9596-9D3E84DFF4F7}" srcOrd="1" destOrd="0" presId="urn:microsoft.com/office/officeart/2005/8/layout/vList5"/>
    <dgm:cxn modelId="{C0C29640-F48E-4EDD-9F4A-AD0717EA5FAA}" type="presParOf" srcId="{44F60C06-6D9A-48F4-82E2-9784A65B0772}" destId="{78F8AB31-7830-473A-9E18-A7EB1DABF132}" srcOrd="3" destOrd="0" presId="urn:microsoft.com/office/officeart/2005/8/layout/vList5"/>
    <dgm:cxn modelId="{E1F69D14-5707-4597-AEA5-567A4D4F28A0}" type="presParOf" srcId="{44F60C06-6D9A-48F4-82E2-9784A65B0772}" destId="{E4461EC9-EB48-4C9A-AA1D-001950D5FE99}" srcOrd="4" destOrd="0" presId="urn:microsoft.com/office/officeart/2005/8/layout/vList5"/>
    <dgm:cxn modelId="{9F7B4AC2-681D-4B4D-9907-96B24EB7582A}" type="presParOf" srcId="{E4461EC9-EB48-4C9A-AA1D-001950D5FE99}" destId="{5FE5F9FE-3312-4073-992A-56A501BC9FA4}" srcOrd="0" destOrd="0" presId="urn:microsoft.com/office/officeart/2005/8/layout/vList5"/>
    <dgm:cxn modelId="{1373F1CF-C853-41A1-AFBE-5D16C1AD5703}" type="presParOf" srcId="{E4461EC9-EB48-4C9A-AA1D-001950D5FE99}" destId="{D77DB83E-AB2B-4ACE-938D-CE976C69D51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127A39-84DC-4777-8841-90E0F34BA2D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B3F4804-BBFE-4B8E-8490-89A19FF7D939}">
      <dgm:prSet phldrT="[Text]"/>
      <dgm:spPr/>
      <dgm:t>
        <a:bodyPr/>
        <a:lstStyle/>
        <a:p>
          <a:r>
            <a:rPr lang="de-DE" dirty="0" smtClean="0"/>
            <a:t>Pro</a:t>
          </a:r>
          <a:endParaRPr lang="de-DE" dirty="0"/>
        </a:p>
      </dgm:t>
    </dgm:pt>
    <dgm:pt modelId="{E6C93DA0-4C60-4E50-ABCA-39E54D038D37}" type="parTrans" cxnId="{49106768-A1A6-43DE-9516-580716706B80}">
      <dgm:prSet/>
      <dgm:spPr/>
      <dgm:t>
        <a:bodyPr/>
        <a:lstStyle/>
        <a:p>
          <a:endParaRPr lang="de-DE"/>
        </a:p>
      </dgm:t>
    </dgm:pt>
    <dgm:pt modelId="{BB70C8D4-988F-4A75-8884-20FE0ED441F9}" type="sibTrans" cxnId="{49106768-A1A6-43DE-9516-580716706B80}">
      <dgm:prSet/>
      <dgm:spPr/>
      <dgm:t>
        <a:bodyPr/>
        <a:lstStyle/>
        <a:p>
          <a:endParaRPr lang="de-DE"/>
        </a:p>
      </dgm:t>
    </dgm:pt>
    <dgm:pt modelId="{00458D05-0B4F-4D7E-A601-3377D01DE5D9}">
      <dgm:prSet phldrT="[Text]"/>
      <dgm:spPr/>
      <dgm:t>
        <a:bodyPr/>
        <a:lstStyle/>
        <a:p>
          <a:r>
            <a:rPr lang="de-DE" dirty="0" smtClean="0"/>
            <a:t>Handling für konkurrierende Zugriffe</a:t>
          </a:r>
          <a:endParaRPr lang="de-DE" dirty="0"/>
        </a:p>
      </dgm:t>
    </dgm:pt>
    <dgm:pt modelId="{75920B83-EC10-40FA-97B1-BE1324AA7AAE}" type="parTrans" cxnId="{6F8244F0-541D-4828-A836-257E0DD879DE}">
      <dgm:prSet/>
      <dgm:spPr/>
      <dgm:t>
        <a:bodyPr/>
        <a:lstStyle/>
        <a:p>
          <a:endParaRPr lang="de-DE"/>
        </a:p>
      </dgm:t>
    </dgm:pt>
    <dgm:pt modelId="{33934C9B-3E54-4E19-917D-3535CCFE01FC}" type="sibTrans" cxnId="{6F8244F0-541D-4828-A836-257E0DD879DE}">
      <dgm:prSet/>
      <dgm:spPr/>
      <dgm:t>
        <a:bodyPr/>
        <a:lstStyle/>
        <a:p>
          <a:endParaRPr lang="de-DE"/>
        </a:p>
      </dgm:t>
    </dgm:pt>
    <dgm:pt modelId="{5C97548A-847E-474B-AB75-657C812D60CC}">
      <dgm:prSet phldrT="[Text]"/>
      <dgm:spPr/>
      <dgm:t>
        <a:bodyPr/>
        <a:lstStyle/>
        <a:p>
          <a:r>
            <a:rPr lang="de-DE" dirty="0" err="1" smtClean="0"/>
            <a:t>Con</a:t>
          </a:r>
          <a:endParaRPr lang="de-DE" dirty="0"/>
        </a:p>
      </dgm:t>
    </dgm:pt>
    <dgm:pt modelId="{CE8F2889-FD3B-40C2-BA3F-2028577A854F}" type="parTrans" cxnId="{466BE8EA-7A32-470E-8F4B-C2DA21B95748}">
      <dgm:prSet/>
      <dgm:spPr/>
      <dgm:t>
        <a:bodyPr/>
        <a:lstStyle/>
        <a:p>
          <a:endParaRPr lang="de-DE"/>
        </a:p>
      </dgm:t>
    </dgm:pt>
    <dgm:pt modelId="{578661F0-E5B7-4999-B309-F7543E24490E}" type="sibTrans" cxnId="{466BE8EA-7A32-470E-8F4B-C2DA21B95748}">
      <dgm:prSet/>
      <dgm:spPr/>
      <dgm:t>
        <a:bodyPr/>
        <a:lstStyle/>
        <a:p>
          <a:endParaRPr lang="de-DE"/>
        </a:p>
      </dgm:t>
    </dgm:pt>
    <dgm:pt modelId="{EAFD7B3D-AD5B-4387-ACFC-6CDDA65D7C3B}">
      <dgm:prSet phldrT="[Text]"/>
      <dgm:spPr/>
      <dgm:t>
        <a:bodyPr/>
        <a:lstStyle/>
        <a:p>
          <a:r>
            <a:rPr lang="de-DE" dirty="0" smtClean="0"/>
            <a:t>Komplexe Wartung und Portierung</a:t>
          </a:r>
          <a:endParaRPr lang="de-DE" dirty="0"/>
        </a:p>
      </dgm:t>
    </dgm:pt>
    <dgm:pt modelId="{E526F1BF-AA2F-4969-A406-E03334A7E67E}" type="parTrans" cxnId="{518CB873-7231-42BA-901C-EAAEA304E87C}">
      <dgm:prSet/>
      <dgm:spPr/>
      <dgm:t>
        <a:bodyPr/>
        <a:lstStyle/>
        <a:p>
          <a:endParaRPr lang="de-DE"/>
        </a:p>
      </dgm:t>
    </dgm:pt>
    <dgm:pt modelId="{B7D9E62E-CD69-437D-B7FB-8992664D52D6}" type="sibTrans" cxnId="{518CB873-7231-42BA-901C-EAAEA304E87C}">
      <dgm:prSet/>
      <dgm:spPr/>
      <dgm:t>
        <a:bodyPr/>
        <a:lstStyle/>
        <a:p>
          <a:endParaRPr lang="de-DE"/>
        </a:p>
      </dgm:t>
    </dgm:pt>
    <dgm:pt modelId="{5F44D4A8-B427-43E7-A8DE-5917B0B88EC4}">
      <dgm:prSet phldrT="[Text]"/>
      <dgm:spPr/>
      <dgm:t>
        <a:bodyPr/>
        <a:lstStyle/>
        <a:p>
          <a:r>
            <a:rPr lang="de-DE" dirty="0" smtClean="0"/>
            <a:t>(Zusätzliche Frameworks erforderlich)</a:t>
          </a:r>
          <a:endParaRPr lang="de-DE" dirty="0"/>
        </a:p>
      </dgm:t>
    </dgm:pt>
    <dgm:pt modelId="{093072B2-B443-4152-86DA-A1838C138F2E}" type="parTrans" cxnId="{ACAE0C64-EF6B-4D43-A461-4FA1C75A0575}">
      <dgm:prSet/>
      <dgm:spPr/>
      <dgm:t>
        <a:bodyPr/>
        <a:lstStyle/>
        <a:p>
          <a:endParaRPr lang="de-DE"/>
        </a:p>
      </dgm:t>
    </dgm:pt>
    <dgm:pt modelId="{40645E9E-253C-4D12-B6E8-5095F67861BF}" type="sibTrans" cxnId="{ACAE0C64-EF6B-4D43-A461-4FA1C75A0575}">
      <dgm:prSet/>
      <dgm:spPr/>
      <dgm:t>
        <a:bodyPr/>
        <a:lstStyle/>
        <a:p>
          <a:endParaRPr lang="de-DE"/>
        </a:p>
      </dgm:t>
    </dgm:pt>
    <dgm:pt modelId="{CF520AC4-A1F1-480E-9A2E-CA3454751647}">
      <dgm:prSet phldrT="[Text]"/>
      <dgm:spPr/>
      <dgm:t>
        <a:bodyPr/>
        <a:lstStyle/>
        <a:p>
          <a:r>
            <a:rPr lang="de-DE" dirty="0" smtClean="0"/>
            <a:t>Dokumente und Artikel können zusammen gespeichert werden</a:t>
          </a:r>
          <a:endParaRPr lang="de-DE" dirty="0"/>
        </a:p>
      </dgm:t>
    </dgm:pt>
    <dgm:pt modelId="{FE3BFC85-B101-4042-8087-F4B03E2015C1}" type="parTrans" cxnId="{44C50E17-4ADF-4DCF-BFBF-5DA91E2C9888}">
      <dgm:prSet/>
      <dgm:spPr/>
      <dgm:t>
        <a:bodyPr/>
        <a:lstStyle/>
        <a:p>
          <a:endParaRPr lang="de-DE"/>
        </a:p>
      </dgm:t>
    </dgm:pt>
    <dgm:pt modelId="{585B7734-83F7-4679-AB7D-71C5BAB3F566}" type="sibTrans" cxnId="{44C50E17-4ADF-4DCF-BFBF-5DA91E2C9888}">
      <dgm:prSet/>
      <dgm:spPr/>
      <dgm:t>
        <a:bodyPr/>
        <a:lstStyle/>
        <a:p>
          <a:endParaRPr lang="de-DE"/>
        </a:p>
      </dgm:t>
    </dgm:pt>
    <dgm:pt modelId="{CD19C805-7640-4403-A88E-60E0C350A15D}">
      <dgm:prSet phldrT="[Text]"/>
      <dgm:spPr/>
      <dgm:t>
        <a:bodyPr/>
        <a:lstStyle/>
        <a:p>
          <a:r>
            <a:rPr lang="de-DE" dirty="0" smtClean="0"/>
            <a:t>(</a:t>
          </a:r>
          <a:r>
            <a:rPr lang="de-DE" dirty="0" err="1" smtClean="0"/>
            <a:t>Versionierung</a:t>
          </a:r>
          <a:r>
            <a:rPr lang="de-DE" dirty="0" smtClean="0"/>
            <a:t> out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the</a:t>
          </a:r>
          <a:r>
            <a:rPr lang="de-DE" dirty="0" smtClean="0"/>
            <a:t> box)</a:t>
          </a:r>
          <a:endParaRPr lang="de-DE" dirty="0"/>
        </a:p>
      </dgm:t>
    </dgm:pt>
    <dgm:pt modelId="{F298555D-7D39-4841-9B84-19003ABBB3E8}" type="parTrans" cxnId="{0D2CDC0D-783F-44A3-AC0F-E457FC5C36A1}">
      <dgm:prSet/>
      <dgm:spPr/>
      <dgm:t>
        <a:bodyPr/>
        <a:lstStyle/>
        <a:p>
          <a:endParaRPr lang="de-DE"/>
        </a:p>
      </dgm:t>
    </dgm:pt>
    <dgm:pt modelId="{6171FA61-1725-4A00-8DE3-4A57F35492F0}" type="sibTrans" cxnId="{0D2CDC0D-783F-44A3-AC0F-E457FC5C36A1}">
      <dgm:prSet/>
      <dgm:spPr/>
      <dgm:t>
        <a:bodyPr/>
        <a:lstStyle/>
        <a:p>
          <a:endParaRPr lang="de-DE"/>
        </a:p>
      </dgm:t>
    </dgm:pt>
    <dgm:pt modelId="{6C4B5E08-5A09-4AD8-B9BD-536040F103CF}">
      <dgm:prSet phldrT="[Text]"/>
      <dgm:spPr/>
      <dgm:t>
        <a:bodyPr/>
        <a:lstStyle/>
        <a:p>
          <a:r>
            <a:rPr lang="de-DE" dirty="0" smtClean="0"/>
            <a:t>(Search Engine Indizierung evtl. nicht möglich)</a:t>
          </a:r>
          <a:endParaRPr lang="de-DE" dirty="0"/>
        </a:p>
      </dgm:t>
    </dgm:pt>
    <dgm:pt modelId="{021AC2B9-8991-44B3-B082-91A15EE284DD}" type="parTrans" cxnId="{3159BC6D-C4C2-4290-9BC8-210C33604F6D}">
      <dgm:prSet/>
      <dgm:spPr/>
      <dgm:t>
        <a:bodyPr/>
        <a:lstStyle/>
        <a:p>
          <a:endParaRPr lang="de-DE"/>
        </a:p>
      </dgm:t>
    </dgm:pt>
    <dgm:pt modelId="{41F1D5D8-951E-4AE4-BAD4-352A11CD0D7E}" type="sibTrans" cxnId="{3159BC6D-C4C2-4290-9BC8-210C33604F6D}">
      <dgm:prSet/>
      <dgm:spPr/>
      <dgm:t>
        <a:bodyPr/>
        <a:lstStyle/>
        <a:p>
          <a:endParaRPr lang="de-DE"/>
        </a:p>
      </dgm:t>
    </dgm:pt>
    <dgm:pt modelId="{698F4298-A051-4684-8B2D-C7E14CBB0944}" type="pres">
      <dgm:prSet presAssocID="{22127A39-84DC-4777-8841-90E0F34BA2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32E803B-9AA2-4E09-8D24-69D06BA38C99}" type="pres">
      <dgm:prSet presAssocID="{8B3F4804-BBFE-4B8E-8490-89A19FF7D939}" presName="composite" presStyleCnt="0"/>
      <dgm:spPr/>
    </dgm:pt>
    <dgm:pt modelId="{F3AE5AFA-3193-49CC-BDF0-CA4F13E51A4F}" type="pres">
      <dgm:prSet presAssocID="{8B3F4804-BBFE-4B8E-8490-89A19FF7D93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2FA14F-D35D-4771-8408-D7EA86DA3F0D}" type="pres">
      <dgm:prSet presAssocID="{8B3F4804-BBFE-4B8E-8490-89A19FF7D93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ED78842-C530-414C-8503-75E115E9078D}" type="pres">
      <dgm:prSet presAssocID="{BB70C8D4-988F-4A75-8884-20FE0ED441F9}" presName="space" presStyleCnt="0"/>
      <dgm:spPr/>
    </dgm:pt>
    <dgm:pt modelId="{6DE150C1-ED9E-4E49-AF37-540C47080EAD}" type="pres">
      <dgm:prSet presAssocID="{5C97548A-847E-474B-AB75-657C812D60CC}" presName="composite" presStyleCnt="0"/>
      <dgm:spPr/>
    </dgm:pt>
    <dgm:pt modelId="{9B6552CF-7D01-44AB-932D-6F2AE0F1AF9E}" type="pres">
      <dgm:prSet presAssocID="{5C97548A-847E-474B-AB75-657C812D60C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44064F-4C43-4135-98E7-4D7CE9E69F34}" type="pres">
      <dgm:prSet presAssocID="{5C97548A-847E-474B-AB75-657C812D60C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C69E252-5442-46C1-8862-CD572440D353}" type="presOf" srcId="{8B3F4804-BBFE-4B8E-8490-89A19FF7D939}" destId="{F3AE5AFA-3193-49CC-BDF0-CA4F13E51A4F}" srcOrd="0" destOrd="0" presId="urn:microsoft.com/office/officeart/2005/8/layout/hList1"/>
    <dgm:cxn modelId="{518CB873-7231-42BA-901C-EAAEA304E87C}" srcId="{5C97548A-847E-474B-AB75-657C812D60CC}" destId="{EAFD7B3D-AD5B-4387-ACFC-6CDDA65D7C3B}" srcOrd="0" destOrd="0" parTransId="{E526F1BF-AA2F-4969-A406-E03334A7E67E}" sibTransId="{B7D9E62E-CD69-437D-B7FB-8992664D52D6}"/>
    <dgm:cxn modelId="{764C4A97-2F08-4FC6-8CA0-9B8401CF1F17}" type="presOf" srcId="{5C97548A-847E-474B-AB75-657C812D60CC}" destId="{9B6552CF-7D01-44AB-932D-6F2AE0F1AF9E}" srcOrd="0" destOrd="0" presId="urn:microsoft.com/office/officeart/2005/8/layout/hList1"/>
    <dgm:cxn modelId="{42E0916A-183E-47E2-97FA-EF43F36C750C}" type="presOf" srcId="{22127A39-84DC-4777-8841-90E0F34BA2DE}" destId="{698F4298-A051-4684-8B2D-C7E14CBB0944}" srcOrd="0" destOrd="0" presId="urn:microsoft.com/office/officeart/2005/8/layout/hList1"/>
    <dgm:cxn modelId="{4446EEC4-CDE3-4115-9EE0-68EC8E671C33}" type="presOf" srcId="{6C4B5E08-5A09-4AD8-B9BD-536040F103CF}" destId="{2E44064F-4C43-4135-98E7-4D7CE9E69F34}" srcOrd="0" destOrd="1" presId="urn:microsoft.com/office/officeart/2005/8/layout/hList1"/>
    <dgm:cxn modelId="{FDCF4CCE-8A7C-4FB2-BE47-F8CC9B445106}" type="presOf" srcId="{CF520AC4-A1F1-480E-9A2E-CA3454751647}" destId="{9A2FA14F-D35D-4771-8408-D7EA86DA3F0D}" srcOrd="0" destOrd="1" presId="urn:microsoft.com/office/officeart/2005/8/layout/hList1"/>
    <dgm:cxn modelId="{49106768-A1A6-43DE-9516-580716706B80}" srcId="{22127A39-84DC-4777-8841-90E0F34BA2DE}" destId="{8B3F4804-BBFE-4B8E-8490-89A19FF7D939}" srcOrd="0" destOrd="0" parTransId="{E6C93DA0-4C60-4E50-ABCA-39E54D038D37}" sibTransId="{BB70C8D4-988F-4A75-8884-20FE0ED441F9}"/>
    <dgm:cxn modelId="{44C50E17-4ADF-4DCF-BFBF-5DA91E2C9888}" srcId="{8B3F4804-BBFE-4B8E-8490-89A19FF7D939}" destId="{CF520AC4-A1F1-480E-9A2E-CA3454751647}" srcOrd="1" destOrd="0" parTransId="{FE3BFC85-B101-4042-8087-F4B03E2015C1}" sibTransId="{585B7734-83F7-4679-AB7D-71C5BAB3F566}"/>
    <dgm:cxn modelId="{466BE8EA-7A32-470E-8F4B-C2DA21B95748}" srcId="{22127A39-84DC-4777-8841-90E0F34BA2DE}" destId="{5C97548A-847E-474B-AB75-657C812D60CC}" srcOrd="1" destOrd="0" parTransId="{CE8F2889-FD3B-40C2-BA3F-2028577A854F}" sibTransId="{578661F0-E5B7-4999-B309-F7543E24490E}"/>
    <dgm:cxn modelId="{9847F6A0-C3BB-4352-BE76-99AAA4F13B3D}" type="presOf" srcId="{00458D05-0B4F-4D7E-A601-3377D01DE5D9}" destId="{9A2FA14F-D35D-4771-8408-D7EA86DA3F0D}" srcOrd="0" destOrd="0" presId="urn:microsoft.com/office/officeart/2005/8/layout/hList1"/>
    <dgm:cxn modelId="{5CF66395-7BA4-4869-9901-71EED1BBE944}" type="presOf" srcId="{CD19C805-7640-4403-A88E-60E0C350A15D}" destId="{9A2FA14F-D35D-4771-8408-D7EA86DA3F0D}" srcOrd="0" destOrd="2" presId="urn:microsoft.com/office/officeart/2005/8/layout/hList1"/>
    <dgm:cxn modelId="{0D2CDC0D-783F-44A3-AC0F-E457FC5C36A1}" srcId="{8B3F4804-BBFE-4B8E-8490-89A19FF7D939}" destId="{CD19C805-7640-4403-A88E-60E0C350A15D}" srcOrd="2" destOrd="0" parTransId="{F298555D-7D39-4841-9B84-19003ABBB3E8}" sibTransId="{6171FA61-1725-4A00-8DE3-4A57F35492F0}"/>
    <dgm:cxn modelId="{6F8244F0-541D-4828-A836-257E0DD879DE}" srcId="{8B3F4804-BBFE-4B8E-8490-89A19FF7D939}" destId="{00458D05-0B4F-4D7E-A601-3377D01DE5D9}" srcOrd="0" destOrd="0" parTransId="{75920B83-EC10-40FA-97B1-BE1324AA7AAE}" sibTransId="{33934C9B-3E54-4E19-917D-3535CCFE01FC}"/>
    <dgm:cxn modelId="{F87AA7BF-AE24-4213-AE17-88A8AD3936B8}" type="presOf" srcId="{5F44D4A8-B427-43E7-A8DE-5917B0B88EC4}" destId="{2E44064F-4C43-4135-98E7-4D7CE9E69F34}" srcOrd="0" destOrd="2" presId="urn:microsoft.com/office/officeart/2005/8/layout/hList1"/>
    <dgm:cxn modelId="{818F7355-D28F-4FED-B0C9-669B87711186}" type="presOf" srcId="{EAFD7B3D-AD5B-4387-ACFC-6CDDA65D7C3B}" destId="{2E44064F-4C43-4135-98E7-4D7CE9E69F34}" srcOrd="0" destOrd="0" presId="urn:microsoft.com/office/officeart/2005/8/layout/hList1"/>
    <dgm:cxn modelId="{ACAE0C64-EF6B-4D43-A461-4FA1C75A0575}" srcId="{5C97548A-847E-474B-AB75-657C812D60CC}" destId="{5F44D4A8-B427-43E7-A8DE-5917B0B88EC4}" srcOrd="2" destOrd="0" parTransId="{093072B2-B443-4152-86DA-A1838C138F2E}" sibTransId="{40645E9E-253C-4D12-B6E8-5095F67861BF}"/>
    <dgm:cxn modelId="{3159BC6D-C4C2-4290-9BC8-210C33604F6D}" srcId="{5C97548A-847E-474B-AB75-657C812D60CC}" destId="{6C4B5E08-5A09-4AD8-B9BD-536040F103CF}" srcOrd="1" destOrd="0" parTransId="{021AC2B9-8991-44B3-B082-91A15EE284DD}" sibTransId="{41F1D5D8-951E-4AE4-BAD4-352A11CD0D7E}"/>
    <dgm:cxn modelId="{5A6D4915-4F12-4A4B-83C5-B5AF2FCBC4DB}" type="presParOf" srcId="{698F4298-A051-4684-8B2D-C7E14CBB0944}" destId="{A32E803B-9AA2-4E09-8D24-69D06BA38C99}" srcOrd="0" destOrd="0" presId="urn:microsoft.com/office/officeart/2005/8/layout/hList1"/>
    <dgm:cxn modelId="{085964E5-D169-4A01-8C84-48705B875E69}" type="presParOf" srcId="{A32E803B-9AA2-4E09-8D24-69D06BA38C99}" destId="{F3AE5AFA-3193-49CC-BDF0-CA4F13E51A4F}" srcOrd="0" destOrd="0" presId="urn:microsoft.com/office/officeart/2005/8/layout/hList1"/>
    <dgm:cxn modelId="{11142DBE-E2C7-4BF0-99C3-6F0CCC699D64}" type="presParOf" srcId="{A32E803B-9AA2-4E09-8D24-69D06BA38C99}" destId="{9A2FA14F-D35D-4771-8408-D7EA86DA3F0D}" srcOrd="1" destOrd="0" presId="urn:microsoft.com/office/officeart/2005/8/layout/hList1"/>
    <dgm:cxn modelId="{7B7041F5-95A8-40A3-9AD7-D952D27BDC25}" type="presParOf" srcId="{698F4298-A051-4684-8B2D-C7E14CBB0944}" destId="{0ED78842-C530-414C-8503-75E115E9078D}" srcOrd="1" destOrd="0" presId="urn:microsoft.com/office/officeart/2005/8/layout/hList1"/>
    <dgm:cxn modelId="{728250C6-15C8-47A5-8B2E-3CFE16415D4D}" type="presParOf" srcId="{698F4298-A051-4684-8B2D-C7E14CBB0944}" destId="{6DE150C1-ED9E-4E49-AF37-540C47080EAD}" srcOrd="2" destOrd="0" presId="urn:microsoft.com/office/officeart/2005/8/layout/hList1"/>
    <dgm:cxn modelId="{0BA31EB8-67F4-4336-BC34-4D36325A4A7C}" type="presParOf" srcId="{6DE150C1-ED9E-4E49-AF37-540C47080EAD}" destId="{9B6552CF-7D01-44AB-932D-6F2AE0F1AF9E}" srcOrd="0" destOrd="0" presId="urn:microsoft.com/office/officeart/2005/8/layout/hList1"/>
    <dgm:cxn modelId="{30F08203-128F-43D5-B8E8-2711DAEE06D7}" type="presParOf" srcId="{6DE150C1-ED9E-4E49-AF37-540C47080EAD}" destId="{2E44064F-4C43-4135-98E7-4D7CE9E69F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127A39-84DC-4777-8841-90E0F34BA2D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B3F4804-BBFE-4B8E-8490-89A19FF7D939}">
      <dgm:prSet phldrT="[Text]"/>
      <dgm:spPr/>
      <dgm:t>
        <a:bodyPr/>
        <a:lstStyle/>
        <a:p>
          <a:r>
            <a:rPr lang="de-DE" dirty="0" smtClean="0"/>
            <a:t>Pro</a:t>
          </a:r>
          <a:endParaRPr lang="de-DE" dirty="0"/>
        </a:p>
      </dgm:t>
    </dgm:pt>
    <dgm:pt modelId="{E6C93DA0-4C60-4E50-ABCA-39E54D038D37}" type="parTrans" cxnId="{49106768-A1A6-43DE-9516-580716706B80}">
      <dgm:prSet/>
      <dgm:spPr/>
      <dgm:t>
        <a:bodyPr/>
        <a:lstStyle/>
        <a:p>
          <a:endParaRPr lang="de-DE"/>
        </a:p>
      </dgm:t>
    </dgm:pt>
    <dgm:pt modelId="{BB70C8D4-988F-4A75-8884-20FE0ED441F9}" type="sibTrans" cxnId="{49106768-A1A6-43DE-9516-580716706B80}">
      <dgm:prSet/>
      <dgm:spPr/>
      <dgm:t>
        <a:bodyPr/>
        <a:lstStyle/>
        <a:p>
          <a:endParaRPr lang="de-DE"/>
        </a:p>
      </dgm:t>
    </dgm:pt>
    <dgm:pt modelId="{00458D05-0B4F-4D7E-A601-3377D01DE5D9}">
      <dgm:prSet phldrT="[Text]"/>
      <dgm:spPr/>
      <dgm:t>
        <a:bodyPr/>
        <a:lstStyle/>
        <a:p>
          <a:r>
            <a:rPr lang="de-DE" dirty="0" smtClean="0"/>
            <a:t>Leichte Wartung und Portierung</a:t>
          </a:r>
          <a:endParaRPr lang="de-DE" dirty="0"/>
        </a:p>
      </dgm:t>
    </dgm:pt>
    <dgm:pt modelId="{75920B83-EC10-40FA-97B1-BE1324AA7AAE}" type="parTrans" cxnId="{6F8244F0-541D-4828-A836-257E0DD879DE}">
      <dgm:prSet/>
      <dgm:spPr/>
      <dgm:t>
        <a:bodyPr/>
        <a:lstStyle/>
        <a:p>
          <a:endParaRPr lang="de-DE"/>
        </a:p>
      </dgm:t>
    </dgm:pt>
    <dgm:pt modelId="{33934C9B-3E54-4E19-917D-3535CCFE01FC}" type="sibTrans" cxnId="{6F8244F0-541D-4828-A836-257E0DD879DE}">
      <dgm:prSet/>
      <dgm:spPr/>
      <dgm:t>
        <a:bodyPr/>
        <a:lstStyle/>
        <a:p>
          <a:endParaRPr lang="de-DE"/>
        </a:p>
      </dgm:t>
    </dgm:pt>
    <dgm:pt modelId="{5C97548A-847E-474B-AB75-657C812D60CC}">
      <dgm:prSet phldrT="[Text]"/>
      <dgm:spPr/>
      <dgm:t>
        <a:bodyPr/>
        <a:lstStyle/>
        <a:p>
          <a:r>
            <a:rPr lang="de-DE" dirty="0" err="1" smtClean="0"/>
            <a:t>Con</a:t>
          </a:r>
          <a:endParaRPr lang="de-DE" dirty="0"/>
        </a:p>
      </dgm:t>
    </dgm:pt>
    <dgm:pt modelId="{CE8F2889-FD3B-40C2-BA3F-2028577A854F}" type="parTrans" cxnId="{466BE8EA-7A32-470E-8F4B-C2DA21B95748}">
      <dgm:prSet/>
      <dgm:spPr/>
      <dgm:t>
        <a:bodyPr/>
        <a:lstStyle/>
        <a:p>
          <a:endParaRPr lang="de-DE"/>
        </a:p>
      </dgm:t>
    </dgm:pt>
    <dgm:pt modelId="{578661F0-E5B7-4999-B309-F7543E24490E}" type="sibTrans" cxnId="{466BE8EA-7A32-470E-8F4B-C2DA21B95748}">
      <dgm:prSet/>
      <dgm:spPr/>
      <dgm:t>
        <a:bodyPr/>
        <a:lstStyle/>
        <a:p>
          <a:endParaRPr lang="de-DE"/>
        </a:p>
      </dgm:t>
    </dgm:pt>
    <dgm:pt modelId="{EAFD7B3D-AD5B-4387-ACFC-6CDDA65D7C3B}">
      <dgm:prSet phldrT="[Text]"/>
      <dgm:spPr/>
      <dgm:t>
        <a:bodyPr/>
        <a:lstStyle/>
        <a:p>
          <a:r>
            <a:rPr lang="de-DE" dirty="0" err="1" smtClean="0"/>
            <a:t>Versionierung</a:t>
          </a:r>
          <a:r>
            <a:rPr lang="de-DE" dirty="0" smtClean="0"/>
            <a:t> nur durch Redundanz</a:t>
          </a:r>
          <a:endParaRPr lang="de-DE" dirty="0"/>
        </a:p>
      </dgm:t>
    </dgm:pt>
    <dgm:pt modelId="{E526F1BF-AA2F-4969-A406-E03334A7E67E}" type="parTrans" cxnId="{518CB873-7231-42BA-901C-EAAEA304E87C}">
      <dgm:prSet/>
      <dgm:spPr/>
      <dgm:t>
        <a:bodyPr/>
        <a:lstStyle/>
        <a:p>
          <a:endParaRPr lang="de-DE"/>
        </a:p>
      </dgm:t>
    </dgm:pt>
    <dgm:pt modelId="{B7D9E62E-CD69-437D-B7FB-8992664D52D6}" type="sibTrans" cxnId="{518CB873-7231-42BA-901C-EAAEA304E87C}">
      <dgm:prSet/>
      <dgm:spPr/>
      <dgm:t>
        <a:bodyPr/>
        <a:lstStyle/>
        <a:p>
          <a:endParaRPr lang="de-DE"/>
        </a:p>
      </dgm:t>
    </dgm:pt>
    <dgm:pt modelId="{5F44D4A8-B427-43E7-A8DE-5917B0B88EC4}">
      <dgm:prSet phldrT="[Text]"/>
      <dgm:spPr/>
      <dgm:t>
        <a:bodyPr/>
        <a:lstStyle/>
        <a:p>
          <a:r>
            <a:rPr lang="de-DE" dirty="0" smtClean="0"/>
            <a:t>Konkurrierende Zugriffe nicht behandelt</a:t>
          </a:r>
          <a:endParaRPr lang="de-DE" dirty="0"/>
        </a:p>
      </dgm:t>
    </dgm:pt>
    <dgm:pt modelId="{093072B2-B443-4152-86DA-A1838C138F2E}" type="parTrans" cxnId="{ACAE0C64-EF6B-4D43-A461-4FA1C75A0575}">
      <dgm:prSet/>
      <dgm:spPr/>
      <dgm:t>
        <a:bodyPr/>
        <a:lstStyle/>
        <a:p>
          <a:endParaRPr lang="de-DE"/>
        </a:p>
      </dgm:t>
    </dgm:pt>
    <dgm:pt modelId="{40645E9E-253C-4D12-B6E8-5095F67861BF}" type="sibTrans" cxnId="{ACAE0C64-EF6B-4D43-A461-4FA1C75A0575}">
      <dgm:prSet/>
      <dgm:spPr/>
      <dgm:t>
        <a:bodyPr/>
        <a:lstStyle/>
        <a:p>
          <a:endParaRPr lang="de-DE"/>
        </a:p>
      </dgm:t>
    </dgm:pt>
    <dgm:pt modelId="{CF520AC4-A1F1-480E-9A2E-CA3454751647}">
      <dgm:prSet phldrT="[Text]"/>
      <dgm:spPr/>
      <dgm:t>
        <a:bodyPr/>
        <a:lstStyle/>
        <a:p>
          <a:r>
            <a:rPr lang="de-DE" dirty="0" smtClean="0"/>
            <a:t>Geringe </a:t>
          </a:r>
          <a:r>
            <a:rPr lang="de-DE" dirty="0" err="1" smtClean="0"/>
            <a:t>architekturelle</a:t>
          </a:r>
          <a:r>
            <a:rPr lang="de-DE" dirty="0" smtClean="0"/>
            <a:t> Komplexität</a:t>
          </a:r>
          <a:endParaRPr lang="de-DE" dirty="0"/>
        </a:p>
      </dgm:t>
    </dgm:pt>
    <dgm:pt modelId="{FE3BFC85-B101-4042-8087-F4B03E2015C1}" type="parTrans" cxnId="{44C50E17-4ADF-4DCF-BFBF-5DA91E2C9888}">
      <dgm:prSet/>
      <dgm:spPr/>
      <dgm:t>
        <a:bodyPr/>
        <a:lstStyle/>
        <a:p>
          <a:endParaRPr lang="de-DE"/>
        </a:p>
      </dgm:t>
    </dgm:pt>
    <dgm:pt modelId="{585B7734-83F7-4679-AB7D-71C5BAB3F566}" type="sibTrans" cxnId="{44C50E17-4ADF-4DCF-BFBF-5DA91E2C9888}">
      <dgm:prSet/>
      <dgm:spPr/>
      <dgm:t>
        <a:bodyPr/>
        <a:lstStyle/>
        <a:p>
          <a:endParaRPr lang="de-DE"/>
        </a:p>
      </dgm:t>
    </dgm:pt>
    <dgm:pt modelId="{EADDA3D8-1C2D-4A62-94E8-4116DB5D57CE}">
      <dgm:prSet phldrT="[Text]"/>
      <dgm:spPr/>
      <dgm:t>
        <a:bodyPr/>
        <a:lstStyle/>
        <a:p>
          <a:r>
            <a:rPr lang="de-DE" dirty="0" smtClean="0"/>
            <a:t>Komplexes Mapping in der Webserver Logik</a:t>
          </a:r>
          <a:endParaRPr lang="de-DE" dirty="0"/>
        </a:p>
      </dgm:t>
    </dgm:pt>
    <dgm:pt modelId="{788FDD32-ABF1-4E27-8AB4-D8D82A6769CB}" type="parTrans" cxnId="{B0E26292-4DC3-4310-876F-CBD9067769F4}">
      <dgm:prSet/>
      <dgm:spPr/>
      <dgm:t>
        <a:bodyPr/>
        <a:lstStyle/>
        <a:p>
          <a:endParaRPr lang="de-DE"/>
        </a:p>
      </dgm:t>
    </dgm:pt>
    <dgm:pt modelId="{AE03F6F6-13A7-4FDB-B838-F29D71C655A6}" type="sibTrans" cxnId="{B0E26292-4DC3-4310-876F-CBD9067769F4}">
      <dgm:prSet/>
      <dgm:spPr/>
      <dgm:t>
        <a:bodyPr/>
        <a:lstStyle/>
        <a:p>
          <a:endParaRPr lang="de-DE"/>
        </a:p>
      </dgm:t>
    </dgm:pt>
    <dgm:pt modelId="{A4E0CE4B-BC79-4C46-B608-81B964DBB43E}">
      <dgm:prSet phldrT="[Text]"/>
      <dgm:spPr/>
      <dgm:t>
        <a:bodyPr/>
        <a:lstStyle/>
        <a:p>
          <a:r>
            <a:rPr lang="de-DE" dirty="0" smtClean="0"/>
            <a:t>Search Engine Indizierung direkt auf Persistenz-Verzeichnis</a:t>
          </a:r>
          <a:endParaRPr lang="de-DE" dirty="0"/>
        </a:p>
      </dgm:t>
    </dgm:pt>
    <dgm:pt modelId="{B37DF599-D3CE-491B-BD42-5ED287807224}" type="parTrans" cxnId="{D0C81008-7FA8-4E9B-8EF2-3DACBE477A08}">
      <dgm:prSet/>
      <dgm:spPr/>
      <dgm:t>
        <a:bodyPr/>
        <a:lstStyle/>
        <a:p>
          <a:endParaRPr lang="de-DE"/>
        </a:p>
      </dgm:t>
    </dgm:pt>
    <dgm:pt modelId="{D5E609BE-113F-4B0B-8C5D-05BF53EA4978}" type="sibTrans" cxnId="{D0C81008-7FA8-4E9B-8EF2-3DACBE477A08}">
      <dgm:prSet/>
      <dgm:spPr/>
      <dgm:t>
        <a:bodyPr/>
        <a:lstStyle/>
        <a:p>
          <a:endParaRPr lang="de-DE"/>
        </a:p>
      </dgm:t>
    </dgm:pt>
    <dgm:pt modelId="{698F4298-A051-4684-8B2D-C7E14CBB0944}" type="pres">
      <dgm:prSet presAssocID="{22127A39-84DC-4777-8841-90E0F34BA2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32E803B-9AA2-4E09-8D24-69D06BA38C99}" type="pres">
      <dgm:prSet presAssocID="{8B3F4804-BBFE-4B8E-8490-89A19FF7D939}" presName="composite" presStyleCnt="0"/>
      <dgm:spPr/>
    </dgm:pt>
    <dgm:pt modelId="{F3AE5AFA-3193-49CC-BDF0-CA4F13E51A4F}" type="pres">
      <dgm:prSet presAssocID="{8B3F4804-BBFE-4B8E-8490-89A19FF7D93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2FA14F-D35D-4771-8408-D7EA86DA3F0D}" type="pres">
      <dgm:prSet presAssocID="{8B3F4804-BBFE-4B8E-8490-89A19FF7D93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ED78842-C530-414C-8503-75E115E9078D}" type="pres">
      <dgm:prSet presAssocID="{BB70C8D4-988F-4A75-8884-20FE0ED441F9}" presName="space" presStyleCnt="0"/>
      <dgm:spPr/>
    </dgm:pt>
    <dgm:pt modelId="{6DE150C1-ED9E-4E49-AF37-540C47080EAD}" type="pres">
      <dgm:prSet presAssocID="{5C97548A-847E-474B-AB75-657C812D60CC}" presName="composite" presStyleCnt="0"/>
      <dgm:spPr/>
    </dgm:pt>
    <dgm:pt modelId="{9B6552CF-7D01-44AB-932D-6F2AE0F1AF9E}" type="pres">
      <dgm:prSet presAssocID="{5C97548A-847E-474B-AB75-657C812D60C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44064F-4C43-4135-98E7-4D7CE9E69F34}" type="pres">
      <dgm:prSet presAssocID="{5C97548A-847E-474B-AB75-657C812D60C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C69E252-5442-46C1-8862-CD572440D353}" type="presOf" srcId="{8B3F4804-BBFE-4B8E-8490-89A19FF7D939}" destId="{F3AE5AFA-3193-49CC-BDF0-CA4F13E51A4F}" srcOrd="0" destOrd="0" presId="urn:microsoft.com/office/officeart/2005/8/layout/hList1"/>
    <dgm:cxn modelId="{518CB873-7231-42BA-901C-EAAEA304E87C}" srcId="{5C97548A-847E-474B-AB75-657C812D60CC}" destId="{EAFD7B3D-AD5B-4387-ACFC-6CDDA65D7C3B}" srcOrd="0" destOrd="0" parTransId="{E526F1BF-AA2F-4969-A406-E03334A7E67E}" sibTransId="{B7D9E62E-CD69-437D-B7FB-8992664D52D6}"/>
    <dgm:cxn modelId="{B0E26292-4DC3-4310-876F-CBD9067769F4}" srcId="{5C97548A-847E-474B-AB75-657C812D60CC}" destId="{EADDA3D8-1C2D-4A62-94E8-4116DB5D57CE}" srcOrd="2" destOrd="0" parTransId="{788FDD32-ABF1-4E27-8AB4-D8D82A6769CB}" sibTransId="{AE03F6F6-13A7-4FDB-B838-F29D71C655A6}"/>
    <dgm:cxn modelId="{764C4A97-2F08-4FC6-8CA0-9B8401CF1F17}" type="presOf" srcId="{5C97548A-847E-474B-AB75-657C812D60CC}" destId="{9B6552CF-7D01-44AB-932D-6F2AE0F1AF9E}" srcOrd="0" destOrd="0" presId="urn:microsoft.com/office/officeart/2005/8/layout/hList1"/>
    <dgm:cxn modelId="{F7BBAA74-C761-4531-9300-E14B104425DA}" type="presOf" srcId="{A4E0CE4B-BC79-4C46-B608-81B964DBB43E}" destId="{9A2FA14F-D35D-4771-8408-D7EA86DA3F0D}" srcOrd="0" destOrd="2" presId="urn:microsoft.com/office/officeart/2005/8/layout/hList1"/>
    <dgm:cxn modelId="{6F0DBF9A-3593-46EA-A025-D3BAF4B1C12A}" type="presOf" srcId="{EADDA3D8-1C2D-4A62-94E8-4116DB5D57CE}" destId="{2E44064F-4C43-4135-98E7-4D7CE9E69F34}" srcOrd="0" destOrd="2" presId="urn:microsoft.com/office/officeart/2005/8/layout/hList1"/>
    <dgm:cxn modelId="{42E0916A-183E-47E2-97FA-EF43F36C750C}" type="presOf" srcId="{22127A39-84DC-4777-8841-90E0F34BA2DE}" destId="{698F4298-A051-4684-8B2D-C7E14CBB0944}" srcOrd="0" destOrd="0" presId="urn:microsoft.com/office/officeart/2005/8/layout/hList1"/>
    <dgm:cxn modelId="{D0C81008-7FA8-4E9B-8EF2-3DACBE477A08}" srcId="{8B3F4804-BBFE-4B8E-8490-89A19FF7D939}" destId="{A4E0CE4B-BC79-4C46-B608-81B964DBB43E}" srcOrd="2" destOrd="0" parTransId="{B37DF599-D3CE-491B-BD42-5ED287807224}" sibTransId="{D5E609BE-113F-4B0B-8C5D-05BF53EA4978}"/>
    <dgm:cxn modelId="{FDCF4CCE-8A7C-4FB2-BE47-F8CC9B445106}" type="presOf" srcId="{CF520AC4-A1F1-480E-9A2E-CA3454751647}" destId="{9A2FA14F-D35D-4771-8408-D7EA86DA3F0D}" srcOrd="0" destOrd="1" presId="urn:microsoft.com/office/officeart/2005/8/layout/hList1"/>
    <dgm:cxn modelId="{49106768-A1A6-43DE-9516-580716706B80}" srcId="{22127A39-84DC-4777-8841-90E0F34BA2DE}" destId="{8B3F4804-BBFE-4B8E-8490-89A19FF7D939}" srcOrd="0" destOrd="0" parTransId="{E6C93DA0-4C60-4E50-ABCA-39E54D038D37}" sibTransId="{BB70C8D4-988F-4A75-8884-20FE0ED441F9}"/>
    <dgm:cxn modelId="{44C50E17-4ADF-4DCF-BFBF-5DA91E2C9888}" srcId="{8B3F4804-BBFE-4B8E-8490-89A19FF7D939}" destId="{CF520AC4-A1F1-480E-9A2E-CA3454751647}" srcOrd="1" destOrd="0" parTransId="{FE3BFC85-B101-4042-8087-F4B03E2015C1}" sibTransId="{585B7734-83F7-4679-AB7D-71C5BAB3F566}"/>
    <dgm:cxn modelId="{466BE8EA-7A32-470E-8F4B-C2DA21B95748}" srcId="{22127A39-84DC-4777-8841-90E0F34BA2DE}" destId="{5C97548A-847E-474B-AB75-657C812D60CC}" srcOrd="1" destOrd="0" parTransId="{CE8F2889-FD3B-40C2-BA3F-2028577A854F}" sibTransId="{578661F0-E5B7-4999-B309-F7543E24490E}"/>
    <dgm:cxn modelId="{9847F6A0-C3BB-4352-BE76-99AAA4F13B3D}" type="presOf" srcId="{00458D05-0B4F-4D7E-A601-3377D01DE5D9}" destId="{9A2FA14F-D35D-4771-8408-D7EA86DA3F0D}" srcOrd="0" destOrd="0" presId="urn:microsoft.com/office/officeart/2005/8/layout/hList1"/>
    <dgm:cxn modelId="{6F8244F0-541D-4828-A836-257E0DD879DE}" srcId="{8B3F4804-BBFE-4B8E-8490-89A19FF7D939}" destId="{00458D05-0B4F-4D7E-A601-3377D01DE5D9}" srcOrd="0" destOrd="0" parTransId="{75920B83-EC10-40FA-97B1-BE1324AA7AAE}" sibTransId="{33934C9B-3E54-4E19-917D-3535CCFE01FC}"/>
    <dgm:cxn modelId="{F87AA7BF-AE24-4213-AE17-88A8AD3936B8}" type="presOf" srcId="{5F44D4A8-B427-43E7-A8DE-5917B0B88EC4}" destId="{2E44064F-4C43-4135-98E7-4D7CE9E69F34}" srcOrd="0" destOrd="1" presId="urn:microsoft.com/office/officeart/2005/8/layout/hList1"/>
    <dgm:cxn modelId="{818F7355-D28F-4FED-B0C9-669B87711186}" type="presOf" srcId="{EAFD7B3D-AD5B-4387-ACFC-6CDDA65D7C3B}" destId="{2E44064F-4C43-4135-98E7-4D7CE9E69F34}" srcOrd="0" destOrd="0" presId="urn:microsoft.com/office/officeart/2005/8/layout/hList1"/>
    <dgm:cxn modelId="{ACAE0C64-EF6B-4D43-A461-4FA1C75A0575}" srcId="{5C97548A-847E-474B-AB75-657C812D60CC}" destId="{5F44D4A8-B427-43E7-A8DE-5917B0B88EC4}" srcOrd="1" destOrd="0" parTransId="{093072B2-B443-4152-86DA-A1838C138F2E}" sibTransId="{40645E9E-253C-4D12-B6E8-5095F67861BF}"/>
    <dgm:cxn modelId="{5A6D4915-4F12-4A4B-83C5-B5AF2FCBC4DB}" type="presParOf" srcId="{698F4298-A051-4684-8B2D-C7E14CBB0944}" destId="{A32E803B-9AA2-4E09-8D24-69D06BA38C99}" srcOrd="0" destOrd="0" presId="urn:microsoft.com/office/officeart/2005/8/layout/hList1"/>
    <dgm:cxn modelId="{085964E5-D169-4A01-8C84-48705B875E69}" type="presParOf" srcId="{A32E803B-9AA2-4E09-8D24-69D06BA38C99}" destId="{F3AE5AFA-3193-49CC-BDF0-CA4F13E51A4F}" srcOrd="0" destOrd="0" presId="urn:microsoft.com/office/officeart/2005/8/layout/hList1"/>
    <dgm:cxn modelId="{11142DBE-E2C7-4BF0-99C3-6F0CCC699D64}" type="presParOf" srcId="{A32E803B-9AA2-4E09-8D24-69D06BA38C99}" destId="{9A2FA14F-D35D-4771-8408-D7EA86DA3F0D}" srcOrd="1" destOrd="0" presId="urn:microsoft.com/office/officeart/2005/8/layout/hList1"/>
    <dgm:cxn modelId="{7B7041F5-95A8-40A3-9AD7-D952D27BDC25}" type="presParOf" srcId="{698F4298-A051-4684-8B2D-C7E14CBB0944}" destId="{0ED78842-C530-414C-8503-75E115E9078D}" srcOrd="1" destOrd="0" presId="urn:microsoft.com/office/officeart/2005/8/layout/hList1"/>
    <dgm:cxn modelId="{728250C6-15C8-47A5-8B2E-3CFE16415D4D}" type="presParOf" srcId="{698F4298-A051-4684-8B2D-C7E14CBB0944}" destId="{6DE150C1-ED9E-4E49-AF37-540C47080EAD}" srcOrd="2" destOrd="0" presId="urn:microsoft.com/office/officeart/2005/8/layout/hList1"/>
    <dgm:cxn modelId="{0BA31EB8-67F4-4336-BC34-4D36325A4A7C}" type="presParOf" srcId="{6DE150C1-ED9E-4E49-AF37-540C47080EAD}" destId="{9B6552CF-7D01-44AB-932D-6F2AE0F1AF9E}" srcOrd="0" destOrd="0" presId="urn:microsoft.com/office/officeart/2005/8/layout/hList1"/>
    <dgm:cxn modelId="{30F08203-128F-43D5-B8E8-2711DAEE06D7}" type="presParOf" srcId="{6DE150C1-ED9E-4E49-AF37-540C47080EAD}" destId="{2E44064F-4C43-4135-98E7-4D7CE9E69F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127A39-84DC-4777-8841-90E0F34BA2D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B3F4804-BBFE-4B8E-8490-89A19FF7D939}">
      <dgm:prSet phldrT="[Text]"/>
      <dgm:spPr/>
      <dgm:t>
        <a:bodyPr/>
        <a:lstStyle/>
        <a:p>
          <a:r>
            <a:rPr lang="de-DE" dirty="0" smtClean="0"/>
            <a:t>Pro</a:t>
          </a:r>
          <a:endParaRPr lang="de-DE" dirty="0"/>
        </a:p>
      </dgm:t>
    </dgm:pt>
    <dgm:pt modelId="{E6C93DA0-4C60-4E50-ABCA-39E54D038D37}" type="parTrans" cxnId="{49106768-A1A6-43DE-9516-580716706B80}">
      <dgm:prSet/>
      <dgm:spPr/>
      <dgm:t>
        <a:bodyPr/>
        <a:lstStyle/>
        <a:p>
          <a:endParaRPr lang="de-DE"/>
        </a:p>
      </dgm:t>
    </dgm:pt>
    <dgm:pt modelId="{BB70C8D4-988F-4A75-8884-20FE0ED441F9}" type="sibTrans" cxnId="{49106768-A1A6-43DE-9516-580716706B80}">
      <dgm:prSet/>
      <dgm:spPr/>
      <dgm:t>
        <a:bodyPr/>
        <a:lstStyle/>
        <a:p>
          <a:endParaRPr lang="de-DE"/>
        </a:p>
      </dgm:t>
    </dgm:pt>
    <dgm:pt modelId="{00458D05-0B4F-4D7E-A601-3377D01DE5D9}">
      <dgm:prSet phldrT="[Text]"/>
      <dgm:spPr/>
      <dgm:t>
        <a:bodyPr/>
        <a:lstStyle/>
        <a:p>
          <a:r>
            <a:rPr lang="de-DE" dirty="0" smtClean="0"/>
            <a:t>„Das Beste aus beiden Welten“</a:t>
          </a:r>
          <a:endParaRPr lang="de-DE" dirty="0"/>
        </a:p>
      </dgm:t>
    </dgm:pt>
    <dgm:pt modelId="{75920B83-EC10-40FA-97B1-BE1324AA7AAE}" type="parTrans" cxnId="{6F8244F0-541D-4828-A836-257E0DD879DE}">
      <dgm:prSet/>
      <dgm:spPr/>
      <dgm:t>
        <a:bodyPr/>
        <a:lstStyle/>
        <a:p>
          <a:endParaRPr lang="de-DE"/>
        </a:p>
      </dgm:t>
    </dgm:pt>
    <dgm:pt modelId="{33934C9B-3E54-4E19-917D-3535CCFE01FC}" type="sibTrans" cxnId="{6F8244F0-541D-4828-A836-257E0DD879DE}">
      <dgm:prSet/>
      <dgm:spPr/>
      <dgm:t>
        <a:bodyPr/>
        <a:lstStyle/>
        <a:p>
          <a:endParaRPr lang="de-DE"/>
        </a:p>
      </dgm:t>
    </dgm:pt>
    <dgm:pt modelId="{5C97548A-847E-474B-AB75-657C812D60CC}">
      <dgm:prSet phldrT="[Text]"/>
      <dgm:spPr/>
      <dgm:t>
        <a:bodyPr/>
        <a:lstStyle/>
        <a:p>
          <a:r>
            <a:rPr lang="de-DE" dirty="0" err="1" smtClean="0"/>
            <a:t>Con</a:t>
          </a:r>
          <a:endParaRPr lang="de-DE" dirty="0"/>
        </a:p>
      </dgm:t>
    </dgm:pt>
    <dgm:pt modelId="{CE8F2889-FD3B-40C2-BA3F-2028577A854F}" type="parTrans" cxnId="{466BE8EA-7A32-470E-8F4B-C2DA21B95748}">
      <dgm:prSet/>
      <dgm:spPr/>
      <dgm:t>
        <a:bodyPr/>
        <a:lstStyle/>
        <a:p>
          <a:endParaRPr lang="de-DE"/>
        </a:p>
      </dgm:t>
    </dgm:pt>
    <dgm:pt modelId="{578661F0-E5B7-4999-B309-F7543E24490E}" type="sibTrans" cxnId="{466BE8EA-7A32-470E-8F4B-C2DA21B95748}">
      <dgm:prSet/>
      <dgm:spPr/>
      <dgm:t>
        <a:bodyPr/>
        <a:lstStyle/>
        <a:p>
          <a:endParaRPr lang="de-DE"/>
        </a:p>
      </dgm:t>
    </dgm:pt>
    <dgm:pt modelId="{EAFD7B3D-AD5B-4387-ACFC-6CDDA65D7C3B}">
      <dgm:prSet phldrT="[Text]"/>
      <dgm:spPr/>
      <dgm:t>
        <a:bodyPr/>
        <a:lstStyle/>
        <a:p>
          <a:r>
            <a:rPr lang="de-DE" dirty="0" smtClean="0"/>
            <a:t>Doppelte Konfiguration</a:t>
          </a:r>
          <a:endParaRPr lang="de-DE" dirty="0"/>
        </a:p>
      </dgm:t>
    </dgm:pt>
    <dgm:pt modelId="{E526F1BF-AA2F-4969-A406-E03334A7E67E}" type="parTrans" cxnId="{518CB873-7231-42BA-901C-EAAEA304E87C}">
      <dgm:prSet/>
      <dgm:spPr/>
      <dgm:t>
        <a:bodyPr/>
        <a:lstStyle/>
        <a:p>
          <a:endParaRPr lang="de-DE"/>
        </a:p>
      </dgm:t>
    </dgm:pt>
    <dgm:pt modelId="{B7D9E62E-CD69-437D-B7FB-8992664D52D6}" type="sibTrans" cxnId="{518CB873-7231-42BA-901C-EAAEA304E87C}">
      <dgm:prSet/>
      <dgm:spPr/>
      <dgm:t>
        <a:bodyPr/>
        <a:lstStyle/>
        <a:p>
          <a:endParaRPr lang="de-DE"/>
        </a:p>
      </dgm:t>
    </dgm:pt>
    <dgm:pt modelId="{5F44D4A8-B427-43E7-A8DE-5917B0B88EC4}">
      <dgm:prSet phldrT="[Text]"/>
      <dgm:spPr/>
      <dgm:t>
        <a:bodyPr/>
        <a:lstStyle/>
        <a:p>
          <a:r>
            <a:rPr lang="de-DE" dirty="0" smtClean="0"/>
            <a:t>Konsistenz zwischen Datenbank und File System</a:t>
          </a:r>
          <a:endParaRPr lang="de-DE" dirty="0"/>
        </a:p>
      </dgm:t>
    </dgm:pt>
    <dgm:pt modelId="{093072B2-B443-4152-86DA-A1838C138F2E}" type="parTrans" cxnId="{ACAE0C64-EF6B-4D43-A461-4FA1C75A0575}">
      <dgm:prSet/>
      <dgm:spPr/>
      <dgm:t>
        <a:bodyPr/>
        <a:lstStyle/>
        <a:p>
          <a:endParaRPr lang="de-DE"/>
        </a:p>
      </dgm:t>
    </dgm:pt>
    <dgm:pt modelId="{40645E9E-253C-4D12-B6E8-5095F67861BF}" type="sibTrans" cxnId="{ACAE0C64-EF6B-4D43-A461-4FA1C75A0575}">
      <dgm:prSet/>
      <dgm:spPr/>
      <dgm:t>
        <a:bodyPr/>
        <a:lstStyle/>
        <a:p>
          <a:endParaRPr lang="de-DE"/>
        </a:p>
      </dgm:t>
    </dgm:pt>
    <dgm:pt modelId="{CF520AC4-A1F1-480E-9A2E-CA3454751647}">
      <dgm:prSet phldrT="[Text]"/>
      <dgm:spPr/>
      <dgm:t>
        <a:bodyPr/>
        <a:lstStyle/>
        <a:p>
          <a:r>
            <a:rPr lang="de-DE" dirty="0" smtClean="0"/>
            <a:t>Sauber strukturiertes Datenschema (SQL)</a:t>
          </a:r>
          <a:endParaRPr lang="de-DE" dirty="0"/>
        </a:p>
      </dgm:t>
    </dgm:pt>
    <dgm:pt modelId="{FE3BFC85-B101-4042-8087-F4B03E2015C1}" type="parTrans" cxnId="{44C50E17-4ADF-4DCF-BFBF-5DA91E2C9888}">
      <dgm:prSet/>
      <dgm:spPr/>
      <dgm:t>
        <a:bodyPr/>
        <a:lstStyle/>
        <a:p>
          <a:endParaRPr lang="de-DE"/>
        </a:p>
      </dgm:t>
    </dgm:pt>
    <dgm:pt modelId="{585B7734-83F7-4679-AB7D-71C5BAB3F566}" type="sibTrans" cxnId="{44C50E17-4ADF-4DCF-BFBF-5DA91E2C9888}">
      <dgm:prSet/>
      <dgm:spPr/>
      <dgm:t>
        <a:bodyPr/>
        <a:lstStyle/>
        <a:p>
          <a:endParaRPr lang="de-DE"/>
        </a:p>
      </dgm:t>
    </dgm:pt>
    <dgm:pt modelId="{C8CAF456-3CFD-4134-B6EC-F95BB88FBA3E}">
      <dgm:prSet phldrT="[Text]"/>
      <dgm:spPr/>
      <dgm:t>
        <a:bodyPr/>
        <a:lstStyle/>
        <a:p>
          <a:r>
            <a:rPr lang="de-DE" dirty="0" smtClean="0"/>
            <a:t>Dokumente belasten Datenbank-Performance nicht</a:t>
          </a:r>
          <a:endParaRPr lang="de-DE" dirty="0"/>
        </a:p>
      </dgm:t>
    </dgm:pt>
    <dgm:pt modelId="{FC2865D1-F5EA-4BC5-AD9D-33FD6763CB38}" type="parTrans" cxnId="{5CEF1DEC-DBCE-403C-9988-71B7C52A587C}">
      <dgm:prSet/>
      <dgm:spPr/>
      <dgm:t>
        <a:bodyPr/>
        <a:lstStyle/>
        <a:p>
          <a:endParaRPr lang="de-DE"/>
        </a:p>
      </dgm:t>
    </dgm:pt>
    <dgm:pt modelId="{85536E4B-1C17-405B-AE6C-8953D9D618F8}" type="sibTrans" cxnId="{5CEF1DEC-DBCE-403C-9988-71B7C52A587C}">
      <dgm:prSet/>
      <dgm:spPr/>
      <dgm:t>
        <a:bodyPr/>
        <a:lstStyle/>
        <a:p>
          <a:endParaRPr lang="de-DE"/>
        </a:p>
      </dgm:t>
    </dgm:pt>
    <dgm:pt modelId="{C11F4008-4CA2-47E0-959A-4709193256AB}">
      <dgm:prSet phldrT="[Text]"/>
      <dgm:spPr/>
      <dgm:t>
        <a:bodyPr/>
        <a:lstStyle/>
        <a:p>
          <a:r>
            <a:rPr lang="de-DE" dirty="0" smtClean="0"/>
            <a:t>Doppelte Abfrage (erst Datenbank, dann File System)</a:t>
          </a:r>
          <a:endParaRPr lang="de-DE" dirty="0"/>
        </a:p>
      </dgm:t>
    </dgm:pt>
    <dgm:pt modelId="{2B046F3A-BA56-4768-AE14-AD847C19E0EB}" type="parTrans" cxnId="{022D5587-C0DB-4010-A377-2AA24C94180E}">
      <dgm:prSet/>
      <dgm:spPr/>
      <dgm:t>
        <a:bodyPr/>
        <a:lstStyle/>
        <a:p>
          <a:endParaRPr lang="de-DE"/>
        </a:p>
      </dgm:t>
    </dgm:pt>
    <dgm:pt modelId="{D05D16C1-8048-4634-9F54-0FD9ED6DB25A}" type="sibTrans" cxnId="{022D5587-C0DB-4010-A377-2AA24C94180E}">
      <dgm:prSet/>
      <dgm:spPr/>
      <dgm:t>
        <a:bodyPr/>
        <a:lstStyle/>
        <a:p>
          <a:endParaRPr lang="de-DE"/>
        </a:p>
      </dgm:t>
    </dgm:pt>
    <dgm:pt modelId="{698F4298-A051-4684-8B2D-C7E14CBB0944}" type="pres">
      <dgm:prSet presAssocID="{22127A39-84DC-4777-8841-90E0F34BA2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32E803B-9AA2-4E09-8D24-69D06BA38C99}" type="pres">
      <dgm:prSet presAssocID="{8B3F4804-BBFE-4B8E-8490-89A19FF7D939}" presName="composite" presStyleCnt="0"/>
      <dgm:spPr/>
    </dgm:pt>
    <dgm:pt modelId="{F3AE5AFA-3193-49CC-BDF0-CA4F13E51A4F}" type="pres">
      <dgm:prSet presAssocID="{8B3F4804-BBFE-4B8E-8490-89A19FF7D93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2FA14F-D35D-4771-8408-D7EA86DA3F0D}" type="pres">
      <dgm:prSet presAssocID="{8B3F4804-BBFE-4B8E-8490-89A19FF7D93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ED78842-C530-414C-8503-75E115E9078D}" type="pres">
      <dgm:prSet presAssocID="{BB70C8D4-988F-4A75-8884-20FE0ED441F9}" presName="space" presStyleCnt="0"/>
      <dgm:spPr/>
    </dgm:pt>
    <dgm:pt modelId="{6DE150C1-ED9E-4E49-AF37-540C47080EAD}" type="pres">
      <dgm:prSet presAssocID="{5C97548A-847E-474B-AB75-657C812D60CC}" presName="composite" presStyleCnt="0"/>
      <dgm:spPr/>
    </dgm:pt>
    <dgm:pt modelId="{9B6552CF-7D01-44AB-932D-6F2AE0F1AF9E}" type="pres">
      <dgm:prSet presAssocID="{5C97548A-847E-474B-AB75-657C812D60C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44064F-4C43-4135-98E7-4D7CE9E69F34}" type="pres">
      <dgm:prSet presAssocID="{5C97548A-847E-474B-AB75-657C812D60C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87AA7BF-AE24-4213-AE17-88A8AD3936B8}" type="presOf" srcId="{5F44D4A8-B427-43E7-A8DE-5917B0B88EC4}" destId="{2E44064F-4C43-4135-98E7-4D7CE9E69F34}" srcOrd="0" destOrd="1" presId="urn:microsoft.com/office/officeart/2005/8/layout/hList1"/>
    <dgm:cxn modelId="{ACAE0C64-EF6B-4D43-A461-4FA1C75A0575}" srcId="{5C97548A-847E-474B-AB75-657C812D60CC}" destId="{5F44D4A8-B427-43E7-A8DE-5917B0B88EC4}" srcOrd="1" destOrd="0" parTransId="{093072B2-B443-4152-86DA-A1838C138F2E}" sibTransId="{40645E9E-253C-4D12-B6E8-5095F67861BF}"/>
    <dgm:cxn modelId="{44C50E17-4ADF-4DCF-BFBF-5DA91E2C9888}" srcId="{8B3F4804-BBFE-4B8E-8490-89A19FF7D939}" destId="{CF520AC4-A1F1-480E-9A2E-CA3454751647}" srcOrd="1" destOrd="0" parTransId="{FE3BFC85-B101-4042-8087-F4B03E2015C1}" sibTransId="{585B7734-83F7-4679-AB7D-71C5BAB3F566}"/>
    <dgm:cxn modelId="{9847F6A0-C3BB-4352-BE76-99AAA4F13B3D}" type="presOf" srcId="{00458D05-0B4F-4D7E-A601-3377D01DE5D9}" destId="{9A2FA14F-D35D-4771-8408-D7EA86DA3F0D}" srcOrd="0" destOrd="0" presId="urn:microsoft.com/office/officeart/2005/8/layout/hList1"/>
    <dgm:cxn modelId="{022D5587-C0DB-4010-A377-2AA24C94180E}" srcId="{5C97548A-847E-474B-AB75-657C812D60CC}" destId="{C11F4008-4CA2-47E0-959A-4709193256AB}" srcOrd="2" destOrd="0" parTransId="{2B046F3A-BA56-4768-AE14-AD847C19E0EB}" sibTransId="{D05D16C1-8048-4634-9F54-0FD9ED6DB25A}"/>
    <dgm:cxn modelId="{6F8244F0-541D-4828-A836-257E0DD879DE}" srcId="{8B3F4804-BBFE-4B8E-8490-89A19FF7D939}" destId="{00458D05-0B4F-4D7E-A601-3377D01DE5D9}" srcOrd="0" destOrd="0" parTransId="{75920B83-EC10-40FA-97B1-BE1324AA7AAE}" sibTransId="{33934C9B-3E54-4E19-917D-3535CCFE01FC}"/>
    <dgm:cxn modelId="{42E0916A-183E-47E2-97FA-EF43F36C750C}" type="presOf" srcId="{22127A39-84DC-4777-8841-90E0F34BA2DE}" destId="{698F4298-A051-4684-8B2D-C7E14CBB0944}" srcOrd="0" destOrd="0" presId="urn:microsoft.com/office/officeart/2005/8/layout/hList1"/>
    <dgm:cxn modelId="{818F7355-D28F-4FED-B0C9-669B87711186}" type="presOf" srcId="{EAFD7B3D-AD5B-4387-ACFC-6CDDA65D7C3B}" destId="{2E44064F-4C43-4135-98E7-4D7CE9E69F34}" srcOrd="0" destOrd="0" presId="urn:microsoft.com/office/officeart/2005/8/layout/hList1"/>
    <dgm:cxn modelId="{764C4A97-2F08-4FC6-8CA0-9B8401CF1F17}" type="presOf" srcId="{5C97548A-847E-474B-AB75-657C812D60CC}" destId="{9B6552CF-7D01-44AB-932D-6F2AE0F1AF9E}" srcOrd="0" destOrd="0" presId="urn:microsoft.com/office/officeart/2005/8/layout/hList1"/>
    <dgm:cxn modelId="{41B5E51D-4257-4EC2-8C86-21CC04E6DE20}" type="presOf" srcId="{C8CAF456-3CFD-4134-B6EC-F95BB88FBA3E}" destId="{9A2FA14F-D35D-4771-8408-D7EA86DA3F0D}" srcOrd="0" destOrd="2" presId="urn:microsoft.com/office/officeart/2005/8/layout/hList1"/>
    <dgm:cxn modelId="{466BE8EA-7A32-470E-8F4B-C2DA21B95748}" srcId="{22127A39-84DC-4777-8841-90E0F34BA2DE}" destId="{5C97548A-847E-474B-AB75-657C812D60CC}" srcOrd="1" destOrd="0" parTransId="{CE8F2889-FD3B-40C2-BA3F-2028577A854F}" sibTransId="{578661F0-E5B7-4999-B309-F7543E24490E}"/>
    <dgm:cxn modelId="{5CEF1DEC-DBCE-403C-9988-71B7C52A587C}" srcId="{8B3F4804-BBFE-4B8E-8490-89A19FF7D939}" destId="{C8CAF456-3CFD-4134-B6EC-F95BB88FBA3E}" srcOrd="2" destOrd="0" parTransId="{FC2865D1-F5EA-4BC5-AD9D-33FD6763CB38}" sibTransId="{85536E4B-1C17-405B-AE6C-8953D9D618F8}"/>
    <dgm:cxn modelId="{518CB873-7231-42BA-901C-EAAEA304E87C}" srcId="{5C97548A-847E-474B-AB75-657C812D60CC}" destId="{EAFD7B3D-AD5B-4387-ACFC-6CDDA65D7C3B}" srcOrd="0" destOrd="0" parTransId="{E526F1BF-AA2F-4969-A406-E03334A7E67E}" sibTransId="{B7D9E62E-CD69-437D-B7FB-8992664D52D6}"/>
    <dgm:cxn modelId="{4C69E252-5442-46C1-8862-CD572440D353}" type="presOf" srcId="{8B3F4804-BBFE-4B8E-8490-89A19FF7D939}" destId="{F3AE5AFA-3193-49CC-BDF0-CA4F13E51A4F}" srcOrd="0" destOrd="0" presId="urn:microsoft.com/office/officeart/2005/8/layout/hList1"/>
    <dgm:cxn modelId="{22D97A0A-7069-4C5D-B23A-4F8C1986A0DC}" type="presOf" srcId="{C11F4008-4CA2-47E0-959A-4709193256AB}" destId="{2E44064F-4C43-4135-98E7-4D7CE9E69F34}" srcOrd="0" destOrd="2" presId="urn:microsoft.com/office/officeart/2005/8/layout/hList1"/>
    <dgm:cxn modelId="{FDCF4CCE-8A7C-4FB2-BE47-F8CC9B445106}" type="presOf" srcId="{CF520AC4-A1F1-480E-9A2E-CA3454751647}" destId="{9A2FA14F-D35D-4771-8408-D7EA86DA3F0D}" srcOrd="0" destOrd="1" presId="urn:microsoft.com/office/officeart/2005/8/layout/hList1"/>
    <dgm:cxn modelId="{49106768-A1A6-43DE-9516-580716706B80}" srcId="{22127A39-84DC-4777-8841-90E0F34BA2DE}" destId="{8B3F4804-BBFE-4B8E-8490-89A19FF7D939}" srcOrd="0" destOrd="0" parTransId="{E6C93DA0-4C60-4E50-ABCA-39E54D038D37}" sibTransId="{BB70C8D4-988F-4A75-8884-20FE0ED441F9}"/>
    <dgm:cxn modelId="{5A6D4915-4F12-4A4B-83C5-B5AF2FCBC4DB}" type="presParOf" srcId="{698F4298-A051-4684-8B2D-C7E14CBB0944}" destId="{A32E803B-9AA2-4E09-8D24-69D06BA38C99}" srcOrd="0" destOrd="0" presId="urn:microsoft.com/office/officeart/2005/8/layout/hList1"/>
    <dgm:cxn modelId="{085964E5-D169-4A01-8C84-48705B875E69}" type="presParOf" srcId="{A32E803B-9AA2-4E09-8D24-69D06BA38C99}" destId="{F3AE5AFA-3193-49CC-BDF0-CA4F13E51A4F}" srcOrd="0" destOrd="0" presId="urn:microsoft.com/office/officeart/2005/8/layout/hList1"/>
    <dgm:cxn modelId="{11142DBE-E2C7-4BF0-99C3-6F0CCC699D64}" type="presParOf" srcId="{A32E803B-9AA2-4E09-8D24-69D06BA38C99}" destId="{9A2FA14F-D35D-4771-8408-D7EA86DA3F0D}" srcOrd="1" destOrd="0" presId="urn:microsoft.com/office/officeart/2005/8/layout/hList1"/>
    <dgm:cxn modelId="{7B7041F5-95A8-40A3-9AD7-D952D27BDC25}" type="presParOf" srcId="{698F4298-A051-4684-8B2D-C7E14CBB0944}" destId="{0ED78842-C530-414C-8503-75E115E9078D}" srcOrd="1" destOrd="0" presId="urn:microsoft.com/office/officeart/2005/8/layout/hList1"/>
    <dgm:cxn modelId="{728250C6-15C8-47A5-8B2E-3CFE16415D4D}" type="presParOf" srcId="{698F4298-A051-4684-8B2D-C7E14CBB0944}" destId="{6DE150C1-ED9E-4E49-AF37-540C47080EAD}" srcOrd="2" destOrd="0" presId="urn:microsoft.com/office/officeart/2005/8/layout/hList1"/>
    <dgm:cxn modelId="{0BA31EB8-67F4-4336-BC34-4D36325A4A7C}" type="presParOf" srcId="{6DE150C1-ED9E-4E49-AF37-540C47080EAD}" destId="{9B6552CF-7D01-44AB-932D-6F2AE0F1AF9E}" srcOrd="0" destOrd="0" presId="urn:microsoft.com/office/officeart/2005/8/layout/hList1"/>
    <dgm:cxn modelId="{30F08203-128F-43D5-B8E8-2711DAEE06D7}" type="presParOf" srcId="{6DE150C1-ED9E-4E49-AF37-540C47080EAD}" destId="{2E44064F-4C43-4135-98E7-4D7CE9E69F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4C79B8-7C8D-4F83-814E-53F5D83491D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FE5F4DA-0C42-4E94-AB99-78FF3E390C02}">
      <dgm:prSet phldrT="[Text]"/>
      <dgm:spPr/>
      <dgm:t>
        <a:bodyPr/>
        <a:lstStyle/>
        <a:p>
          <a:r>
            <a:rPr lang="de-DE" dirty="0" smtClean="0"/>
            <a:t>Apache </a:t>
          </a:r>
          <a:r>
            <a:rPr lang="de-DE" dirty="0" err="1" smtClean="0"/>
            <a:t>Lucene</a:t>
          </a:r>
          <a:r>
            <a:rPr lang="de-DE" dirty="0" smtClean="0"/>
            <a:t> </a:t>
          </a:r>
          <a:r>
            <a:rPr lang="en-US" dirty="0" smtClean="0"/>
            <a:t>&amp; </a:t>
          </a:r>
          <a:r>
            <a:rPr lang="en-US" dirty="0" err="1" smtClean="0"/>
            <a:t>Tika</a:t>
          </a:r>
          <a:endParaRPr lang="de-DE" dirty="0"/>
        </a:p>
      </dgm:t>
    </dgm:pt>
    <dgm:pt modelId="{FAFBC7F7-A4ED-4C45-BD42-8DFB4690856E}" type="parTrans" cxnId="{EDDACF06-103C-472F-B610-6F8C426BBD86}">
      <dgm:prSet/>
      <dgm:spPr/>
      <dgm:t>
        <a:bodyPr/>
        <a:lstStyle/>
        <a:p>
          <a:endParaRPr lang="de-DE"/>
        </a:p>
      </dgm:t>
    </dgm:pt>
    <dgm:pt modelId="{037176B6-BBD1-4781-80FD-8577800A1BFC}" type="sibTrans" cxnId="{EDDACF06-103C-472F-B610-6F8C426BBD86}">
      <dgm:prSet/>
      <dgm:spPr/>
      <dgm:t>
        <a:bodyPr/>
        <a:lstStyle/>
        <a:p>
          <a:endParaRPr lang="de-DE"/>
        </a:p>
      </dgm:t>
    </dgm:pt>
    <dgm:pt modelId="{7D498822-89D4-4EDD-83A6-300A44834CAD}">
      <dgm:prSet phldrT="[Text]"/>
      <dgm:spPr/>
      <dgm:t>
        <a:bodyPr/>
        <a:lstStyle/>
        <a:p>
          <a:r>
            <a:rPr lang="de-DE" dirty="0" smtClean="0"/>
            <a:t>Apache </a:t>
          </a:r>
          <a:r>
            <a:rPr lang="de-DE" dirty="0" err="1" smtClean="0"/>
            <a:t>Solr</a:t>
          </a:r>
          <a:endParaRPr lang="de-DE" dirty="0"/>
        </a:p>
      </dgm:t>
    </dgm:pt>
    <dgm:pt modelId="{758BDD2B-9EA8-4547-95B7-4D7F2A69E0B5}" type="parTrans" cxnId="{CBC93EBC-95F4-4AF3-8A8E-9DBE15737553}">
      <dgm:prSet/>
      <dgm:spPr/>
      <dgm:t>
        <a:bodyPr/>
        <a:lstStyle/>
        <a:p>
          <a:endParaRPr lang="de-DE"/>
        </a:p>
      </dgm:t>
    </dgm:pt>
    <dgm:pt modelId="{8F66B610-8FD1-4AE2-B8D0-EF7ED295097F}" type="sibTrans" cxnId="{CBC93EBC-95F4-4AF3-8A8E-9DBE15737553}">
      <dgm:prSet/>
      <dgm:spPr/>
      <dgm:t>
        <a:bodyPr/>
        <a:lstStyle/>
        <a:p>
          <a:endParaRPr lang="de-DE"/>
        </a:p>
      </dgm:t>
    </dgm:pt>
    <dgm:pt modelId="{7F5E1A96-BA8B-427A-9041-E026D6ADB414}">
      <dgm:prSet phldrT="[Text]"/>
      <dgm:spPr/>
      <dgm:t>
        <a:bodyPr/>
        <a:lstStyle/>
        <a:p>
          <a:r>
            <a:rPr lang="de-DE" dirty="0" smtClean="0"/>
            <a:t>Open Search Server</a:t>
          </a:r>
          <a:endParaRPr lang="de-DE" dirty="0"/>
        </a:p>
      </dgm:t>
    </dgm:pt>
    <dgm:pt modelId="{50DB24AE-3E95-434D-91AF-062707807388}" type="parTrans" cxnId="{BE623DAB-10D0-4073-82F1-C8859107B6D7}">
      <dgm:prSet/>
      <dgm:spPr/>
      <dgm:t>
        <a:bodyPr/>
        <a:lstStyle/>
        <a:p>
          <a:endParaRPr lang="de-DE"/>
        </a:p>
      </dgm:t>
    </dgm:pt>
    <dgm:pt modelId="{7F5D8070-8936-418B-8265-60B228142806}" type="sibTrans" cxnId="{BE623DAB-10D0-4073-82F1-C8859107B6D7}">
      <dgm:prSet/>
      <dgm:spPr/>
      <dgm:t>
        <a:bodyPr/>
        <a:lstStyle/>
        <a:p>
          <a:endParaRPr lang="de-DE"/>
        </a:p>
      </dgm:t>
    </dgm:pt>
    <dgm:pt modelId="{C261F0E8-57BD-4AC6-81D7-01532703513C}">
      <dgm:prSet phldrT="[Text]"/>
      <dgm:spPr/>
      <dgm:t>
        <a:bodyPr/>
        <a:lstStyle/>
        <a:p>
          <a:r>
            <a:rPr lang="de-DE" dirty="0" err="1" smtClean="0"/>
            <a:t>Elastic</a:t>
          </a:r>
          <a:r>
            <a:rPr lang="de-DE" dirty="0" smtClean="0"/>
            <a:t> Search</a:t>
          </a:r>
          <a:endParaRPr lang="de-DE" dirty="0"/>
        </a:p>
      </dgm:t>
    </dgm:pt>
    <dgm:pt modelId="{0C6E7D26-6A6A-4AE9-B706-0136B1D9AE67}" type="parTrans" cxnId="{B3AA31CE-FDF1-4739-895F-8F549DFFC94D}">
      <dgm:prSet/>
      <dgm:spPr/>
      <dgm:t>
        <a:bodyPr/>
        <a:lstStyle/>
        <a:p>
          <a:endParaRPr lang="de-DE"/>
        </a:p>
      </dgm:t>
    </dgm:pt>
    <dgm:pt modelId="{61B81DE0-E5BD-40A7-8E64-F8549BBED96C}" type="sibTrans" cxnId="{B3AA31CE-FDF1-4739-895F-8F549DFFC94D}">
      <dgm:prSet/>
      <dgm:spPr/>
      <dgm:t>
        <a:bodyPr/>
        <a:lstStyle/>
        <a:p>
          <a:endParaRPr lang="de-DE"/>
        </a:p>
      </dgm:t>
    </dgm:pt>
    <dgm:pt modelId="{C412F122-55D5-4E22-8FDA-FC0263AD079C}" type="pres">
      <dgm:prSet presAssocID="{D04C79B8-7C8D-4F83-814E-53F5D83491D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540E9C61-1969-4DFD-A06B-5E0EB92F6673}" type="pres">
      <dgm:prSet presAssocID="{D04C79B8-7C8D-4F83-814E-53F5D83491D5}" presName="Name1" presStyleCnt="0"/>
      <dgm:spPr/>
    </dgm:pt>
    <dgm:pt modelId="{3B326B8A-8558-429A-BCB3-75DDD91D5CD9}" type="pres">
      <dgm:prSet presAssocID="{D04C79B8-7C8D-4F83-814E-53F5D83491D5}" presName="cycle" presStyleCnt="0"/>
      <dgm:spPr/>
    </dgm:pt>
    <dgm:pt modelId="{7A6E8B62-2151-42D3-8C20-32C160BECF09}" type="pres">
      <dgm:prSet presAssocID="{D04C79B8-7C8D-4F83-814E-53F5D83491D5}" presName="srcNode" presStyleLbl="node1" presStyleIdx="0" presStyleCnt="4"/>
      <dgm:spPr/>
    </dgm:pt>
    <dgm:pt modelId="{C657BA27-E9AA-4998-B31B-C4F542DFC46C}" type="pres">
      <dgm:prSet presAssocID="{D04C79B8-7C8D-4F83-814E-53F5D83491D5}" presName="conn" presStyleLbl="parChTrans1D2" presStyleIdx="0" presStyleCnt="1"/>
      <dgm:spPr/>
      <dgm:t>
        <a:bodyPr/>
        <a:lstStyle/>
        <a:p>
          <a:endParaRPr lang="de-DE"/>
        </a:p>
      </dgm:t>
    </dgm:pt>
    <dgm:pt modelId="{48E5C5DF-3493-419D-81C8-C83214A8F609}" type="pres">
      <dgm:prSet presAssocID="{D04C79B8-7C8D-4F83-814E-53F5D83491D5}" presName="extraNode" presStyleLbl="node1" presStyleIdx="0" presStyleCnt="4"/>
      <dgm:spPr/>
    </dgm:pt>
    <dgm:pt modelId="{B5C7434A-DE80-4C18-A2CC-CD24E3054207}" type="pres">
      <dgm:prSet presAssocID="{D04C79B8-7C8D-4F83-814E-53F5D83491D5}" presName="dstNode" presStyleLbl="node1" presStyleIdx="0" presStyleCnt="4"/>
      <dgm:spPr/>
    </dgm:pt>
    <dgm:pt modelId="{D5413A86-CFAC-475A-97C8-59574A66158A}" type="pres">
      <dgm:prSet presAssocID="{FFE5F4DA-0C42-4E94-AB99-78FF3E390C0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784175-6AF6-4FB4-9997-D06ABEFCFF01}" type="pres">
      <dgm:prSet presAssocID="{FFE5F4DA-0C42-4E94-AB99-78FF3E390C02}" presName="accent_1" presStyleCnt="0"/>
      <dgm:spPr/>
    </dgm:pt>
    <dgm:pt modelId="{3922B845-1FBB-4A76-8EA2-99EB682337AE}" type="pres">
      <dgm:prSet presAssocID="{FFE5F4DA-0C42-4E94-AB99-78FF3E390C02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126B1B9-EDBC-41B9-8C8A-19EDCF7028AB}" type="pres">
      <dgm:prSet presAssocID="{7D498822-89D4-4EDD-83A6-300A44834CA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DF79C38-4F51-4E5C-8536-59319573E5BA}" type="pres">
      <dgm:prSet presAssocID="{7D498822-89D4-4EDD-83A6-300A44834CAD}" presName="accent_2" presStyleCnt="0"/>
      <dgm:spPr/>
    </dgm:pt>
    <dgm:pt modelId="{AD12A134-9644-44A4-99A2-4FA539E446CD}" type="pres">
      <dgm:prSet presAssocID="{7D498822-89D4-4EDD-83A6-300A44834CAD}" presName="accentRepeatNode" presStyleLbl="solidFgAcc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17007E4-682E-467C-84AA-ED27530F2766}" type="pres">
      <dgm:prSet presAssocID="{7F5E1A96-BA8B-427A-9041-E026D6ADB41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10998A-5C95-443A-8133-37154F62D7A7}" type="pres">
      <dgm:prSet presAssocID="{7F5E1A96-BA8B-427A-9041-E026D6ADB414}" presName="accent_3" presStyleCnt="0"/>
      <dgm:spPr/>
    </dgm:pt>
    <dgm:pt modelId="{A6CE770E-0AB9-4FB0-B6FE-6512AD1DB385}" type="pres">
      <dgm:prSet presAssocID="{7F5E1A96-BA8B-427A-9041-E026D6ADB414}" presName="accentRepeatNode" presStyleLbl="solidFgAcc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6167DC86-7AC1-45D9-82D2-93B62A34E821}" type="pres">
      <dgm:prSet presAssocID="{C261F0E8-57BD-4AC6-81D7-01532703513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B60BD2-24FE-469E-8A57-5FF8B7FDDCA0}" type="pres">
      <dgm:prSet presAssocID="{C261F0E8-57BD-4AC6-81D7-01532703513C}" presName="accent_4" presStyleCnt="0"/>
      <dgm:spPr/>
    </dgm:pt>
    <dgm:pt modelId="{7D983F97-F2BC-46A8-84C3-F5A9F118FA6D}" type="pres">
      <dgm:prSet presAssocID="{C261F0E8-57BD-4AC6-81D7-01532703513C}" presName="accentRepeatNode" presStyleLbl="solidFgAcc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B3AA31CE-FDF1-4739-895F-8F549DFFC94D}" srcId="{D04C79B8-7C8D-4F83-814E-53F5D83491D5}" destId="{C261F0E8-57BD-4AC6-81D7-01532703513C}" srcOrd="3" destOrd="0" parTransId="{0C6E7D26-6A6A-4AE9-B706-0136B1D9AE67}" sibTransId="{61B81DE0-E5BD-40A7-8E64-F8549BBED96C}"/>
    <dgm:cxn modelId="{3137B947-273B-43DF-94FB-49D4712578BA}" type="presOf" srcId="{7F5E1A96-BA8B-427A-9041-E026D6ADB414}" destId="{417007E4-682E-467C-84AA-ED27530F2766}" srcOrd="0" destOrd="0" presId="urn:microsoft.com/office/officeart/2008/layout/VerticalCurvedList"/>
    <dgm:cxn modelId="{E3739849-3BAF-4BF6-B754-43A60298FEF5}" type="presOf" srcId="{FFE5F4DA-0C42-4E94-AB99-78FF3E390C02}" destId="{D5413A86-CFAC-475A-97C8-59574A66158A}" srcOrd="0" destOrd="0" presId="urn:microsoft.com/office/officeart/2008/layout/VerticalCurvedList"/>
    <dgm:cxn modelId="{C76C6888-F50A-460E-88E5-FFFE56A26D1F}" type="presOf" srcId="{7D498822-89D4-4EDD-83A6-300A44834CAD}" destId="{5126B1B9-EDBC-41B9-8C8A-19EDCF7028AB}" srcOrd="0" destOrd="0" presId="urn:microsoft.com/office/officeart/2008/layout/VerticalCurvedList"/>
    <dgm:cxn modelId="{3EEE8B8B-D643-4269-A5AE-B59DE6FCF8F6}" type="presOf" srcId="{037176B6-BBD1-4781-80FD-8577800A1BFC}" destId="{C657BA27-E9AA-4998-B31B-C4F542DFC46C}" srcOrd="0" destOrd="0" presId="urn:microsoft.com/office/officeart/2008/layout/VerticalCurvedList"/>
    <dgm:cxn modelId="{CBC93EBC-95F4-4AF3-8A8E-9DBE15737553}" srcId="{D04C79B8-7C8D-4F83-814E-53F5D83491D5}" destId="{7D498822-89D4-4EDD-83A6-300A44834CAD}" srcOrd="1" destOrd="0" parTransId="{758BDD2B-9EA8-4547-95B7-4D7F2A69E0B5}" sibTransId="{8F66B610-8FD1-4AE2-B8D0-EF7ED295097F}"/>
    <dgm:cxn modelId="{537C4499-A135-4032-995F-E5C44AE75081}" type="presOf" srcId="{D04C79B8-7C8D-4F83-814E-53F5D83491D5}" destId="{C412F122-55D5-4E22-8FDA-FC0263AD079C}" srcOrd="0" destOrd="0" presId="urn:microsoft.com/office/officeart/2008/layout/VerticalCurvedList"/>
    <dgm:cxn modelId="{EDDACF06-103C-472F-B610-6F8C426BBD86}" srcId="{D04C79B8-7C8D-4F83-814E-53F5D83491D5}" destId="{FFE5F4DA-0C42-4E94-AB99-78FF3E390C02}" srcOrd="0" destOrd="0" parTransId="{FAFBC7F7-A4ED-4C45-BD42-8DFB4690856E}" sibTransId="{037176B6-BBD1-4781-80FD-8577800A1BFC}"/>
    <dgm:cxn modelId="{603B10D2-90EB-4F3A-810D-CC051077AC49}" type="presOf" srcId="{C261F0E8-57BD-4AC6-81D7-01532703513C}" destId="{6167DC86-7AC1-45D9-82D2-93B62A34E821}" srcOrd="0" destOrd="0" presId="urn:microsoft.com/office/officeart/2008/layout/VerticalCurvedList"/>
    <dgm:cxn modelId="{BE623DAB-10D0-4073-82F1-C8859107B6D7}" srcId="{D04C79B8-7C8D-4F83-814E-53F5D83491D5}" destId="{7F5E1A96-BA8B-427A-9041-E026D6ADB414}" srcOrd="2" destOrd="0" parTransId="{50DB24AE-3E95-434D-91AF-062707807388}" sibTransId="{7F5D8070-8936-418B-8265-60B228142806}"/>
    <dgm:cxn modelId="{2CE19C63-3AFF-4D1E-94F7-A9D2E03FDF88}" type="presParOf" srcId="{C412F122-55D5-4E22-8FDA-FC0263AD079C}" destId="{540E9C61-1969-4DFD-A06B-5E0EB92F6673}" srcOrd="0" destOrd="0" presId="urn:microsoft.com/office/officeart/2008/layout/VerticalCurvedList"/>
    <dgm:cxn modelId="{DE427E8E-526A-4D3C-9C2A-50F358BA971D}" type="presParOf" srcId="{540E9C61-1969-4DFD-A06B-5E0EB92F6673}" destId="{3B326B8A-8558-429A-BCB3-75DDD91D5CD9}" srcOrd="0" destOrd="0" presId="urn:microsoft.com/office/officeart/2008/layout/VerticalCurvedList"/>
    <dgm:cxn modelId="{D3CF6B36-1955-48E0-901A-E6858BADF182}" type="presParOf" srcId="{3B326B8A-8558-429A-BCB3-75DDD91D5CD9}" destId="{7A6E8B62-2151-42D3-8C20-32C160BECF09}" srcOrd="0" destOrd="0" presId="urn:microsoft.com/office/officeart/2008/layout/VerticalCurvedList"/>
    <dgm:cxn modelId="{1F1AC96A-8714-4923-B579-4D7CD4B9F63F}" type="presParOf" srcId="{3B326B8A-8558-429A-BCB3-75DDD91D5CD9}" destId="{C657BA27-E9AA-4998-B31B-C4F542DFC46C}" srcOrd="1" destOrd="0" presId="urn:microsoft.com/office/officeart/2008/layout/VerticalCurvedList"/>
    <dgm:cxn modelId="{FD443E0E-1A05-4F3A-850F-6EE821F8AE83}" type="presParOf" srcId="{3B326B8A-8558-429A-BCB3-75DDD91D5CD9}" destId="{48E5C5DF-3493-419D-81C8-C83214A8F609}" srcOrd="2" destOrd="0" presId="urn:microsoft.com/office/officeart/2008/layout/VerticalCurvedList"/>
    <dgm:cxn modelId="{F0770DD9-8ACE-4CFA-BD3E-27E2B8DD96F9}" type="presParOf" srcId="{3B326B8A-8558-429A-BCB3-75DDD91D5CD9}" destId="{B5C7434A-DE80-4C18-A2CC-CD24E3054207}" srcOrd="3" destOrd="0" presId="urn:microsoft.com/office/officeart/2008/layout/VerticalCurvedList"/>
    <dgm:cxn modelId="{B5F687A4-F7E4-4A83-AAE2-1DECF3C96197}" type="presParOf" srcId="{540E9C61-1969-4DFD-A06B-5E0EB92F6673}" destId="{D5413A86-CFAC-475A-97C8-59574A66158A}" srcOrd="1" destOrd="0" presId="urn:microsoft.com/office/officeart/2008/layout/VerticalCurvedList"/>
    <dgm:cxn modelId="{6D52FA46-2971-4A58-BC97-A8D55D219F25}" type="presParOf" srcId="{540E9C61-1969-4DFD-A06B-5E0EB92F6673}" destId="{25784175-6AF6-4FB4-9997-D06ABEFCFF01}" srcOrd="2" destOrd="0" presId="urn:microsoft.com/office/officeart/2008/layout/VerticalCurvedList"/>
    <dgm:cxn modelId="{5B0A18C9-A7CD-4699-B195-E1361B69DF13}" type="presParOf" srcId="{25784175-6AF6-4FB4-9997-D06ABEFCFF01}" destId="{3922B845-1FBB-4A76-8EA2-99EB682337AE}" srcOrd="0" destOrd="0" presId="urn:microsoft.com/office/officeart/2008/layout/VerticalCurvedList"/>
    <dgm:cxn modelId="{8064B4D7-E9C1-42E7-9FB0-978F5179FABB}" type="presParOf" srcId="{540E9C61-1969-4DFD-A06B-5E0EB92F6673}" destId="{5126B1B9-EDBC-41B9-8C8A-19EDCF7028AB}" srcOrd="3" destOrd="0" presId="urn:microsoft.com/office/officeart/2008/layout/VerticalCurvedList"/>
    <dgm:cxn modelId="{13819EEB-96BB-4B21-B1AC-2FD864591B46}" type="presParOf" srcId="{540E9C61-1969-4DFD-A06B-5E0EB92F6673}" destId="{5DF79C38-4F51-4E5C-8536-59319573E5BA}" srcOrd="4" destOrd="0" presId="urn:microsoft.com/office/officeart/2008/layout/VerticalCurvedList"/>
    <dgm:cxn modelId="{A437C511-BA19-44AC-9A92-2CE070C58796}" type="presParOf" srcId="{5DF79C38-4F51-4E5C-8536-59319573E5BA}" destId="{AD12A134-9644-44A4-99A2-4FA539E446CD}" srcOrd="0" destOrd="0" presId="urn:microsoft.com/office/officeart/2008/layout/VerticalCurvedList"/>
    <dgm:cxn modelId="{7EF81F02-A484-4963-90D7-4912FE1D3D93}" type="presParOf" srcId="{540E9C61-1969-4DFD-A06B-5E0EB92F6673}" destId="{417007E4-682E-467C-84AA-ED27530F2766}" srcOrd="5" destOrd="0" presId="urn:microsoft.com/office/officeart/2008/layout/VerticalCurvedList"/>
    <dgm:cxn modelId="{9B83794E-6FAD-4E39-90E4-15BDFC5E2728}" type="presParOf" srcId="{540E9C61-1969-4DFD-A06B-5E0EB92F6673}" destId="{B910998A-5C95-443A-8133-37154F62D7A7}" srcOrd="6" destOrd="0" presId="urn:microsoft.com/office/officeart/2008/layout/VerticalCurvedList"/>
    <dgm:cxn modelId="{1E0FDDFC-F75C-4B43-BEEF-EF8513722AA6}" type="presParOf" srcId="{B910998A-5C95-443A-8133-37154F62D7A7}" destId="{A6CE770E-0AB9-4FB0-B6FE-6512AD1DB385}" srcOrd="0" destOrd="0" presId="urn:microsoft.com/office/officeart/2008/layout/VerticalCurvedList"/>
    <dgm:cxn modelId="{75BA9992-7056-4A7C-A46F-61088FD7172D}" type="presParOf" srcId="{540E9C61-1969-4DFD-A06B-5E0EB92F6673}" destId="{6167DC86-7AC1-45D9-82D2-93B62A34E821}" srcOrd="7" destOrd="0" presId="urn:microsoft.com/office/officeart/2008/layout/VerticalCurvedList"/>
    <dgm:cxn modelId="{06666C67-ADB2-4F40-AD46-893B5D011F99}" type="presParOf" srcId="{540E9C61-1969-4DFD-A06B-5E0EB92F6673}" destId="{D6B60BD2-24FE-469E-8A57-5FF8B7FDDCA0}" srcOrd="8" destOrd="0" presId="urn:microsoft.com/office/officeart/2008/layout/VerticalCurvedList"/>
    <dgm:cxn modelId="{1BEFFC4C-FBA4-4DA2-805F-CE928D702CA3}" type="presParOf" srcId="{D6B60BD2-24FE-469E-8A57-5FF8B7FDDCA0}" destId="{7D983F97-F2BC-46A8-84C3-F5A9F118FA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D24AA-AECE-4427-8032-F1A76A972695}">
      <dsp:nvSpPr>
        <dsp:cNvPr id="0" name=""/>
        <dsp:cNvSpPr/>
      </dsp:nvSpPr>
      <dsp:spPr>
        <a:xfrm rot="16200000">
          <a:off x="563" y="9"/>
          <a:ext cx="4318945" cy="431998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kern="1200" dirty="0" smtClean="0"/>
            <a:t>Datenbank:</a:t>
          </a:r>
          <a:r>
            <a:rPr lang="de-DE" sz="2200" kern="1200" dirty="0" smtClean="0"/>
            <a:t/>
          </a:r>
          <a:br>
            <a:rPr lang="de-DE" sz="2200" kern="1200" dirty="0" smtClean="0"/>
          </a:br>
          <a:r>
            <a:rPr lang="de-DE" sz="2200" kern="1200" dirty="0" smtClean="0"/>
            <a:t>- Query Language</a:t>
          </a:r>
          <a:br>
            <a:rPr lang="de-DE" sz="2200" kern="1200" dirty="0" smtClean="0"/>
          </a:br>
          <a:r>
            <a:rPr lang="de-DE" sz="2200" kern="1200" dirty="0" smtClean="0"/>
            <a:t>- </a:t>
          </a:r>
          <a:r>
            <a:rPr lang="de-DE" sz="2200" kern="1200" dirty="0" err="1" smtClean="0"/>
            <a:t>Concurrency</a:t>
          </a:r>
          <a:r>
            <a:rPr lang="de-DE" sz="2200" kern="1200" dirty="0" smtClean="0"/>
            <a:t> Handling</a:t>
          </a:r>
          <a:br>
            <a:rPr lang="de-DE" sz="2200" kern="1200" dirty="0" smtClean="0"/>
          </a:br>
          <a:r>
            <a:rPr lang="de-DE" sz="2200" kern="1200" dirty="0" smtClean="0"/>
            <a:t>- Performantes </a:t>
          </a:r>
          <a:br>
            <a:rPr lang="de-DE" sz="2200" kern="1200" dirty="0" smtClean="0"/>
          </a:br>
          <a:r>
            <a:rPr lang="de-DE" sz="2200" kern="1200" dirty="0" smtClean="0"/>
            <a:t>  Datenhandling</a:t>
          </a:r>
          <a:endParaRPr lang="de-DE" sz="2200" kern="1200" dirty="0"/>
        </a:p>
      </dsp:txBody>
      <dsp:txXfrm rot="5400000">
        <a:off x="46" y="1080262"/>
        <a:ext cx="3564166" cy="2159473"/>
      </dsp:txXfrm>
    </dsp:sp>
    <dsp:sp modelId="{52D45212-F2D2-4ABC-8504-3BD69563F35D}">
      <dsp:nvSpPr>
        <dsp:cNvPr id="0" name=""/>
        <dsp:cNvSpPr/>
      </dsp:nvSpPr>
      <dsp:spPr>
        <a:xfrm rot="5400000">
          <a:off x="5040490" y="527"/>
          <a:ext cx="4318945" cy="431894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kern="1200" dirty="0" smtClean="0"/>
            <a:t>File System:</a:t>
          </a:r>
          <a:r>
            <a:rPr lang="de-DE" sz="2200" kern="1200" dirty="0" smtClean="0"/>
            <a:t/>
          </a:r>
          <a:br>
            <a:rPr lang="de-DE" sz="2200" kern="1200" dirty="0" smtClean="0"/>
          </a:br>
          <a:r>
            <a:rPr lang="de-DE" sz="2200" kern="1200" dirty="0" smtClean="0"/>
            <a:t>- Geringe Komplexität</a:t>
          </a:r>
          <a:br>
            <a:rPr lang="de-DE" sz="2200" kern="1200" dirty="0" smtClean="0"/>
          </a:br>
          <a:r>
            <a:rPr lang="de-DE" sz="2200" kern="1200" dirty="0" smtClean="0"/>
            <a:t>- Direkte Dateiablage</a:t>
          </a:r>
          <a:br>
            <a:rPr lang="de-DE" sz="2200" kern="1200" dirty="0" smtClean="0"/>
          </a:br>
          <a:r>
            <a:rPr lang="de-DE" sz="2200" kern="1200" dirty="0" smtClean="0"/>
            <a:t>- Performantes </a:t>
          </a:r>
          <a:br>
            <a:rPr lang="de-DE" sz="2200" kern="1200" dirty="0" smtClean="0"/>
          </a:br>
          <a:r>
            <a:rPr lang="de-DE" sz="2200" kern="1200" dirty="0" smtClean="0"/>
            <a:t>  Dateihandling</a:t>
          </a:r>
          <a:endParaRPr lang="de-DE" sz="2200" kern="1200" dirty="0"/>
        </a:p>
      </dsp:txBody>
      <dsp:txXfrm rot="-5400000">
        <a:off x="5796306" y="1080263"/>
        <a:ext cx="3563130" cy="2159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7749A-5258-4AF6-B5B2-EB8F7096BAA7}">
      <dsp:nvSpPr>
        <dsp:cNvPr id="0" name=""/>
        <dsp:cNvSpPr/>
      </dsp:nvSpPr>
      <dsp:spPr>
        <a:xfrm rot="10800000">
          <a:off x="1790254" y="51"/>
          <a:ext cx="5949854" cy="1166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62" tIns="190500" rIns="3556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0" kern="1200" dirty="0" smtClean="0"/>
            <a:t>Datenbank</a:t>
          </a:r>
          <a:endParaRPr lang="de-DE" sz="5000" kern="1200" dirty="0"/>
        </a:p>
      </dsp:txBody>
      <dsp:txXfrm rot="10800000">
        <a:off x="2081861" y="51"/>
        <a:ext cx="5658247" cy="1166427"/>
      </dsp:txXfrm>
    </dsp:sp>
    <dsp:sp modelId="{13FE41A4-5EBF-4119-BC4A-C494242397E8}">
      <dsp:nvSpPr>
        <dsp:cNvPr id="0" name=""/>
        <dsp:cNvSpPr/>
      </dsp:nvSpPr>
      <dsp:spPr>
        <a:xfrm>
          <a:off x="1207040" y="51"/>
          <a:ext cx="1166427" cy="116642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E5FE4-1DCE-43A1-B686-81AE56C194D6}">
      <dsp:nvSpPr>
        <dsp:cNvPr id="0" name=""/>
        <dsp:cNvSpPr/>
      </dsp:nvSpPr>
      <dsp:spPr>
        <a:xfrm rot="10800000">
          <a:off x="1790254" y="1514667"/>
          <a:ext cx="5949854" cy="1166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62" tIns="190500" rIns="3556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0" kern="1200" dirty="0" smtClean="0"/>
            <a:t>File System</a:t>
          </a:r>
          <a:endParaRPr lang="de-DE" sz="5000" kern="1200" dirty="0"/>
        </a:p>
      </dsp:txBody>
      <dsp:txXfrm rot="10800000">
        <a:off x="2081861" y="1514667"/>
        <a:ext cx="5658247" cy="1166427"/>
      </dsp:txXfrm>
    </dsp:sp>
    <dsp:sp modelId="{CF6446CF-0FF1-4041-8644-9D6EBEC69166}">
      <dsp:nvSpPr>
        <dsp:cNvPr id="0" name=""/>
        <dsp:cNvSpPr/>
      </dsp:nvSpPr>
      <dsp:spPr>
        <a:xfrm>
          <a:off x="1207040" y="1514667"/>
          <a:ext cx="1166427" cy="1166427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35F04-7E22-4412-87B5-1FCD4ABC3098}">
      <dsp:nvSpPr>
        <dsp:cNvPr id="0" name=""/>
        <dsp:cNvSpPr/>
      </dsp:nvSpPr>
      <dsp:spPr>
        <a:xfrm rot="10800000">
          <a:off x="1790254" y="3029282"/>
          <a:ext cx="5949854" cy="1166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62" tIns="190500" rIns="3556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0" kern="1200" dirty="0" smtClean="0"/>
            <a:t>Hybrid</a:t>
          </a:r>
          <a:endParaRPr lang="de-DE" sz="5000" kern="1200" dirty="0"/>
        </a:p>
      </dsp:txBody>
      <dsp:txXfrm rot="10800000">
        <a:off x="2081861" y="3029282"/>
        <a:ext cx="5658247" cy="1166427"/>
      </dsp:txXfrm>
    </dsp:sp>
    <dsp:sp modelId="{4036687A-FAC9-4175-BEF4-30A53FB1D090}">
      <dsp:nvSpPr>
        <dsp:cNvPr id="0" name=""/>
        <dsp:cNvSpPr/>
      </dsp:nvSpPr>
      <dsp:spPr>
        <a:xfrm>
          <a:off x="1207040" y="3029282"/>
          <a:ext cx="1166427" cy="1166427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BF033-3361-4142-AF11-3842028D96EF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err="1" smtClean="0"/>
            <a:t>MongoDB</a:t>
          </a:r>
          <a:r>
            <a:rPr lang="de-DE" sz="2800" kern="1200" dirty="0" smtClean="0"/>
            <a:t> &amp; </a:t>
          </a:r>
          <a:r>
            <a:rPr lang="de-DE" sz="2800" kern="1200" dirty="0" err="1" smtClean="0"/>
            <a:t>NodeJS</a:t>
          </a:r>
          <a:endParaRPr lang="de-D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err="1" smtClean="0"/>
            <a:t>CouchDB</a:t>
          </a:r>
          <a:endParaRPr lang="de-DE" sz="2800" kern="1200" dirty="0"/>
        </a:p>
      </dsp:txBody>
      <dsp:txXfrm rot="-5400000">
        <a:off x="3220974" y="190069"/>
        <a:ext cx="5673371" cy="976109"/>
      </dsp:txXfrm>
    </dsp:sp>
    <dsp:sp modelId="{6AEA376A-67B5-4BC4-A651-23EF402032CE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Datendank</a:t>
          </a:r>
          <a:endParaRPr lang="de-DE" sz="3700" kern="1200" dirty="0"/>
        </a:p>
      </dsp:txBody>
      <dsp:txXfrm>
        <a:off x="66006" y="68054"/>
        <a:ext cx="3088962" cy="1220137"/>
      </dsp:txXfrm>
    </dsp:sp>
    <dsp:sp modelId="{E00A116A-153C-474F-9596-9D3E84DFF4F7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smtClean="0"/>
            <a:t>File System &amp; </a:t>
          </a:r>
          <a:r>
            <a:rPr lang="de-DE" sz="2800" kern="1200" dirty="0" err="1" smtClean="0"/>
            <a:t>NodeJS</a:t>
          </a:r>
          <a:endParaRPr lang="de-D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800" kern="1200"/>
        </a:p>
      </dsp:txBody>
      <dsp:txXfrm rot="-5400000">
        <a:off x="3220974" y="1609826"/>
        <a:ext cx="5673371" cy="976109"/>
      </dsp:txXfrm>
    </dsp:sp>
    <dsp:sp modelId="{B492F887-B650-41A6-A175-6681C6644472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File System</a:t>
          </a:r>
          <a:endParaRPr lang="de-DE" sz="3700" kern="1200" dirty="0"/>
        </a:p>
      </dsp:txBody>
      <dsp:txXfrm>
        <a:off x="66006" y="1487812"/>
        <a:ext cx="3088962" cy="1220137"/>
      </dsp:txXfrm>
    </dsp:sp>
    <dsp:sp modelId="{D77DB83E-AB2B-4ACE-938D-CE976C69D51D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smtClean="0"/>
            <a:t>File System &amp; MySQL</a:t>
          </a:r>
          <a:endParaRPr lang="de-D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800" kern="1200"/>
        </a:p>
      </dsp:txBody>
      <dsp:txXfrm rot="-5400000">
        <a:off x="3220974" y="3029584"/>
        <a:ext cx="5673371" cy="976109"/>
      </dsp:txXfrm>
    </dsp:sp>
    <dsp:sp modelId="{5FE5F9FE-3312-4073-992A-56A501BC9FA4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Hybrid</a:t>
          </a:r>
          <a:endParaRPr lang="de-DE" sz="3700" kern="1200" dirty="0"/>
        </a:p>
      </dsp:txBody>
      <dsp:txXfrm>
        <a:off x="66006" y="2907569"/>
        <a:ext cx="3088962" cy="1220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E5AFA-3193-49CC-BDF0-CA4F13E51A4F}">
      <dsp:nvSpPr>
        <dsp:cNvPr id="0" name=""/>
        <dsp:cNvSpPr/>
      </dsp:nvSpPr>
      <dsp:spPr>
        <a:xfrm>
          <a:off x="47" y="251145"/>
          <a:ext cx="4542011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</a:t>
          </a:r>
          <a:endParaRPr lang="de-DE" sz="2600" kern="1200" dirty="0"/>
        </a:p>
      </dsp:txBody>
      <dsp:txXfrm>
        <a:off x="47" y="251145"/>
        <a:ext cx="4542011" cy="748800"/>
      </dsp:txXfrm>
    </dsp:sp>
    <dsp:sp modelId="{9A2FA14F-D35D-4771-8408-D7EA86DA3F0D}">
      <dsp:nvSpPr>
        <dsp:cNvPr id="0" name=""/>
        <dsp:cNvSpPr/>
      </dsp:nvSpPr>
      <dsp:spPr>
        <a:xfrm>
          <a:off x="47" y="999945"/>
          <a:ext cx="4542011" cy="30689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Handling für konkurrierende Zugriffe</a:t>
          </a:r>
          <a:endParaRPr lang="de-DE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Dokumente und Artikel können zusammen gespeichert werden</a:t>
          </a:r>
          <a:endParaRPr lang="de-DE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(</a:t>
          </a:r>
          <a:r>
            <a:rPr lang="de-DE" sz="2600" kern="1200" dirty="0" err="1" smtClean="0"/>
            <a:t>Versionierung</a:t>
          </a:r>
          <a:r>
            <a:rPr lang="de-DE" sz="2600" kern="1200" dirty="0" smtClean="0"/>
            <a:t> out </a:t>
          </a:r>
          <a:r>
            <a:rPr lang="de-DE" sz="2600" kern="1200" dirty="0" err="1" smtClean="0"/>
            <a:t>of</a:t>
          </a:r>
          <a:r>
            <a:rPr lang="de-DE" sz="2600" kern="1200" dirty="0" smtClean="0"/>
            <a:t> </a:t>
          </a:r>
          <a:r>
            <a:rPr lang="de-DE" sz="2600" kern="1200" dirty="0" err="1" smtClean="0"/>
            <a:t>the</a:t>
          </a:r>
          <a:r>
            <a:rPr lang="de-DE" sz="2600" kern="1200" dirty="0" smtClean="0"/>
            <a:t> box)</a:t>
          </a:r>
          <a:endParaRPr lang="de-DE" sz="2600" kern="1200" dirty="0"/>
        </a:p>
      </dsp:txBody>
      <dsp:txXfrm>
        <a:off x="47" y="999945"/>
        <a:ext cx="4542011" cy="3068909"/>
      </dsp:txXfrm>
    </dsp:sp>
    <dsp:sp modelId="{9B6552CF-7D01-44AB-932D-6F2AE0F1AF9E}">
      <dsp:nvSpPr>
        <dsp:cNvPr id="0" name=""/>
        <dsp:cNvSpPr/>
      </dsp:nvSpPr>
      <dsp:spPr>
        <a:xfrm>
          <a:off x="5177940" y="251145"/>
          <a:ext cx="4542011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 smtClean="0"/>
            <a:t>Con</a:t>
          </a:r>
          <a:endParaRPr lang="de-DE" sz="2600" kern="1200" dirty="0"/>
        </a:p>
      </dsp:txBody>
      <dsp:txXfrm>
        <a:off x="5177940" y="251145"/>
        <a:ext cx="4542011" cy="748800"/>
      </dsp:txXfrm>
    </dsp:sp>
    <dsp:sp modelId="{2E44064F-4C43-4135-98E7-4D7CE9E69F34}">
      <dsp:nvSpPr>
        <dsp:cNvPr id="0" name=""/>
        <dsp:cNvSpPr/>
      </dsp:nvSpPr>
      <dsp:spPr>
        <a:xfrm>
          <a:off x="5177940" y="999945"/>
          <a:ext cx="4542011" cy="30689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Komplexe Wartung und Portierung</a:t>
          </a:r>
          <a:endParaRPr lang="de-DE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(Search Engine Indizierung evtl. nicht möglich)</a:t>
          </a:r>
          <a:endParaRPr lang="de-DE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(Zusätzliche Frameworks erforderlich)</a:t>
          </a:r>
          <a:endParaRPr lang="de-DE" sz="2600" kern="1200" dirty="0"/>
        </a:p>
      </dsp:txBody>
      <dsp:txXfrm>
        <a:off x="5177940" y="999945"/>
        <a:ext cx="4542011" cy="3068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E5AFA-3193-49CC-BDF0-CA4F13E51A4F}">
      <dsp:nvSpPr>
        <dsp:cNvPr id="0" name=""/>
        <dsp:cNvSpPr/>
      </dsp:nvSpPr>
      <dsp:spPr>
        <a:xfrm>
          <a:off x="47" y="177727"/>
          <a:ext cx="454201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Pro</a:t>
          </a:r>
          <a:endParaRPr lang="de-DE" sz="2700" kern="1200" dirty="0"/>
        </a:p>
      </dsp:txBody>
      <dsp:txXfrm>
        <a:off x="47" y="177727"/>
        <a:ext cx="4542011" cy="777600"/>
      </dsp:txXfrm>
    </dsp:sp>
    <dsp:sp modelId="{9A2FA14F-D35D-4771-8408-D7EA86DA3F0D}">
      <dsp:nvSpPr>
        <dsp:cNvPr id="0" name=""/>
        <dsp:cNvSpPr/>
      </dsp:nvSpPr>
      <dsp:spPr>
        <a:xfrm>
          <a:off x="47" y="955327"/>
          <a:ext cx="4542011" cy="31869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Leichte Wartung und Portierung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Geringe </a:t>
          </a:r>
          <a:r>
            <a:rPr lang="de-DE" sz="2700" kern="1200" dirty="0" err="1" smtClean="0"/>
            <a:t>architekturelle</a:t>
          </a:r>
          <a:r>
            <a:rPr lang="de-DE" sz="2700" kern="1200" dirty="0" smtClean="0"/>
            <a:t> Komplexität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Search Engine Indizierung direkt auf Persistenz-Verzeichnis</a:t>
          </a:r>
          <a:endParaRPr lang="de-DE" sz="2700" kern="1200" dirty="0"/>
        </a:p>
      </dsp:txBody>
      <dsp:txXfrm>
        <a:off x="47" y="955327"/>
        <a:ext cx="4542011" cy="3186945"/>
      </dsp:txXfrm>
    </dsp:sp>
    <dsp:sp modelId="{9B6552CF-7D01-44AB-932D-6F2AE0F1AF9E}">
      <dsp:nvSpPr>
        <dsp:cNvPr id="0" name=""/>
        <dsp:cNvSpPr/>
      </dsp:nvSpPr>
      <dsp:spPr>
        <a:xfrm>
          <a:off x="5177940" y="177727"/>
          <a:ext cx="454201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err="1" smtClean="0"/>
            <a:t>Con</a:t>
          </a:r>
          <a:endParaRPr lang="de-DE" sz="2700" kern="1200" dirty="0"/>
        </a:p>
      </dsp:txBody>
      <dsp:txXfrm>
        <a:off x="5177940" y="177727"/>
        <a:ext cx="4542011" cy="777600"/>
      </dsp:txXfrm>
    </dsp:sp>
    <dsp:sp modelId="{2E44064F-4C43-4135-98E7-4D7CE9E69F34}">
      <dsp:nvSpPr>
        <dsp:cNvPr id="0" name=""/>
        <dsp:cNvSpPr/>
      </dsp:nvSpPr>
      <dsp:spPr>
        <a:xfrm>
          <a:off x="5177940" y="955327"/>
          <a:ext cx="4542011" cy="31869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err="1" smtClean="0"/>
            <a:t>Versionierung</a:t>
          </a:r>
          <a:r>
            <a:rPr lang="de-DE" sz="2700" kern="1200" dirty="0" smtClean="0"/>
            <a:t> nur durch Redundanz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Konkurrierende Zugriffe nicht behandelt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Komplexes Mapping in der Webserver Logik</a:t>
          </a:r>
          <a:endParaRPr lang="de-DE" sz="2700" kern="1200" dirty="0"/>
        </a:p>
      </dsp:txBody>
      <dsp:txXfrm>
        <a:off x="5177940" y="955327"/>
        <a:ext cx="4542011" cy="31869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E5AFA-3193-49CC-BDF0-CA4F13E51A4F}">
      <dsp:nvSpPr>
        <dsp:cNvPr id="0" name=""/>
        <dsp:cNvSpPr/>
      </dsp:nvSpPr>
      <dsp:spPr>
        <a:xfrm>
          <a:off x="47" y="177727"/>
          <a:ext cx="454201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Pro</a:t>
          </a:r>
          <a:endParaRPr lang="de-DE" sz="2700" kern="1200" dirty="0"/>
        </a:p>
      </dsp:txBody>
      <dsp:txXfrm>
        <a:off x="47" y="177727"/>
        <a:ext cx="4542011" cy="777600"/>
      </dsp:txXfrm>
    </dsp:sp>
    <dsp:sp modelId="{9A2FA14F-D35D-4771-8408-D7EA86DA3F0D}">
      <dsp:nvSpPr>
        <dsp:cNvPr id="0" name=""/>
        <dsp:cNvSpPr/>
      </dsp:nvSpPr>
      <dsp:spPr>
        <a:xfrm>
          <a:off x="47" y="955327"/>
          <a:ext cx="4542011" cy="31869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„Das Beste aus beiden Welten“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Sauber strukturiertes Datenschema (SQL)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Dokumente belasten Datenbank-Performance nicht</a:t>
          </a:r>
          <a:endParaRPr lang="de-DE" sz="2700" kern="1200" dirty="0"/>
        </a:p>
      </dsp:txBody>
      <dsp:txXfrm>
        <a:off x="47" y="955327"/>
        <a:ext cx="4542011" cy="3186945"/>
      </dsp:txXfrm>
    </dsp:sp>
    <dsp:sp modelId="{9B6552CF-7D01-44AB-932D-6F2AE0F1AF9E}">
      <dsp:nvSpPr>
        <dsp:cNvPr id="0" name=""/>
        <dsp:cNvSpPr/>
      </dsp:nvSpPr>
      <dsp:spPr>
        <a:xfrm>
          <a:off x="5177940" y="177727"/>
          <a:ext cx="454201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err="1" smtClean="0"/>
            <a:t>Con</a:t>
          </a:r>
          <a:endParaRPr lang="de-DE" sz="2700" kern="1200" dirty="0"/>
        </a:p>
      </dsp:txBody>
      <dsp:txXfrm>
        <a:off x="5177940" y="177727"/>
        <a:ext cx="4542011" cy="777600"/>
      </dsp:txXfrm>
    </dsp:sp>
    <dsp:sp modelId="{2E44064F-4C43-4135-98E7-4D7CE9E69F34}">
      <dsp:nvSpPr>
        <dsp:cNvPr id="0" name=""/>
        <dsp:cNvSpPr/>
      </dsp:nvSpPr>
      <dsp:spPr>
        <a:xfrm>
          <a:off x="5177940" y="955327"/>
          <a:ext cx="4542011" cy="31869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Doppelte Konfiguration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Konsistenz zwischen Datenbank und File System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Doppelte Abfrage (erst Datenbank, dann File System)</a:t>
          </a:r>
          <a:endParaRPr lang="de-DE" sz="2700" kern="1200" dirty="0"/>
        </a:p>
      </dsp:txBody>
      <dsp:txXfrm>
        <a:off x="5177940" y="955327"/>
        <a:ext cx="4542011" cy="31869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7BA27-E9AA-4998-B31B-C4F542DFC46C}">
      <dsp:nvSpPr>
        <dsp:cNvPr id="0" name=""/>
        <dsp:cNvSpPr/>
      </dsp:nvSpPr>
      <dsp:spPr>
        <a:xfrm>
          <a:off x="-5291266" y="-810359"/>
          <a:ext cx="6300720" cy="6300720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13A86-CFAC-475A-97C8-59574A66158A}">
      <dsp:nvSpPr>
        <dsp:cNvPr id="0" name=""/>
        <dsp:cNvSpPr/>
      </dsp:nvSpPr>
      <dsp:spPr>
        <a:xfrm>
          <a:off x="528508" y="359798"/>
          <a:ext cx="8406576" cy="719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47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Apache </a:t>
          </a:r>
          <a:r>
            <a:rPr lang="de-DE" sz="3700" kern="1200" dirty="0" err="1" smtClean="0"/>
            <a:t>Lucene</a:t>
          </a:r>
          <a:r>
            <a:rPr lang="de-DE" sz="3700" kern="1200" dirty="0" smtClean="0"/>
            <a:t> </a:t>
          </a:r>
          <a:r>
            <a:rPr lang="en-US" sz="3700" kern="1200" dirty="0" smtClean="0"/>
            <a:t>&amp; </a:t>
          </a:r>
          <a:r>
            <a:rPr lang="en-US" sz="3700" kern="1200" dirty="0" err="1" smtClean="0"/>
            <a:t>Tika</a:t>
          </a:r>
          <a:endParaRPr lang="de-DE" sz="3700" kern="1200" dirty="0"/>
        </a:p>
      </dsp:txBody>
      <dsp:txXfrm>
        <a:off x="528508" y="359798"/>
        <a:ext cx="8406576" cy="719971"/>
      </dsp:txXfrm>
    </dsp:sp>
    <dsp:sp modelId="{3922B845-1FBB-4A76-8EA2-99EB682337AE}">
      <dsp:nvSpPr>
        <dsp:cNvPr id="0" name=""/>
        <dsp:cNvSpPr/>
      </dsp:nvSpPr>
      <dsp:spPr>
        <a:xfrm>
          <a:off x="78526" y="269802"/>
          <a:ext cx="899964" cy="89996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6B1B9-EDBC-41B9-8C8A-19EDCF7028AB}">
      <dsp:nvSpPr>
        <dsp:cNvPr id="0" name=""/>
        <dsp:cNvSpPr/>
      </dsp:nvSpPr>
      <dsp:spPr>
        <a:xfrm>
          <a:off x="941284" y="1439942"/>
          <a:ext cx="7993800" cy="719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47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Apache </a:t>
          </a:r>
          <a:r>
            <a:rPr lang="de-DE" sz="3700" kern="1200" dirty="0" err="1" smtClean="0"/>
            <a:t>Solr</a:t>
          </a:r>
          <a:endParaRPr lang="de-DE" sz="3700" kern="1200" dirty="0"/>
        </a:p>
      </dsp:txBody>
      <dsp:txXfrm>
        <a:off x="941284" y="1439942"/>
        <a:ext cx="7993800" cy="719971"/>
      </dsp:txXfrm>
    </dsp:sp>
    <dsp:sp modelId="{AD12A134-9644-44A4-99A2-4FA539E446CD}">
      <dsp:nvSpPr>
        <dsp:cNvPr id="0" name=""/>
        <dsp:cNvSpPr/>
      </dsp:nvSpPr>
      <dsp:spPr>
        <a:xfrm>
          <a:off x="491302" y="1349946"/>
          <a:ext cx="899964" cy="89996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007E4-682E-467C-84AA-ED27530F2766}">
      <dsp:nvSpPr>
        <dsp:cNvPr id="0" name=""/>
        <dsp:cNvSpPr/>
      </dsp:nvSpPr>
      <dsp:spPr>
        <a:xfrm>
          <a:off x="941284" y="2520086"/>
          <a:ext cx="7993800" cy="719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47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Open Search Server</a:t>
          </a:r>
          <a:endParaRPr lang="de-DE" sz="3700" kern="1200" dirty="0"/>
        </a:p>
      </dsp:txBody>
      <dsp:txXfrm>
        <a:off x="941284" y="2520086"/>
        <a:ext cx="7993800" cy="719971"/>
      </dsp:txXfrm>
    </dsp:sp>
    <dsp:sp modelId="{A6CE770E-0AB9-4FB0-B6FE-6512AD1DB385}">
      <dsp:nvSpPr>
        <dsp:cNvPr id="0" name=""/>
        <dsp:cNvSpPr/>
      </dsp:nvSpPr>
      <dsp:spPr>
        <a:xfrm>
          <a:off x="491302" y="2430090"/>
          <a:ext cx="899964" cy="899964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7DC86-7AC1-45D9-82D2-93B62A34E821}">
      <dsp:nvSpPr>
        <dsp:cNvPr id="0" name=""/>
        <dsp:cNvSpPr/>
      </dsp:nvSpPr>
      <dsp:spPr>
        <a:xfrm>
          <a:off x="528508" y="3600230"/>
          <a:ext cx="8406576" cy="719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47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err="1" smtClean="0"/>
            <a:t>Elastic</a:t>
          </a:r>
          <a:r>
            <a:rPr lang="de-DE" sz="3700" kern="1200" dirty="0" smtClean="0"/>
            <a:t> Search</a:t>
          </a:r>
          <a:endParaRPr lang="de-DE" sz="3700" kern="1200" dirty="0"/>
        </a:p>
      </dsp:txBody>
      <dsp:txXfrm>
        <a:off x="528508" y="3600230"/>
        <a:ext cx="8406576" cy="719971"/>
      </dsp:txXfrm>
    </dsp:sp>
    <dsp:sp modelId="{7D983F97-F2BC-46A8-84C3-F5A9F118FA6D}">
      <dsp:nvSpPr>
        <dsp:cNvPr id="0" name=""/>
        <dsp:cNvSpPr/>
      </dsp:nvSpPr>
      <dsp:spPr>
        <a:xfrm>
          <a:off x="78526" y="3510234"/>
          <a:ext cx="899964" cy="899964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9BE0-A418-427F-AF71-B75274FB1E24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89A45-270E-4F66-B913-3F43A767EF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52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0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8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https://success.srb-es.com/200_Via/Technical_Guide/Via_Hardware_Requirements_for_CouchDB#Hardware_Requirements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50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20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51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6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7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2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91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15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7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C9CC-1F1A-4A81-B76F-203BF01F5197}" type="datetime1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7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85EE-4A52-4691-B87C-ECDEB21DEF95}" type="datetime1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3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B224-9351-4199-98F9-1FEBC7F90D73}" type="datetime1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339C-A818-4BDD-80D5-9DED5F276D09}" type="datetime1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238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AF81-3915-49CC-859C-568386E89965}" type="datetime1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F65F-86DF-4C4A-898F-043521815BCD}" type="datetime1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34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22E3-B90B-4BAF-A60D-EE27C94B3E16}" type="datetime1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EFC-3D39-4A5C-B81A-E9A8BC13F3FE}" type="datetime1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525-039C-49F9-9400-9D29D66B8F64}" type="datetime1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8BBF-F241-4CF1-AB2E-B39665398DB0}" type="datetime1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DA6C-E110-4B20-8D6C-60C576D1D79C}" type="datetime1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7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F39F-26E3-4EC9-BA99-14EC55B33568}" type="datetime1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4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07CC-926E-4945-829C-983C41D52767}" type="datetime1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1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CEC2-BE3F-4794-B729-52646094EFD0}" type="datetime1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9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87D-9C49-495F-9B2B-0D582928919C}" type="datetime1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9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D0E0-FFB1-4BEF-9BC8-B442795F578C}" type="datetime1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5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C9A9-8E69-4E08-A674-EF784E393FE3}" type="datetime1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753D6B-29A0-4B6A-991E-4BC81FCC1FAF}" type="datetime1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25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clouddataservices/2015/10/20/using-lucene-within-couchdb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r/ncheaz/couchdb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Technologie-Evaluation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1154955" y="5702159"/>
            <a:ext cx="9197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Erarbeitet von: </a:t>
            </a:r>
            <a:br>
              <a:rPr lang="de-DE" dirty="0" smtClean="0"/>
            </a:br>
            <a:r>
              <a:rPr lang="de-DE" dirty="0" smtClean="0"/>
              <a:t>Daniel </a:t>
            </a:r>
            <a:r>
              <a:rPr lang="de-DE" dirty="0" err="1" smtClean="0"/>
              <a:t>Weidle</a:t>
            </a:r>
            <a:r>
              <a:rPr lang="de-DE" dirty="0" smtClean="0"/>
              <a:t>		</a:t>
            </a:r>
            <a:r>
              <a:rPr lang="de-DE" dirty="0" err="1" smtClean="0"/>
              <a:t>Rimac</a:t>
            </a:r>
            <a:r>
              <a:rPr lang="de-DE" dirty="0" smtClean="0"/>
              <a:t> Valdez		Jochen Schwander </a:t>
            </a:r>
            <a:br>
              <a:rPr lang="de-DE" dirty="0" smtClean="0"/>
            </a:br>
            <a:r>
              <a:rPr lang="de-DE" dirty="0" smtClean="0"/>
              <a:t>Vladislav </a:t>
            </a:r>
            <a:r>
              <a:rPr lang="de-DE" dirty="0" err="1" smtClean="0"/>
              <a:t>Chumak</a:t>
            </a:r>
            <a:r>
              <a:rPr lang="de-DE" dirty="0" smtClean="0"/>
              <a:t>	Martin </a:t>
            </a:r>
            <a:r>
              <a:rPr lang="de-DE" dirty="0" err="1" smtClean="0"/>
              <a:t>Starman</a:t>
            </a:r>
            <a:r>
              <a:rPr lang="de-DE" dirty="0"/>
              <a:t>	</a:t>
            </a:r>
            <a:r>
              <a:rPr lang="de-DE" dirty="0" smtClean="0"/>
              <a:t>	Alexander Schramm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File System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84118"/>
              </p:ext>
            </p:extLst>
          </p:nvPr>
        </p:nvGraphicFramePr>
        <p:xfrm>
          <a:off x="1080000" y="2160000"/>
          <a:ext cx="972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2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Hybrid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013524"/>
              </p:ext>
            </p:extLst>
          </p:nvPr>
        </p:nvGraphicFramePr>
        <p:xfrm>
          <a:off x="1080000" y="2160000"/>
          <a:ext cx="972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58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rgbClr val="000000">
              <a:alpha val="50196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Hybrid-Ansatz</a:t>
            </a:r>
          </a:p>
          <a:p>
            <a:pPr lvl="1"/>
            <a:r>
              <a:rPr lang="de-DE" dirty="0" smtClean="0"/>
              <a:t>Entscheidende Vorteile</a:t>
            </a:r>
          </a:p>
          <a:p>
            <a:pPr lvl="2"/>
            <a:r>
              <a:rPr lang="de-DE" dirty="0" smtClean="0"/>
              <a:t>Einfaches Dokumenten-Handling im File System</a:t>
            </a:r>
          </a:p>
          <a:p>
            <a:pPr lvl="2"/>
            <a:r>
              <a:rPr lang="de-DE" dirty="0" smtClean="0"/>
              <a:t>Es müssen keine Dateien für Meta-Informationen und Artikel erstellt werden</a:t>
            </a:r>
          </a:p>
          <a:p>
            <a:pPr lvl="2"/>
            <a:r>
              <a:rPr lang="de-DE" dirty="0" smtClean="0"/>
              <a:t>Mit jeder Search Engine Technologie kombinierbar</a:t>
            </a:r>
          </a:p>
          <a:p>
            <a:pPr lvl="1"/>
            <a:r>
              <a:rPr lang="de-DE" dirty="0" smtClean="0"/>
              <a:t>Nachteile </a:t>
            </a:r>
            <a:r>
              <a:rPr lang="en-US" dirty="0" smtClean="0"/>
              <a:t>&amp; </a:t>
            </a:r>
            <a:r>
              <a:rPr lang="de-DE" dirty="0" smtClean="0"/>
              <a:t>Lösungsansätze</a:t>
            </a:r>
          </a:p>
          <a:p>
            <a:pPr lvl="2"/>
            <a:r>
              <a:rPr lang="de-DE" b="1" dirty="0" smtClean="0"/>
              <a:t>Doppelte Konfiguration: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Leichtgewichtige Datenbank mit wenig Konfiguration wählen</a:t>
            </a:r>
          </a:p>
          <a:p>
            <a:pPr lvl="2"/>
            <a:r>
              <a:rPr lang="de-DE" b="1" dirty="0" smtClean="0"/>
              <a:t>Konsistenz: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Muss in der Business-Logik überprüft werden, keine anderen Lösungsansätze gefunden</a:t>
            </a:r>
          </a:p>
          <a:p>
            <a:pPr lvl="2"/>
            <a:r>
              <a:rPr lang="de-DE" b="1" dirty="0" smtClean="0"/>
              <a:t>Doppelte Anfrage: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Doppelte Anfrage als Vorteil </a:t>
            </a:r>
            <a:r>
              <a:rPr lang="en-US" dirty="0" smtClean="0"/>
              <a:t>-&gt; </a:t>
            </a:r>
            <a:r>
              <a:rPr lang="de-DE" dirty="0" err="1" smtClean="0"/>
              <a:t>Concurrency</a:t>
            </a:r>
            <a:r>
              <a:rPr lang="de-DE" dirty="0" smtClean="0"/>
              <a:t> Handling der Datenbank übernehmen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Search Engine</a:t>
            </a:r>
            <a:br>
              <a:rPr lang="de-DE" dirty="0" smtClean="0"/>
            </a:br>
            <a:r>
              <a:rPr lang="de-DE" dirty="0" smtClean="0"/>
              <a:t>Optionen</a:t>
            </a:r>
            <a:br>
              <a:rPr lang="de-DE" dirty="0" smtClean="0"/>
            </a:b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340757"/>
              </p:ext>
            </p:extLst>
          </p:nvPr>
        </p:nvGraphicFramePr>
        <p:xfrm>
          <a:off x="1050834" y="1853248"/>
          <a:ext cx="900000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Search Engine</a:t>
            </a:r>
            <a:br>
              <a:rPr lang="de-DE" dirty="0" smtClean="0"/>
            </a:br>
            <a:r>
              <a:rPr lang="de-DE" dirty="0" smtClean="0"/>
              <a:t>Vergleichs-Kriterien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844448"/>
          </a:xfrm>
          <a:solidFill>
            <a:srgbClr val="000000">
              <a:alpha val="50196"/>
            </a:srgbClr>
          </a:solidFill>
        </p:spPr>
        <p:txBody>
          <a:bodyPr>
            <a:normAutofit fontScale="85000" lnSpcReduction="10000"/>
          </a:bodyPr>
          <a:lstStyle/>
          <a:p>
            <a:r>
              <a:rPr lang="de-DE" b="1" dirty="0" smtClean="0"/>
              <a:t>Stand-</a:t>
            </a:r>
            <a:r>
              <a:rPr lang="de-DE" b="1" dirty="0" err="1" smtClean="0"/>
              <a:t>alone</a:t>
            </a:r>
            <a:r>
              <a:rPr lang="de-DE" b="1" dirty="0" smtClean="0"/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Kann die Search Engine eigenständig betrieben werden?</a:t>
            </a:r>
          </a:p>
          <a:p>
            <a:r>
              <a:rPr lang="de-DE" b="1" dirty="0" smtClean="0"/>
              <a:t>Integrierbar: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Kann die Search Engine in ein Programm eingebettet werden?</a:t>
            </a:r>
          </a:p>
          <a:p>
            <a:r>
              <a:rPr lang="de-DE" b="1" dirty="0" smtClean="0"/>
              <a:t>API: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Wie können andere Komponenten mit der Search Engine kommunizieren?</a:t>
            </a:r>
          </a:p>
          <a:p>
            <a:r>
              <a:rPr lang="de-DE" b="1" dirty="0" smtClean="0"/>
              <a:t>Daten-Format: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Welche Daten-Formate können von der Search Engine indiziert und gesucht werden?</a:t>
            </a:r>
          </a:p>
          <a:p>
            <a:r>
              <a:rPr lang="de-DE" b="1" dirty="0" smtClean="0"/>
              <a:t>Daten-Quellen: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Wie (explizit/implizit) und woher kann die Search Engine Daten beziehen?</a:t>
            </a:r>
          </a:p>
          <a:p>
            <a:r>
              <a:rPr lang="de-DE" b="1" dirty="0" smtClean="0"/>
              <a:t>Lizenz: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Unter welcher Lizenz ist die Search Engine lizenziert?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Search Engine</a:t>
            </a:r>
            <a:br>
              <a:rPr lang="de-DE" dirty="0" smtClean="0"/>
            </a:br>
            <a:r>
              <a:rPr lang="de-DE" dirty="0" smtClean="0"/>
              <a:t>Vergleich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882694"/>
              </p:ext>
            </p:extLst>
          </p:nvPr>
        </p:nvGraphicFramePr>
        <p:xfrm>
          <a:off x="538235" y="2052638"/>
          <a:ext cx="939687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411">
                  <a:extLst>
                    <a:ext uri="{9D8B030D-6E8A-4147-A177-3AD203B41FA5}">
                      <a16:colId xmlns:a16="http://schemas.microsoft.com/office/drawing/2014/main" val="113394667"/>
                    </a:ext>
                  </a:extLst>
                </a:gridCol>
                <a:gridCol w="924199">
                  <a:extLst>
                    <a:ext uri="{9D8B030D-6E8A-4147-A177-3AD203B41FA5}">
                      <a16:colId xmlns:a16="http://schemas.microsoft.com/office/drawing/2014/main" val="3927811270"/>
                    </a:ext>
                  </a:extLst>
                </a:gridCol>
                <a:gridCol w="1191802">
                  <a:extLst>
                    <a:ext uri="{9D8B030D-6E8A-4147-A177-3AD203B41FA5}">
                      <a16:colId xmlns:a16="http://schemas.microsoft.com/office/drawing/2014/main" val="2415146205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3607135631"/>
                    </a:ext>
                  </a:extLst>
                </a:gridCol>
                <a:gridCol w="1613044">
                  <a:extLst>
                    <a:ext uri="{9D8B030D-6E8A-4147-A177-3AD203B41FA5}">
                      <a16:colId xmlns:a16="http://schemas.microsoft.com/office/drawing/2014/main" val="1016005752"/>
                    </a:ext>
                  </a:extLst>
                </a:gridCol>
                <a:gridCol w="1489752">
                  <a:extLst>
                    <a:ext uri="{9D8B030D-6E8A-4147-A177-3AD203B41FA5}">
                      <a16:colId xmlns:a16="http://schemas.microsoft.com/office/drawing/2014/main" val="2834042373"/>
                    </a:ext>
                  </a:extLst>
                </a:gridCol>
                <a:gridCol w="1520577">
                  <a:extLst>
                    <a:ext uri="{9D8B030D-6E8A-4147-A177-3AD203B41FA5}">
                      <a16:colId xmlns:a16="http://schemas.microsoft.com/office/drawing/2014/main" val="4064223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Stand-</a:t>
                      </a:r>
                      <a:r>
                        <a:rPr lang="de-DE" noProof="0" dirty="0" err="1" smtClean="0"/>
                        <a:t>alone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Integrier-bar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API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Daten-Format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Daten-Quelle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Lizenz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4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smtClean="0"/>
                        <a:t>Apache </a:t>
                      </a:r>
                      <a:r>
                        <a:rPr lang="de-DE" b="1" noProof="0" dirty="0" err="1" smtClean="0"/>
                        <a:t>Lucene</a:t>
                      </a:r>
                      <a:r>
                        <a:rPr lang="de-DE" b="1" noProof="0" dirty="0" smtClean="0"/>
                        <a:t> &amp; </a:t>
                      </a:r>
                      <a:r>
                        <a:rPr lang="de-DE" b="1" noProof="0" dirty="0" err="1" smtClean="0"/>
                        <a:t>Tika</a:t>
                      </a:r>
                      <a:endParaRPr lang="de-D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Ja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Java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 smtClean="0"/>
                        <a:t>Nativ Java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org.apache.lucene.document.Document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Explizit aus Java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 smtClean="0"/>
                        <a:t>Apache </a:t>
                      </a:r>
                      <a:br>
                        <a:rPr lang="de-DE" sz="1600" noProof="0" dirty="0" smtClean="0"/>
                      </a:br>
                      <a:r>
                        <a:rPr lang="de-DE" sz="1600" noProof="0" dirty="0" smtClean="0"/>
                        <a:t>Lizenz</a:t>
                      </a:r>
                      <a:r>
                        <a:rPr lang="de-DE" sz="1600" baseline="0" noProof="0" dirty="0" smtClean="0"/>
                        <a:t> 2</a:t>
                      </a:r>
                      <a:endParaRPr lang="de-DE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3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smtClean="0"/>
                        <a:t>Apache </a:t>
                      </a:r>
                      <a:r>
                        <a:rPr lang="de-DE" b="1" noProof="0" dirty="0" err="1" smtClean="0"/>
                        <a:t>Solr</a:t>
                      </a:r>
                      <a:endParaRPr lang="de-D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Ja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Java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 smtClean="0"/>
                        <a:t>REST API</a:t>
                      </a:r>
                      <a:r>
                        <a:rPr lang="de-DE" sz="1600" baseline="0" noProof="0" dirty="0" smtClean="0"/>
                        <a:t>;</a:t>
                      </a:r>
                      <a:br>
                        <a:rPr lang="de-DE" sz="1600" baseline="0" noProof="0" dirty="0" smtClean="0"/>
                      </a:br>
                      <a:r>
                        <a:rPr lang="de-DE" sz="1600" baseline="0" noProof="0" dirty="0" smtClean="0"/>
                        <a:t>Java API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XML, JSON, (</a:t>
                      </a:r>
                      <a:r>
                        <a:rPr lang="de-DE" sz="1600" noProof="0" dirty="0" err="1" smtClean="0"/>
                        <a:t>JavaBIN</a:t>
                      </a:r>
                      <a:r>
                        <a:rPr lang="de-DE" sz="1600" noProof="0" dirty="0" smtClean="0"/>
                        <a:t>)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Explizit über</a:t>
                      </a:r>
                      <a:r>
                        <a:rPr lang="de-DE" sz="1600" baseline="0" noProof="0" dirty="0" smtClean="0"/>
                        <a:t> REST API oder JDBC Link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 smtClean="0"/>
                        <a:t>Apache </a:t>
                      </a:r>
                      <a:br>
                        <a:rPr lang="de-DE" sz="1600" noProof="0" dirty="0" smtClean="0"/>
                      </a:br>
                      <a:r>
                        <a:rPr lang="de-DE" sz="1600" noProof="0" dirty="0" smtClean="0"/>
                        <a:t>Lizenz</a:t>
                      </a:r>
                      <a:r>
                        <a:rPr lang="de-DE" sz="1600" baseline="0" noProof="0" dirty="0" smtClean="0"/>
                        <a:t> 2</a:t>
                      </a:r>
                      <a:endParaRPr lang="de-DE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40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smtClean="0"/>
                        <a:t>Open Search Server</a:t>
                      </a:r>
                      <a:endParaRPr lang="de-D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Ja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(WAR Datei)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 smtClean="0"/>
                        <a:t>REST API;</a:t>
                      </a:r>
                      <a:br>
                        <a:rPr lang="de-DE" sz="1600" noProof="0" dirty="0" smtClean="0"/>
                      </a:br>
                      <a:r>
                        <a:rPr lang="de-DE" sz="1600" noProof="0" dirty="0" smtClean="0"/>
                        <a:t>Java, PHP, Ruby, Perl</a:t>
                      </a:r>
                      <a:r>
                        <a:rPr lang="de-DE" sz="1600" baseline="0" noProof="0" dirty="0" smtClean="0"/>
                        <a:t> und</a:t>
                      </a:r>
                      <a:r>
                        <a:rPr lang="de-DE" sz="1600" noProof="0" dirty="0" smtClean="0"/>
                        <a:t> C# APIs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XML, JSON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Explizit über REST API oder implizit</a:t>
                      </a:r>
                      <a:r>
                        <a:rPr lang="de-DE" sz="1600" baseline="0" noProof="0" dirty="0" smtClean="0"/>
                        <a:t> über einen Crawler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GNU GPL 3</a:t>
                      </a:r>
                      <a:endParaRPr lang="de-DE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8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 smtClean="0"/>
                        <a:t>Elastic</a:t>
                      </a:r>
                      <a:r>
                        <a:rPr lang="de-DE" b="1" noProof="0" dirty="0" smtClean="0"/>
                        <a:t> Search</a:t>
                      </a:r>
                      <a:endParaRPr lang="de-D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Ja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Nein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 err="1" smtClean="0"/>
                        <a:t>RESTful</a:t>
                      </a:r>
                      <a:r>
                        <a:rPr lang="de-DE" sz="1600" noProof="0" dirty="0" smtClean="0"/>
                        <a:t> API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JSON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Explizit</a:t>
                      </a:r>
                      <a:r>
                        <a:rPr lang="de-DE" sz="1600" baseline="0" noProof="0" dirty="0" smtClean="0"/>
                        <a:t> über </a:t>
                      </a:r>
                      <a:r>
                        <a:rPr lang="de-DE" sz="1600" baseline="0" noProof="0" dirty="0" err="1" smtClean="0"/>
                        <a:t>RESTful</a:t>
                      </a:r>
                      <a:r>
                        <a:rPr lang="de-DE" sz="1600" baseline="0" noProof="0" dirty="0" smtClean="0"/>
                        <a:t> API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Apache </a:t>
                      </a:r>
                      <a:br>
                        <a:rPr lang="de-DE" sz="1600" noProof="0" dirty="0" smtClean="0"/>
                      </a:br>
                      <a:r>
                        <a:rPr lang="de-DE" sz="1600" noProof="0" dirty="0" smtClean="0"/>
                        <a:t>Lizenz</a:t>
                      </a:r>
                      <a:r>
                        <a:rPr lang="de-DE" sz="1600" baseline="0" noProof="0" dirty="0" smtClean="0"/>
                        <a:t> 2</a:t>
                      </a:r>
                      <a:endParaRPr lang="de-DE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62209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15</a:t>
            </a:fld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9935112" y="2815589"/>
            <a:ext cx="1536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Zu aufwendig!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9935111" y="5834471"/>
            <a:ext cx="1945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Fokus passt nicht zu Projekt-</a:t>
            </a:r>
            <a:r>
              <a:rPr lang="de-DE" b="1" dirty="0" err="1" smtClean="0"/>
              <a:t>Scope</a:t>
            </a:r>
            <a:endParaRPr lang="de-DE" b="1" dirty="0"/>
          </a:p>
        </p:txBody>
      </p:sp>
      <p:sp>
        <p:nvSpPr>
          <p:cNvPr id="3" name="Rechteck 2"/>
          <p:cNvSpPr/>
          <p:nvPr/>
        </p:nvSpPr>
        <p:spPr>
          <a:xfrm>
            <a:off x="538235" y="2681555"/>
            <a:ext cx="9396877" cy="9144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538234" y="5979560"/>
            <a:ext cx="9396877" cy="64507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1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</a:t>
            </a:r>
            <a:br>
              <a:rPr lang="en-US" dirty="0" smtClean="0"/>
            </a:br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841225"/>
              </p:ext>
            </p:extLst>
          </p:nvPr>
        </p:nvGraphicFramePr>
        <p:xfrm>
          <a:off x="1037210" y="2735187"/>
          <a:ext cx="9792370" cy="2144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474">
                  <a:extLst>
                    <a:ext uri="{9D8B030D-6E8A-4147-A177-3AD203B41FA5}">
                      <a16:colId xmlns:a16="http://schemas.microsoft.com/office/drawing/2014/main" val="3658957501"/>
                    </a:ext>
                  </a:extLst>
                </a:gridCol>
                <a:gridCol w="1958474">
                  <a:extLst>
                    <a:ext uri="{9D8B030D-6E8A-4147-A177-3AD203B41FA5}">
                      <a16:colId xmlns:a16="http://schemas.microsoft.com/office/drawing/2014/main" val="2026565883"/>
                    </a:ext>
                  </a:extLst>
                </a:gridCol>
                <a:gridCol w="1958474">
                  <a:extLst>
                    <a:ext uri="{9D8B030D-6E8A-4147-A177-3AD203B41FA5}">
                      <a16:colId xmlns:a16="http://schemas.microsoft.com/office/drawing/2014/main" val="2850569915"/>
                    </a:ext>
                  </a:extLst>
                </a:gridCol>
                <a:gridCol w="1958474">
                  <a:extLst>
                    <a:ext uri="{9D8B030D-6E8A-4147-A177-3AD203B41FA5}">
                      <a16:colId xmlns:a16="http://schemas.microsoft.com/office/drawing/2014/main" val="650583060"/>
                    </a:ext>
                  </a:extLst>
                </a:gridCol>
                <a:gridCol w="1958474">
                  <a:extLst>
                    <a:ext uri="{9D8B030D-6E8A-4147-A177-3AD203B41FA5}">
                      <a16:colId xmlns:a16="http://schemas.microsoft.com/office/drawing/2014/main" val="3016459726"/>
                    </a:ext>
                  </a:extLst>
                </a:gridCol>
              </a:tblGrid>
              <a:tr h="4280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min:sec:ms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 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Reindex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Reindex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Reindex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8715529"/>
                  </a:ext>
                </a:extLst>
              </a:tr>
              <a:tr h="64431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 PDFs (461 MB)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PDF (520 KB)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PDF (12 MB)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DOCX (78 kB)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4190272"/>
                  </a:ext>
                </a:extLst>
              </a:tr>
              <a:tr h="644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Open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Search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Server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00:05:22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1454427"/>
                  </a:ext>
                </a:extLst>
              </a:tr>
              <a:tr h="428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Apache </a:t>
                      </a: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Solr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00:02:35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1335171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2856216" y="5074418"/>
            <a:ext cx="6544638" cy="1477328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b="1" dirty="0" smtClean="0"/>
              <a:t>Ergebnis:</a:t>
            </a:r>
            <a:r>
              <a:rPr lang="de-DE" dirty="0" smtClean="0"/>
              <a:t> Beide Technologien indizieren schnell genug für den Knowledge Base Projekt-Kontext. Da beide im Kern die selbe Search Engine verwenden (Apache </a:t>
            </a:r>
            <a:r>
              <a:rPr lang="de-DE" dirty="0" err="1" smtClean="0"/>
              <a:t>Lucene</a:t>
            </a:r>
            <a:r>
              <a:rPr lang="de-DE" dirty="0" smtClean="0"/>
              <a:t>) ist der Performance-Unterschied wohl hauptsächlich auf den Dokument-Parser zurück zu führen.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02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Search Engine</a:t>
            </a:r>
            <a:br>
              <a:rPr lang="de-DE" dirty="0" smtClean="0"/>
            </a:br>
            <a:r>
              <a:rPr lang="de-DE" dirty="0" smtClean="0"/>
              <a:t>Ergebnis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rgbClr val="000000">
              <a:alpha val="50196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Open Search Server</a:t>
            </a:r>
          </a:p>
          <a:p>
            <a:pPr lvl="1"/>
            <a:r>
              <a:rPr lang="de-DE" dirty="0" smtClean="0"/>
              <a:t>Entscheidende Vorteile</a:t>
            </a:r>
          </a:p>
          <a:p>
            <a:pPr lvl="2"/>
            <a:r>
              <a:rPr lang="de-DE" dirty="0" smtClean="0"/>
              <a:t>Geringer Implementierungs-Aufwand -</a:t>
            </a:r>
            <a:r>
              <a:rPr lang="en-US" dirty="0" smtClean="0"/>
              <a:t>&gt;</a:t>
            </a:r>
            <a:r>
              <a:rPr lang="de-DE" dirty="0" smtClean="0"/>
              <a:t> Geringer Test-Aufwand</a:t>
            </a:r>
          </a:p>
          <a:p>
            <a:pPr lvl="2"/>
            <a:r>
              <a:rPr lang="de-DE" dirty="0" smtClean="0"/>
              <a:t>Integrierbar -</a:t>
            </a:r>
            <a:r>
              <a:rPr lang="en-US" dirty="0" smtClean="0"/>
              <a:t>&gt;</a:t>
            </a:r>
            <a:r>
              <a:rPr lang="de-DE" dirty="0" smtClean="0"/>
              <a:t> Stand-</a:t>
            </a:r>
            <a:r>
              <a:rPr lang="de-DE" dirty="0" err="1" smtClean="0"/>
              <a:t>alone</a:t>
            </a:r>
            <a:r>
              <a:rPr lang="de-DE" dirty="0" smtClean="0"/>
              <a:t>, viele APIs und Crawler</a:t>
            </a:r>
          </a:p>
          <a:p>
            <a:pPr lvl="2"/>
            <a:r>
              <a:rPr lang="de-DE" dirty="0" smtClean="0"/>
              <a:t>Crawler übernimmt Indizierungs-Management</a:t>
            </a:r>
          </a:p>
          <a:p>
            <a:pPr lvl="1"/>
            <a:r>
              <a:rPr lang="de-DE" dirty="0" smtClean="0"/>
              <a:t>Nachteile &amp; Lösungsansätze</a:t>
            </a:r>
          </a:p>
          <a:p>
            <a:pPr lvl="2"/>
            <a:r>
              <a:rPr lang="de-DE" b="1" dirty="0" smtClean="0"/>
              <a:t>Hoher Konfigurations-Aufwand: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Einplanung in Aufwandseinschätzung des Konfigurations-Management</a:t>
            </a:r>
          </a:p>
          <a:p>
            <a:pPr lvl="2"/>
            <a:r>
              <a:rPr lang="de-DE" b="1" dirty="0" smtClean="0"/>
              <a:t>Geringere Indizierungsperformanz als </a:t>
            </a:r>
            <a:r>
              <a:rPr lang="de-DE" b="1" dirty="0" err="1" smtClean="0"/>
              <a:t>Solr</a:t>
            </a:r>
            <a:r>
              <a:rPr lang="de-DE" b="1" dirty="0" smtClean="0"/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Performanz ausreichend für Kontext, Search Engine kann durch Clustering aber auch skalieren, falls der Kontext wächst</a:t>
            </a:r>
          </a:p>
          <a:p>
            <a:pPr lvl="2"/>
            <a:r>
              <a:rPr lang="de-DE" b="1" dirty="0" smtClean="0"/>
              <a:t>Komplexes Tool: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Technologie-Team mit Open Search Server Erfahrung ist Teil des Entwicklungs-Teams und bringen damit die meiste Erfahrung mit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Komponenten-Modell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18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811658" y="2280863"/>
            <a:ext cx="4828854" cy="3708971"/>
          </a:xfrm>
          <a:prstGeom prst="rect">
            <a:avLst/>
          </a:prstGeom>
          <a:solidFill>
            <a:srgbClr val="B0151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6645667" y="2280863"/>
            <a:ext cx="4828854" cy="3708971"/>
          </a:xfrm>
          <a:prstGeom prst="rect">
            <a:avLst/>
          </a:prstGeom>
          <a:solidFill>
            <a:srgbClr val="B0151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993167" y="4875085"/>
            <a:ext cx="965771" cy="965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8" name="Flussdiagramm: Magnetplattenspeicher 7"/>
          <p:cNvSpPr/>
          <p:nvPr/>
        </p:nvSpPr>
        <p:spPr>
          <a:xfrm>
            <a:off x="4551448" y="4880222"/>
            <a:ext cx="965771" cy="965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Datenbank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535193" y="4984910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Engine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993167" y="2904397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Web</a:t>
            </a:r>
            <a:br>
              <a:rPr lang="en-US" dirty="0" smtClean="0"/>
            </a:b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077219" y="2904396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Web Server</a:t>
            </a:r>
            <a:endParaRPr lang="en-US" dirty="0"/>
          </a:p>
        </p:txBody>
      </p:sp>
      <p:cxnSp>
        <p:nvCxnSpPr>
          <p:cNvPr id="13" name="Gerade Verbindung mit Pfeil 12"/>
          <p:cNvCxnSpPr>
            <a:stCxn id="11" idx="2"/>
            <a:endCxn id="8" idx="1"/>
          </p:cNvCxnSpPr>
          <p:nvPr/>
        </p:nvCxnSpPr>
        <p:spPr>
          <a:xfrm>
            <a:off x="4797219" y="3654409"/>
            <a:ext cx="237115" cy="1225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2"/>
            <a:endCxn id="9" idx="0"/>
          </p:cNvCxnSpPr>
          <p:nvPr/>
        </p:nvCxnSpPr>
        <p:spPr>
          <a:xfrm flipH="1">
            <a:off x="3255193" y="3654409"/>
            <a:ext cx="1542026" cy="1330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1" idx="2"/>
            <a:endCxn id="7" idx="1"/>
          </p:cNvCxnSpPr>
          <p:nvPr/>
        </p:nvCxnSpPr>
        <p:spPr>
          <a:xfrm flipH="1">
            <a:off x="1476053" y="3654409"/>
            <a:ext cx="3321166" cy="1220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0" idx="2"/>
            <a:endCxn id="7" idx="1"/>
          </p:cNvCxnSpPr>
          <p:nvPr/>
        </p:nvCxnSpPr>
        <p:spPr>
          <a:xfrm flipH="1">
            <a:off x="1476053" y="3654410"/>
            <a:ext cx="237114" cy="1220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793018" y="4248712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9844351" y="4264747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8340094" y="2988536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2" name="Pfeil nach links und rechts 31"/>
          <p:cNvSpPr/>
          <p:nvPr/>
        </p:nvSpPr>
        <p:spPr>
          <a:xfrm>
            <a:off x="5640513" y="3889071"/>
            <a:ext cx="1005154" cy="554186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Gerade Verbindung mit Pfeil 33"/>
          <p:cNvCxnSpPr>
            <a:stCxn id="22" idx="2"/>
            <a:endCxn id="20" idx="0"/>
          </p:cNvCxnSpPr>
          <p:nvPr/>
        </p:nvCxnSpPr>
        <p:spPr>
          <a:xfrm flipH="1">
            <a:off x="7513018" y="3738549"/>
            <a:ext cx="1547076" cy="510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2" idx="2"/>
            <a:endCxn id="21" idx="0"/>
          </p:cNvCxnSpPr>
          <p:nvPr/>
        </p:nvCxnSpPr>
        <p:spPr>
          <a:xfrm>
            <a:off x="9060094" y="3738549"/>
            <a:ext cx="1504257" cy="526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hteckige Legende 11"/>
          <p:cNvSpPr/>
          <p:nvPr/>
        </p:nvSpPr>
        <p:spPr>
          <a:xfrm>
            <a:off x="1713166" y="1419780"/>
            <a:ext cx="1923885" cy="758341"/>
          </a:xfrm>
          <a:prstGeom prst="wedgeRectCallout">
            <a:avLst>
              <a:gd name="adj1" fmla="val -27343"/>
              <a:gd name="adj2" fmla="val 14895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Liefert statische Inhalte (z.B. HTML, CSS)</a:t>
            </a:r>
            <a:endParaRPr lang="en-US" sz="1400" dirty="0"/>
          </a:p>
        </p:txBody>
      </p:sp>
      <p:sp>
        <p:nvSpPr>
          <p:cNvPr id="23" name="Rechteckige Legende 22"/>
          <p:cNvSpPr/>
          <p:nvPr/>
        </p:nvSpPr>
        <p:spPr>
          <a:xfrm>
            <a:off x="1186247" y="6038278"/>
            <a:ext cx="1923885" cy="758341"/>
          </a:xfrm>
          <a:prstGeom prst="wedgeRectCallout">
            <a:avLst>
              <a:gd name="adj1" fmla="val -27343"/>
              <a:gd name="adj2" fmla="val -80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Ablage für Dateien (HTML, CSS, JS, JPG, PDF, DOC, etc.)</a:t>
            </a:r>
            <a:endParaRPr lang="en-US" sz="1400" dirty="0"/>
          </a:p>
        </p:txBody>
      </p:sp>
      <p:sp>
        <p:nvSpPr>
          <p:cNvPr id="24" name="Rechteckige Legende 23"/>
          <p:cNvSpPr/>
          <p:nvPr/>
        </p:nvSpPr>
        <p:spPr>
          <a:xfrm>
            <a:off x="3975193" y="6038277"/>
            <a:ext cx="2558847" cy="758341"/>
          </a:xfrm>
          <a:prstGeom prst="wedgeRectCallout">
            <a:avLst>
              <a:gd name="adj1" fmla="val -16502"/>
              <a:gd name="adj2" fmla="val -7729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Ablage für Meta-Informationen (Autor, Pfad, Datum, Version, etc.)</a:t>
            </a:r>
            <a:endParaRPr lang="en-US" sz="1400" dirty="0"/>
          </a:p>
        </p:txBody>
      </p:sp>
      <p:sp>
        <p:nvSpPr>
          <p:cNvPr id="25" name="Rechteckige Legende 24"/>
          <p:cNvSpPr/>
          <p:nvPr/>
        </p:nvSpPr>
        <p:spPr>
          <a:xfrm>
            <a:off x="4072390" y="1410476"/>
            <a:ext cx="1923885" cy="758341"/>
          </a:xfrm>
          <a:prstGeom prst="wedgeRectCallout">
            <a:avLst>
              <a:gd name="adj1" fmla="val -26275"/>
              <a:gd name="adj2" fmla="val 15031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Liefert dynamische Inhalte (z.B. AJAX-</a:t>
            </a:r>
            <a:r>
              <a:rPr lang="de-DE" sz="1400" dirty="0" err="1" smtClean="0"/>
              <a:t>Requests</a:t>
            </a:r>
            <a:r>
              <a:rPr lang="de-DE" sz="1400" dirty="0" smtClean="0"/>
              <a:t>)</a:t>
            </a:r>
            <a:endParaRPr lang="en-US" sz="1400" dirty="0"/>
          </a:p>
        </p:txBody>
      </p:sp>
      <p:cxnSp>
        <p:nvCxnSpPr>
          <p:cNvPr id="26" name="Gerade Verbindung mit Pfeil 25"/>
          <p:cNvCxnSpPr>
            <a:stCxn id="9" idx="1"/>
            <a:endCxn id="7" idx="4"/>
          </p:cNvCxnSpPr>
          <p:nvPr/>
        </p:nvCxnSpPr>
        <p:spPr>
          <a:xfrm flipH="1" flipV="1">
            <a:off x="1958938" y="5357971"/>
            <a:ext cx="576255" cy="1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3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Technologie-Auswahl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Überblick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19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811658" y="2280863"/>
            <a:ext cx="4828854" cy="3708971"/>
          </a:xfrm>
          <a:prstGeom prst="rect">
            <a:avLst/>
          </a:prstGeom>
          <a:solidFill>
            <a:srgbClr val="B0151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6645667" y="2280863"/>
            <a:ext cx="4828854" cy="3708971"/>
          </a:xfrm>
          <a:prstGeom prst="rect">
            <a:avLst/>
          </a:prstGeom>
          <a:solidFill>
            <a:srgbClr val="B0151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993167" y="4875085"/>
            <a:ext cx="965771" cy="965771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8" name="Flussdiagramm: Magnetplattenspeicher 7"/>
          <p:cNvSpPr/>
          <p:nvPr/>
        </p:nvSpPr>
        <p:spPr>
          <a:xfrm>
            <a:off x="4551448" y="4880222"/>
            <a:ext cx="965771" cy="965771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535193" y="4984910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993167" y="2904397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077219" y="2904396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Gerade Verbindung mit Pfeil 12"/>
          <p:cNvCxnSpPr>
            <a:stCxn id="11" idx="2"/>
            <a:endCxn id="8" idx="1"/>
          </p:cNvCxnSpPr>
          <p:nvPr/>
        </p:nvCxnSpPr>
        <p:spPr>
          <a:xfrm>
            <a:off x="4797219" y="3654409"/>
            <a:ext cx="237115" cy="1225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2"/>
            <a:endCxn id="9" idx="0"/>
          </p:cNvCxnSpPr>
          <p:nvPr/>
        </p:nvCxnSpPr>
        <p:spPr>
          <a:xfrm flipH="1">
            <a:off x="3255193" y="3654409"/>
            <a:ext cx="1542026" cy="1330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1" idx="2"/>
            <a:endCxn id="7" idx="1"/>
          </p:cNvCxnSpPr>
          <p:nvPr/>
        </p:nvCxnSpPr>
        <p:spPr>
          <a:xfrm flipH="1">
            <a:off x="1476053" y="3654409"/>
            <a:ext cx="3321166" cy="1220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0" idx="2"/>
            <a:endCxn id="7" idx="1"/>
          </p:cNvCxnSpPr>
          <p:nvPr/>
        </p:nvCxnSpPr>
        <p:spPr>
          <a:xfrm flipH="1">
            <a:off x="1476053" y="3654410"/>
            <a:ext cx="237114" cy="1220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793018" y="4248712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9844351" y="4264747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8340094" y="2988536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2" name="Pfeil nach links und rechts 31"/>
          <p:cNvSpPr/>
          <p:nvPr/>
        </p:nvSpPr>
        <p:spPr>
          <a:xfrm>
            <a:off x="5640513" y="3889071"/>
            <a:ext cx="1005154" cy="554186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Gerade Verbindung mit Pfeil 33"/>
          <p:cNvCxnSpPr>
            <a:stCxn id="22" idx="2"/>
            <a:endCxn id="20" idx="0"/>
          </p:cNvCxnSpPr>
          <p:nvPr/>
        </p:nvCxnSpPr>
        <p:spPr>
          <a:xfrm flipH="1">
            <a:off x="7513018" y="3738549"/>
            <a:ext cx="1547076" cy="510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2" idx="2"/>
            <a:endCxn id="21" idx="0"/>
          </p:cNvCxnSpPr>
          <p:nvPr/>
        </p:nvCxnSpPr>
        <p:spPr>
          <a:xfrm>
            <a:off x="9060094" y="3738549"/>
            <a:ext cx="1504257" cy="526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http://voidcanvas.com/wp-content/uploads/2015/10/Nginx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65" y="2840437"/>
            <a:ext cx="868604" cy="86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ab1nmslvvntp.cloudfront.net/wp-content/uploads/2015/07/1436439824nodejs-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9"/>
          <a:stretch/>
        </p:blipFill>
        <p:spPr bwMode="auto">
          <a:xfrm>
            <a:off x="4089503" y="2897443"/>
            <a:ext cx="1421087" cy="74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dreamcss.com/wp-content/uploads/OpenSearch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908" y="4979615"/>
            <a:ext cx="796567" cy="7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theodo.fr/uploads/blog/2015/11/mongodb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72" y="4904897"/>
            <a:ext cx="815397" cy="9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751" y="3862512"/>
            <a:ext cx="1434343" cy="155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/>
          <p:cNvCxnSpPr>
            <a:stCxn id="9" idx="1"/>
            <a:endCxn id="7" idx="4"/>
          </p:cNvCxnSpPr>
          <p:nvPr/>
        </p:nvCxnSpPr>
        <p:spPr>
          <a:xfrm flipH="1" flipV="1">
            <a:off x="1958938" y="5357971"/>
            <a:ext cx="576255" cy="1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Programmiersprache Abstimmungen</a:t>
            </a:r>
          </a:p>
          <a:p>
            <a:endParaRPr lang="de-DE" b="1" dirty="0" smtClean="0"/>
          </a:p>
          <a:p>
            <a:r>
              <a:rPr lang="de-DE" b="1" dirty="0" smtClean="0"/>
              <a:t>Dokumenten-Persistenz Evaluation	</a:t>
            </a:r>
          </a:p>
          <a:p>
            <a:endParaRPr lang="de-DE" b="1" dirty="0" smtClean="0"/>
          </a:p>
          <a:p>
            <a:r>
              <a:rPr lang="de-DE" b="1" dirty="0" smtClean="0"/>
              <a:t>Search Engine Evaluation</a:t>
            </a:r>
          </a:p>
          <a:p>
            <a:endParaRPr lang="de-DE" b="1" dirty="0" smtClean="0"/>
          </a:p>
          <a:p>
            <a:r>
              <a:rPr lang="de-DE" b="1" dirty="0" smtClean="0"/>
              <a:t>Komponenten-Modell</a:t>
            </a:r>
          </a:p>
          <a:p>
            <a:endParaRPr lang="de-DE" b="1" dirty="0"/>
          </a:p>
          <a:p>
            <a:r>
              <a:rPr lang="de-DE" b="1" dirty="0" smtClean="0"/>
              <a:t>Technologie Auswahl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Technologie-Auswahl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20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385849" y="1835890"/>
            <a:ext cx="9237628" cy="4801314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2114550" lvl="4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Schnell, einfach und leichtgewichtig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i="1" dirty="0" err="1" smtClean="0"/>
              <a:t>Seperation</a:t>
            </a:r>
            <a:r>
              <a:rPr lang="de-DE" i="1" dirty="0" smtClean="0"/>
              <a:t>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Concerns</a:t>
            </a:r>
            <a:r>
              <a:rPr lang="de-DE" dirty="0" smtClean="0"/>
              <a:t> (dynamische vs. Statische Inhalte)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 und leichtgewichtig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Erfahrung im Team (JavaScript und </a:t>
            </a:r>
            <a:r>
              <a:rPr lang="de-DE" dirty="0" err="1" smtClean="0"/>
              <a:t>NodeJS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Wenig Implementierungs-Aufwand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Crawler übernimmt Indizierungs-Management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Unterstützt anfallende Datenformate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Abfragemöglichkeit nach verschiedensten Aspekten der Meta-Daten</a:t>
            </a:r>
          </a:p>
          <a:p>
            <a:pPr lvl="1"/>
            <a:endParaRPr lang="de-DE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Erfahrung im Team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Bewährte Umgebung für </a:t>
            </a:r>
            <a:r>
              <a:rPr lang="de-DE" dirty="0" err="1" smtClean="0"/>
              <a:t>Frontends</a:t>
            </a:r>
            <a:endParaRPr lang="de-DE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grpSp>
        <p:nvGrpSpPr>
          <p:cNvPr id="15" name="Gruppieren 14"/>
          <p:cNvGrpSpPr/>
          <p:nvPr/>
        </p:nvGrpSpPr>
        <p:grpSpPr>
          <a:xfrm>
            <a:off x="1617880" y="2028315"/>
            <a:ext cx="1440000" cy="868604"/>
            <a:chOff x="890427" y="2244537"/>
            <a:chExt cx="1440000" cy="868604"/>
          </a:xfrm>
        </p:grpSpPr>
        <p:sp>
          <p:nvSpPr>
            <p:cNvPr id="5" name="Rechteck 4"/>
            <p:cNvSpPr/>
            <p:nvPr/>
          </p:nvSpPr>
          <p:spPr>
            <a:xfrm>
              <a:off x="890427" y="2308497"/>
              <a:ext cx="1440000" cy="7500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2" descr="http://voidcanvas.com/wp-content/uploads/2015/10/Nginx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125" y="2244537"/>
              <a:ext cx="868604" cy="868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uppieren 15"/>
          <p:cNvGrpSpPr/>
          <p:nvPr/>
        </p:nvGrpSpPr>
        <p:grpSpPr>
          <a:xfrm>
            <a:off x="1617880" y="2898945"/>
            <a:ext cx="1440000" cy="750013"/>
            <a:chOff x="878143" y="3202904"/>
            <a:chExt cx="1440000" cy="750013"/>
          </a:xfrm>
        </p:grpSpPr>
        <p:sp>
          <p:nvSpPr>
            <p:cNvPr id="8" name="Rechteck 7"/>
            <p:cNvSpPr/>
            <p:nvPr/>
          </p:nvSpPr>
          <p:spPr>
            <a:xfrm>
              <a:off x="878143" y="3202904"/>
              <a:ext cx="1440000" cy="7500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4" descr="https://dab1nmslvvntp.cloudfront.net/wp-content/uploads/2015/07/1436439824nodejs-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7" t="20171" r="5445" b="20048"/>
            <a:stretch/>
          </p:blipFill>
          <p:spPr bwMode="auto">
            <a:xfrm>
              <a:off x="908771" y="3353762"/>
              <a:ext cx="1378744" cy="445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pieren 16"/>
          <p:cNvGrpSpPr/>
          <p:nvPr/>
        </p:nvGrpSpPr>
        <p:grpSpPr>
          <a:xfrm>
            <a:off x="1617880" y="3717127"/>
            <a:ext cx="1440000" cy="767426"/>
            <a:chOff x="871514" y="4097311"/>
            <a:chExt cx="1440000" cy="767426"/>
          </a:xfrm>
        </p:grpSpPr>
        <p:sp>
          <p:nvSpPr>
            <p:cNvPr id="10" name="Rechteck 9"/>
            <p:cNvSpPr/>
            <p:nvPr/>
          </p:nvSpPr>
          <p:spPr>
            <a:xfrm>
              <a:off x="871514" y="4102606"/>
              <a:ext cx="1440000" cy="7500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 descr="http://cdn.dreamcss.com/wp-content/uploads/OpenSearchServ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229" y="4097311"/>
              <a:ext cx="796567" cy="767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pieren 17"/>
          <p:cNvGrpSpPr/>
          <p:nvPr/>
        </p:nvGrpSpPr>
        <p:grpSpPr>
          <a:xfrm>
            <a:off x="1854992" y="4545899"/>
            <a:ext cx="965771" cy="965771"/>
            <a:chOff x="1024025" y="5002308"/>
            <a:chExt cx="965771" cy="965771"/>
          </a:xfrm>
        </p:grpSpPr>
        <p:sp>
          <p:nvSpPr>
            <p:cNvPr id="12" name="Flussdiagramm: Magnetplattenspeicher 11"/>
            <p:cNvSpPr/>
            <p:nvPr/>
          </p:nvSpPr>
          <p:spPr>
            <a:xfrm>
              <a:off x="1024025" y="5002308"/>
              <a:ext cx="965771" cy="965771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0" descr="http://www.theodo.fr/uploads/blog/2015/11/mongodb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9" t="8871" r="8909" b="10058"/>
            <a:stretch/>
          </p:blipFill>
          <p:spPr bwMode="auto">
            <a:xfrm>
              <a:off x="1181100" y="5111749"/>
              <a:ext cx="660400" cy="774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4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77" y="5511670"/>
            <a:ext cx="9936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5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MongoDB</a:t>
            </a:r>
            <a:r>
              <a:rPr lang="de-DE" dirty="0"/>
              <a:t> - Überblick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Dokumentenorientiert </a:t>
            </a:r>
          </a:p>
          <a:p>
            <a:r>
              <a:rPr lang="de-DE" dirty="0"/>
              <a:t>JSON / BSON</a:t>
            </a:r>
          </a:p>
          <a:p>
            <a:r>
              <a:rPr lang="de-DE" dirty="0"/>
              <a:t>Optimiert für viele Schreibzugriffe</a:t>
            </a:r>
          </a:p>
          <a:p>
            <a:r>
              <a:rPr lang="de-DE" dirty="0"/>
              <a:t>Skalierbar (Horizontal)</a:t>
            </a:r>
          </a:p>
          <a:p>
            <a:r>
              <a:rPr lang="de-DE" dirty="0"/>
              <a:t>Schemalos</a:t>
            </a:r>
          </a:p>
          <a:p>
            <a:r>
              <a:rPr lang="de-DE" dirty="0"/>
              <a:t>Query </a:t>
            </a:r>
            <a:r>
              <a:rPr lang="de-DE" dirty="0" err="1"/>
              <a:t>by</a:t>
            </a:r>
            <a:r>
              <a:rPr lang="de-DE" dirty="0"/>
              <a:t> JavaScript (alternativ JDBC)</a:t>
            </a:r>
          </a:p>
          <a:p>
            <a:r>
              <a:rPr lang="de-DE" dirty="0"/>
              <a:t>Max. Datengröße 16MB</a:t>
            </a:r>
          </a:p>
          <a:p>
            <a:pPr lvl="1"/>
            <a:r>
              <a:rPr lang="de-DE" dirty="0" err="1"/>
              <a:t>GridFS</a:t>
            </a:r>
            <a:r>
              <a:rPr lang="de-DE" dirty="0"/>
              <a:t> Erweiterung/Framework für größere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6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MongoDB</a:t>
            </a:r>
            <a:r>
              <a:rPr lang="de-DE" dirty="0"/>
              <a:t> - Performance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651728"/>
              </p:ext>
            </p:extLst>
          </p:nvPr>
        </p:nvGraphicFramePr>
        <p:xfrm>
          <a:off x="1543259" y="2337309"/>
          <a:ext cx="894752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639">
                  <a:extLst>
                    <a:ext uri="{9D8B030D-6E8A-4147-A177-3AD203B41FA5}">
                      <a16:colId xmlns:a16="http://schemas.microsoft.com/office/drawing/2014/main" val="4282202120"/>
                    </a:ext>
                  </a:extLst>
                </a:gridCol>
                <a:gridCol w="3260785">
                  <a:extLst>
                    <a:ext uri="{9D8B030D-6E8A-4147-A177-3AD203B41FA5}">
                      <a16:colId xmlns:a16="http://schemas.microsoft.com/office/drawing/2014/main" val="3178417975"/>
                    </a:ext>
                  </a:extLst>
                </a:gridCol>
                <a:gridCol w="3279097">
                  <a:extLst>
                    <a:ext uri="{9D8B030D-6E8A-4147-A177-3AD203B41FA5}">
                      <a16:colId xmlns:a16="http://schemas.microsoft.com/office/drawing/2014/main" val="18166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 Sekunden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von FS in DB schreiben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von DB in</a:t>
                      </a:r>
                      <a:r>
                        <a:rPr lang="de-DE" baseline="0" dirty="0"/>
                        <a:t> FS schreiben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69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         100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1,739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0,660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7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  </a:t>
                      </a:r>
                      <a:r>
                        <a:rPr lang="de-DE" dirty="0"/>
                        <a:t>         10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0,088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44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             1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DOCX     </a:t>
                      </a:r>
                      <a:r>
                        <a:rPr lang="de-DE" baseline="0" dirty="0"/>
                        <a:t>    10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0,191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0,094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DOCX </a:t>
                      </a:r>
                      <a:r>
                        <a:rPr lang="de-DE" baseline="0" dirty="0"/>
                        <a:t>     </a:t>
                      </a:r>
                      <a:r>
                        <a:rPr lang="de-DE" dirty="0"/>
                        <a:t>     1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0,021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948715"/>
                  </a:ext>
                </a:extLst>
              </a:tr>
            </a:tbl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CouchDB</a:t>
            </a:r>
            <a:r>
              <a:rPr lang="de-DE" dirty="0"/>
              <a:t> – Überblick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Dokumentenorientiert</a:t>
            </a:r>
          </a:p>
          <a:p>
            <a:r>
              <a:rPr lang="de-DE" dirty="0"/>
              <a:t>Stichwortdaten und abgeschlossene Dokumente werden in sich abgeschlossen Persistiert (keine Referenzen notwendig)</a:t>
            </a:r>
          </a:p>
          <a:p>
            <a:r>
              <a:rPr lang="de-DE" dirty="0"/>
              <a:t>Speicherstruktur: JSON (Schemalos) in B-</a:t>
            </a:r>
            <a:r>
              <a:rPr lang="de-DE" dirty="0" err="1"/>
              <a:t>Tree</a:t>
            </a:r>
            <a:r>
              <a:rPr lang="de-DE" dirty="0"/>
              <a:t>, Format kann für gleichartige Dokumente unterschiedlich sein</a:t>
            </a:r>
          </a:p>
          <a:p>
            <a:r>
              <a:rPr lang="de-DE" dirty="0" err="1"/>
              <a:t>Versionierung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</a:t>
            </a:r>
          </a:p>
          <a:p>
            <a:r>
              <a:rPr lang="de-DE" dirty="0"/>
              <a:t>Zugriff über REST Interface oder API (</a:t>
            </a:r>
            <a:r>
              <a:rPr lang="de-DE" dirty="0" err="1"/>
              <a:t>Javascript</a:t>
            </a:r>
            <a:r>
              <a:rPr lang="de-DE" dirty="0"/>
              <a:t>, PHP, Perl, Ruby, Python)</a:t>
            </a:r>
          </a:p>
          <a:p>
            <a:r>
              <a:rPr lang="de-DE" dirty="0"/>
              <a:t>Clusterfähig – inkrementelle Replikation </a:t>
            </a:r>
          </a:p>
          <a:p>
            <a:r>
              <a:rPr lang="de-DE" dirty="0"/>
              <a:t>Feingranulares Berechtigungskonzept (</a:t>
            </a:r>
            <a:r>
              <a:rPr lang="de-DE" dirty="0" err="1"/>
              <a:t>Restrictions</a:t>
            </a:r>
            <a:r>
              <a:rPr lang="de-DE" dirty="0"/>
              <a:t> auf Request Ebene)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0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73" y="0"/>
            <a:ext cx="9007366" cy="688798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3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CouchDB</a:t>
            </a:r>
            <a:r>
              <a:rPr lang="de-DE" dirty="0"/>
              <a:t> – Überblick (</a:t>
            </a:r>
            <a:r>
              <a:rPr lang="de-DE" dirty="0" err="1"/>
              <a:t>cont</a:t>
            </a:r>
            <a:r>
              <a:rPr lang="de-DE" dirty="0"/>
              <a:t>.)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Geringer Konfigurationsaufwand</a:t>
            </a:r>
          </a:p>
          <a:p>
            <a:r>
              <a:rPr lang="de-DE" dirty="0"/>
              <a:t>Webinterface</a:t>
            </a:r>
          </a:p>
          <a:p>
            <a:r>
              <a:rPr lang="de-DE" dirty="0"/>
              <a:t>Plattformunabhängig</a:t>
            </a:r>
          </a:p>
          <a:p>
            <a:r>
              <a:rPr lang="de-DE" dirty="0"/>
              <a:t>Geringer Ressourcenverbrauch  </a:t>
            </a:r>
          </a:p>
          <a:p>
            <a:pPr lvl="1"/>
            <a:r>
              <a:rPr lang="de-DE" dirty="0"/>
              <a:t>&lt; 20GB HDD + &lt; 100MB RAM [20.000 Dokumente]</a:t>
            </a:r>
          </a:p>
          <a:p>
            <a:r>
              <a:rPr lang="de-DE" dirty="0"/>
              <a:t>Modular erweiterbar</a:t>
            </a:r>
          </a:p>
          <a:p>
            <a:r>
              <a:rPr lang="de-DE" b="1" dirty="0"/>
              <a:t>Existierendes Derivat IBM </a:t>
            </a:r>
            <a:r>
              <a:rPr lang="de-DE" b="1" dirty="0" err="1"/>
              <a:t>Cloudant</a:t>
            </a:r>
            <a:r>
              <a:rPr lang="de-DE" b="1" dirty="0"/>
              <a:t> (basiert auf </a:t>
            </a:r>
            <a:r>
              <a:rPr lang="de-DE" b="1" dirty="0" err="1"/>
              <a:t>Lucene</a:t>
            </a:r>
            <a:r>
              <a:rPr lang="de-DE" b="1" dirty="0"/>
              <a:t> + </a:t>
            </a:r>
            <a:r>
              <a:rPr lang="de-DE" b="1" dirty="0" err="1"/>
              <a:t>CouchDB</a:t>
            </a:r>
            <a:r>
              <a:rPr lang="de-DE" b="1" dirty="0"/>
              <a:t>)</a:t>
            </a:r>
          </a:p>
          <a:p>
            <a:pPr lvl="1"/>
            <a:r>
              <a:rPr lang="de-DE" dirty="0">
                <a:hlinkClick r:id="rId3"/>
              </a:rPr>
              <a:t>https://cloudant.com/blog/open-sourcing-cloudant-search/</a:t>
            </a:r>
          </a:p>
          <a:p>
            <a:pPr lvl="1"/>
            <a:r>
              <a:rPr lang="de-DE" dirty="0">
                <a:hlinkClick r:id="rId3"/>
              </a:rPr>
              <a:t>https://developer.ibm.com/clouddataservices/2015/10/20/using-lucene-within-couchdb/</a:t>
            </a:r>
            <a:endParaRPr lang="de-DE" dirty="0"/>
          </a:p>
          <a:p>
            <a:pPr lvl="1"/>
            <a:r>
              <a:rPr lang="de-DE" dirty="0">
                <a:hlinkClick r:id="rId4"/>
              </a:rPr>
              <a:t>https://hub.docker.com/r/ncheaz/couchdb/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3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CouchDB</a:t>
            </a:r>
            <a:r>
              <a:rPr lang="de-DE" dirty="0"/>
              <a:t> – Performance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069071"/>
              </p:ext>
            </p:extLst>
          </p:nvPr>
        </p:nvGraphicFramePr>
        <p:xfrm>
          <a:off x="1543259" y="2337309"/>
          <a:ext cx="894752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639">
                  <a:extLst>
                    <a:ext uri="{9D8B030D-6E8A-4147-A177-3AD203B41FA5}">
                      <a16:colId xmlns:a16="http://schemas.microsoft.com/office/drawing/2014/main" val="4282202120"/>
                    </a:ext>
                  </a:extLst>
                </a:gridCol>
                <a:gridCol w="3260785">
                  <a:extLst>
                    <a:ext uri="{9D8B030D-6E8A-4147-A177-3AD203B41FA5}">
                      <a16:colId xmlns:a16="http://schemas.microsoft.com/office/drawing/2014/main" val="3178417975"/>
                    </a:ext>
                  </a:extLst>
                </a:gridCol>
                <a:gridCol w="3279097">
                  <a:extLst>
                    <a:ext uri="{9D8B030D-6E8A-4147-A177-3AD203B41FA5}">
                      <a16:colId xmlns:a16="http://schemas.microsoft.com/office/drawing/2014/main" val="18166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 Sekunden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von FS in DB schreiben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von DB in</a:t>
                      </a:r>
                      <a:r>
                        <a:rPr lang="de-DE" baseline="0" dirty="0"/>
                        <a:t> FS schreiben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69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         100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2,358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1,769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7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  </a:t>
                      </a:r>
                      <a:r>
                        <a:rPr lang="de-DE" dirty="0"/>
                        <a:t>         10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0,304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0,200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44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             1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0,044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DOCX     </a:t>
                      </a:r>
                      <a:r>
                        <a:rPr lang="de-DE" baseline="0" dirty="0"/>
                        <a:t>    10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0,289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0,190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DOCX </a:t>
                      </a:r>
                      <a:r>
                        <a:rPr lang="de-DE" baseline="0" dirty="0"/>
                        <a:t>     </a:t>
                      </a:r>
                      <a:r>
                        <a:rPr lang="de-DE" dirty="0"/>
                        <a:t>     1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0,045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948715"/>
                  </a:ext>
                </a:extLst>
              </a:tr>
            </a:tbl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  <a:br>
              <a:rPr lang="de-DE" dirty="0" smtClean="0"/>
            </a:br>
            <a:r>
              <a:rPr lang="de-DE" dirty="0" smtClean="0"/>
              <a:t>1. Umfrage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1835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  <a:br>
              <a:rPr lang="de-DE" dirty="0" smtClean="0"/>
            </a:br>
            <a:r>
              <a:rPr lang="de-DE" dirty="0" smtClean="0"/>
              <a:t>2. Umfrage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040187"/>
              </p:ext>
            </p:extLst>
          </p:nvPr>
        </p:nvGraphicFramePr>
        <p:xfrm>
          <a:off x="959474" y="2052638"/>
          <a:ext cx="46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483416012"/>
              </p:ext>
            </p:extLst>
          </p:nvPr>
        </p:nvGraphicFramePr>
        <p:xfrm>
          <a:off x="6510739" y="2052638"/>
          <a:ext cx="46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352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  <a:br>
              <a:rPr lang="de-DE" dirty="0" smtClean="0"/>
            </a:br>
            <a:r>
              <a:rPr lang="de-DE" dirty="0" smtClean="0"/>
              <a:t>Ergebnis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3090609"/>
            <a:ext cx="8946541" cy="1789617"/>
          </a:xfrm>
          <a:solidFill>
            <a:srgbClr val="000000">
              <a:alpha val="50196"/>
            </a:srgbClr>
          </a:solidFill>
        </p:spPr>
        <p:txBody>
          <a:bodyPr/>
          <a:lstStyle/>
          <a:p>
            <a:r>
              <a:rPr lang="de-DE" dirty="0" smtClean="0"/>
              <a:t>Denkbare Technologie-Kompositionen:</a:t>
            </a:r>
          </a:p>
          <a:p>
            <a:pPr lvl="1"/>
            <a:r>
              <a:rPr lang="de-DE" dirty="0" smtClean="0"/>
              <a:t>Java Backend mit Groovy &amp; </a:t>
            </a:r>
            <a:r>
              <a:rPr lang="de-DE" dirty="0" err="1" smtClean="0"/>
              <a:t>Grails</a:t>
            </a:r>
            <a:r>
              <a:rPr lang="de-DE" dirty="0" smtClean="0"/>
              <a:t> und Groovy Server Pages Frontend</a:t>
            </a:r>
          </a:p>
          <a:p>
            <a:pPr lvl="1"/>
            <a:r>
              <a:rPr lang="de-DE" dirty="0" smtClean="0"/>
              <a:t>Java Backend mit Spring und JavaScript Frontend mit </a:t>
            </a:r>
            <a:r>
              <a:rPr lang="de-DE" dirty="0" err="1" smtClean="0"/>
              <a:t>AngularJS</a:t>
            </a:r>
            <a:endParaRPr lang="de-DE" dirty="0" smtClean="0"/>
          </a:p>
          <a:p>
            <a:pPr lvl="1"/>
            <a:r>
              <a:rPr lang="de-DE" dirty="0" smtClean="0"/>
              <a:t>JavaScript Backend mit </a:t>
            </a:r>
            <a:r>
              <a:rPr lang="de-DE" dirty="0" err="1" smtClean="0"/>
              <a:t>NodeJS</a:t>
            </a:r>
            <a:r>
              <a:rPr lang="de-DE" dirty="0" smtClean="0"/>
              <a:t> und JavaScript Frontend mit </a:t>
            </a:r>
            <a:r>
              <a:rPr lang="de-DE" dirty="0" err="1" smtClean="0"/>
              <a:t>AngularJS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513371"/>
              </p:ext>
            </p:extLst>
          </p:nvPr>
        </p:nvGraphicFramePr>
        <p:xfrm>
          <a:off x="1103313" y="2052638"/>
          <a:ext cx="936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Optionen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875362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08374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4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256462"/>
              </p:ext>
            </p:extLst>
          </p:nvPr>
        </p:nvGraphicFramePr>
        <p:xfrm>
          <a:off x="1080000" y="2160000"/>
          <a:ext cx="972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2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827</Words>
  <Application>Microsoft Office PowerPoint</Application>
  <PresentationFormat>Breitbild</PresentationFormat>
  <Paragraphs>297</Paragraphs>
  <Slides>26</Slides>
  <Notes>12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Ion</vt:lpstr>
      <vt:lpstr>Technologie-Evaluation</vt:lpstr>
      <vt:lpstr>Inhalt</vt:lpstr>
      <vt:lpstr>Programmiersprache 1. Umfrage</vt:lpstr>
      <vt:lpstr>Programmiersprache 2. Umfrage</vt:lpstr>
      <vt:lpstr>Programmiersprache Ergebnis</vt:lpstr>
      <vt:lpstr>Dokumenten-Persistenz Grundlagen</vt:lpstr>
      <vt:lpstr>Dokumenten-Persistenz Optionen</vt:lpstr>
      <vt:lpstr>Dokumenten-Persistenz Hands-On</vt:lpstr>
      <vt:lpstr>Dokumenten-Persistenz Datenbank</vt:lpstr>
      <vt:lpstr>Dokumenten-Persistenz File System</vt:lpstr>
      <vt:lpstr>Dokumenten-Persistenz Hybrid</vt:lpstr>
      <vt:lpstr>Dokumenten-Persistenz Ergebnis</vt:lpstr>
      <vt:lpstr>Search Engine Optionen </vt:lpstr>
      <vt:lpstr>Search Engine Vergleichs-Kriterien</vt:lpstr>
      <vt:lpstr>Search Engine Vergleich</vt:lpstr>
      <vt:lpstr>Search Engine Benchmarks</vt:lpstr>
      <vt:lpstr>Search Engine Ergebnis</vt:lpstr>
      <vt:lpstr>Komponenten-Modell</vt:lpstr>
      <vt:lpstr>Technologie-Auswahl Überblick</vt:lpstr>
      <vt:lpstr>Technologie-Auswahl Rationale</vt:lpstr>
      <vt:lpstr>MongoDB - Überblick</vt:lpstr>
      <vt:lpstr>MongoDB - Performance</vt:lpstr>
      <vt:lpstr>CouchDB – Überblick</vt:lpstr>
      <vt:lpstr>PowerPoint-Präsentation</vt:lpstr>
      <vt:lpstr>CouchDB – Überblick (cont.)</vt:lpstr>
      <vt:lpstr>CouchDB –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Technologie-Evaluation</dc:title>
  <dc:creator>Alexander Schramm</dc:creator>
  <cp:lastModifiedBy>Alexander Schramm</cp:lastModifiedBy>
  <cp:revision>56</cp:revision>
  <dcterms:created xsi:type="dcterms:W3CDTF">2016-05-17T17:52:45Z</dcterms:created>
  <dcterms:modified xsi:type="dcterms:W3CDTF">2016-05-30T16:25:59Z</dcterms:modified>
</cp:coreProperties>
</file>