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06A2-6F6C-4E5A-9392-83FFEBC8B205}" type="datetimeFigureOut">
              <a:rPr lang="en-NL" smtClean="0"/>
              <a:t>16/10/2018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6C31-1BE3-4A5F-9564-BC750A6DC6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232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0448-5F57-4888-AF41-1ECFFC681029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7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19A0-D783-4262-A0FB-FE9F07DB2101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76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978-EC5B-4ED5-93F1-F783522AB439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23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0996-3A4F-42E9-989B-D5383380D0B6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306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91F5-C075-4BF0-BF36-30EEEAFAC2F2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8FE-E9C5-4BC5-8EAF-D8838E0DC8B4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272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DCE-3413-4A7B-9128-C273E2B8AF46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640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DCF9-C746-42A9-9F17-55317AE46532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65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C90E-BDD9-41F1-87CC-F8D5E149A151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526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4B8469-03EC-4099-A1E8-89CA0249736D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488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444-62B6-41E4-BD5B-F54168538813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55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E146FA-A011-4039-82DA-9353E2335939}" type="datetime8">
              <a:rPr lang="en-NL" smtClean="0"/>
              <a:t>16/10/2018 23:33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46A203-7B36-40E6-86FC-7DF04FBF8A4D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7F35-51C0-4BC8-984E-11B011430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Communication with </a:t>
            </a:r>
            <a:br>
              <a:rPr lang="en-US" b="1" dirty="0"/>
            </a:br>
            <a:r>
              <a:rPr lang="en-US" b="1" dirty="0"/>
              <a:t>Co-workers</a:t>
            </a:r>
            <a:endParaRPr lang="en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BF440-C2B0-47E7-9108-A7A19FD40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Digidentity Assignment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0B531-07B7-4899-99EA-12AF4E55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6FCE-0141-4540-A34A-B47560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111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F755-9D64-4FAB-973C-658A64C2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Reporting within Team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9332-7E72-4A1A-9ABB-8AAF6103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Test team member (the discoverer) finds a bug and reaches out to development team member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Communication can either be F2F or over call based on project/Team setup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bug fix is going to take longer duration then raise a defect in Defect management tool(JIRA/HP ALM/QC) and track it, follow it up until it get fixed with timely reminders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Keep a track of it in necessary status meeting Eg: Daily Stand-Up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Once the issue is resolved arrange session with team to share updates(Share knowledge)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E49D-6752-4A76-9DE1-70ED9FB9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6DE36-4277-4747-9097-5BD22642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402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250A-3799-4306-BB94-17C34280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Reporting Outside Team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69B1-01CA-46CA-9159-F577AE2D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Tester raise defect in any defect tracking tool(HP ALM,JIRA, Bugzilla ..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Assign the defect number to affected test case, based on severity mark it as blocker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Raise an impediment in cross team meetings Eg: Scrum of Scrums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Take up issue in scrum meeting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B51AB-F5FF-4340-9497-3FFDFAB7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BCDF0-C92E-48D0-BF3F-47C82BA7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464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1BBA-C72C-413D-A367-3EDEC70F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Bug Report-from assignment</a:t>
            </a:r>
            <a:endParaRPr lang="en-NL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81E1F4-FA3C-404C-A8AD-717239D5F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636" y="731838"/>
            <a:ext cx="4714803" cy="52578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97EF5-63F6-4D0D-97C5-065B1592A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number</a:t>
            </a:r>
          </a:p>
          <a:p>
            <a:r>
              <a:rPr lang="en-US" dirty="0"/>
              <a:t>Issue Name </a:t>
            </a:r>
          </a:p>
          <a:p>
            <a:r>
              <a:rPr lang="en-US" dirty="0"/>
              <a:t>Reporter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Screenshot</a:t>
            </a:r>
          </a:p>
          <a:p>
            <a:r>
              <a:rPr lang="en-US" dirty="0"/>
              <a:t>Platform</a:t>
            </a:r>
          </a:p>
          <a:p>
            <a:r>
              <a:rPr lang="en-US" dirty="0"/>
              <a:t>Severity</a:t>
            </a:r>
          </a:p>
          <a:p>
            <a:r>
              <a:rPr lang="en-US" dirty="0"/>
              <a:t>Assigned To</a:t>
            </a:r>
          </a:p>
          <a:p>
            <a:r>
              <a:rPr lang="en-US" dirty="0"/>
              <a:t>Priority</a:t>
            </a:r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978F-EB12-4C54-BA6E-29CA517B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B681-CEFD-4412-9C01-7C66737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74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3E85-A9B8-4571-93D1-15EB9478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Bug report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DE11-7ABC-43A4-B6FC-CEF2BBBE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 clear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Reproducible</a:t>
            </a:r>
          </a:p>
          <a:p>
            <a:pPr fontAlgn="t">
              <a:buFont typeface="Wingdings" panose="05000000000000000000" pitchFamily="2" charset="2"/>
              <a:buChar char="q"/>
            </a:pPr>
            <a:r>
              <a:rPr lang="en-US" dirty="0"/>
              <a:t> Detailed steps to reproduce the defect</a:t>
            </a:r>
          </a:p>
          <a:p>
            <a:pPr fontAlgn="t">
              <a:buFont typeface="Wingdings" panose="05000000000000000000" pitchFamily="2" charset="2"/>
              <a:buChar char="q"/>
            </a:pPr>
            <a:r>
              <a:rPr lang="en-US" dirty="0"/>
              <a:t> Indication of the important characteristics of the defect such as severity, priority, type &amp; so on</a:t>
            </a:r>
          </a:p>
          <a:p>
            <a:pPr fontAlgn="t">
              <a:buFont typeface="Wingdings" panose="05000000000000000000" pitchFamily="2" charset="2"/>
              <a:buChar char="q"/>
            </a:pPr>
            <a:r>
              <a:rPr lang="en-US" dirty="0"/>
              <a:t> Illustrations or videos of the defect in the addition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51C1E-232B-4155-92A1-4ED63A09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D0B2-E534-46B2-A7DB-AF7F0AD9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22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7F35-51C0-4BC8-984E-11B011430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          THANK YOU</a:t>
            </a:r>
            <a:endParaRPr lang="en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BF440-C2B0-47E7-9108-A7A19FD40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Digidentity Assignment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0B531-07B7-4899-99EA-12AF4E55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Author-Kanchan Jahagirdar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6FCE-0141-4540-A34A-B47560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A203-7B36-40E6-86FC-7DF04FBF8A4D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2440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77</TotalTime>
  <Words>246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Communication with  Co-workers</vt:lpstr>
      <vt:lpstr>Reporting within Team</vt:lpstr>
      <vt:lpstr>Reporting Outside Team</vt:lpstr>
      <vt:lpstr>Sample Bug Report-from assignment</vt:lpstr>
      <vt:lpstr>Characteristics of Bug report</vt:lpstr>
      <vt:lpstr>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Jahagirdar</dc:creator>
  <cp:lastModifiedBy>Sanket Jahagirdar</cp:lastModifiedBy>
  <cp:revision>28</cp:revision>
  <dcterms:created xsi:type="dcterms:W3CDTF">2018-10-16T20:20:46Z</dcterms:created>
  <dcterms:modified xsi:type="dcterms:W3CDTF">2018-10-16T21:38:15Z</dcterms:modified>
</cp:coreProperties>
</file>