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4" r:id="rId3"/>
  </p:sldMasterIdLst>
  <p:notesMasterIdLst>
    <p:notesMasterId r:id="rId18"/>
  </p:notesMasterIdLst>
  <p:handoutMasterIdLst>
    <p:handoutMasterId r:id="rId19"/>
  </p:handoutMasterIdLst>
  <p:sldIdLst>
    <p:sldId id="299" r:id="rId4"/>
    <p:sldId id="306" r:id="rId5"/>
    <p:sldId id="307" r:id="rId6"/>
    <p:sldId id="305" r:id="rId7"/>
    <p:sldId id="258" r:id="rId8"/>
    <p:sldId id="300" r:id="rId9"/>
    <p:sldId id="303" r:id="rId10"/>
    <p:sldId id="302" r:id="rId11"/>
    <p:sldId id="312" r:id="rId12"/>
    <p:sldId id="309" r:id="rId13"/>
    <p:sldId id="308" r:id="rId14"/>
    <p:sldId id="310" r:id="rId15"/>
    <p:sldId id="311" r:id="rId16"/>
    <p:sldId id="304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Arial Unicode MS" panose="020B0604020202020204" pitchFamily="34" charset="-128"/>
      <p:regular r:id="rId22"/>
    </p:embeddedFont>
    <p:embeddedFont>
      <p:font typeface="맑은 고딕" panose="020B0503020000020004" pitchFamily="34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86" d="100"/>
          <a:sy n="86" d="100"/>
        </p:scale>
        <p:origin x="73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2021-11-08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0F66A-C498-4C47-BDEC-AE48B38AB09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C15E-AF93-4396-ADC4-F092CF59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112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2C15E-AF93-4396-ADC4-F092CF590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 rot="20071526">
            <a:off x="2274000" y="2211914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</a:t>
            </a:r>
            <a:r>
              <a:rPr lang="en-US" altLang="ko-KR" dirty="0" smtClean="0"/>
              <a:t>Agenda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5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6" r:id="rId4"/>
    <p:sldLayoutId id="2147483671" r:id="rId5"/>
    <p:sldLayoutId id="2147483658" r:id="rId6"/>
    <p:sldLayoutId id="2147483659" r:id="rId7"/>
    <p:sldLayoutId id="2147483673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5" r:id="rId16"/>
    <p:sldLayoutId id="2147483674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Specification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ER diagram</a:t>
            </a:r>
            <a:endParaRPr lang="en-US" dirty="0"/>
          </a:p>
        </p:txBody>
      </p:sp>
      <p:sp>
        <p:nvSpPr>
          <p:cNvPr id="3" name="AutoShape 2" descr="System login interface control flow progra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deblokt.com/wp-content/uploads/2019/09/3-5-1024x7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4466"/>
            <a:ext cx="5328592" cy="41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071526">
            <a:off x="2274000" y="2211914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46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2" y="987574"/>
            <a:ext cx="7652435" cy="3832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Test case scenarios</a:t>
            </a:r>
          </a:p>
        </p:txBody>
      </p:sp>
      <p:sp>
        <p:nvSpPr>
          <p:cNvPr id="7" name="TextBox 6"/>
          <p:cNvSpPr txBox="1"/>
          <p:nvPr/>
        </p:nvSpPr>
        <p:spPr>
          <a:xfrm rot="20071526">
            <a:off x="3707791" y="3172850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800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534E427-6346-4169-B5C6-E967EE115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76787"/>
              </p:ext>
            </p:extLst>
          </p:nvPr>
        </p:nvGraphicFramePr>
        <p:xfrm>
          <a:off x="1835696" y="1605578"/>
          <a:ext cx="5284789" cy="24130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9148732"/>
                    </a:ext>
                  </a:extLst>
                </a:gridCol>
                <a:gridCol w="2541589">
                  <a:extLst>
                    <a:ext uri="{9D8B030D-6E8A-4147-A177-3AD203B41FA5}">
                      <a16:colId xmlns:a16="http://schemas.microsoft.com/office/drawing/2014/main" val="23109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8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ASP.NET Core</a:t>
                      </a:r>
                      <a:r>
                        <a:rPr lang="en-US" sz="1600" baseline="0" dirty="0" smtClean="0"/>
                        <a:t> 5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Angular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jQuery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Visual </a:t>
                      </a:r>
                      <a:r>
                        <a:rPr lang="en-US" sz="1600" dirty="0"/>
                        <a:t>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217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DevExpress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Visual Studio 2019 on cptsvs545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035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Source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VisualSVN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499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071526">
            <a:off x="5405899" y="3309116"/>
            <a:ext cx="281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724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53364"/>
              </p:ext>
            </p:extLst>
          </p:nvPr>
        </p:nvGraphicFramePr>
        <p:xfrm>
          <a:off x="1259632" y="1995686"/>
          <a:ext cx="64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95278348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85629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Dept</a:t>
                      </a:r>
                      <a:r>
                        <a:rPr lang="en-US" sz="1400" dirty="0" smtClean="0"/>
                        <a:t>/20_App/</a:t>
                      </a:r>
                      <a:r>
                        <a:rPr lang="en-US" sz="1400" dirty="0" err="1" smtClean="0"/>
                        <a:t>Project_name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8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Database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CPTSVS52T/SQLEXPRESS;</a:t>
                      </a:r>
                      <a:r>
                        <a:rPr lang="en-US" sz="1400" baseline="0" dirty="0" smtClean="0"/>
                        <a:t> DATABASE_NAME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7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host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http://cptserver01/project_name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8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http://cptserver01/api/project_name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0961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Location source </a:t>
            </a:r>
          </a:p>
        </p:txBody>
      </p:sp>
      <p:sp>
        <p:nvSpPr>
          <p:cNvPr id="5" name="TextBox 4"/>
          <p:cNvSpPr txBox="1"/>
          <p:nvPr/>
        </p:nvSpPr>
        <p:spPr>
          <a:xfrm rot="21086065">
            <a:off x="6261391" y="3354652"/>
            <a:ext cx="1854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35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110085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08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Meeting agenda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73778" y="1779662"/>
            <a:ext cx="4374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 and </a:t>
            </a:r>
            <a:r>
              <a:rPr lang="en-US" sz="2000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Example specification document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338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Introduction and Background</a:t>
            </a:r>
          </a:p>
        </p:txBody>
      </p:sp>
      <p:sp>
        <p:nvSpPr>
          <p:cNvPr id="4" name="右矢印 9"/>
          <p:cNvSpPr/>
          <p:nvPr/>
        </p:nvSpPr>
        <p:spPr>
          <a:xfrm>
            <a:off x="107504" y="2528590"/>
            <a:ext cx="8963942" cy="2667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3"/>
          <p:cNvSpPr/>
          <p:nvPr/>
        </p:nvSpPr>
        <p:spPr>
          <a:xfrm>
            <a:off x="308446" y="1118890"/>
            <a:ext cx="749300" cy="281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kumimoji="1" lang="ja-JP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正方形/長方形 4"/>
          <p:cNvSpPr/>
          <p:nvPr/>
        </p:nvSpPr>
        <p:spPr>
          <a:xfrm>
            <a:off x="1756246" y="1118890"/>
            <a:ext cx="7493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kumimoji="1" lang="ja-JP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正方形/長方形 5"/>
          <p:cNvSpPr/>
          <p:nvPr/>
        </p:nvSpPr>
        <p:spPr>
          <a:xfrm>
            <a:off x="3204046" y="1131590"/>
            <a:ext cx="749300" cy="2819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kumimoji="1" lang="ja-JP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正方形/長方形 6"/>
          <p:cNvSpPr/>
          <p:nvPr/>
        </p:nvSpPr>
        <p:spPr>
          <a:xfrm>
            <a:off x="4740746" y="1131590"/>
            <a:ext cx="7493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kumimoji="1" lang="ja-JP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正方形/長方形 7"/>
          <p:cNvSpPr/>
          <p:nvPr/>
        </p:nvSpPr>
        <p:spPr>
          <a:xfrm>
            <a:off x="5636096" y="1131227"/>
            <a:ext cx="65405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Test</a:t>
            </a:r>
          </a:p>
        </p:txBody>
      </p:sp>
      <p:sp>
        <p:nvSpPr>
          <p:cNvPr id="10" name="正方形/長方形 8"/>
          <p:cNvSpPr/>
          <p:nvPr/>
        </p:nvSpPr>
        <p:spPr>
          <a:xfrm>
            <a:off x="7236296" y="1131590"/>
            <a:ext cx="749300" cy="281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371" y="3976390"/>
            <a:ext cx="168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Requester </a:t>
            </a:r>
            <a:r>
              <a:rPr kumimoji="1" lang="ja-JP" altLang="en-US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⇒</a:t>
            </a:r>
            <a:r>
              <a:rPr kumimoji="1" lang="en-US" altLang="ja-JP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ICD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10346" y="4000758"/>
            <a:ext cx="226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ICD</a:t>
            </a:r>
            <a:r>
              <a:rPr lang="ja-JP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</a:t>
            </a: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Requester</a:t>
            </a:r>
            <a:endParaRPr lang="ja-JP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55046" y="401345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ICD</a:t>
            </a:r>
            <a:r>
              <a:rPr lang="ja-JP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</a:t>
            </a: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Requester</a:t>
            </a:r>
            <a:endParaRPr lang="ja-JP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テキスト ボックス 14"/>
          <p:cNvSpPr txBox="1"/>
          <p:nvPr/>
        </p:nvSpPr>
        <p:spPr>
          <a:xfrm>
            <a:off x="7064846" y="4013458"/>
            <a:ext cx="233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Requester </a:t>
            </a:r>
            <a:r>
              <a:rPr lang="ja-JP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</a:t>
            </a: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ICD</a:t>
            </a:r>
            <a:endParaRPr lang="ja-JP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正方形/長方形 16"/>
          <p:cNvSpPr/>
          <p:nvPr/>
        </p:nvSpPr>
        <p:spPr>
          <a:xfrm>
            <a:off x="1289521" y="1118890"/>
            <a:ext cx="231775" cy="281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kumimoji="1" lang="en-US" altLang="ja-JP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正方形/長方形 17"/>
          <p:cNvSpPr/>
          <p:nvPr/>
        </p:nvSpPr>
        <p:spPr>
          <a:xfrm>
            <a:off x="4248621" y="1156990"/>
            <a:ext cx="231775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kumimoji="1" lang="en-US" altLang="ja-JP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正方形/長方形 18"/>
          <p:cNvSpPr/>
          <p:nvPr/>
        </p:nvSpPr>
        <p:spPr>
          <a:xfrm>
            <a:off x="6725121" y="1156990"/>
            <a:ext cx="231775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kumimoji="1" lang="en-US" altLang="ja-JP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正方形/長方形 19"/>
          <p:cNvSpPr/>
          <p:nvPr/>
        </p:nvSpPr>
        <p:spPr>
          <a:xfrm>
            <a:off x="8312621" y="1156990"/>
            <a:ext cx="231775" cy="281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kumimoji="1" lang="en-US" altLang="ja-JP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3350096" y="1131227"/>
            <a:ext cx="457200" cy="457200"/>
          </a:xfrm>
          <a:prstGeom prst="star5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28268" y="4575590"/>
            <a:ext cx="25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テキスト ボックス 12"/>
          <p:cNvSpPr txBox="1"/>
          <p:nvPr/>
        </p:nvSpPr>
        <p:spPr>
          <a:xfrm>
            <a:off x="4039541" y="790729"/>
            <a:ext cx="2151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ja-JP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ต้องอยู่ในระดับที่ </a:t>
            </a:r>
            <a:r>
              <a:rPr lang="en-US" altLang="ja-JP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r>
              <a:rPr lang="th-TH" altLang="ja-JP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เข้าใจกันได้</a:t>
            </a:r>
            <a:endParaRPr lang="ja-JP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78308" y="1632918"/>
            <a:ext cx="1308100" cy="4068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ym typeface="Wingdings 2" panose="05020102010507070707" pitchFamily="18" charset="2"/>
              </a:rPr>
              <a:t> </a:t>
            </a:r>
            <a:r>
              <a:rPr lang="en-US" sz="1200" dirty="0" smtClean="0"/>
              <a:t>Specification document </a:t>
            </a:r>
            <a:r>
              <a:rPr lang="en-US" sz="1200" dirty="0"/>
              <a:t>I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467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PROJECT NAME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Specification document</a:t>
            </a:r>
          </a:p>
        </p:txBody>
      </p:sp>
      <p:sp>
        <p:nvSpPr>
          <p:cNvPr id="7" name="TextBox 6"/>
          <p:cNvSpPr txBox="1"/>
          <p:nvPr/>
        </p:nvSpPr>
        <p:spPr>
          <a:xfrm rot="20071526">
            <a:off x="2274000" y="2211914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642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 rot="20071526">
            <a:off x="2274000" y="2211914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Specification Document Agenda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919252"/>
            <a:ext cx="7344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Features </a:t>
            </a:r>
            <a:r>
              <a:rPr lang="en-US" sz="2000" dirty="0" smtClean="0"/>
              <a:t>and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UI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Flow program </a:t>
            </a:r>
            <a:r>
              <a:rPr lang="en-US" sz="1400" dirty="0" smtClean="0">
                <a:solidFill>
                  <a:schemeClr val="accent1"/>
                </a:solidFill>
              </a:rPr>
              <a:t>(May be revised after development)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ER Diagram </a:t>
            </a:r>
            <a:r>
              <a:rPr lang="en-US" sz="1400" dirty="0" smtClean="0">
                <a:solidFill>
                  <a:schemeClr val="accent1"/>
                </a:solidFill>
              </a:rPr>
              <a:t>(May </a:t>
            </a:r>
            <a:r>
              <a:rPr lang="en-US" sz="1400" dirty="0">
                <a:solidFill>
                  <a:schemeClr val="accent1"/>
                </a:solidFill>
              </a:rPr>
              <a:t>be revised after development</a:t>
            </a:r>
            <a:r>
              <a:rPr lang="en-US" sz="1400" dirty="0" smtClean="0">
                <a:solidFill>
                  <a:schemeClr val="accent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 case scenarios </a:t>
            </a:r>
            <a:r>
              <a:rPr lang="en-US" sz="1400" dirty="0">
                <a:solidFill>
                  <a:schemeClr val="accent1"/>
                </a:solidFill>
              </a:rPr>
              <a:t>(May be revised after development</a:t>
            </a:r>
            <a:r>
              <a:rPr lang="en-US" sz="1400" dirty="0" smtClean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Location source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Source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Database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Api</a:t>
            </a:r>
            <a:r>
              <a:rPr lang="en-US" sz="2000" dirty="0" smtClean="0"/>
              <a:t> host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1563638"/>
            <a:ext cx="705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nut 4"/>
          <p:cNvSpPr/>
          <p:nvPr/>
        </p:nvSpPr>
        <p:spPr>
          <a:xfrm>
            <a:off x="3961003" y="998430"/>
            <a:ext cx="457200" cy="457200"/>
          </a:xfrm>
          <a:prstGeom prst="donut">
            <a:avLst>
              <a:gd name="adj" fmla="val 16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3851920" y="3075806"/>
            <a:ext cx="822960" cy="822960"/>
          </a:xfrm>
          <a:prstGeom prst="noSmoking">
            <a:avLst>
              <a:gd name="adj" fmla="val 122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884466"/>
            <a:ext cx="8639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Features and role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3528" y="1347614"/>
            <a:ext cx="4085671" cy="3240360"/>
            <a:chOff x="323528" y="1347614"/>
            <a:chExt cx="4085671" cy="3240360"/>
          </a:xfrm>
        </p:grpSpPr>
        <p:sp>
          <p:nvSpPr>
            <p:cNvPr id="7" name="Rectangle 6"/>
            <p:cNvSpPr/>
            <p:nvPr/>
          </p:nvSpPr>
          <p:spPr>
            <a:xfrm>
              <a:off x="323528" y="1347614"/>
              <a:ext cx="4085671" cy="3240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347614"/>
              <a:ext cx="4085671" cy="32403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4716016" y="1347614"/>
            <a:ext cx="3880187" cy="3781598"/>
            <a:chOff x="4716016" y="1347614"/>
            <a:chExt cx="3880187" cy="3781598"/>
          </a:xfrm>
        </p:grpSpPr>
        <p:sp>
          <p:nvSpPr>
            <p:cNvPr id="9" name="Rectangle 8"/>
            <p:cNvSpPr/>
            <p:nvPr/>
          </p:nvSpPr>
          <p:spPr>
            <a:xfrm>
              <a:off x="4716016" y="1347614"/>
              <a:ext cx="3880187" cy="378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1347614"/>
              <a:ext cx="3880187" cy="378159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 rot="20071526">
            <a:off x="2267631" y="2185192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125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858017"/>
            <a:ext cx="6120680" cy="4207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UI Design</a:t>
            </a:r>
            <a:endParaRPr lang="en-US" dirty="0"/>
          </a:p>
        </p:txBody>
      </p:sp>
      <p:sp>
        <p:nvSpPr>
          <p:cNvPr id="3" name="AutoShape 2" descr="System login interface control flow progra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071526">
            <a:off x="2267631" y="2185192"/>
            <a:ext cx="383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119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Flow </a:t>
            </a:r>
            <a:r>
              <a:rPr lang="en-US" dirty="0"/>
              <a:t>program</a:t>
            </a:r>
          </a:p>
        </p:txBody>
      </p:sp>
      <p:sp>
        <p:nvSpPr>
          <p:cNvPr id="3" name="AutoShape 2" descr="System login interface control flow progra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78764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</a:t>
            </a:r>
            <a:r>
              <a:rPr lang="th-TH" sz="1600" dirty="0" smtClean="0"/>
              <a:t> 1 </a:t>
            </a:r>
            <a:r>
              <a:rPr lang="en-US" sz="1600" dirty="0" smtClean="0"/>
              <a:t>of</a:t>
            </a:r>
            <a:r>
              <a:rPr lang="th-TH" sz="1600" dirty="0" smtClean="0"/>
              <a:t> 7</a:t>
            </a:r>
            <a:r>
              <a:rPr lang="en-US" sz="1600" dirty="0" smtClean="0"/>
              <a:t>: </a:t>
            </a:r>
            <a:r>
              <a:rPr lang="en-US" sz="1600" b="1" dirty="0" smtClean="0"/>
              <a:t>User Login</a:t>
            </a:r>
          </a:p>
          <a:p>
            <a:r>
              <a:rPr lang="en-US" sz="1600" dirty="0" smtClean="0"/>
              <a:t>Function 1 of 2: </a:t>
            </a:r>
            <a:r>
              <a:rPr lang="th-TH" sz="1600" b="1" dirty="0" smtClean="0"/>
              <a:t>ล็อกอินเพื่อเข้าใช้งาน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75606"/>
            <a:ext cx="4233382" cy="37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203</Words>
  <Application>Microsoft Office PowerPoint</Application>
  <PresentationFormat>On-screen Show (16:9)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Tahoma</vt:lpstr>
      <vt:lpstr>Arial</vt:lpstr>
      <vt:lpstr>Arial Unicode MS</vt:lpstr>
      <vt:lpstr>맑은 고딕</vt:lpstr>
      <vt:lpstr>Calibri</vt:lpstr>
      <vt:lpstr>Wingdings 2</vt:lpstr>
      <vt:lpstr>Cover and End Slide Master</vt:lpstr>
      <vt:lpstr>Contents Slide Master</vt:lpstr>
      <vt:lpstr>Section Break Slide Master</vt:lpstr>
      <vt:lpstr>Specification document</vt:lpstr>
      <vt:lpstr>Meeting agenda</vt:lpstr>
      <vt:lpstr>Introduction and Background</vt:lpstr>
      <vt:lpstr>PROJECT NAME</vt:lpstr>
      <vt:lpstr>Specification Document Agenda</vt:lpstr>
      <vt:lpstr>1. Plan</vt:lpstr>
      <vt:lpstr>2. Features and role</vt:lpstr>
      <vt:lpstr>3. UI Design</vt:lpstr>
      <vt:lpstr>4. Flow program</vt:lpstr>
      <vt:lpstr>5. ER diagram</vt:lpstr>
      <vt:lpstr>6. Test case scenarios</vt:lpstr>
      <vt:lpstr>7. Tools</vt:lpstr>
      <vt:lpstr>8. Location source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Kanchana Saipanus</cp:lastModifiedBy>
  <cp:revision>151</cp:revision>
  <dcterms:created xsi:type="dcterms:W3CDTF">2016-12-01T00:32:25Z</dcterms:created>
  <dcterms:modified xsi:type="dcterms:W3CDTF">2021-11-08T07:40:24Z</dcterms:modified>
</cp:coreProperties>
</file>