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4" r:id="rId3"/>
  </p:sldMasterIdLst>
  <p:notesMasterIdLst>
    <p:notesMasterId r:id="rId12"/>
  </p:notesMasterIdLst>
  <p:handoutMasterIdLst>
    <p:handoutMasterId r:id="rId13"/>
  </p:handoutMasterIdLst>
  <p:sldIdLst>
    <p:sldId id="299" r:id="rId4"/>
    <p:sldId id="258" r:id="rId5"/>
    <p:sldId id="305" r:id="rId6"/>
    <p:sldId id="306" r:id="rId7"/>
    <p:sldId id="309" r:id="rId8"/>
    <p:sldId id="307" r:id="rId9"/>
    <p:sldId id="308" r:id="rId10"/>
    <p:sldId id="304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Arial Unicode MS" panose="020B0604020202020204" pitchFamily="34" charset="-128"/>
      <p:regular r:id="rId18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맑은 고딕" panose="020B0503020000020004" pitchFamily="34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120" y="4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1.fntdata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2021-11-01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0F66A-C498-4C47-BDEC-AE48B38AB09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C15E-AF93-4396-ADC4-F092CF59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112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 rot="20071526">
            <a:off x="2274000" y="2211914"/>
            <a:ext cx="3831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>
                    <a:lumMod val="85000"/>
                  </a:schemeClr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</a:t>
            </a:r>
            <a:r>
              <a:rPr lang="en-US" altLang="ko-KR" dirty="0" smtClean="0"/>
              <a:t>Agenda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057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6" r:id="rId4"/>
    <p:sldLayoutId id="2147483671" r:id="rId5"/>
    <p:sldLayoutId id="2147483658" r:id="rId6"/>
    <p:sldLayoutId id="2147483659" r:id="rId7"/>
    <p:sldLayoutId id="2147483673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75" r:id="rId16"/>
    <p:sldLayoutId id="2147483674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tstrapdash.com/product/azia-admin-angular-free/" TargetMode="External"/><Relationship Id="rId2" Type="http://schemas.openxmlformats.org/officeDocument/2006/relationships/hyperlink" Target="https://www.bootstrapdash.com/product/azia-admin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bootstrapdash.com/demo/azia/v1.0.0/template/dashboard-two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HUMAN RESOURCE GENERAL INFORMATION SYSTEM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" y="1491630"/>
            <a:ext cx="9143999" cy="432000"/>
          </a:xfrm>
        </p:spPr>
        <p:txBody>
          <a:bodyPr/>
          <a:lstStyle/>
          <a:p>
            <a:r>
              <a:rPr lang="en-US" sz="1400" dirty="0" smtClean="0"/>
              <a:t>Specification document</a:t>
            </a:r>
            <a:r>
              <a:rPr lang="th-TH" sz="1400" dirty="0" smtClean="0"/>
              <a:t> </a:t>
            </a:r>
            <a:r>
              <a:rPr lang="en-US" sz="1400" dirty="0" smtClean="0"/>
              <a:t>for ICD Programmer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Agenda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5746" y="1635646"/>
            <a:ext cx="4572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Azia</a:t>
            </a:r>
            <a:r>
              <a:rPr lang="en-US" sz="2000" dirty="0" smtClean="0"/>
              <a:t> template document / UI design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Project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1321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dirty="0" err="1"/>
              <a:t>Azia</a:t>
            </a:r>
            <a:r>
              <a:rPr lang="en-US" dirty="0"/>
              <a:t> template document / UI design</a:t>
            </a:r>
          </a:p>
        </p:txBody>
      </p:sp>
      <p:sp>
        <p:nvSpPr>
          <p:cNvPr id="3" name="Rectangle 2"/>
          <p:cNvSpPr/>
          <p:nvPr/>
        </p:nvSpPr>
        <p:spPr>
          <a:xfrm>
            <a:off x="593558" y="1563638"/>
            <a:ext cx="7956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https://www.bootstrapdash.com/product/azia-admin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https://www.bootstrapdash.com/product/azia-admin-angular-free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bootstrapdash.com/demo/azia/v1.0.0/template/dashboard-two.html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94215"/>
              </p:ext>
            </p:extLst>
          </p:nvPr>
        </p:nvGraphicFramePr>
        <p:xfrm>
          <a:off x="2267744" y="3507854"/>
          <a:ext cx="6096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476742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68509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color</a:t>
                      </a:r>
                      <a:r>
                        <a:rPr lang="en-US" baseline="0" dirty="0" smtClean="0"/>
                        <a:t> theme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color theme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8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3994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563888" y="3880202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consolas" panose="020B0609020204030204" pitchFamily="49" charset="0"/>
              </a:rPr>
              <a:t>#5b47fb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835" y="3868481"/>
            <a:ext cx="381053" cy="381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734" y="3867384"/>
            <a:ext cx="352474" cy="3715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44208" y="386848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#fd7e14</a:t>
            </a:r>
          </a:p>
        </p:txBody>
      </p:sp>
    </p:spTree>
    <p:extLst>
      <p:ext uri="{BB962C8B-B14F-4D97-AF65-F5344CB8AC3E}">
        <p14:creationId xmlns:p14="http://schemas.microsoft.com/office/powerpoint/2010/main" val="281386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dirty="0" smtClean="0"/>
              <a:t>Project structure -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8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dirty="0" smtClean="0"/>
              <a:t>Command for web/Angular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7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dirty="0" smtClean="0"/>
              <a:t>Command for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4715" y="936890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https://docs.microsoft.com/en-us/aspnet/core/tutorials/first-web-api?view=aspnetcore-5.0&amp;tabs=visual-studio-code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9513" y="1635646"/>
            <a:ext cx="4392488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Add a model </a:t>
            </a:r>
            <a:r>
              <a:rPr lang="en-US" sz="1400" dirty="0" smtClean="0"/>
              <a:t>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Add a database </a:t>
            </a:r>
            <a:r>
              <a:rPr lang="en-US" sz="1400" dirty="0" smtClean="0"/>
              <a:t>context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Add migration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nsolas" panose="020B0609020204030204" pitchFamily="49" charset="0"/>
              </a:rPr>
              <a:t>dotnet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ef</a:t>
            </a:r>
            <a:r>
              <a:rPr lang="en-US" sz="1100" dirty="0">
                <a:latin typeface="Consolas" panose="020B0609020204030204" pitchFamily="49" charset="0"/>
              </a:rPr>
              <a:t> migrations add </a:t>
            </a:r>
            <a:r>
              <a:rPr lang="en-US" sz="11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CreateTodoItem</a:t>
            </a:r>
            <a:endParaRPr lang="en-US" sz="1100" dirty="0" smtClean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Update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nsolas" panose="020B0609020204030204" pitchFamily="49" charset="0"/>
              </a:rPr>
              <a:t>dotnet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ef</a:t>
            </a:r>
            <a:r>
              <a:rPr lang="en-US" sz="1100" dirty="0">
                <a:latin typeface="Consolas" panose="020B0609020204030204" pitchFamily="49" charset="0"/>
              </a:rPr>
              <a:t> database </a:t>
            </a:r>
            <a:r>
              <a:rPr lang="en-US" sz="1100" dirty="0" smtClean="0">
                <a:latin typeface="Consolas" panose="020B0609020204030204" pitchFamily="49" charset="0"/>
              </a:rPr>
              <a:t>update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Scaffold a </a:t>
            </a:r>
            <a:r>
              <a:rPr lang="en-US" sz="1400" dirty="0" smtClean="0"/>
              <a:t>controller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nsolas" panose="020B0609020204030204" pitchFamily="49" charset="0"/>
              </a:rPr>
              <a:t>dotnet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aspnet-codegenerator</a:t>
            </a:r>
            <a:r>
              <a:rPr lang="en-US" sz="1100" dirty="0">
                <a:latin typeface="Consolas" panose="020B0609020204030204" pitchFamily="49" charset="0"/>
              </a:rPr>
              <a:t> controller -name </a:t>
            </a:r>
            <a:r>
              <a:rPr lang="en-US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TodoItemsController</a:t>
            </a:r>
            <a:r>
              <a:rPr lang="en-US" sz="1100" dirty="0">
                <a:latin typeface="Consolas" panose="020B0609020204030204" pitchFamily="49" charset="0"/>
              </a:rPr>
              <a:t> -</a:t>
            </a:r>
            <a:r>
              <a:rPr lang="en-US" sz="1100" dirty="0" err="1">
                <a:latin typeface="Consolas" panose="020B0609020204030204" pitchFamily="49" charset="0"/>
              </a:rPr>
              <a:t>async</a:t>
            </a:r>
            <a:r>
              <a:rPr lang="en-US" sz="1100" dirty="0">
                <a:latin typeface="Consolas" panose="020B0609020204030204" pitchFamily="49" charset="0"/>
              </a:rPr>
              <a:t> -</a:t>
            </a:r>
            <a:r>
              <a:rPr lang="en-US" sz="1100" dirty="0" err="1">
                <a:latin typeface="Consolas" panose="020B0609020204030204" pitchFamily="49" charset="0"/>
              </a:rPr>
              <a:t>api</a:t>
            </a:r>
            <a:r>
              <a:rPr lang="en-US" sz="1100" dirty="0">
                <a:latin typeface="Consolas" panose="020B0609020204030204" pitchFamily="49" charset="0"/>
              </a:rPr>
              <a:t> -m </a:t>
            </a:r>
            <a:r>
              <a:rPr lang="en-US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TodoItem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-dc </a:t>
            </a:r>
            <a:r>
              <a:rPr lang="en-US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TodoContext</a:t>
            </a:r>
            <a:r>
              <a:rPr lang="en-US" sz="1100" dirty="0">
                <a:latin typeface="Consolas" panose="020B0609020204030204" pitchFamily="49" charset="0"/>
              </a:rPr>
              <a:t> -</a:t>
            </a:r>
            <a:r>
              <a:rPr lang="en-US" sz="1100" dirty="0" err="1">
                <a:latin typeface="Consolas" panose="020B0609020204030204" pitchFamily="49" charset="0"/>
              </a:rPr>
              <a:t>outDir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Controllers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1583204"/>
            <a:ext cx="3353792" cy="13388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namespace </a:t>
            </a:r>
            <a:r>
              <a:rPr lang="en-US" sz="900" dirty="0" err="1">
                <a:latin typeface="Consolas" panose="020B0609020204030204" pitchFamily="49" charset="0"/>
              </a:rPr>
              <a:t>TodoApi.Models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public class </a:t>
            </a:r>
            <a:r>
              <a:rPr lang="en-US" sz="900" dirty="0" err="1">
                <a:latin typeface="Consolas" panose="020B0609020204030204" pitchFamily="49" charset="0"/>
              </a:rPr>
              <a:t>TodoItem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public long Id { get; set; }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public string Name { get; set; }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public bool </a:t>
            </a:r>
            <a:r>
              <a:rPr lang="en-US" sz="900" dirty="0" err="1">
                <a:latin typeface="Consolas" panose="020B0609020204030204" pitchFamily="49" charset="0"/>
              </a:rPr>
              <a:t>IsComplete</a:t>
            </a:r>
            <a:r>
              <a:rPr lang="en-US" sz="900" dirty="0">
                <a:latin typeface="Consolas" panose="020B0609020204030204" pitchFamily="49" charset="0"/>
              </a:rPr>
              <a:t> { get; set; }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3003798"/>
            <a:ext cx="4347128" cy="2031325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using </a:t>
            </a:r>
            <a:r>
              <a:rPr lang="en-US" sz="900" dirty="0" err="1">
                <a:latin typeface="Consolas" panose="020B0609020204030204" pitchFamily="49" charset="0"/>
              </a:rPr>
              <a:t>Microsoft.EntityFrameworkCore</a:t>
            </a:r>
            <a:r>
              <a:rPr lang="en-US" sz="900" dirty="0"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namespace </a:t>
            </a:r>
            <a:r>
              <a:rPr lang="en-US" sz="900" dirty="0" err="1">
                <a:latin typeface="Consolas" panose="020B0609020204030204" pitchFamily="49" charset="0"/>
              </a:rPr>
              <a:t>TodoApi.Models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public class </a:t>
            </a:r>
            <a:r>
              <a:rPr lang="en-US" sz="900" dirty="0" err="1">
                <a:latin typeface="Consolas" panose="020B0609020204030204" pitchFamily="49" charset="0"/>
              </a:rPr>
              <a:t>TodoContext</a:t>
            </a:r>
            <a:r>
              <a:rPr lang="en-US" sz="900" dirty="0">
                <a:latin typeface="Consolas" panose="020B0609020204030204" pitchFamily="49" charset="0"/>
              </a:rPr>
              <a:t> : </a:t>
            </a:r>
            <a:r>
              <a:rPr lang="en-US" sz="900" dirty="0" err="1">
                <a:latin typeface="Consolas" panose="020B0609020204030204" pitchFamily="49" charset="0"/>
              </a:rPr>
              <a:t>DbContext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public </a:t>
            </a:r>
            <a:r>
              <a:rPr lang="en-US" sz="900" dirty="0" err="1">
                <a:latin typeface="Consolas" panose="020B0609020204030204" pitchFamily="49" charset="0"/>
              </a:rPr>
              <a:t>TodoContext</a:t>
            </a:r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DbContextOptions</a:t>
            </a:r>
            <a:r>
              <a:rPr lang="en-US" sz="900" dirty="0">
                <a:latin typeface="Consolas" panose="020B0609020204030204" pitchFamily="49" charset="0"/>
              </a:rPr>
              <a:t>&lt;</a:t>
            </a:r>
            <a:r>
              <a:rPr lang="en-US" sz="900" dirty="0" err="1">
                <a:latin typeface="Consolas" panose="020B0609020204030204" pitchFamily="49" charset="0"/>
              </a:rPr>
              <a:t>TodoContext</a:t>
            </a:r>
            <a:r>
              <a:rPr lang="en-US" sz="900" dirty="0">
                <a:latin typeface="Consolas" panose="020B0609020204030204" pitchFamily="49" charset="0"/>
              </a:rPr>
              <a:t>&gt; options)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: base(options)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</a:rPr>
              <a:t>public </a:t>
            </a:r>
            <a:r>
              <a:rPr lang="en-US" sz="9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DbSet</a:t>
            </a:r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TodoItem</a:t>
            </a:r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9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TodoItems</a:t>
            </a:r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</a:rPr>
              <a:t> { get; set; }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Oval 12"/>
          <p:cNvSpPr/>
          <p:nvPr/>
        </p:nvSpPr>
        <p:spPr>
          <a:xfrm>
            <a:off x="4197163" y="1350545"/>
            <a:ext cx="432048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197163" y="4227934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4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dirty="0" smtClean="0"/>
              <a:t>Trick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86359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medium.com/odds-team/%E0%B8%95%E0%B8%B1%E0%B9%89%E0%B8%87%E0%B8%8A%E0%B8%B7%E0%B9%88%E0%B8%AD-restful-api-endpoint-%E0%B9%81%E0%B8%9A%E0%B8%9A%E0%B9%84%E0%B8%A1%E0%B9%88%E0%B8%95%E0%B9%89%E0%B8%AD%E0%B8%87%E0%B8%9E%E0%B8%B6%E0%B9%88%E0%B8%87%E0%B8%AB%E0%B8%A5%E0%B8%A7%E0%B8%87%E0%B8%9E%E0%B9%88%E0%B8%AD-part-i-2b9bff81f0e5</a:t>
            </a:r>
          </a:p>
        </p:txBody>
      </p:sp>
    </p:spTree>
    <p:extLst>
      <p:ext uri="{BB962C8B-B14F-4D97-AF65-F5344CB8AC3E}">
        <p14:creationId xmlns:p14="http://schemas.microsoft.com/office/powerpoint/2010/main" val="217048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644" y="2110085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908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199</Words>
  <Application>Microsoft Office PowerPoint</Application>
  <PresentationFormat>On-screen Show (16:9)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consolas</vt:lpstr>
      <vt:lpstr>Arial Unicode MS</vt:lpstr>
      <vt:lpstr>consolas</vt:lpstr>
      <vt:lpstr>Calibri</vt:lpstr>
      <vt:lpstr>맑은 고딕</vt:lpstr>
      <vt:lpstr>Arial</vt:lpstr>
      <vt:lpstr>Cover and End Slide Master</vt:lpstr>
      <vt:lpstr>Contents Slide Master</vt:lpstr>
      <vt:lpstr>Section Break Slide Master</vt:lpstr>
      <vt:lpstr>HUMAN RESOURCE GENERAL INFORMATION SYSTEM</vt:lpstr>
      <vt:lpstr>Agenda</vt:lpstr>
      <vt:lpstr>Azia template document / UI design</vt:lpstr>
      <vt:lpstr>Project structure - Web</vt:lpstr>
      <vt:lpstr>Command for web/Angular</vt:lpstr>
      <vt:lpstr>Command for api</vt:lpstr>
      <vt:lpstr>Trick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Kanchana Saipanus</cp:lastModifiedBy>
  <cp:revision>174</cp:revision>
  <dcterms:created xsi:type="dcterms:W3CDTF">2016-12-01T00:32:25Z</dcterms:created>
  <dcterms:modified xsi:type="dcterms:W3CDTF">2021-11-01T04:02:59Z</dcterms:modified>
</cp:coreProperties>
</file>