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mtClean="0"/>
              <a:t>="https://encrypted-tbn0.gstatic.com/images?q=tbn:ANd9GcQOW8cNHIh3_ZAKe41WRwFH-ISnZZQQcv3BOg&amp;s" </a:t>
            </a:r>
            <a:endParaRPr lang="en-US"/>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Kanchana</a:t>
            </a:r>
            <a:r>
              <a:rPr lang="en-US" sz="1100" b="0" i="0" u="none" strike="noStrike" cap="none" smtClean="0">
                <a:solidFill>
                  <a:schemeClr val="tx1"/>
                </a:solidFill>
                <a:latin typeface="Arial"/>
                <a:ea typeface="Arial"/>
                <a:cs typeface="Arial"/>
                <a:sym typeface="Arial"/>
              </a:rPr>
              <a:t> </a:t>
            </a:r>
            <a:r>
              <a:rPr lang="en-US" sz="1100" smtClean="0">
                <a:solidFill>
                  <a:schemeClr val="tx1"/>
                </a:solidFill>
              </a:rPr>
              <a:t> </a:t>
            </a:r>
            <a:r>
              <a:rPr lang="en-US" sz="1100" smtClean="0">
                <a:solidFill>
                  <a:schemeClr val="tx1"/>
                </a:solidFill>
              </a:rPr>
              <a:t>S</a:t>
            </a:r>
          </a:p>
          <a:p>
            <a:pPr marR="0" lvl="0" rtl="0">
              <a:lnSpc>
                <a:spcPct val="100000"/>
              </a:lnSpc>
              <a:spcBef>
                <a:spcPts val="0"/>
              </a:spcBef>
              <a:spcAft>
                <a:spcPts val="200"/>
              </a:spcAft>
              <a:buClr>
                <a:schemeClr val="bg1"/>
              </a:buClr>
            </a:pPr>
            <a:r>
              <a:rPr lang="en-US" sz="1100" b="0" i="0" u="none" strike="noStrike" cap="none"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t>
            </a:r>
            <a:r>
              <a:rPr lang="en-US" sz="1100" b="0" i="0" u="none" strike="noStrike" cap="none" dirty="0" smtClean="0">
                <a:solidFill>
                  <a:schemeClr val="tx1"/>
                </a:solidFill>
                <a:latin typeface="Arial"/>
                <a:ea typeface="Arial"/>
                <a:cs typeface="Arial"/>
                <a:sym typeface="Arial"/>
              </a:rPr>
              <a:t>au422721104016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Car Model</a:t>
            </a:r>
          </a:p>
          <a:p>
            <a:pPr algn="just"/>
            <a:r>
              <a:rPr lang="en-GB" dirty="0" smtClean="0">
                <a:latin typeface="Times New Roman" pitchFamily="18" charset="0"/>
                <a:cs typeface="Times New Roman" pitchFamily="18" charset="0"/>
              </a:rPr>
              <a:t>Fields: make, model, year</a:t>
            </a:r>
          </a:p>
          <a:p>
            <a:pPr algn="just"/>
            <a:r>
              <a:rPr lang="en-GB" dirty="0" smtClean="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Customer Model</a:t>
            </a:r>
          </a:p>
          <a:p>
            <a:pPr algn="just"/>
            <a:r>
              <a:rPr lang="en-GB" dirty="0" smtClean="0">
                <a:latin typeface="Times New Roman" pitchFamily="18" charset="0"/>
                <a:cs typeface="Times New Roman" pitchFamily="18" charset="0"/>
              </a:rPr>
              <a:t>Fields: name, email</a:t>
            </a:r>
          </a:p>
          <a:p>
            <a:pPr algn="just"/>
            <a:r>
              <a:rPr lang="en-GB" dirty="0" smtClean="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Rental Model</a:t>
            </a:r>
          </a:p>
          <a:p>
            <a:pPr algn="just"/>
            <a:r>
              <a:rPr lang="en-GB" dirty="0" smtClean="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smtClean="0">
                <a:latin typeface="Times New Roman" pitchFamily="18" charset="0"/>
                <a:cs typeface="Times New Roman" pitchFamily="18" charset="0"/>
              </a:rPr>
              <a:t>Data Population</a:t>
            </a:r>
          </a:p>
          <a:p>
            <a:pPr algn="just">
              <a:buFont typeface="Arial" pitchFamily="34" charset="0"/>
              <a:buChar char="•"/>
            </a:pPr>
            <a:r>
              <a:rPr lang="en-US" b="1" dirty="0" smtClean="0">
                <a:latin typeface="Times New Roman" pitchFamily="18" charset="0"/>
                <a:cs typeface="Times New Roman" pitchFamily="18" charset="0"/>
              </a:rPr>
              <a:t>Queries and Operations</a:t>
            </a:r>
          </a:p>
          <a:p>
            <a:pPr algn="just">
              <a:buFont typeface="Arial" pitchFamily="34" charset="0"/>
              <a:buChar char="•"/>
            </a:pPr>
            <a:r>
              <a:rPr lang="en-US" b="1" dirty="0" smtClean="0">
                <a:latin typeface="Times New Roman" pitchFamily="18" charset="0"/>
                <a:cs typeface="Times New Roman" pitchFamily="18" charset="0"/>
              </a:rPr>
              <a:t>Testing and Validation</a:t>
            </a:r>
          </a:p>
          <a:p>
            <a:pPr algn="just">
              <a:buFont typeface="Arial" pitchFamily="34" charset="0"/>
              <a:buChar char="•"/>
            </a:pPr>
            <a:r>
              <a:rPr lang="en-US" b="1" dirty="0" smtClean="0">
                <a:latin typeface="Times New Roman" pitchFamily="18" charset="0"/>
                <a:cs typeface="Times New Roman" pitchFamily="18" charset="0"/>
              </a:rPr>
              <a:t>Insights and Analysis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smtClean="0">
                <a:latin typeface="Times New Roman" pitchFamily="18" charset="0"/>
                <a:cs typeface="Times New Roman" pitchFamily="18" charset="0"/>
              </a:rPr>
              <a:t>Engaging headline</a:t>
            </a:r>
            <a:r>
              <a:rPr lang="en-GB" sz="1400" dirty="0" smtClean="0">
                <a:latin typeface="Times New Roman" pitchFamily="18" charset="0"/>
                <a:cs typeface="Times New Roman" pitchFamily="18" charset="0"/>
              </a:rPr>
              <a:t>: "Explore the World with Our Premium Car Rentals Service!"</a:t>
            </a:r>
          </a:p>
          <a:p>
            <a:pPr algn="just"/>
            <a:r>
              <a:rPr lang="en-GB" sz="1400" b="1" dirty="0" smtClean="0">
                <a:latin typeface="Times New Roman" pitchFamily="18" charset="0"/>
                <a:cs typeface="Times New Roman" pitchFamily="18" charset="0"/>
              </a:rPr>
              <a:t>Search bar placeholder text: </a:t>
            </a:r>
            <a:r>
              <a:rPr lang="en-GB" sz="1400" dirty="0" smtClean="0">
                <a:latin typeface="Times New Roman" pitchFamily="18" charset="0"/>
                <a:cs typeface="Times New Roman" pitchFamily="18" charset="0"/>
              </a:rPr>
              <a:t>"Find Your Perfect Ride..."</a:t>
            </a:r>
          </a:p>
          <a:p>
            <a:pPr algn="just"/>
            <a:r>
              <a:rPr lang="en-GB" sz="1400" b="1" dirty="0" smtClean="0">
                <a:latin typeface="Times New Roman" pitchFamily="18" charset="0"/>
                <a:cs typeface="Times New Roman" pitchFamily="18" charset="0"/>
              </a:rPr>
              <a:t>How It Works steps</a:t>
            </a:r>
            <a:r>
              <a:rPr lang="en-GB" sz="1400" dirty="0" smtClean="0">
                <a:latin typeface="Times New Roman" pitchFamily="18" charset="0"/>
                <a:cs typeface="Times New Roman" pitchFamily="18" charset="0"/>
              </a:rPr>
              <a:t>: "Search for Cars", "Make a Reservation", "Pick Up and Go!"</a:t>
            </a:r>
          </a:p>
          <a:p>
            <a:pPr algn="just"/>
            <a:r>
              <a:rPr lang="en-GB" sz="1400" b="1" dirty="0" smtClean="0">
                <a:latin typeface="Times New Roman" pitchFamily="18" charset="0"/>
                <a:cs typeface="Times New Roman" pitchFamily="18" charset="0"/>
              </a:rPr>
              <a:t>Benefits: </a:t>
            </a:r>
            <a:r>
              <a:rPr lang="en-GB" sz="1400" dirty="0" smtClean="0">
                <a:latin typeface="Times New Roman" pitchFamily="18" charset="0"/>
                <a:cs typeface="Times New Roman" pitchFamily="18" charset="0"/>
              </a:rPr>
              <a:t>"Competitive Rates", "24/7 Customer Support", "Wide Selection of Vehicles", "Flexible Booking Options"</a:t>
            </a:r>
          </a:p>
          <a:p>
            <a:pPr algn="just"/>
            <a:r>
              <a:rPr lang="en-GB" sz="1400" b="1" dirty="0" smtClean="0">
                <a:latin typeface="Times New Roman" pitchFamily="18" charset="0"/>
                <a:cs typeface="Times New Roman" pitchFamily="18" charset="0"/>
              </a:rPr>
              <a:t>Example testimonial: </a:t>
            </a:r>
            <a:r>
              <a:rPr lang="en-GB" sz="1400" dirty="0" smtClean="0">
                <a:latin typeface="Times New Roman" pitchFamily="18" charset="0"/>
                <a:cs typeface="Times New Roman" pitchFamily="18" charset="0"/>
              </a:rPr>
              <a:t>"Great experience! The booking process was smooth, and the car was in excellent condition. Highly recommend!"</a:t>
            </a:r>
          </a:p>
          <a:p>
            <a:pPr algn="just"/>
            <a:r>
              <a:rPr lang="en-GB" sz="1400" b="1" dirty="0" smtClean="0">
                <a:latin typeface="Times New Roman" pitchFamily="18" charset="0"/>
                <a:cs typeface="Times New Roman" pitchFamily="18" charset="0"/>
              </a:rPr>
              <a:t>About Us overview: </a:t>
            </a:r>
            <a:r>
              <a:rPr lang="en-GB" sz="1400" dirty="0" smtClean="0">
                <a:latin typeface="Times New Roman" pitchFamily="18" charset="0"/>
                <a:cs typeface="Times New Roman"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smtClean="0">
                <a:latin typeface="Times New Roman" pitchFamily="18" charset="0"/>
                <a:cs typeface="Times New Roman" pitchFamily="18" charset="0"/>
              </a:rPr>
              <a:t>Contact information</a:t>
            </a:r>
            <a:r>
              <a:rPr lang="en-GB" sz="1400" dirty="0" smtClean="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smtClean="0">
                <a:latin typeface="Times New Roman" pitchFamily="18" charset="0"/>
                <a:cs typeface="Times New Roman" pitchFamily="18" charset="0"/>
              </a:rPr>
              <a:t>The "About Us" page is an essential component of your car rentals application</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Headline: </a:t>
            </a:r>
            <a:r>
              <a:rPr lang="en-GB" dirty="0" smtClean="0">
                <a:latin typeface="Times New Roman" pitchFamily="18" charset="0"/>
                <a:cs typeface="Times New Roman" pitchFamily="18" charset="0"/>
              </a:rPr>
              <a:t>"Who We Are: Your Trusted Partner in Car Rentals"</a:t>
            </a:r>
          </a:p>
          <a:p>
            <a:pPr algn="just"/>
            <a:r>
              <a:rPr lang="en-GB" b="1" dirty="0" smtClean="0">
                <a:latin typeface="Times New Roman" pitchFamily="18" charset="0"/>
                <a:cs typeface="Times New Roman" pitchFamily="18" charset="0"/>
              </a:rPr>
              <a:t>Company Overview</a:t>
            </a:r>
            <a:r>
              <a:rPr lang="en-GB" dirty="0" smtClean="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smtClean="0">
                <a:latin typeface="Times New Roman" pitchFamily="18" charset="0"/>
                <a:cs typeface="Times New Roman" pitchFamily="18" charset="0"/>
              </a:rPr>
              <a:t>Our Team: </a:t>
            </a:r>
            <a:r>
              <a:rPr lang="en-GB" dirty="0" smtClean="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smtClean="0">
                <a:latin typeface="Times New Roman" pitchFamily="18" charset="0"/>
                <a:cs typeface="Times New Roman" pitchFamily="18" charset="0"/>
              </a:rPr>
              <a:t>Core Values</a:t>
            </a:r>
            <a:r>
              <a:rPr lang="en-GB" dirty="0" smtClean="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smtClean="0">
                <a:latin typeface="Times New Roman" pitchFamily="18" charset="0"/>
                <a:cs typeface="Times New Roman" pitchFamily="18" charset="0"/>
              </a:rPr>
              <a:t>Customer Commitment</a:t>
            </a:r>
            <a:r>
              <a:rPr lang="en-GB" dirty="0" smtClean="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"Have questions or feedback? Contact us at [phone number] or [email address]. We'd love to hear from you!"</a:t>
            </a:r>
          </a:p>
          <a:p>
            <a:pPr algn="just"/>
            <a:r>
              <a:rPr lang="en-GB" b="1" dirty="0" smtClean="0">
                <a:latin typeface="Times New Roman" pitchFamily="18" charset="0"/>
                <a:cs typeface="Times New Roman" pitchFamily="18" charset="0"/>
              </a:rPr>
              <a:t>Testimonials: </a:t>
            </a:r>
            <a:r>
              <a:rPr lang="en-GB" dirty="0" smtClean="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"Our Services: Your Key to Hassle-Free Car Rentals“.</a:t>
            </a:r>
          </a:p>
          <a:p>
            <a:pPr lvl="1"/>
            <a:r>
              <a:rPr lang="en-GB" b="1" dirty="0" smtClean="0">
                <a:latin typeface="Times New Roman" pitchFamily="18" charset="0"/>
                <a:cs typeface="Times New Roman" pitchFamily="18" charset="0"/>
              </a:rPr>
              <a:t>Car Rentals:</a:t>
            </a:r>
            <a:r>
              <a:rPr lang="en-GB" dirty="0" smtClean="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smtClean="0">
                <a:latin typeface="Times New Roman" pitchFamily="18" charset="0"/>
                <a:cs typeface="Times New Roman" pitchFamily="18" charset="0"/>
              </a:rPr>
              <a:t>Additional Services:</a:t>
            </a:r>
            <a:r>
              <a:rPr lang="en-GB" dirty="0" smtClean="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itchFamily="18" charset="0"/>
                <a:cs typeface="Times New Roman" pitchFamily="18" charset="0"/>
              </a:rPr>
              <a:t>Booking Process: </a:t>
            </a:r>
            <a:r>
              <a:rPr lang="en-GB" dirty="0" smtClean="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itchFamily="18" charset="0"/>
                <a:cs typeface="Times New Roman" pitchFamily="18" charset="0"/>
              </a:rPr>
              <a:t>Competitive Rates: </a:t>
            </a:r>
            <a:r>
              <a:rPr lang="en-GB" dirty="0" smtClean="0">
                <a:latin typeface="Times New Roman" pitchFamily="18" charset="0"/>
                <a:cs typeface="Times New Roman" pitchFamily="18" charset="0"/>
              </a:rPr>
              <a:t>"Enjoy affordable rates and transparent pricing with no hidden fees or surprises."</a:t>
            </a:r>
          </a:p>
          <a:p>
            <a:pPr lvl="1"/>
            <a:r>
              <a:rPr lang="en-GB" dirty="0" smtClean="0">
                <a:latin typeface="Times New Roman" pitchFamily="18" charset="0"/>
                <a:cs typeface="Times New Roman" pitchFamily="18" charset="0"/>
              </a:rPr>
              <a:t>Flexible Booking Options: "Choose from a range of flexible booking options, including daily, weekly, and monthly rentals."</a:t>
            </a:r>
          </a:p>
          <a:p>
            <a:pPr lvl="1"/>
            <a:r>
              <a:rPr lang="en-GB" b="1" dirty="0" smtClean="0">
                <a:latin typeface="Times New Roman" pitchFamily="18" charset="0"/>
                <a:cs typeface="Times New Roman" pitchFamily="18" charset="0"/>
              </a:rPr>
              <a:t>Reliable Customer Support: </a:t>
            </a:r>
            <a:r>
              <a:rPr lang="en-GB" dirty="0" smtClean="0">
                <a:latin typeface="Times New Roman" pitchFamily="18" charset="0"/>
                <a:cs typeface="Times New Roman" pitchFamily="18" charset="0"/>
              </a:rPr>
              <a:t>"Our dedicated customer support team is available 24/7 to assist you with any questions or concerns you may have."</a:t>
            </a:r>
          </a:p>
          <a:p>
            <a:r>
              <a:rPr lang="en-GB" b="1" dirty="0" smtClean="0">
                <a:latin typeface="Times New Roman" pitchFamily="18" charset="0"/>
                <a:cs typeface="Times New Roman" pitchFamily="18" charset="0"/>
              </a:rPr>
              <a:t>FAQs: </a:t>
            </a:r>
            <a:r>
              <a:rPr lang="en-GB" dirty="0" smtClean="0">
                <a:latin typeface="Times New Roman" pitchFamily="18" charset="0"/>
                <a:cs typeface="Times New Roman" pitchFamily="18" charset="0"/>
              </a:rPr>
              <a:t>"Have questions? Check out our FAQs section for answers to commonly asked questions about our car rental services."</a:t>
            </a:r>
          </a:p>
          <a:p>
            <a:r>
              <a:rPr lang="en-GB" b="1" dirty="0" smtClean="0">
                <a:latin typeface="Times New Roman" pitchFamily="18" charset="0"/>
                <a:cs typeface="Times New Roman" pitchFamily="18" charset="0"/>
              </a:rPr>
              <a:t>Contact Information: </a:t>
            </a:r>
            <a:r>
              <a:rPr lang="en-GB" dirty="0" smtClean="0">
                <a:latin typeface="Times New Roman" pitchFamily="18" charset="0"/>
                <a:cs typeface="Times New Roman" pitchFamily="18" charset="0"/>
              </a:rPr>
              <a:t>"Need assistance? Contact us at [phone number] or [email address]. We're here to help!"</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smtClean="0">
                <a:latin typeface="Times New Roman" pitchFamily="18" charset="0"/>
                <a:cs typeface="Times New Roman" pitchFamily="18" charset="0"/>
              </a:rPr>
              <a:t>Headline: "Our Departments: Driving Success “</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smtClean="0">
                <a:latin typeface="Times New Roman" pitchFamily="18" charset="0"/>
                <a:cs typeface="Times New Roman" pitchFamily="18" charset="0"/>
              </a:rPr>
              <a:t>Customer Service:</a:t>
            </a:r>
            <a:r>
              <a:rPr lang="en-GB" dirty="0" smtClean="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smtClean="0">
                <a:latin typeface="Times New Roman" pitchFamily="18" charset="0"/>
                <a:cs typeface="Times New Roman" pitchFamily="18" charset="0"/>
              </a:rPr>
              <a:t>Operations:</a:t>
            </a:r>
            <a:r>
              <a:rPr lang="en-GB" dirty="0" smtClean="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smtClean="0">
                <a:latin typeface="Times New Roman" pitchFamily="18" charset="0"/>
                <a:cs typeface="Times New Roman" pitchFamily="18" charset="0"/>
              </a:rPr>
              <a:t>Marketing:</a:t>
            </a:r>
            <a:r>
              <a:rPr lang="en-GB" dirty="0" smtClean="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smtClean="0">
                <a:latin typeface="Times New Roman" pitchFamily="18" charset="0"/>
                <a:cs typeface="Times New Roman" pitchFamily="18" charset="0"/>
              </a:rPr>
              <a:t>Finance:</a:t>
            </a:r>
            <a:r>
              <a:rPr lang="en-GB" dirty="0" smtClean="0">
                <a:latin typeface="Times New Roman" pitchFamily="18" charset="0"/>
                <a:cs typeface="Times New Roman" pitchFamily="18" charset="0"/>
              </a:rPr>
              <a:t> "The finance department manages financial planning, budgeting, and reporting processes to support our company's growth and sustainability.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itchFamily="18" charset="0"/>
                <a:cs typeface="Times New Roman" pitchFamily="18" charset="0"/>
              </a:rPr>
              <a:t>Headline: </a:t>
            </a:r>
            <a:r>
              <a:rPr lang="en-GB" dirty="0" smtClean="0">
                <a:latin typeface="Times New Roman" pitchFamily="18" charset="0"/>
                <a:cs typeface="Times New Roman" pitchFamily="18" charset="0"/>
              </a:rPr>
              <a:t>"Explore Our Blog for Insider Tips, Travel Guides, and Car Rental Insights"</a:t>
            </a:r>
          </a:p>
          <a:p>
            <a:pPr algn="just"/>
            <a:r>
              <a:rPr lang="en-GB" b="1" dirty="0" smtClean="0">
                <a:latin typeface="Times New Roman" pitchFamily="18" charset="0"/>
                <a:cs typeface="Times New Roman" pitchFamily="18" charset="0"/>
              </a:rPr>
              <a:t>Blog Posts Grid</a:t>
            </a:r>
            <a:r>
              <a:rPr lang="en-GB" dirty="0" smtClean="0">
                <a:latin typeface="Times New Roman" pitchFamily="18" charset="0"/>
                <a:cs typeface="Times New Roman" pitchFamily="18" charset="0"/>
              </a:rPr>
              <a:t>:</a:t>
            </a:r>
          </a:p>
          <a:p>
            <a:pPr lvl="1" algn="just"/>
            <a:r>
              <a:rPr lang="en-GB" dirty="0" smtClean="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smtClean="0">
                <a:latin typeface="Times New Roman" pitchFamily="18" charset="0"/>
                <a:cs typeface="Times New Roman" pitchFamily="18" charset="0"/>
              </a:rPr>
              <a:t>Example post titles: </a:t>
            </a:r>
            <a:r>
              <a:rPr lang="en-GB" dirty="0" smtClean="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smtClean="0">
                <a:latin typeface="Times New Roman" pitchFamily="18" charset="0"/>
                <a:cs typeface="Times New Roman" pitchFamily="18" charset="0"/>
              </a:rPr>
              <a:t>Filter or Categories Sidebar:</a:t>
            </a:r>
          </a:p>
          <a:p>
            <a:pPr lvl="1" algn="just"/>
            <a:r>
              <a:rPr lang="en-GB" b="1" dirty="0" smtClean="0">
                <a:latin typeface="Times New Roman" pitchFamily="18" charset="0"/>
                <a:cs typeface="Times New Roman" pitchFamily="18" charset="0"/>
              </a:rPr>
              <a:t>Categories: </a:t>
            </a:r>
            <a:r>
              <a:rPr lang="en-GB" dirty="0" smtClean="0">
                <a:latin typeface="Times New Roman" pitchFamily="18" charset="0"/>
                <a:cs typeface="Times New Roman" pitchFamily="18" charset="0"/>
              </a:rPr>
              <a:t>"Travel Tips", "Destination Guides", "Car Maintenance", "Industry Insights"</a:t>
            </a:r>
          </a:p>
          <a:p>
            <a:pPr algn="just"/>
            <a:r>
              <a:rPr lang="en-GB" b="1" dirty="0" smtClean="0">
                <a:latin typeface="Times New Roman" pitchFamily="18" charset="0"/>
                <a:cs typeface="Times New Roman" pitchFamily="18" charset="0"/>
              </a:rPr>
              <a:t>Featured Posts Section:</a:t>
            </a:r>
          </a:p>
          <a:p>
            <a:pPr lvl="1" algn="just"/>
            <a:r>
              <a:rPr lang="en-GB" dirty="0" smtClean="0">
                <a:latin typeface="Times New Roman" pitchFamily="18" charset="0"/>
                <a:cs typeface="Times New Roman" pitchFamily="18" charset="0"/>
              </a:rPr>
              <a:t>Showcase a selection of featured blog posts with larger images and more prominent placement.</a:t>
            </a:r>
          </a:p>
          <a:p>
            <a:pPr algn="just"/>
            <a:r>
              <a:rPr lang="en-GB" b="1" dirty="0" smtClean="0">
                <a:latin typeface="Times New Roman" pitchFamily="18" charset="0"/>
                <a:cs typeface="Times New Roman" pitchFamily="18" charset="0"/>
              </a:rPr>
              <a:t>Author Information:</a:t>
            </a:r>
          </a:p>
          <a:p>
            <a:pPr lvl="1" algn="just"/>
            <a:r>
              <a:rPr lang="en-GB" dirty="0" smtClean="0">
                <a:latin typeface="Times New Roman" pitchFamily="18" charset="0"/>
                <a:cs typeface="Times New Roman" pitchFamily="18" charset="0"/>
              </a:rPr>
              <a:t>"Written by [Author Name] - [Author Bio]. Connect with [Author Name] on [Social Media Platforms]."</a:t>
            </a:r>
          </a:p>
          <a:p>
            <a:pPr algn="just"/>
            <a:r>
              <a:rPr lang="en-GB" b="1" dirty="0" smtClean="0">
                <a:latin typeface="Times New Roman" pitchFamily="18" charset="0"/>
                <a:cs typeface="Times New Roman" pitchFamily="18" charset="0"/>
              </a:rPr>
              <a:t>Social Sharing Buttons:</a:t>
            </a:r>
          </a:p>
          <a:p>
            <a:pPr lvl="1" algn="just"/>
            <a:r>
              <a:rPr lang="en-GB" dirty="0" smtClean="0">
                <a:latin typeface="Times New Roman" pitchFamily="18" charset="0"/>
                <a:cs typeface="Times New Roman" pitchFamily="18" charset="0"/>
              </a:rPr>
              <a:t>Include buttons or links for users to share blog posts on popular social media platforms such as Facebook, Twitter, and LinkedIn.</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smtClean="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Mobile App Development</a:t>
            </a:r>
          </a:p>
          <a:p>
            <a:pPr marL="342900" indent="-342900" algn="just">
              <a:buFont typeface="+mj-lt"/>
              <a:buAutoNum type="arabicPeriod"/>
            </a:pPr>
            <a:r>
              <a:rPr lang="en-US" b="1" dirty="0" smtClean="0">
                <a:latin typeface="Times New Roman" pitchFamily="18" charset="0"/>
                <a:cs typeface="Times New Roman" pitchFamily="18" charset="0"/>
              </a:rPr>
              <a:t>Advanced Search Filters</a:t>
            </a:r>
          </a:p>
          <a:p>
            <a:pPr marL="342900" indent="-342900" algn="just">
              <a:buFont typeface="+mj-lt"/>
              <a:buAutoNum type="arabicPeriod"/>
            </a:pPr>
            <a:r>
              <a:rPr lang="en-US" b="1" dirty="0" smtClean="0">
                <a:latin typeface="Times New Roman" pitchFamily="18" charset="0"/>
                <a:cs typeface="Times New Roman" pitchFamily="18" charset="0"/>
              </a:rPr>
              <a:t>Dynamic Pricing</a:t>
            </a:r>
          </a:p>
          <a:p>
            <a:pPr marL="342900" indent="-342900" algn="just">
              <a:buFont typeface="+mj-lt"/>
              <a:buAutoNum type="arabicPeriod"/>
            </a:pPr>
            <a:r>
              <a:rPr lang="en-US" b="1" dirty="0" smtClean="0">
                <a:latin typeface="Times New Roman" pitchFamily="18" charset="0"/>
                <a:cs typeface="Times New Roman" pitchFamily="18" charset="0"/>
              </a:rPr>
              <a:t>Integration with Mapping Services</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Customer Loyalty Program</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Vehicle Tracking</a:t>
            </a:r>
          </a:p>
          <a:p>
            <a:pPr marL="342900" indent="-342900" algn="just">
              <a:buFont typeface="+mj-lt"/>
              <a:buAutoNum type="arabicPeriod"/>
            </a:pPr>
            <a:r>
              <a:rPr lang="en-US" b="1" dirty="0" smtClean="0">
                <a:latin typeface="Times New Roman" pitchFamily="18" charset="0"/>
                <a:cs typeface="Times New Roman" pitchFamily="18" charset="0"/>
              </a:rPr>
              <a:t>Feedback and Review System</a:t>
            </a:r>
            <a:r>
              <a:rPr lang="en-US" dirty="0" smtClean="0">
                <a:latin typeface="Times New Roman" pitchFamily="18" charset="0"/>
                <a:cs typeface="Times New Roman" pitchFamily="18" charset="0"/>
              </a:rPr>
              <a:t>: </a:t>
            </a:r>
          </a:p>
          <a:p>
            <a:pPr marL="342900" indent="-342900" algn="just">
              <a:buFont typeface="+mj-lt"/>
              <a:buAutoNum type="arabicPeriod"/>
            </a:pPr>
            <a:r>
              <a:rPr lang="en-US" b="1" dirty="0" smtClean="0">
                <a:latin typeface="Times New Roman" pitchFamily="18" charset="0"/>
                <a:cs typeface="Times New Roman" pitchFamily="18" charset="0"/>
              </a:rPr>
              <a:t>Multilingual Support</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Integration with Travel Services</a:t>
            </a:r>
          </a:p>
          <a:p>
            <a:pPr marL="342900" indent="-342900" algn="just">
              <a:buFont typeface="+mj-lt"/>
              <a:buAutoNum type="arabicPeriod"/>
            </a:pPr>
            <a:r>
              <a:rPr lang="en-US" b="1" dirty="0" smtClean="0">
                <a:latin typeface="Times New Roman" pitchFamily="18" charset="0"/>
                <a:cs typeface="Times New Roman" pitchFamily="18" charset="0"/>
              </a:rPr>
              <a:t>Predictive Analytics</a:t>
            </a:r>
            <a:r>
              <a:rPr lang="en-US" dirty="0" smtClean="0">
                <a:latin typeface="Times New Roman" pitchFamily="18" charset="0"/>
                <a:cs typeface="Times New Roman" pitchFamily="18" charset="0"/>
              </a:rPr>
              <a:t>:</a:t>
            </a:r>
          </a:p>
          <a:p>
            <a:pPr marL="342900" indent="-342900" algn="just">
              <a:buFont typeface="+mj-lt"/>
              <a:buAutoNum type="arabicPeriod"/>
            </a:pPr>
            <a:r>
              <a:rPr lang="en-US" b="1" dirty="0" smtClean="0">
                <a:latin typeface="Times New Roman" pitchFamily="18" charset="0"/>
                <a:cs typeface="Times New Roman" pitchFamily="18" charset="0"/>
              </a:rPr>
              <a:t>Expanded Payment Options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smtClean="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marL="228600" indent="-228600" algn="just">
              <a:buAutoNum type="arabicPeriod"/>
            </a:pPr>
            <a:r>
              <a:rPr lang="en-GB" b="1" dirty="0" smtClean="0">
                <a:latin typeface="Times New Roman" pitchFamily="18" charset="0"/>
                <a:cs typeface="Times New Roman" pitchFamily="18" charset="0"/>
              </a:rPr>
              <a:t>User-Friendly Interface :</a:t>
            </a:r>
            <a:r>
              <a:rPr lang="en-GB" dirty="0" smtClean="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2. Comprehensive Booking System: </a:t>
            </a:r>
            <a:r>
              <a:rPr lang="en-GB" dirty="0" smtClean="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3. Inventory Management :</a:t>
            </a:r>
            <a:r>
              <a:rPr lang="en-GB" dirty="0" smtClean="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4. Customer ManagementThe </a:t>
            </a:r>
            <a:r>
              <a:rPr lang="en-GB" dirty="0" smtClean="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5. Admin Dashboard </a:t>
            </a:r>
            <a:r>
              <a:rPr lang="en-GB" dirty="0" smtClean="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6. Authentication and Security </a:t>
            </a:r>
            <a:r>
              <a:rPr lang="en-GB" dirty="0" smtClean="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Real-Time Inventory Management</a:t>
            </a:r>
            <a:r>
              <a:rPr lang="en-GB" dirty="0" smtClean="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User-Friendly Interface</a:t>
            </a:r>
            <a:r>
              <a:rPr lang="en-GB" dirty="0" smtClean="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Comprehensive Booking System</a:t>
            </a:r>
            <a:r>
              <a:rPr lang="en-GB" dirty="0" smtClean="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Customer Relationship Management (CRM)</a:t>
            </a:r>
            <a:r>
              <a:rPr lang="en-GB" dirty="0" smtClean="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smtClean="0">
                <a:latin typeface="Times New Roman" pitchFamily="18" charset="0"/>
                <a:cs typeface="Times New Roman" pitchFamily="18" charset="0"/>
              </a:rPr>
              <a:t>Analytics and Reporting</a:t>
            </a:r>
            <a:r>
              <a:rPr lang="en-GB" dirty="0" smtClean="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Security Measures</a:t>
            </a:r>
            <a:r>
              <a:rPr lang="en-GB" dirty="0" smtClean="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Scalability and Performance Optimization</a:t>
            </a:r>
            <a:r>
              <a:rPr lang="en-GB" dirty="0" smtClean="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Mobile Compatibility</a:t>
            </a:r>
            <a:r>
              <a:rPr lang="en-GB" dirty="0" smtClean="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smtClean="0">
                <a:latin typeface="Times New Roman" pitchFamily="18" charset="0"/>
                <a:cs typeface="Times New Roman" pitchFamily="18" charset="0"/>
              </a:rPr>
              <a:t>Implement native mobile app solutions or progressive web app (PWA) features for enhanced mobile user experience.</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607410" y="1744965"/>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TotalTime>
  <Words>2155</Words>
  <Application>Microsoft Office PowerPoint</Application>
  <PresentationFormat>On-screen Show (16:9)</PresentationFormat>
  <Paragraphs>151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30</cp:revision>
  <dcterms:modified xsi:type="dcterms:W3CDTF">2024-04-29T07:00:19Z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