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79"/>
  </p:notesMasterIdLst>
  <p:sldIdLst>
    <p:sldId id="344" r:id="rId2"/>
    <p:sldId id="34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34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48" r:id="rId7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E08"/>
    <a:srgbClr val="18B907"/>
    <a:srgbClr val="2AB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>
      <p:cViewPr varScale="1">
        <p:scale>
          <a:sx n="86" d="100"/>
          <a:sy n="86" d="100"/>
        </p:scale>
        <p:origin x="74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 VIRTUALIZATION?</a:t>
          </a: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B7F732AC-3BA7-490D-8AB4-67DD45008711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 CONTAINERIZATION?</a:t>
          </a:r>
        </a:p>
      </dgm:t>
    </dgm:pt>
    <dgm:pt modelId="{ACF04E53-2EC5-46D2-8AC3-82ECA2558303}" type="parTrans" cxnId="{3CEDAE5C-A5B9-484B-858E-DC6937DEC4C2}">
      <dgm:prSet/>
      <dgm:spPr/>
      <dgm:t>
        <a:bodyPr/>
        <a:lstStyle/>
        <a:p>
          <a:endParaRPr lang="en-IN" sz="1600" dirty="0"/>
        </a:p>
      </dgm:t>
    </dgm:pt>
    <dgm:pt modelId="{158C34DF-57CD-4AE9-A8FF-B3FCEE3508A3}" type="sibTrans" cxnId="{3CEDAE5C-A5B9-484B-858E-DC6937DEC4C2}">
      <dgm:prSet/>
      <dgm:spPr/>
      <dgm:t>
        <a:bodyPr/>
        <a:lstStyle/>
        <a:p>
          <a:endParaRPr lang="en-IN" sz="1600" dirty="0"/>
        </a:p>
      </dgm:t>
    </dgm:pt>
    <dgm:pt modelId="{7109504F-78B2-4F65-8856-048FC00A7098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CONTAINERIZATION  TOOLS</a:t>
          </a:r>
        </a:p>
      </dgm:t>
    </dgm:pt>
    <dgm:pt modelId="{2271E547-5CE6-4C46-A5EF-62023B86EAA1}" type="parTrans" cxnId="{9007400A-FF59-4799-862D-3E2C13FA83F9}">
      <dgm:prSet/>
      <dgm:spPr/>
      <dgm:t>
        <a:bodyPr/>
        <a:lstStyle/>
        <a:p>
          <a:endParaRPr lang="en-IN" sz="1600" dirty="0"/>
        </a:p>
      </dgm:t>
    </dgm:pt>
    <dgm:pt modelId="{CB424C02-FB7D-40E3-90FC-579E4195E5CA}" type="sibTrans" cxnId="{9007400A-FF59-4799-862D-3E2C13FA83F9}">
      <dgm:prSet/>
      <dgm:spPr/>
      <dgm:t>
        <a:bodyPr/>
        <a:lstStyle/>
        <a:p>
          <a:endParaRPr lang="en-IN" sz="1600" dirty="0"/>
        </a:p>
      </dgm:t>
    </dgm:pt>
    <dgm:pt modelId="{7D873FF4-8A49-4E13-9C27-0C5A16018900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COMPONENTS OF  DOCKER</a:t>
          </a:r>
        </a:p>
      </dgm:t>
    </dgm:pt>
    <dgm:pt modelId="{64328E8C-C480-4C6A-BE39-37C48F947A76}" type="parTrans" cxnId="{20732ABC-4C1A-4AD7-B765-E80C0034FEB9}">
      <dgm:prSet/>
      <dgm:spPr/>
      <dgm:t>
        <a:bodyPr/>
        <a:lstStyle/>
        <a:p>
          <a:endParaRPr lang="en-IN" sz="1600" dirty="0"/>
        </a:p>
      </dgm:t>
    </dgm:pt>
    <dgm:pt modelId="{DE2B223A-A342-44A7-ABFF-DFB74D833720}" type="sibTrans" cxnId="{20732ABC-4C1A-4AD7-B765-E80C0034FEB9}">
      <dgm:prSet/>
      <dgm:spPr/>
      <dgm:t>
        <a:bodyPr/>
        <a:lstStyle/>
        <a:p>
          <a:endParaRPr lang="en-IN" sz="1600" dirty="0"/>
        </a:p>
      </dgm:t>
    </dgm:pt>
    <dgm:pt modelId="{0DF4E92E-B5AC-4D73-8BB8-EEF94FD99327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INSTALLING DOCKER</a:t>
          </a:r>
        </a:p>
      </dgm:t>
    </dgm:pt>
    <dgm:pt modelId="{B8C2B839-5576-4066-9FFF-E8192A75C9F2}" type="parTrans" cxnId="{058DCF32-9D82-4EFB-BC03-CAC85A4AE81A}">
      <dgm:prSet/>
      <dgm:spPr/>
      <dgm:t>
        <a:bodyPr/>
        <a:lstStyle/>
        <a:p>
          <a:endParaRPr lang="en-IN" sz="1600" dirty="0"/>
        </a:p>
      </dgm:t>
    </dgm:pt>
    <dgm:pt modelId="{73C7EA7C-7F21-4D34-9433-B851A72BBDAB}" type="sibTrans" cxnId="{058DCF32-9D82-4EFB-BC03-CAC85A4AE81A}">
      <dgm:prSet/>
      <dgm:spPr/>
      <dgm:t>
        <a:bodyPr/>
        <a:lstStyle/>
        <a:p>
          <a:endParaRPr lang="en-IN" sz="1600" dirty="0"/>
        </a:p>
      </dgm:t>
    </dgm:pt>
    <dgm:pt modelId="{2C68FA65-1554-4659-BC09-94746656B251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COMMON DOCKER  COMMANDS</a:t>
          </a:r>
        </a:p>
      </dgm:t>
    </dgm:pt>
    <dgm:pt modelId="{2454D2A8-F32F-4349-ADD3-BB8C64B8CB60}" type="parTrans" cxnId="{F237E05B-6EEB-4177-9509-B76B80182FF8}">
      <dgm:prSet/>
      <dgm:spPr/>
      <dgm:t>
        <a:bodyPr/>
        <a:lstStyle/>
        <a:p>
          <a:endParaRPr lang="en-IN" sz="1600" dirty="0"/>
        </a:p>
      </dgm:t>
    </dgm:pt>
    <dgm:pt modelId="{06AAF96E-1C8F-424C-88E4-EE2C487C6EBF}" type="sibTrans" cxnId="{F237E05B-6EEB-4177-9509-B76B80182FF8}">
      <dgm:prSet/>
      <dgm:spPr/>
      <dgm:t>
        <a:bodyPr/>
        <a:lstStyle/>
        <a:p>
          <a:endParaRPr lang="en-IN" sz="1600" dirty="0"/>
        </a:p>
      </dgm:t>
    </dgm:pt>
    <dgm:pt modelId="{4F547FAD-4220-4EAA-80DB-7EA87AE87D3A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CREATING A DOCKER HUB  ACCOUNT</a:t>
          </a:r>
        </a:p>
      </dgm:t>
    </dgm:pt>
    <dgm:pt modelId="{D5C095FC-D362-45FC-87B7-AB99CE0E28CA}" type="parTrans" cxnId="{4B177C59-2A8D-44E9-A884-AE3780C8D667}">
      <dgm:prSet/>
      <dgm:spPr/>
      <dgm:t>
        <a:bodyPr/>
        <a:lstStyle/>
        <a:p>
          <a:endParaRPr lang="en-IN" sz="1600" dirty="0"/>
        </a:p>
      </dgm:t>
    </dgm:pt>
    <dgm:pt modelId="{D1D10562-11FD-49F3-8E62-643669142809}" type="sibTrans" cxnId="{4B177C59-2A8D-44E9-A884-AE3780C8D667}">
      <dgm:prSet/>
      <dgm:spPr/>
      <dgm:t>
        <a:bodyPr/>
        <a:lstStyle/>
        <a:p>
          <a:endParaRPr lang="en-IN" sz="1600" dirty="0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7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7"/>
      <dgm:spPr/>
    </dgm:pt>
    <dgm:pt modelId="{6440960C-51E3-426D-8C29-164AB500941E}" type="pres">
      <dgm:prSet presAssocID="{FECED1CA-A4AB-47A1-8B60-39D289EA3294}" presName="dstNode" presStyleLbl="node1" presStyleIdx="0" presStyleCnt="7"/>
      <dgm:spPr/>
    </dgm:pt>
    <dgm:pt modelId="{5B3214EA-E2C3-4C0E-BCF8-3B4AD011FD81}" type="pres">
      <dgm:prSet presAssocID="{CE68D0D2-5A7C-4871-8E84-384FD656210C}" presName="text_1" presStyleLbl="node1" presStyleIdx="0" presStyleCnt="7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7"/>
      <dgm:spPr/>
    </dgm:pt>
    <dgm:pt modelId="{D451EDAB-897D-47D5-8358-2E39EE713EEF}" type="pres">
      <dgm:prSet presAssocID="{B7F732AC-3BA7-490D-8AB4-67DD45008711}" presName="text_2" presStyleLbl="node1" presStyleIdx="1" presStyleCnt="7">
        <dgm:presLayoutVars>
          <dgm:bulletEnabled val="1"/>
        </dgm:presLayoutVars>
      </dgm:prSet>
      <dgm:spPr/>
    </dgm:pt>
    <dgm:pt modelId="{39EB6709-65F9-4B6C-81B3-9B3E26E18FA9}" type="pres">
      <dgm:prSet presAssocID="{B7F732AC-3BA7-490D-8AB4-67DD45008711}" presName="accent_2" presStyleCnt="0"/>
      <dgm:spPr/>
    </dgm:pt>
    <dgm:pt modelId="{9C7A85F3-63F8-44DD-8215-E5E8902B754D}" type="pres">
      <dgm:prSet presAssocID="{B7F732AC-3BA7-490D-8AB4-67DD45008711}" presName="accentRepeatNode" presStyleLbl="solidFgAcc1" presStyleIdx="1" presStyleCnt="7"/>
      <dgm:spPr/>
    </dgm:pt>
    <dgm:pt modelId="{CC3C103E-3028-4798-AB5A-6A417D41491E}" type="pres">
      <dgm:prSet presAssocID="{7109504F-78B2-4F65-8856-048FC00A7098}" presName="text_3" presStyleLbl="node1" presStyleIdx="2" presStyleCnt="7">
        <dgm:presLayoutVars>
          <dgm:bulletEnabled val="1"/>
        </dgm:presLayoutVars>
      </dgm:prSet>
      <dgm:spPr/>
    </dgm:pt>
    <dgm:pt modelId="{A0D68659-2321-4D06-BE9D-2FF4B67A5E0D}" type="pres">
      <dgm:prSet presAssocID="{7109504F-78B2-4F65-8856-048FC00A7098}" presName="accent_3" presStyleCnt="0"/>
      <dgm:spPr/>
    </dgm:pt>
    <dgm:pt modelId="{AD5BB016-65B2-4D3C-B7A0-FC38833EB079}" type="pres">
      <dgm:prSet presAssocID="{7109504F-78B2-4F65-8856-048FC00A7098}" presName="accentRepeatNode" presStyleLbl="solidFgAcc1" presStyleIdx="2" presStyleCnt="7"/>
      <dgm:spPr/>
    </dgm:pt>
    <dgm:pt modelId="{D0AD8815-6F1E-4AA8-ACF2-A637A756E591}" type="pres">
      <dgm:prSet presAssocID="{7D873FF4-8A49-4E13-9C27-0C5A16018900}" presName="text_4" presStyleLbl="node1" presStyleIdx="3" presStyleCnt="7">
        <dgm:presLayoutVars>
          <dgm:bulletEnabled val="1"/>
        </dgm:presLayoutVars>
      </dgm:prSet>
      <dgm:spPr/>
    </dgm:pt>
    <dgm:pt modelId="{E461F32C-8EC3-4CBF-A2B6-779DC6458A5F}" type="pres">
      <dgm:prSet presAssocID="{7D873FF4-8A49-4E13-9C27-0C5A16018900}" presName="accent_4" presStyleCnt="0"/>
      <dgm:spPr/>
    </dgm:pt>
    <dgm:pt modelId="{5633ACF8-195E-431C-97DA-2143E9750BC4}" type="pres">
      <dgm:prSet presAssocID="{7D873FF4-8A49-4E13-9C27-0C5A16018900}" presName="accentRepeatNode" presStyleLbl="solidFgAcc1" presStyleIdx="3" presStyleCnt="7"/>
      <dgm:spPr/>
    </dgm:pt>
    <dgm:pt modelId="{E29B2D6A-1F93-4A2C-AA97-753D3168CAEC}" type="pres">
      <dgm:prSet presAssocID="{0DF4E92E-B5AC-4D73-8BB8-EEF94FD99327}" presName="text_5" presStyleLbl="node1" presStyleIdx="4" presStyleCnt="7">
        <dgm:presLayoutVars>
          <dgm:bulletEnabled val="1"/>
        </dgm:presLayoutVars>
      </dgm:prSet>
      <dgm:spPr/>
    </dgm:pt>
    <dgm:pt modelId="{62626C0C-11F9-494D-9433-17F338A97860}" type="pres">
      <dgm:prSet presAssocID="{0DF4E92E-B5AC-4D73-8BB8-EEF94FD99327}" presName="accent_5" presStyleCnt="0"/>
      <dgm:spPr/>
    </dgm:pt>
    <dgm:pt modelId="{AAFBD19B-C088-40C5-88B5-0B46298E6E25}" type="pres">
      <dgm:prSet presAssocID="{0DF4E92E-B5AC-4D73-8BB8-EEF94FD99327}" presName="accentRepeatNode" presStyleLbl="solidFgAcc1" presStyleIdx="4" presStyleCnt="7"/>
      <dgm:spPr/>
    </dgm:pt>
    <dgm:pt modelId="{0405BF4B-EF4D-4954-85AA-8015AFD07E44}" type="pres">
      <dgm:prSet presAssocID="{2C68FA65-1554-4659-BC09-94746656B251}" presName="text_6" presStyleLbl="node1" presStyleIdx="5" presStyleCnt="7">
        <dgm:presLayoutVars>
          <dgm:bulletEnabled val="1"/>
        </dgm:presLayoutVars>
      </dgm:prSet>
      <dgm:spPr/>
    </dgm:pt>
    <dgm:pt modelId="{4559644F-7148-457B-8157-9A3F88111FEF}" type="pres">
      <dgm:prSet presAssocID="{2C68FA65-1554-4659-BC09-94746656B251}" presName="accent_6" presStyleCnt="0"/>
      <dgm:spPr/>
    </dgm:pt>
    <dgm:pt modelId="{1B3FAF38-67CE-45EB-BC40-4CA38CBE9BA0}" type="pres">
      <dgm:prSet presAssocID="{2C68FA65-1554-4659-BC09-94746656B251}" presName="accentRepeatNode" presStyleLbl="solidFgAcc1" presStyleIdx="5" presStyleCnt="7"/>
      <dgm:spPr/>
    </dgm:pt>
    <dgm:pt modelId="{1C4739FC-4706-428E-9947-4C03CB0C1C3B}" type="pres">
      <dgm:prSet presAssocID="{4F547FAD-4220-4EAA-80DB-7EA87AE87D3A}" presName="text_7" presStyleLbl="node1" presStyleIdx="6" presStyleCnt="7">
        <dgm:presLayoutVars>
          <dgm:bulletEnabled val="1"/>
        </dgm:presLayoutVars>
      </dgm:prSet>
      <dgm:spPr/>
    </dgm:pt>
    <dgm:pt modelId="{32C1617F-B252-40EE-A562-0510F63145CF}" type="pres">
      <dgm:prSet presAssocID="{4F547FAD-4220-4EAA-80DB-7EA87AE87D3A}" presName="accent_7" presStyleCnt="0"/>
      <dgm:spPr/>
    </dgm:pt>
    <dgm:pt modelId="{F7866820-53C8-43D5-9490-9EF8A8D29343}" type="pres">
      <dgm:prSet presAssocID="{4F547FAD-4220-4EAA-80DB-7EA87AE87D3A}" presName="accentRepeatNode" presStyleLbl="solidFgAcc1" presStyleIdx="6" presStyleCnt="7"/>
      <dgm:spPr/>
    </dgm:pt>
  </dgm:ptLst>
  <dgm:cxnLst>
    <dgm:cxn modelId="{9007400A-FF59-4799-862D-3E2C13FA83F9}" srcId="{FECED1CA-A4AB-47A1-8B60-39D289EA3294}" destId="{7109504F-78B2-4F65-8856-048FC00A7098}" srcOrd="2" destOrd="0" parTransId="{2271E547-5CE6-4C46-A5EF-62023B86EAA1}" sibTransId="{CB424C02-FB7D-40E3-90FC-579E4195E5CA}"/>
    <dgm:cxn modelId="{F8ED5128-0E65-4D13-A37C-6449D8ED2CB9}" type="presOf" srcId="{B7F732AC-3BA7-490D-8AB4-67DD45008711}" destId="{D451EDAB-897D-47D5-8358-2E39EE713EEF}" srcOrd="0" destOrd="0" presId="urn:microsoft.com/office/officeart/2008/layout/VerticalCurvedList"/>
    <dgm:cxn modelId="{058DCF32-9D82-4EFB-BC03-CAC85A4AE81A}" srcId="{FECED1CA-A4AB-47A1-8B60-39D289EA3294}" destId="{0DF4E92E-B5AC-4D73-8BB8-EEF94FD99327}" srcOrd="4" destOrd="0" parTransId="{B8C2B839-5576-4066-9FFF-E8192A75C9F2}" sibTransId="{73C7EA7C-7F21-4D34-9433-B851A72BBDAB}"/>
    <dgm:cxn modelId="{312F7E33-853A-4A93-BF0C-1E5817EC807E}" type="presOf" srcId="{4F547FAD-4220-4EAA-80DB-7EA87AE87D3A}" destId="{1C4739FC-4706-428E-9947-4C03CB0C1C3B}" srcOrd="0" destOrd="0" presId="urn:microsoft.com/office/officeart/2008/layout/VerticalCurvedList"/>
    <dgm:cxn modelId="{E58B8934-712C-48FA-A13C-605567494412}" type="presOf" srcId="{0DF4E92E-B5AC-4D73-8BB8-EEF94FD99327}" destId="{E29B2D6A-1F93-4A2C-AA97-753D3168CAEC}" srcOrd="0" destOrd="0" presId="urn:microsoft.com/office/officeart/2008/layout/VerticalCurvedList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F237E05B-6EEB-4177-9509-B76B80182FF8}" srcId="{FECED1CA-A4AB-47A1-8B60-39D289EA3294}" destId="{2C68FA65-1554-4659-BC09-94746656B251}" srcOrd="5" destOrd="0" parTransId="{2454D2A8-F32F-4349-ADD3-BB8C64B8CB60}" sibTransId="{06AAF96E-1C8F-424C-88E4-EE2C487C6EBF}"/>
    <dgm:cxn modelId="{3CEDAE5C-A5B9-484B-858E-DC6937DEC4C2}" srcId="{FECED1CA-A4AB-47A1-8B60-39D289EA3294}" destId="{B7F732AC-3BA7-490D-8AB4-67DD45008711}" srcOrd="1" destOrd="0" parTransId="{ACF04E53-2EC5-46D2-8AC3-82ECA2558303}" sibTransId="{158C34DF-57CD-4AE9-A8FF-B3FCEE3508A3}"/>
    <dgm:cxn modelId="{2D652C59-2333-4A34-A494-8EDA6DBB9B25}" type="presOf" srcId="{2C68FA65-1554-4659-BC09-94746656B251}" destId="{0405BF4B-EF4D-4954-85AA-8015AFD07E44}" srcOrd="0" destOrd="0" presId="urn:microsoft.com/office/officeart/2008/layout/VerticalCurvedList"/>
    <dgm:cxn modelId="{4B177C59-2A8D-44E9-A884-AE3780C8D667}" srcId="{FECED1CA-A4AB-47A1-8B60-39D289EA3294}" destId="{4F547FAD-4220-4EAA-80DB-7EA87AE87D3A}" srcOrd="6" destOrd="0" parTransId="{D5C095FC-D362-45FC-87B7-AB99CE0E28CA}" sibTransId="{D1D10562-11FD-49F3-8E62-643669142809}"/>
    <dgm:cxn modelId="{B28A51AB-5C76-4946-8C15-C5EC83224D12}" type="presOf" srcId="{7D873FF4-8A49-4E13-9C27-0C5A16018900}" destId="{D0AD8815-6F1E-4AA8-ACF2-A637A756E591}" srcOrd="0" destOrd="0" presId="urn:microsoft.com/office/officeart/2008/layout/VerticalCurvedList"/>
    <dgm:cxn modelId="{9D70EAAE-CFFD-46D1-92B2-5E5110E3251B}" type="presOf" srcId="{7109504F-78B2-4F65-8856-048FC00A7098}" destId="{CC3C103E-3028-4798-AB5A-6A417D41491E}" srcOrd="0" destOrd="0" presId="urn:microsoft.com/office/officeart/2008/layout/VerticalCurvedList"/>
    <dgm:cxn modelId="{20732ABC-4C1A-4AD7-B765-E80C0034FEB9}" srcId="{FECED1CA-A4AB-47A1-8B60-39D289EA3294}" destId="{7D873FF4-8A49-4E13-9C27-0C5A16018900}" srcOrd="3" destOrd="0" parTransId="{64328E8C-C480-4C6A-BE39-37C48F947A76}" sibTransId="{DE2B223A-A342-44A7-ABFF-DFB74D833720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1077FA09-7C40-4973-A3F1-22ED29606F1D}" type="presParOf" srcId="{22FFC605-41BB-4F93-9244-0D5D203ED27B}" destId="{D451EDAB-897D-47D5-8358-2E39EE713EEF}" srcOrd="3" destOrd="0" presId="urn:microsoft.com/office/officeart/2008/layout/VerticalCurvedList"/>
    <dgm:cxn modelId="{173B9D5B-9758-4116-AE67-3CBFC62B734C}" type="presParOf" srcId="{22FFC605-41BB-4F93-9244-0D5D203ED27B}" destId="{39EB6709-65F9-4B6C-81B3-9B3E26E18FA9}" srcOrd="4" destOrd="0" presId="urn:microsoft.com/office/officeart/2008/layout/VerticalCurvedList"/>
    <dgm:cxn modelId="{18EB4313-1472-4F63-AFAA-98C5040DF263}" type="presParOf" srcId="{39EB6709-65F9-4B6C-81B3-9B3E26E18FA9}" destId="{9C7A85F3-63F8-44DD-8215-E5E8902B754D}" srcOrd="0" destOrd="0" presId="urn:microsoft.com/office/officeart/2008/layout/VerticalCurvedList"/>
    <dgm:cxn modelId="{A5BFB666-BE04-4079-84CB-078F0C143E3D}" type="presParOf" srcId="{22FFC605-41BB-4F93-9244-0D5D203ED27B}" destId="{CC3C103E-3028-4798-AB5A-6A417D41491E}" srcOrd="5" destOrd="0" presId="urn:microsoft.com/office/officeart/2008/layout/VerticalCurvedList"/>
    <dgm:cxn modelId="{92B68EFB-DC55-4F26-9BAE-47A315395591}" type="presParOf" srcId="{22FFC605-41BB-4F93-9244-0D5D203ED27B}" destId="{A0D68659-2321-4D06-BE9D-2FF4B67A5E0D}" srcOrd="6" destOrd="0" presId="urn:microsoft.com/office/officeart/2008/layout/VerticalCurvedList"/>
    <dgm:cxn modelId="{E7705964-47A8-434C-9253-69937ABFE76C}" type="presParOf" srcId="{A0D68659-2321-4D06-BE9D-2FF4B67A5E0D}" destId="{AD5BB016-65B2-4D3C-B7A0-FC38833EB079}" srcOrd="0" destOrd="0" presId="urn:microsoft.com/office/officeart/2008/layout/VerticalCurvedList"/>
    <dgm:cxn modelId="{C274032D-2EA9-42E4-8585-CE4C9B140002}" type="presParOf" srcId="{22FFC605-41BB-4F93-9244-0D5D203ED27B}" destId="{D0AD8815-6F1E-4AA8-ACF2-A637A756E591}" srcOrd="7" destOrd="0" presId="urn:microsoft.com/office/officeart/2008/layout/VerticalCurvedList"/>
    <dgm:cxn modelId="{8D9ABBCC-7E5D-4FE8-AE5E-71CABB49EA2D}" type="presParOf" srcId="{22FFC605-41BB-4F93-9244-0D5D203ED27B}" destId="{E461F32C-8EC3-4CBF-A2B6-779DC6458A5F}" srcOrd="8" destOrd="0" presId="urn:microsoft.com/office/officeart/2008/layout/VerticalCurvedList"/>
    <dgm:cxn modelId="{AA452B09-74B5-4374-9470-B65119C56625}" type="presParOf" srcId="{E461F32C-8EC3-4CBF-A2B6-779DC6458A5F}" destId="{5633ACF8-195E-431C-97DA-2143E9750BC4}" srcOrd="0" destOrd="0" presId="urn:microsoft.com/office/officeart/2008/layout/VerticalCurvedList"/>
    <dgm:cxn modelId="{3F39E6EF-06B5-4866-9A15-97CBBAF84745}" type="presParOf" srcId="{22FFC605-41BB-4F93-9244-0D5D203ED27B}" destId="{E29B2D6A-1F93-4A2C-AA97-753D3168CAEC}" srcOrd="9" destOrd="0" presId="urn:microsoft.com/office/officeart/2008/layout/VerticalCurvedList"/>
    <dgm:cxn modelId="{B486FD55-BB8C-45F0-90C7-248DF5142EF2}" type="presParOf" srcId="{22FFC605-41BB-4F93-9244-0D5D203ED27B}" destId="{62626C0C-11F9-494D-9433-17F338A97860}" srcOrd="10" destOrd="0" presId="urn:microsoft.com/office/officeart/2008/layout/VerticalCurvedList"/>
    <dgm:cxn modelId="{D8D1D58C-13FF-4A4B-822A-47A824910C6E}" type="presParOf" srcId="{62626C0C-11F9-494D-9433-17F338A97860}" destId="{AAFBD19B-C088-40C5-88B5-0B46298E6E25}" srcOrd="0" destOrd="0" presId="urn:microsoft.com/office/officeart/2008/layout/VerticalCurvedList"/>
    <dgm:cxn modelId="{92FEF810-F291-4AEB-8253-4D49C3D357E1}" type="presParOf" srcId="{22FFC605-41BB-4F93-9244-0D5D203ED27B}" destId="{0405BF4B-EF4D-4954-85AA-8015AFD07E44}" srcOrd="11" destOrd="0" presId="urn:microsoft.com/office/officeart/2008/layout/VerticalCurvedList"/>
    <dgm:cxn modelId="{581C762C-736E-4FC0-8CEA-0747FAF44BC9}" type="presParOf" srcId="{22FFC605-41BB-4F93-9244-0D5D203ED27B}" destId="{4559644F-7148-457B-8157-9A3F88111FEF}" srcOrd="12" destOrd="0" presId="urn:microsoft.com/office/officeart/2008/layout/VerticalCurvedList"/>
    <dgm:cxn modelId="{91EF9520-082D-4A3B-97B4-5685B68D1CE8}" type="presParOf" srcId="{4559644F-7148-457B-8157-9A3F88111FEF}" destId="{1B3FAF38-67CE-45EB-BC40-4CA38CBE9BA0}" srcOrd="0" destOrd="0" presId="urn:microsoft.com/office/officeart/2008/layout/VerticalCurvedList"/>
    <dgm:cxn modelId="{2DFA124D-383A-426C-9218-CC8FDF0AFC24}" type="presParOf" srcId="{22FFC605-41BB-4F93-9244-0D5D203ED27B}" destId="{1C4739FC-4706-428E-9947-4C03CB0C1C3B}" srcOrd="13" destOrd="0" presId="urn:microsoft.com/office/officeart/2008/layout/VerticalCurvedList"/>
    <dgm:cxn modelId="{6A4D5692-22B5-4477-8F24-2351C45F2DAD}" type="presParOf" srcId="{22FFC605-41BB-4F93-9244-0D5D203ED27B}" destId="{32C1617F-B252-40EE-A562-0510F63145CF}" srcOrd="14" destOrd="0" presId="urn:microsoft.com/office/officeart/2008/layout/VerticalCurvedList"/>
    <dgm:cxn modelId="{79FA3E2B-B6BA-4DF5-A8E1-850C28C2F9D1}" type="presParOf" srcId="{32C1617F-B252-40EE-A562-0510F63145CF}" destId="{F7866820-53C8-43D5-9490-9EF8A8D293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1125E0EF-B700-4169-936C-715D27B890D4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INTRODUCTION TO  DOCKERFILE</a:t>
          </a:r>
        </a:p>
      </dgm:t>
    </dgm:pt>
    <dgm:pt modelId="{4DAEA10B-AF18-4F20-AC50-3C92C822FB63}" type="sibTrans" cxnId="{5752F22C-A277-4F45-96A7-B3B5E33EF164}">
      <dgm:prSet/>
      <dgm:spPr/>
      <dgm:t>
        <a:bodyPr/>
        <a:lstStyle/>
        <a:p>
          <a:endParaRPr lang="en-IN" sz="1800"/>
        </a:p>
      </dgm:t>
    </dgm:pt>
    <dgm:pt modelId="{E372C12A-9798-4667-A05C-F94418107368}" type="parTrans" cxnId="{5752F22C-A277-4F45-96A7-B3B5E33EF164}">
      <dgm:prSet/>
      <dgm:spPr/>
      <dgm:t>
        <a:bodyPr/>
        <a:lstStyle/>
        <a:p>
          <a:endParaRPr lang="en-IN" sz="1800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1"/>
      <dgm:spPr/>
    </dgm:pt>
    <dgm:pt modelId="{495D7E8A-8F42-48A3-ABF3-7E7690FA8AD2}" type="pres">
      <dgm:prSet presAssocID="{FECED1CA-A4AB-47A1-8B60-39D289EA3294}" presName="conn" presStyleLbl="parChTrans1D2" presStyleIdx="0" presStyleCnt="1" custScaleX="8680" custScaleY="25566"/>
      <dgm:spPr/>
    </dgm:pt>
    <dgm:pt modelId="{196C3414-BE6D-46DE-8DD1-E00B09D48DB1}" type="pres">
      <dgm:prSet presAssocID="{FECED1CA-A4AB-47A1-8B60-39D289EA3294}" presName="extraNode" presStyleLbl="node1" presStyleIdx="0" presStyleCnt="1"/>
      <dgm:spPr/>
    </dgm:pt>
    <dgm:pt modelId="{6440960C-51E3-426D-8C29-164AB500941E}" type="pres">
      <dgm:prSet presAssocID="{FECED1CA-A4AB-47A1-8B60-39D289EA3294}" presName="dstNode" presStyleLbl="node1" presStyleIdx="0" presStyleCnt="1"/>
      <dgm:spPr/>
    </dgm:pt>
    <dgm:pt modelId="{5A8DDEAB-B8AA-48C1-BA70-6C6A6737A5A0}" type="pres">
      <dgm:prSet presAssocID="{1125E0EF-B700-4169-936C-715D27B890D4}" presName="text_1" presStyleLbl="node1" presStyleIdx="0" presStyleCnt="1">
        <dgm:presLayoutVars>
          <dgm:bulletEnabled val="1"/>
        </dgm:presLayoutVars>
      </dgm:prSet>
      <dgm:spPr/>
    </dgm:pt>
    <dgm:pt modelId="{608CC1B6-ED13-4702-8D42-8E3CE65D7020}" type="pres">
      <dgm:prSet presAssocID="{1125E0EF-B700-4169-936C-715D27B890D4}" presName="accent_1" presStyleCnt="0"/>
      <dgm:spPr/>
    </dgm:pt>
    <dgm:pt modelId="{88BDD96A-B41C-43CB-ADC4-82AC28021722}" type="pres">
      <dgm:prSet presAssocID="{1125E0EF-B700-4169-936C-715D27B890D4}" presName="accentRepeatNode" presStyleLbl="solidFgAcc1" presStyleIdx="0" presStyleCnt="1"/>
      <dgm:spPr/>
    </dgm:pt>
  </dgm:ptLst>
  <dgm:cxnLst>
    <dgm:cxn modelId="{5752F22C-A277-4F45-96A7-B3B5E33EF164}" srcId="{FECED1CA-A4AB-47A1-8B60-39D289EA3294}" destId="{1125E0EF-B700-4169-936C-715D27B890D4}" srcOrd="0" destOrd="0" parTransId="{E372C12A-9798-4667-A05C-F94418107368}" sibTransId="{4DAEA10B-AF18-4F20-AC50-3C92C822FB63}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9303BCB0-BD88-4FFA-89E9-87C4C442CE73}" type="presOf" srcId="{1125E0EF-B700-4169-936C-715D27B890D4}" destId="{5A8DDEAB-B8AA-48C1-BA70-6C6A6737A5A0}" srcOrd="0" destOrd="0" presId="urn:microsoft.com/office/officeart/2008/layout/VerticalCurvedList"/>
    <dgm:cxn modelId="{9F8A91C8-23F5-4329-8FBC-5E026173F6E3}" type="presOf" srcId="{4DAEA10B-AF18-4F20-AC50-3C92C822FB63}" destId="{495D7E8A-8F42-48A3-ABF3-7E7690FA8AD2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DE45433F-7F70-4BB1-BE1E-AB147728DCB6}" type="presParOf" srcId="{22FFC605-41BB-4F93-9244-0D5D203ED27B}" destId="{5A8DDEAB-B8AA-48C1-BA70-6C6A6737A5A0}" srcOrd="1" destOrd="0" presId="urn:microsoft.com/office/officeart/2008/layout/VerticalCurvedList"/>
    <dgm:cxn modelId="{FF77FEFF-1A18-47D0-A21E-A31651415308}" type="presParOf" srcId="{22FFC605-41BB-4F93-9244-0D5D203ED27B}" destId="{608CC1B6-ED13-4702-8D42-8E3CE65D7020}" srcOrd="2" destOrd="0" presId="urn:microsoft.com/office/officeart/2008/layout/VerticalCurvedList"/>
    <dgm:cxn modelId="{B6B030B5-1290-46C9-8A44-581E0E562964}" type="presParOf" srcId="{608CC1B6-ED13-4702-8D42-8E3CE65D7020}" destId="{88BDD96A-B41C-43CB-ADC4-82AC280217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3448631" y="-530230"/>
          <a:ext cx="4111802" cy="4111802"/>
        </a:xfrm>
        <a:prstGeom prst="blockArc">
          <a:avLst>
            <a:gd name="adj1" fmla="val 18900000"/>
            <a:gd name="adj2" fmla="val 2700000"/>
            <a:gd name="adj3" fmla="val 52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215594" y="138713"/>
          <a:ext cx="5478568" cy="2773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 VIRTUALIZATION?</a:t>
          </a:r>
        </a:p>
      </dsp:txBody>
      <dsp:txXfrm>
        <a:off x="215594" y="138713"/>
        <a:ext cx="5478568" cy="277305"/>
      </dsp:txXfrm>
    </dsp:sp>
    <dsp:sp modelId="{6472B0E2-D91A-49FC-AEBC-5CF7C34E94FE}">
      <dsp:nvSpPr>
        <dsp:cNvPr id="0" name=""/>
        <dsp:cNvSpPr/>
      </dsp:nvSpPr>
      <dsp:spPr>
        <a:xfrm>
          <a:off x="42278" y="104050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1EDAB-897D-47D5-8358-2E39EE713EEF}">
      <dsp:nvSpPr>
        <dsp:cNvPr id="0" name=""/>
        <dsp:cNvSpPr/>
      </dsp:nvSpPr>
      <dsp:spPr>
        <a:xfrm>
          <a:off x="466719" y="554916"/>
          <a:ext cx="5227442" cy="277305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 CONTAINERIZATION?</a:t>
          </a:r>
        </a:p>
      </dsp:txBody>
      <dsp:txXfrm>
        <a:off x="466719" y="554916"/>
        <a:ext cx="5227442" cy="277305"/>
      </dsp:txXfrm>
    </dsp:sp>
    <dsp:sp modelId="{9C7A85F3-63F8-44DD-8215-E5E8902B754D}">
      <dsp:nvSpPr>
        <dsp:cNvPr id="0" name=""/>
        <dsp:cNvSpPr/>
      </dsp:nvSpPr>
      <dsp:spPr>
        <a:xfrm>
          <a:off x="293403" y="520253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C103E-3028-4798-AB5A-6A417D41491E}">
      <dsp:nvSpPr>
        <dsp:cNvPr id="0" name=""/>
        <dsp:cNvSpPr/>
      </dsp:nvSpPr>
      <dsp:spPr>
        <a:xfrm>
          <a:off x="604335" y="970814"/>
          <a:ext cx="5089827" cy="277305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CONTAINERIZATION  TOOLS</a:t>
          </a:r>
        </a:p>
      </dsp:txBody>
      <dsp:txXfrm>
        <a:off x="604335" y="970814"/>
        <a:ext cx="5089827" cy="277305"/>
      </dsp:txXfrm>
    </dsp:sp>
    <dsp:sp modelId="{AD5BB016-65B2-4D3C-B7A0-FC38833EB079}">
      <dsp:nvSpPr>
        <dsp:cNvPr id="0" name=""/>
        <dsp:cNvSpPr/>
      </dsp:nvSpPr>
      <dsp:spPr>
        <a:xfrm>
          <a:off x="431018" y="936151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D8815-6F1E-4AA8-ACF2-A637A756E591}">
      <dsp:nvSpPr>
        <dsp:cNvPr id="0" name=""/>
        <dsp:cNvSpPr/>
      </dsp:nvSpPr>
      <dsp:spPr>
        <a:xfrm>
          <a:off x="648274" y="1387017"/>
          <a:ext cx="5045887" cy="277305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COMPONENTS OF  DOCKER</a:t>
          </a:r>
        </a:p>
      </dsp:txBody>
      <dsp:txXfrm>
        <a:off x="648274" y="1387017"/>
        <a:ext cx="5045887" cy="277305"/>
      </dsp:txXfrm>
    </dsp:sp>
    <dsp:sp modelId="{5633ACF8-195E-431C-97DA-2143E9750BC4}">
      <dsp:nvSpPr>
        <dsp:cNvPr id="0" name=""/>
        <dsp:cNvSpPr/>
      </dsp:nvSpPr>
      <dsp:spPr>
        <a:xfrm>
          <a:off x="474958" y="1352354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B2D6A-1F93-4A2C-AA97-753D3168CAEC}">
      <dsp:nvSpPr>
        <dsp:cNvPr id="0" name=""/>
        <dsp:cNvSpPr/>
      </dsp:nvSpPr>
      <dsp:spPr>
        <a:xfrm>
          <a:off x="604335" y="1803220"/>
          <a:ext cx="5089827" cy="277305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INSTALLING DOCKER</a:t>
          </a:r>
        </a:p>
      </dsp:txBody>
      <dsp:txXfrm>
        <a:off x="604335" y="1803220"/>
        <a:ext cx="5089827" cy="277305"/>
      </dsp:txXfrm>
    </dsp:sp>
    <dsp:sp modelId="{AAFBD19B-C088-40C5-88B5-0B46298E6E25}">
      <dsp:nvSpPr>
        <dsp:cNvPr id="0" name=""/>
        <dsp:cNvSpPr/>
      </dsp:nvSpPr>
      <dsp:spPr>
        <a:xfrm>
          <a:off x="431018" y="1768557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5BF4B-EF4D-4954-85AA-8015AFD07E44}">
      <dsp:nvSpPr>
        <dsp:cNvPr id="0" name=""/>
        <dsp:cNvSpPr/>
      </dsp:nvSpPr>
      <dsp:spPr>
        <a:xfrm>
          <a:off x="466719" y="2219118"/>
          <a:ext cx="5227442" cy="277305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COMMON DOCKER  COMMANDS</a:t>
          </a:r>
        </a:p>
      </dsp:txBody>
      <dsp:txXfrm>
        <a:off x="466719" y="2219118"/>
        <a:ext cx="5227442" cy="277305"/>
      </dsp:txXfrm>
    </dsp:sp>
    <dsp:sp modelId="{1B3FAF38-67CE-45EB-BC40-4CA38CBE9BA0}">
      <dsp:nvSpPr>
        <dsp:cNvPr id="0" name=""/>
        <dsp:cNvSpPr/>
      </dsp:nvSpPr>
      <dsp:spPr>
        <a:xfrm>
          <a:off x="293403" y="2184455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39FC-4706-428E-9947-4C03CB0C1C3B}">
      <dsp:nvSpPr>
        <dsp:cNvPr id="0" name=""/>
        <dsp:cNvSpPr/>
      </dsp:nvSpPr>
      <dsp:spPr>
        <a:xfrm>
          <a:off x="215594" y="2635321"/>
          <a:ext cx="5478568" cy="277305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CREATING A DOCKER HUB  ACCOUNT</a:t>
          </a:r>
        </a:p>
      </dsp:txBody>
      <dsp:txXfrm>
        <a:off x="215594" y="2635321"/>
        <a:ext cx="5478568" cy="277305"/>
      </dsp:txXfrm>
    </dsp:sp>
    <dsp:sp modelId="{F7866820-53C8-43D5-9490-9EF8A8D29343}">
      <dsp:nvSpPr>
        <dsp:cNvPr id="0" name=""/>
        <dsp:cNvSpPr/>
      </dsp:nvSpPr>
      <dsp:spPr>
        <a:xfrm>
          <a:off x="42278" y="2600657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211134" y="188390"/>
          <a:ext cx="62085" cy="182864"/>
        </a:xfrm>
        <a:prstGeom prst="blockArc">
          <a:avLst>
            <a:gd name="adj1" fmla="val 18900000"/>
            <a:gd name="adj2" fmla="val 2700000"/>
            <a:gd name="adj3" fmla="val 3020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DDEAB-B8AA-48C1-BA70-6C6A6737A5A0}">
      <dsp:nvSpPr>
        <dsp:cNvPr id="0" name=""/>
        <dsp:cNvSpPr/>
      </dsp:nvSpPr>
      <dsp:spPr>
        <a:xfrm>
          <a:off x="173454" y="141059"/>
          <a:ext cx="5724015" cy="27752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110" tIns="40640" rIns="40640" bIns="406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INTRODUCTION TO  DOCKERFILE</a:t>
          </a:r>
        </a:p>
      </dsp:txBody>
      <dsp:txXfrm>
        <a:off x="173454" y="141059"/>
        <a:ext cx="5724015" cy="277526"/>
      </dsp:txXfrm>
    </dsp:sp>
    <dsp:sp modelId="{88BDD96A-B41C-43CB-ADC4-82AC28021722}">
      <dsp:nvSpPr>
        <dsp:cNvPr id="0" name=""/>
        <dsp:cNvSpPr/>
      </dsp:nvSpPr>
      <dsp:spPr>
        <a:xfrm>
          <a:off x="0" y="106368"/>
          <a:ext cx="346908" cy="346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A6CB-C65B-4DBF-A08E-89E36124CE41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12EE7-D61D-40CF-B5BF-F3C5793A3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4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1907537" y="929351"/>
            <a:ext cx="5437212" cy="53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7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633485" y="4063500"/>
            <a:ext cx="594000" cy="108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6221608" y="242171"/>
            <a:ext cx="2729840" cy="595659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1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67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57" y="1581713"/>
            <a:ext cx="5480106" cy="2754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5278349" y="4760498"/>
            <a:ext cx="3629388" cy="30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75">
              <a:lnSpc>
                <a:spcPct val="107000"/>
              </a:lnSpc>
              <a:spcAft>
                <a:spcPts val="600"/>
              </a:spcAft>
            </a:pPr>
            <a:r>
              <a:rPr lang="en-IN" sz="135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9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06" y="963939"/>
            <a:ext cx="5241411" cy="459806"/>
          </a:xfrm>
        </p:spPr>
        <p:txBody>
          <a:bodyPr>
            <a:normAutofit/>
          </a:bodyPr>
          <a:lstStyle>
            <a:lvl1pPr algn="ctr">
              <a:defRPr lang="en-IN" sz="27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707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9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12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7557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881414B-97B6-4D1C-ABBC-6821B12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EED7C27-CA6E-4206-9640-8080B868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330F8-5AF3-4303-B382-7B74AE61E520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789FE9C-97DB-4F8A-A7E9-32233EDE9F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7AB6DC1-56E8-4CF4-B03B-0EBF5BFBDF8D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1EAB3-B2FC-4DB0-9B0F-AF86DE51DDA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F61FCF2-BD99-49CB-B3A3-B74CC25C3F7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C91483C-3CAD-4A4D-A967-406636BC24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800-2EF5-4A3C-88E2-9DC0604BB8A8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5EFCA-CA78-4BCF-BAFE-40428760C87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48" name="Shape 11561">
                <a:extLst>
                  <a:ext uri="{FF2B5EF4-FFF2-40B4-BE49-F238E27FC236}">
                    <a16:creationId xmlns:a16="http://schemas.microsoft.com/office/drawing/2014/main" id="{08AE228B-F4AA-4D15-83C6-0F2AA7C95DC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9" name="Shape 27">
                <a:extLst>
                  <a:ext uri="{FF2B5EF4-FFF2-40B4-BE49-F238E27FC236}">
                    <a16:creationId xmlns:a16="http://schemas.microsoft.com/office/drawing/2014/main" id="{3C60060F-8110-4E27-85A7-2AC37A48B92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0" name="Shape 28">
                <a:extLst>
                  <a:ext uri="{FF2B5EF4-FFF2-40B4-BE49-F238E27FC236}">
                    <a16:creationId xmlns:a16="http://schemas.microsoft.com/office/drawing/2014/main" id="{5E4CB529-35B8-49E8-9BED-BEEA1975B63C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11562">
                <a:extLst>
                  <a:ext uri="{FF2B5EF4-FFF2-40B4-BE49-F238E27FC236}">
                    <a16:creationId xmlns:a16="http://schemas.microsoft.com/office/drawing/2014/main" id="{E1BD82D8-ABA5-44EC-886F-24974E63FBE8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30">
                <a:extLst>
                  <a:ext uri="{FF2B5EF4-FFF2-40B4-BE49-F238E27FC236}">
                    <a16:creationId xmlns:a16="http://schemas.microsoft.com/office/drawing/2014/main" id="{704EE648-20B2-45AD-B1FB-B84DD4FBD065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31">
                <a:extLst>
                  <a:ext uri="{FF2B5EF4-FFF2-40B4-BE49-F238E27FC236}">
                    <a16:creationId xmlns:a16="http://schemas.microsoft.com/office/drawing/2014/main" id="{EA33A0A9-D652-457A-9061-13A8C09EF06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7" name="Google Shape;6;p1">
              <a:extLst>
                <a:ext uri="{FF2B5EF4-FFF2-40B4-BE49-F238E27FC236}">
                  <a16:creationId xmlns:a16="http://schemas.microsoft.com/office/drawing/2014/main" id="{8E2CD2EF-B574-4068-9A88-F2AB28B110BF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1772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525A6A-4861-483C-9E6E-C715FF6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CB895E-6ECE-4005-B60C-1637BC00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8C71D-A9ED-4228-A267-5E1E64490A66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3F7A04-819F-4D3F-8D22-3C5B69F5B88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778EBC-6047-4D5A-86E2-8369BCBD1701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3F7DB-143A-4E46-A0A6-6515C0D89F77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AC7972-1341-49B0-BBAF-CA5E7120042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3D158D8-DE47-40CA-813B-60D7E163E4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1273916-9184-4793-87F9-D3556E04DCB2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6492B3-18BB-4F91-B406-5EDF57581B05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8B14F8AB-CC10-483C-8224-DE9FB33B9D5E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304B7B77-C463-4037-9B67-EC963AFE94E7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14246927-C473-48A6-AC43-D3D3E0F3E55E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838EF38D-827B-4001-A233-72FDFCB9E32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FC87C594-950B-4423-9CE2-1884C7A5644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5CE69D1F-2C61-48DD-85F1-768178AFA48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B35ACAA-42A5-49B8-A1ED-C9024127B3F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33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08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0" y="270405"/>
            <a:ext cx="9332729" cy="561803"/>
          </a:xfrm>
        </p:spPr>
        <p:txBody>
          <a:bodyPr>
            <a:normAutofit/>
          </a:bodyPr>
          <a:lstStyle>
            <a:lvl1pPr algn="ct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75" y="1001731"/>
            <a:ext cx="7593575" cy="3630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35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0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4130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  <p:sldLayoutId id="2147483697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q.net/businessman-laptop-computer-002090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publicdomainq.net/businessman-laptop-computer-00209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publicdomainq.net/businessman-laptop-computer-002090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41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12" Type="http://schemas.openxmlformats.org/officeDocument/2006/relationships/image" Target="../media/image77.png"/><Relationship Id="rId2" Type="http://schemas.openxmlformats.org/officeDocument/2006/relationships/image" Target="../media/image33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74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76.png"/><Relationship Id="rId1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7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84.png"/><Relationship Id="rId2" Type="http://schemas.openxmlformats.org/officeDocument/2006/relationships/image" Target="../media/image7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83.png"/><Relationship Id="rId5" Type="http://schemas.openxmlformats.org/officeDocument/2006/relationships/image" Target="../media/image74.png"/><Relationship Id="rId15" Type="http://schemas.openxmlformats.org/officeDocument/2006/relationships/image" Target="../media/image85.png"/><Relationship Id="rId10" Type="http://schemas.openxmlformats.org/officeDocument/2006/relationships/image" Target="../media/image82.png"/><Relationship Id="rId4" Type="http://schemas.openxmlformats.org/officeDocument/2006/relationships/image" Target="../media/image80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89.png"/><Relationship Id="rId3" Type="http://schemas.openxmlformats.org/officeDocument/2006/relationships/image" Target="../media/image61.png"/><Relationship Id="rId7" Type="http://schemas.openxmlformats.org/officeDocument/2006/relationships/image" Target="../media/image81.png"/><Relationship Id="rId12" Type="http://schemas.openxmlformats.org/officeDocument/2006/relationships/image" Target="../media/image78.png"/><Relationship Id="rId17" Type="http://schemas.openxmlformats.org/officeDocument/2006/relationships/image" Target="../media/image91.png"/><Relationship Id="rId2" Type="http://schemas.openxmlformats.org/officeDocument/2006/relationships/image" Target="../media/image8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7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74.png"/><Relationship Id="rId9" Type="http://schemas.openxmlformats.org/officeDocument/2006/relationships/image" Target="../media/image88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0.png"/><Relationship Id="rId3" Type="http://schemas.openxmlformats.org/officeDocument/2006/relationships/image" Target="../media/image92.png"/><Relationship Id="rId7" Type="http://schemas.openxmlformats.org/officeDocument/2006/relationships/image" Target="../media/image81.png"/><Relationship Id="rId12" Type="http://schemas.openxmlformats.org/officeDocument/2006/relationships/image" Target="../media/image94.png"/><Relationship Id="rId17" Type="http://schemas.openxmlformats.org/officeDocument/2006/relationships/image" Target="../media/image73.png"/><Relationship Id="rId2" Type="http://schemas.openxmlformats.org/officeDocument/2006/relationships/image" Target="../media/image67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93.png"/><Relationship Id="rId5" Type="http://schemas.openxmlformats.org/officeDocument/2006/relationships/image" Target="../media/image64.png"/><Relationship Id="rId15" Type="http://schemas.openxmlformats.org/officeDocument/2006/relationships/image" Target="../media/image61.png"/><Relationship Id="rId10" Type="http://schemas.openxmlformats.org/officeDocument/2006/relationships/image" Target="../media/image70.png"/><Relationship Id="rId4" Type="http://schemas.openxmlformats.org/officeDocument/2006/relationships/image" Target="../media/image74.png"/><Relationship Id="rId9" Type="http://schemas.openxmlformats.org/officeDocument/2006/relationships/image" Target="../media/image69.png"/><Relationship Id="rId1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88.png"/><Relationship Id="rId3" Type="http://schemas.openxmlformats.org/officeDocument/2006/relationships/image" Target="../media/image96.png"/><Relationship Id="rId7" Type="http://schemas.openxmlformats.org/officeDocument/2006/relationships/image" Target="../media/image81.png"/><Relationship Id="rId12" Type="http://schemas.openxmlformats.org/officeDocument/2006/relationships/image" Target="../media/image97.png"/><Relationship Id="rId17" Type="http://schemas.openxmlformats.org/officeDocument/2006/relationships/image" Target="../media/image98.png"/><Relationship Id="rId2" Type="http://schemas.openxmlformats.org/officeDocument/2006/relationships/image" Target="../media/image7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61.png"/><Relationship Id="rId10" Type="http://schemas.openxmlformats.org/officeDocument/2006/relationships/image" Target="../media/image69.png"/><Relationship Id="rId4" Type="http://schemas.openxmlformats.org/officeDocument/2006/relationships/image" Target="../media/image74.png"/><Relationship Id="rId9" Type="http://schemas.openxmlformats.org/officeDocument/2006/relationships/image" Target="../media/image68.png"/><Relationship Id="rId1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95" y="963939"/>
            <a:ext cx="5241411" cy="459806"/>
          </a:xfrm>
        </p:spPr>
        <p:txBody>
          <a:bodyPr>
            <a:normAutofit/>
          </a:bodyPr>
          <a:lstStyle/>
          <a:p>
            <a:r>
              <a:rPr lang="en-IN" sz="2400" dirty="0"/>
              <a:t>Containerization [ Docker (I)]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800011"/>
            <a:ext cx="5778500" cy="154347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What is Containerization?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2549" y="990584"/>
            <a:ext cx="7000875" cy="876300"/>
            <a:chOff x="1352549" y="990584"/>
            <a:chExt cx="7000875" cy="876300"/>
          </a:xfrm>
        </p:grpSpPr>
        <p:sp>
          <p:nvSpPr>
            <p:cNvPr id="3" name="object 3"/>
            <p:cNvSpPr/>
            <p:nvPr/>
          </p:nvSpPr>
          <p:spPr>
            <a:xfrm>
              <a:off x="1352549" y="990584"/>
              <a:ext cx="7000859" cy="87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9063" y="1007882"/>
              <a:ext cx="6911340" cy="788035"/>
            </a:xfrm>
            <a:custGeom>
              <a:avLst/>
              <a:gdLst/>
              <a:ahLst/>
              <a:cxnLst/>
              <a:rect l="l" t="t" r="r" b="b"/>
              <a:pathLst>
                <a:path w="6911340" h="788035">
                  <a:moveTo>
                    <a:pt x="6780007" y="0"/>
                  </a:moveTo>
                  <a:lnTo>
                    <a:pt x="131313" y="0"/>
                  </a:lnTo>
                  <a:lnTo>
                    <a:pt x="80201" y="10319"/>
                  </a:lnTo>
                  <a:lnTo>
                    <a:pt x="38461" y="38461"/>
                  </a:lnTo>
                  <a:lnTo>
                    <a:pt x="10319" y="80200"/>
                  </a:lnTo>
                  <a:lnTo>
                    <a:pt x="0" y="131307"/>
                  </a:lnTo>
                  <a:lnTo>
                    <a:pt x="0" y="656569"/>
                  </a:lnTo>
                  <a:lnTo>
                    <a:pt x="10319" y="707682"/>
                  </a:lnTo>
                  <a:lnTo>
                    <a:pt x="38461" y="749430"/>
                  </a:lnTo>
                  <a:lnTo>
                    <a:pt x="80201" y="777583"/>
                  </a:lnTo>
                  <a:lnTo>
                    <a:pt x="131313" y="787907"/>
                  </a:lnTo>
                  <a:lnTo>
                    <a:pt x="6780007" y="787907"/>
                  </a:lnTo>
                  <a:lnTo>
                    <a:pt x="6831133" y="777583"/>
                  </a:lnTo>
                  <a:lnTo>
                    <a:pt x="6872880" y="749430"/>
                  </a:lnTo>
                  <a:lnTo>
                    <a:pt x="6901025" y="707682"/>
                  </a:lnTo>
                  <a:lnTo>
                    <a:pt x="6911345" y="656569"/>
                  </a:lnTo>
                  <a:lnTo>
                    <a:pt x="6911345" y="131307"/>
                  </a:lnTo>
                  <a:lnTo>
                    <a:pt x="6901025" y="80200"/>
                  </a:lnTo>
                  <a:lnTo>
                    <a:pt x="6872880" y="38461"/>
                  </a:lnTo>
                  <a:lnTo>
                    <a:pt x="6831133" y="10319"/>
                  </a:lnTo>
                  <a:lnTo>
                    <a:pt x="6780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063" y="1007882"/>
              <a:ext cx="6911340" cy="788035"/>
            </a:xfrm>
            <a:custGeom>
              <a:avLst/>
              <a:gdLst/>
              <a:ahLst/>
              <a:cxnLst/>
              <a:rect l="l" t="t" r="r" b="b"/>
              <a:pathLst>
                <a:path w="6911340" h="788035">
                  <a:moveTo>
                    <a:pt x="0" y="131307"/>
                  </a:moveTo>
                  <a:lnTo>
                    <a:pt x="10319" y="80200"/>
                  </a:lnTo>
                  <a:lnTo>
                    <a:pt x="38461" y="38461"/>
                  </a:lnTo>
                  <a:lnTo>
                    <a:pt x="80201" y="10319"/>
                  </a:lnTo>
                  <a:lnTo>
                    <a:pt x="131313" y="0"/>
                  </a:lnTo>
                  <a:lnTo>
                    <a:pt x="6780007" y="0"/>
                  </a:lnTo>
                  <a:lnTo>
                    <a:pt x="6831133" y="10319"/>
                  </a:lnTo>
                  <a:lnTo>
                    <a:pt x="6872880" y="38461"/>
                  </a:lnTo>
                  <a:lnTo>
                    <a:pt x="6901025" y="80200"/>
                  </a:lnTo>
                  <a:lnTo>
                    <a:pt x="6911345" y="131307"/>
                  </a:lnTo>
                  <a:lnTo>
                    <a:pt x="6911345" y="656569"/>
                  </a:lnTo>
                  <a:lnTo>
                    <a:pt x="6901025" y="707682"/>
                  </a:lnTo>
                  <a:lnTo>
                    <a:pt x="6872880" y="749430"/>
                  </a:lnTo>
                  <a:lnTo>
                    <a:pt x="6831133" y="777583"/>
                  </a:lnTo>
                  <a:lnTo>
                    <a:pt x="6780007" y="787907"/>
                  </a:lnTo>
                  <a:lnTo>
                    <a:pt x="131313" y="787907"/>
                  </a:lnTo>
                  <a:lnTo>
                    <a:pt x="80201" y="777583"/>
                  </a:lnTo>
                  <a:lnTo>
                    <a:pt x="38461" y="749430"/>
                  </a:lnTo>
                  <a:lnTo>
                    <a:pt x="10319" y="707682"/>
                  </a:lnTo>
                  <a:lnTo>
                    <a:pt x="0" y="656569"/>
                  </a:lnTo>
                  <a:lnTo>
                    <a:pt x="0" y="13130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840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 </a:t>
            </a:r>
            <a:r>
              <a:rPr sz="2750" b="1" spc="10" dirty="0">
                <a:latin typeface="Calibri"/>
                <a:cs typeface="Calibri"/>
              </a:rPr>
              <a:t>Containerization?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8697" y="1189034"/>
            <a:ext cx="616267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1750" marR="5080" indent="-1905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Application </a:t>
            </a:r>
            <a:r>
              <a:rPr sz="1350" b="1" spc="-5" dirty="0">
                <a:latin typeface="Calibri"/>
                <a:cs typeface="Calibri"/>
              </a:rPr>
              <a:t>containerization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OS-level virtualization method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run  </a:t>
            </a:r>
            <a:r>
              <a:rPr sz="1350" spc="-15" dirty="0">
                <a:latin typeface="Calibri"/>
                <a:cs typeface="Calibri"/>
              </a:rPr>
              <a:t>distributed </a:t>
            </a:r>
            <a:r>
              <a:rPr sz="1350" spc="-5" dirty="0">
                <a:latin typeface="Calibri"/>
                <a:cs typeface="Calibri"/>
              </a:rPr>
              <a:t>applications without </a:t>
            </a:r>
            <a:r>
              <a:rPr sz="1350" spc="-15" dirty="0">
                <a:latin typeface="Calibri"/>
                <a:cs typeface="Calibri"/>
              </a:rPr>
              <a:t>launching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entire virtual machine </a:t>
            </a:r>
            <a:r>
              <a:rPr sz="1350" spc="-20" dirty="0">
                <a:latin typeface="Calibri"/>
                <a:cs typeface="Calibri"/>
              </a:rPr>
              <a:t>(VM)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15" dirty="0">
                <a:latin typeface="Calibri"/>
                <a:cs typeface="Calibri"/>
              </a:rPr>
              <a:t>each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app.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7950" y="2209800"/>
            <a:ext cx="40767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664332" y="3121484"/>
            <a:ext cx="3987165" cy="1339850"/>
            <a:chOff x="2664332" y="3121484"/>
            <a:chExt cx="3987165" cy="1339850"/>
          </a:xfrm>
        </p:grpSpPr>
        <p:sp>
          <p:nvSpPr>
            <p:cNvPr id="10" name="object 10"/>
            <p:cNvSpPr/>
            <p:nvPr/>
          </p:nvSpPr>
          <p:spPr>
            <a:xfrm>
              <a:off x="2664332" y="4014334"/>
              <a:ext cx="3987165" cy="447040"/>
            </a:xfrm>
            <a:custGeom>
              <a:avLst/>
              <a:gdLst/>
              <a:ahLst/>
              <a:cxnLst/>
              <a:rect l="l" t="t" r="r" b="b"/>
              <a:pathLst>
                <a:path w="3987165" h="447039">
                  <a:moveTo>
                    <a:pt x="3986905" y="0"/>
                  </a:moveTo>
                  <a:lnTo>
                    <a:pt x="0" y="0"/>
                  </a:lnTo>
                  <a:lnTo>
                    <a:pt x="0" y="446449"/>
                  </a:lnTo>
                  <a:lnTo>
                    <a:pt x="3986905" y="446449"/>
                  </a:lnTo>
                  <a:lnTo>
                    <a:pt x="3986905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4332" y="3567885"/>
              <a:ext cx="3987165" cy="447040"/>
            </a:xfrm>
            <a:custGeom>
              <a:avLst/>
              <a:gdLst/>
              <a:ahLst/>
              <a:cxnLst/>
              <a:rect l="l" t="t" r="r" b="b"/>
              <a:pathLst>
                <a:path w="3987165" h="447039">
                  <a:moveTo>
                    <a:pt x="3986905" y="0"/>
                  </a:moveTo>
                  <a:lnTo>
                    <a:pt x="0" y="0"/>
                  </a:lnTo>
                  <a:lnTo>
                    <a:pt x="0" y="446461"/>
                  </a:lnTo>
                  <a:lnTo>
                    <a:pt x="3986905" y="446461"/>
                  </a:lnTo>
                  <a:lnTo>
                    <a:pt x="3986905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4332" y="3121484"/>
              <a:ext cx="3987165" cy="447040"/>
            </a:xfrm>
            <a:custGeom>
              <a:avLst/>
              <a:gdLst/>
              <a:ahLst/>
              <a:cxnLst/>
              <a:rect l="l" t="t" r="r" b="b"/>
              <a:pathLst>
                <a:path w="3987165" h="447039">
                  <a:moveTo>
                    <a:pt x="3986905" y="0"/>
                  </a:moveTo>
                  <a:lnTo>
                    <a:pt x="0" y="0"/>
                  </a:lnTo>
                  <a:lnTo>
                    <a:pt x="0" y="446449"/>
                  </a:lnTo>
                  <a:lnTo>
                    <a:pt x="3986905" y="446449"/>
                  </a:lnTo>
                  <a:lnTo>
                    <a:pt x="398690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657982" y="2222189"/>
          <a:ext cx="3987164" cy="223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Container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Engine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31">
                <a:tc gridSpan="3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35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B9E2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4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sp>
          <p:nvSpPr>
            <p:cNvPr id="3" name="object 3"/>
            <p:cNvSpPr/>
            <p:nvPr/>
          </p:nvSpPr>
          <p:spPr>
            <a:xfrm>
              <a:off x="990600" y="923925"/>
              <a:ext cx="7219965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983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Problems </a:t>
            </a:r>
            <a:r>
              <a:rPr sz="2750" b="1" spc="5" dirty="0">
                <a:latin typeface="Calibri"/>
                <a:cs typeface="Calibri"/>
              </a:rPr>
              <a:t>before</a:t>
            </a:r>
            <a:r>
              <a:rPr sz="2750" b="1" spc="-6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Containerization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145" y="1082989"/>
            <a:ext cx="623760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Developers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their system, it </a:t>
            </a:r>
            <a:r>
              <a:rPr sz="1350" spc="-5" dirty="0">
                <a:latin typeface="Calibri"/>
                <a:cs typeface="Calibri"/>
              </a:rPr>
              <a:t>would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0" dirty="0">
                <a:latin typeface="Calibri"/>
                <a:cs typeface="Calibri"/>
              </a:rPr>
              <a:t>perfectly. But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</a:t>
            </a:r>
            <a:r>
              <a:rPr sz="1350" spc="2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 marL="3810"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would </a:t>
            </a:r>
            <a:r>
              <a:rPr sz="1350" dirty="0">
                <a:latin typeface="Calibri"/>
                <a:cs typeface="Calibri"/>
              </a:rPr>
              <a:t>not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operations </a:t>
            </a:r>
            <a:r>
              <a:rPr sz="1350" spc="-20" dirty="0">
                <a:latin typeface="Calibri"/>
                <a:cs typeface="Calibri"/>
              </a:rPr>
              <a:t>team’s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2139" y="2154769"/>
            <a:ext cx="1470025" cy="811530"/>
            <a:chOff x="2362139" y="2154769"/>
            <a:chExt cx="1470025" cy="811530"/>
          </a:xfrm>
        </p:grpSpPr>
        <p:sp>
          <p:nvSpPr>
            <p:cNvPr id="10" name="object 10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723717" y="0"/>
                  </a:moveTo>
                  <a:lnTo>
                    <a:pt x="669774" y="1402"/>
                  </a:lnTo>
                  <a:lnTo>
                    <a:pt x="616321" y="4725"/>
                  </a:lnTo>
                  <a:lnTo>
                    <a:pt x="563581" y="9939"/>
                  </a:lnTo>
                  <a:lnTo>
                    <a:pt x="511779" y="17013"/>
                  </a:lnTo>
                  <a:lnTo>
                    <a:pt x="461135" y="25918"/>
                  </a:lnTo>
                  <a:lnTo>
                    <a:pt x="411874" y="36623"/>
                  </a:lnTo>
                  <a:lnTo>
                    <a:pt x="364218" y="49097"/>
                  </a:lnTo>
                  <a:lnTo>
                    <a:pt x="318391" y="63311"/>
                  </a:lnTo>
                  <a:lnTo>
                    <a:pt x="274614" y="79234"/>
                  </a:lnTo>
                  <a:lnTo>
                    <a:pt x="233111" y="96836"/>
                  </a:lnTo>
                  <a:lnTo>
                    <a:pt x="194105" y="116086"/>
                  </a:lnTo>
                  <a:lnTo>
                    <a:pt x="157819" y="136955"/>
                  </a:lnTo>
                  <a:lnTo>
                    <a:pt x="124476" y="159412"/>
                  </a:lnTo>
                  <a:lnTo>
                    <a:pt x="94298" y="183427"/>
                  </a:lnTo>
                  <a:lnTo>
                    <a:pt x="62436" y="214468"/>
                  </a:lnTo>
                  <a:lnTo>
                    <a:pt x="37191" y="246267"/>
                  </a:lnTo>
                  <a:lnTo>
                    <a:pt x="6090" y="311322"/>
                  </a:lnTo>
                  <a:lnTo>
                    <a:pt x="0" y="344166"/>
                  </a:lnTo>
                  <a:lnTo>
                    <a:pt x="61" y="376946"/>
                  </a:lnTo>
                  <a:lnTo>
                    <a:pt x="18174" y="441495"/>
                  </a:lnTo>
                  <a:lnTo>
                    <a:pt x="59497" y="503322"/>
                  </a:lnTo>
                  <a:lnTo>
                    <a:pt x="88570" y="532701"/>
                  </a:lnTo>
                  <a:lnTo>
                    <a:pt x="123096" y="560783"/>
                  </a:lnTo>
                  <a:lnTo>
                    <a:pt x="162959" y="587362"/>
                  </a:lnTo>
                  <a:lnTo>
                    <a:pt x="208041" y="612233"/>
                  </a:lnTo>
                  <a:lnTo>
                    <a:pt x="258226" y="635189"/>
                  </a:lnTo>
                  <a:lnTo>
                    <a:pt x="313398" y="656025"/>
                  </a:lnTo>
                  <a:lnTo>
                    <a:pt x="373440" y="674536"/>
                  </a:lnTo>
                  <a:lnTo>
                    <a:pt x="428435" y="811184"/>
                  </a:lnTo>
                  <a:lnTo>
                    <a:pt x="639759" y="717970"/>
                  </a:lnTo>
                  <a:lnTo>
                    <a:pt x="695400" y="720491"/>
                  </a:lnTo>
                  <a:lnTo>
                    <a:pt x="750692" y="720941"/>
                  </a:lnTo>
                  <a:lnTo>
                    <a:pt x="805436" y="719371"/>
                  </a:lnTo>
                  <a:lnTo>
                    <a:pt x="859429" y="715830"/>
                  </a:lnTo>
                  <a:lnTo>
                    <a:pt x="912470" y="710368"/>
                  </a:lnTo>
                  <a:lnTo>
                    <a:pt x="964358" y="703034"/>
                  </a:lnTo>
                  <a:lnTo>
                    <a:pt x="1014891" y="693877"/>
                  </a:lnTo>
                  <a:lnTo>
                    <a:pt x="1063867" y="682948"/>
                  </a:lnTo>
                  <a:lnTo>
                    <a:pt x="1111086" y="670295"/>
                  </a:lnTo>
                  <a:lnTo>
                    <a:pt x="1156345" y="655968"/>
                  </a:lnTo>
                  <a:lnTo>
                    <a:pt x="1199443" y="640017"/>
                  </a:lnTo>
                  <a:lnTo>
                    <a:pt x="1240179" y="622491"/>
                  </a:lnTo>
                  <a:lnTo>
                    <a:pt x="1278351" y="603439"/>
                  </a:lnTo>
                  <a:lnTo>
                    <a:pt x="1313758" y="582911"/>
                  </a:lnTo>
                  <a:lnTo>
                    <a:pt x="1346198" y="560957"/>
                  </a:lnTo>
                  <a:lnTo>
                    <a:pt x="1407351" y="506586"/>
                  </a:lnTo>
                  <a:lnTo>
                    <a:pt x="1432610" y="474786"/>
                  </a:lnTo>
                  <a:lnTo>
                    <a:pt x="1463728" y="409731"/>
                  </a:lnTo>
                  <a:lnTo>
                    <a:pt x="1469821" y="376888"/>
                  </a:lnTo>
                  <a:lnTo>
                    <a:pt x="1469760" y="344107"/>
                  </a:lnTo>
                  <a:lnTo>
                    <a:pt x="1451642" y="279559"/>
                  </a:lnTo>
                  <a:lnTo>
                    <a:pt x="1410308" y="217731"/>
                  </a:lnTo>
                  <a:lnTo>
                    <a:pt x="1381229" y="188352"/>
                  </a:lnTo>
                  <a:lnTo>
                    <a:pt x="1346696" y="160270"/>
                  </a:lnTo>
                  <a:lnTo>
                    <a:pt x="1306828" y="133691"/>
                  </a:lnTo>
                  <a:lnTo>
                    <a:pt x="1261740" y="108821"/>
                  </a:lnTo>
                  <a:lnTo>
                    <a:pt x="1211551" y="85864"/>
                  </a:lnTo>
                  <a:lnTo>
                    <a:pt x="1156377" y="65028"/>
                  </a:lnTo>
                  <a:lnTo>
                    <a:pt x="1096334" y="46517"/>
                  </a:lnTo>
                  <a:lnTo>
                    <a:pt x="1045198" y="33624"/>
                  </a:lnTo>
                  <a:lnTo>
                    <a:pt x="992992" y="22864"/>
                  </a:lnTo>
                  <a:lnTo>
                    <a:pt x="939939" y="14207"/>
                  </a:lnTo>
                  <a:lnTo>
                    <a:pt x="886262" y="7622"/>
                  </a:lnTo>
                  <a:lnTo>
                    <a:pt x="832184" y="3080"/>
                  </a:lnTo>
                  <a:lnTo>
                    <a:pt x="777928" y="549"/>
                  </a:lnTo>
                  <a:lnTo>
                    <a:pt x="72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428435" y="811184"/>
                  </a:moveTo>
                  <a:lnTo>
                    <a:pt x="373440" y="674536"/>
                  </a:lnTo>
                  <a:lnTo>
                    <a:pt x="313398" y="656025"/>
                  </a:lnTo>
                  <a:lnTo>
                    <a:pt x="258226" y="635189"/>
                  </a:lnTo>
                  <a:lnTo>
                    <a:pt x="208041" y="612233"/>
                  </a:lnTo>
                  <a:lnTo>
                    <a:pt x="162959" y="587362"/>
                  </a:lnTo>
                  <a:lnTo>
                    <a:pt x="123096" y="560783"/>
                  </a:lnTo>
                  <a:lnTo>
                    <a:pt x="88570" y="532701"/>
                  </a:lnTo>
                  <a:lnTo>
                    <a:pt x="59497" y="503322"/>
                  </a:lnTo>
                  <a:lnTo>
                    <a:pt x="35993" y="472851"/>
                  </a:lnTo>
                  <a:lnTo>
                    <a:pt x="6158" y="409458"/>
                  </a:lnTo>
                  <a:lnTo>
                    <a:pt x="0" y="344166"/>
                  </a:lnTo>
                  <a:lnTo>
                    <a:pt x="6090" y="311322"/>
                  </a:lnTo>
                  <a:lnTo>
                    <a:pt x="37191" y="246267"/>
                  </a:lnTo>
                  <a:lnTo>
                    <a:pt x="62436" y="214468"/>
                  </a:lnTo>
                  <a:lnTo>
                    <a:pt x="94298" y="183427"/>
                  </a:lnTo>
                  <a:lnTo>
                    <a:pt x="124476" y="159412"/>
                  </a:lnTo>
                  <a:lnTo>
                    <a:pt x="157819" y="136955"/>
                  </a:lnTo>
                  <a:lnTo>
                    <a:pt x="194105" y="116086"/>
                  </a:lnTo>
                  <a:lnTo>
                    <a:pt x="233111" y="96836"/>
                  </a:lnTo>
                  <a:lnTo>
                    <a:pt x="274614" y="79234"/>
                  </a:lnTo>
                  <a:lnTo>
                    <a:pt x="318391" y="63311"/>
                  </a:lnTo>
                  <a:lnTo>
                    <a:pt x="364218" y="49097"/>
                  </a:lnTo>
                  <a:lnTo>
                    <a:pt x="411874" y="36623"/>
                  </a:lnTo>
                  <a:lnTo>
                    <a:pt x="461135" y="25918"/>
                  </a:lnTo>
                  <a:lnTo>
                    <a:pt x="511779" y="17013"/>
                  </a:lnTo>
                  <a:lnTo>
                    <a:pt x="563581" y="9939"/>
                  </a:lnTo>
                  <a:lnTo>
                    <a:pt x="616321" y="4725"/>
                  </a:lnTo>
                  <a:lnTo>
                    <a:pt x="669774" y="1402"/>
                  </a:lnTo>
                  <a:lnTo>
                    <a:pt x="723717" y="0"/>
                  </a:lnTo>
                  <a:lnTo>
                    <a:pt x="777928" y="549"/>
                  </a:lnTo>
                  <a:lnTo>
                    <a:pt x="832184" y="3080"/>
                  </a:lnTo>
                  <a:lnTo>
                    <a:pt x="886262" y="7622"/>
                  </a:lnTo>
                  <a:lnTo>
                    <a:pt x="939939" y="14207"/>
                  </a:lnTo>
                  <a:lnTo>
                    <a:pt x="992992" y="22864"/>
                  </a:lnTo>
                  <a:lnTo>
                    <a:pt x="1045198" y="33624"/>
                  </a:lnTo>
                  <a:lnTo>
                    <a:pt x="1096334" y="46517"/>
                  </a:lnTo>
                  <a:lnTo>
                    <a:pt x="1156377" y="65028"/>
                  </a:lnTo>
                  <a:lnTo>
                    <a:pt x="1211551" y="85864"/>
                  </a:lnTo>
                  <a:lnTo>
                    <a:pt x="1261740" y="108821"/>
                  </a:lnTo>
                  <a:lnTo>
                    <a:pt x="1306828" y="133691"/>
                  </a:lnTo>
                  <a:lnTo>
                    <a:pt x="1346696" y="160270"/>
                  </a:lnTo>
                  <a:lnTo>
                    <a:pt x="1381229" y="188352"/>
                  </a:lnTo>
                  <a:lnTo>
                    <a:pt x="1410308" y="217731"/>
                  </a:lnTo>
                  <a:lnTo>
                    <a:pt x="1433818" y="248202"/>
                  </a:lnTo>
                  <a:lnTo>
                    <a:pt x="1463661" y="311596"/>
                  </a:lnTo>
                  <a:lnTo>
                    <a:pt x="1469821" y="376888"/>
                  </a:lnTo>
                  <a:lnTo>
                    <a:pt x="1463728" y="409731"/>
                  </a:lnTo>
                  <a:lnTo>
                    <a:pt x="1432610" y="474786"/>
                  </a:lnTo>
                  <a:lnTo>
                    <a:pt x="1407351" y="506586"/>
                  </a:lnTo>
                  <a:lnTo>
                    <a:pt x="1375470" y="537626"/>
                  </a:lnTo>
                  <a:lnTo>
                    <a:pt x="1313758" y="582911"/>
                  </a:lnTo>
                  <a:lnTo>
                    <a:pt x="1278351" y="603439"/>
                  </a:lnTo>
                  <a:lnTo>
                    <a:pt x="1240179" y="622491"/>
                  </a:lnTo>
                  <a:lnTo>
                    <a:pt x="1199443" y="640017"/>
                  </a:lnTo>
                  <a:lnTo>
                    <a:pt x="1156345" y="655968"/>
                  </a:lnTo>
                  <a:lnTo>
                    <a:pt x="1111086" y="670295"/>
                  </a:lnTo>
                  <a:lnTo>
                    <a:pt x="1063867" y="682948"/>
                  </a:lnTo>
                  <a:lnTo>
                    <a:pt x="1014891" y="693877"/>
                  </a:lnTo>
                  <a:lnTo>
                    <a:pt x="964358" y="703034"/>
                  </a:lnTo>
                  <a:lnTo>
                    <a:pt x="912470" y="710368"/>
                  </a:lnTo>
                  <a:lnTo>
                    <a:pt x="859429" y="715830"/>
                  </a:lnTo>
                  <a:lnTo>
                    <a:pt x="805436" y="719371"/>
                  </a:lnTo>
                  <a:lnTo>
                    <a:pt x="750692" y="720941"/>
                  </a:lnTo>
                  <a:lnTo>
                    <a:pt x="695400" y="720491"/>
                  </a:lnTo>
                  <a:lnTo>
                    <a:pt x="639759" y="717970"/>
                  </a:lnTo>
                  <a:lnTo>
                    <a:pt x="428435" y="81118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87068" y="2329876"/>
            <a:ext cx="824230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9850" marR="5080" indent="-5715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Works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fine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  </a:t>
            </a:r>
            <a:r>
              <a:rPr sz="1100" spc="15" dirty="0">
                <a:latin typeface="Calibri"/>
                <a:cs typeface="Calibri"/>
              </a:rPr>
              <a:t>my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system!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325" y="3850000"/>
            <a:ext cx="6369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9191" y="3850000"/>
            <a:ext cx="737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5" dirty="0">
                <a:latin typeface="Calibri"/>
                <a:cs typeface="Calibri"/>
              </a:rPr>
              <a:t>/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67388" y="2634110"/>
            <a:ext cx="1506220" cy="909319"/>
          </a:xfrm>
          <a:custGeom>
            <a:avLst/>
            <a:gdLst/>
            <a:ahLst/>
            <a:cxnLst/>
            <a:rect l="l" t="t" r="r" b="b"/>
            <a:pathLst>
              <a:path w="1506220" h="909320">
                <a:moveTo>
                  <a:pt x="1066783" y="909189"/>
                </a:moveTo>
                <a:lnTo>
                  <a:pt x="1123049" y="756027"/>
                </a:lnTo>
                <a:lnTo>
                  <a:pt x="1181229" y="736506"/>
                </a:lnTo>
                <a:lnTo>
                  <a:pt x="1234972" y="714648"/>
                </a:lnTo>
                <a:lnTo>
                  <a:pt x="1284176" y="690648"/>
                </a:lnTo>
                <a:lnTo>
                  <a:pt x="1328739" y="664700"/>
                </a:lnTo>
                <a:lnTo>
                  <a:pt x="1368562" y="636997"/>
                </a:lnTo>
                <a:lnTo>
                  <a:pt x="1403543" y="607734"/>
                </a:lnTo>
                <a:lnTo>
                  <a:pt x="1433579" y="577104"/>
                </a:lnTo>
                <a:lnTo>
                  <a:pt x="1458572" y="545302"/>
                </a:lnTo>
                <a:lnTo>
                  <a:pt x="1478419" y="512521"/>
                </a:lnTo>
                <a:lnTo>
                  <a:pt x="1502271" y="444801"/>
                </a:lnTo>
                <a:lnTo>
                  <a:pt x="1506074" y="410250"/>
                </a:lnTo>
                <a:lnTo>
                  <a:pt x="1504327" y="375496"/>
                </a:lnTo>
                <a:lnTo>
                  <a:pt x="1483777" y="306157"/>
                </a:lnTo>
                <a:lnTo>
                  <a:pt x="1464773" y="271960"/>
                </a:lnTo>
                <a:lnTo>
                  <a:pt x="1439814" y="238337"/>
                </a:lnTo>
                <a:lnTo>
                  <a:pt x="1408799" y="205482"/>
                </a:lnTo>
                <a:lnTo>
                  <a:pt x="1379387" y="179769"/>
                </a:lnTo>
                <a:lnTo>
                  <a:pt x="1347015" y="155645"/>
                </a:lnTo>
                <a:lnTo>
                  <a:pt x="1311878" y="133138"/>
                </a:lnTo>
                <a:lnTo>
                  <a:pt x="1274177" y="112279"/>
                </a:lnTo>
                <a:lnTo>
                  <a:pt x="1234109" y="93096"/>
                </a:lnTo>
                <a:lnTo>
                  <a:pt x="1191873" y="75620"/>
                </a:lnTo>
                <a:lnTo>
                  <a:pt x="1147667" y="59880"/>
                </a:lnTo>
                <a:lnTo>
                  <a:pt x="1101689" y="45905"/>
                </a:lnTo>
                <a:lnTo>
                  <a:pt x="1054137" y="33726"/>
                </a:lnTo>
                <a:lnTo>
                  <a:pt x="1005211" y="23371"/>
                </a:lnTo>
                <a:lnTo>
                  <a:pt x="955108" y="14870"/>
                </a:lnTo>
                <a:lnTo>
                  <a:pt x="904026" y="8253"/>
                </a:lnTo>
                <a:lnTo>
                  <a:pt x="852164" y="3549"/>
                </a:lnTo>
                <a:lnTo>
                  <a:pt x="799720" y="788"/>
                </a:lnTo>
                <a:lnTo>
                  <a:pt x="746893" y="0"/>
                </a:lnTo>
                <a:lnTo>
                  <a:pt x="693881" y="1213"/>
                </a:lnTo>
                <a:lnTo>
                  <a:pt x="640882" y="4458"/>
                </a:lnTo>
                <a:lnTo>
                  <a:pt x="588094" y="9764"/>
                </a:lnTo>
                <a:lnTo>
                  <a:pt x="535716" y="17160"/>
                </a:lnTo>
                <a:lnTo>
                  <a:pt x="483947" y="26677"/>
                </a:lnTo>
                <a:lnTo>
                  <a:pt x="432983" y="38343"/>
                </a:lnTo>
                <a:lnTo>
                  <a:pt x="383025" y="52188"/>
                </a:lnTo>
                <a:lnTo>
                  <a:pt x="324844" y="71709"/>
                </a:lnTo>
                <a:lnTo>
                  <a:pt x="271102" y="93567"/>
                </a:lnTo>
                <a:lnTo>
                  <a:pt x="221898" y="117567"/>
                </a:lnTo>
                <a:lnTo>
                  <a:pt x="177334" y="143515"/>
                </a:lnTo>
                <a:lnTo>
                  <a:pt x="137511" y="171217"/>
                </a:lnTo>
                <a:lnTo>
                  <a:pt x="102531" y="200480"/>
                </a:lnTo>
                <a:lnTo>
                  <a:pt x="72494" y="231107"/>
                </a:lnTo>
                <a:lnTo>
                  <a:pt x="47501" y="262907"/>
                </a:lnTo>
                <a:lnTo>
                  <a:pt x="27655" y="295683"/>
                </a:lnTo>
                <a:lnTo>
                  <a:pt x="3803" y="363392"/>
                </a:lnTo>
                <a:lnTo>
                  <a:pt x="0" y="397936"/>
                </a:lnTo>
                <a:lnTo>
                  <a:pt x="1747" y="432680"/>
                </a:lnTo>
                <a:lnTo>
                  <a:pt x="22296" y="501994"/>
                </a:lnTo>
                <a:lnTo>
                  <a:pt x="41301" y="536175"/>
                </a:lnTo>
                <a:lnTo>
                  <a:pt x="66260" y="569780"/>
                </a:lnTo>
                <a:lnTo>
                  <a:pt x="97275" y="602615"/>
                </a:lnTo>
                <a:lnTo>
                  <a:pt x="127233" y="628767"/>
                </a:lnTo>
                <a:lnTo>
                  <a:pt x="160437" y="653373"/>
                </a:lnTo>
                <a:lnTo>
                  <a:pt x="196681" y="676378"/>
                </a:lnTo>
                <a:lnTo>
                  <a:pt x="235758" y="697727"/>
                </a:lnTo>
                <a:lnTo>
                  <a:pt x="277462" y="717364"/>
                </a:lnTo>
                <a:lnTo>
                  <a:pt x="321585" y="735234"/>
                </a:lnTo>
                <a:lnTo>
                  <a:pt x="367923" y="751283"/>
                </a:lnTo>
                <a:lnTo>
                  <a:pt x="416267" y="765455"/>
                </a:lnTo>
                <a:lnTo>
                  <a:pt x="466412" y="777695"/>
                </a:lnTo>
                <a:lnTo>
                  <a:pt x="518151" y="787949"/>
                </a:lnTo>
                <a:lnTo>
                  <a:pt x="571277" y="796160"/>
                </a:lnTo>
                <a:lnTo>
                  <a:pt x="625585" y="802275"/>
                </a:lnTo>
                <a:lnTo>
                  <a:pt x="680867" y="806238"/>
                </a:lnTo>
                <a:lnTo>
                  <a:pt x="736918" y="807993"/>
                </a:lnTo>
                <a:lnTo>
                  <a:pt x="793529" y="807487"/>
                </a:lnTo>
                <a:lnTo>
                  <a:pt x="850496" y="804663"/>
                </a:lnTo>
                <a:lnTo>
                  <a:pt x="1066783" y="909189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1358" y="2769550"/>
            <a:ext cx="861060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38100" algn="just">
              <a:lnSpc>
                <a:spcPct val="99600"/>
              </a:lnSpc>
              <a:spcBef>
                <a:spcPts val="130"/>
              </a:spcBef>
            </a:pPr>
            <a:r>
              <a:rPr sz="1100" spc="15" dirty="0">
                <a:latin typeface="Calibri"/>
                <a:cs typeface="Calibri"/>
              </a:rPr>
              <a:t>Doesn’t </a:t>
            </a:r>
            <a:r>
              <a:rPr sz="1100" spc="10" dirty="0">
                <a:latin typeface="Calibri"/>
                <a:cs typeface="Calibri"/>
              </a:rPr>
              <a:t>work  on </a:t>
            </a:r>
            <a:r>
              <a:rPr sz="1100" spc="15" dirty="0">
                <a:latin typeface="Calibri"/>
                <a:cs typeface="Calibri"/>
              </a:rPr>
              <a:t>my</a:t>
            </a:r>
            <a:r>
              <a:rPr sz="1100" spc="-2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system.  </a:t>
            </a:r>
            <a:r>
              <a:rPr sz="1100" spc="15" dirty="0">
                <a:latin typeface="Calibri"/>
                <a:cs typeface="Calibri"/>
              </a:rPr>
              <a:t>Faulty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code!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7" name="Picture 1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4D1B11F6-9D90-49DD-90C4-4806B06D4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52867" y="2923266"/>
            <a:ext cx="974713" cy="878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sp>
          <p:nvSpPr>
            <p:cNvPr id="3" name="object 3"/>
            <p:cNvSpPr/>
            <p:nvPr/>
          </p:nvSpPr>
          <p:spPr>
            <a:xfrm>
              <a:off x="990600" y="923925"/>
              <a:ext cx="7219965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906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Problems </a:t>
            </a:r>
            <a:r>
              <a:rPr sz="2750" b="1" spc="5" dirty="0">
                <a:latin typeface="Calibri"/>
                <a:cs typeface="Calibri"/>
              </a:rPr>
              <a:t>before</a:t>
            </a:r>
            <a:r>
              <a:rPr sz="2750" b="1" spc="-6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Containerization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5195" y="1082989"/>
            <a:ext cx="62122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 marR="5080" indent="-15240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environment 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5" dirty="0">
                <a:latin typeface="Calibri"/>
                <a:cs typeface="Calibri"/>
              </a:rPr>
              <a:t>being </a:t>
            </a:r>
            <a:r>
              <a:rPr sz="1350" spc="-20" dirty="0">
                <a:latin typeface="Calibri"/>
                <a:cs typeface="Calibri"/>
              </a:rPr>
              <a:t>run in. Well,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simple </a:t>
            </a:r>
            <a:r>
              <a:rPr sz="1350" spc="-5" dirty="0">
                <a:latin typeface="Calibri"/>
                <a:cs typeface="Calibri"/>
              </a:rPr>
              <a:t>answer 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-15" dirty="0">
                <a:latin typeface="Calibri"/>
                <a:cs typeface="Calibri"/>
              </a:rPr>
              <a:t>be, </a:t>
            </a:r>
            <a:r>
              <a:rPr sz="1350" spc="-10" dirty="0">
                <a:latin typeface="Calibri"/>
                <a:cs typeface="Calibri"/>
              </a:rPr>
              <a:t>why </a:t>
            </a:r>
            <a:r>
              <a:rPr sz="1350" dirty="0">
                <a:latin typeface="Calibri"/>
                <a:cs typeface="Calibri"/>
              </a:rPr>
              <a:t>not </a:t>
            </a:r>
            <a:r>
              <a:rPr sz="1350" spc="-15" dirty="0">
                <a:latin typeface="Calibri"/>
                <a:cs typeface="Calibri"/>
              </a:rPr>
              <a:t>give 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VM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operations/testing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2139" y="2154769"/>
            <a:ext cx="1470025" cy="811530"/>
            <a:chOff x="2362139" y="2154769"/>
            <a:chExt cx="1470025" cy="811530"/>
          </a:xfrm>
        </p:grpSpPr>
        <p:sp>
          <p:nvSpPr>
            <p:cNvPr id="10" name="object 10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723717" y="0"/>
                  </a:moveTo>
                  <a:lnTo>
                    <a:pt x="669774" y="1402"/>
                  </a:lnTo>
                  <a:lnTo>
                    <a:pt x="616321" y="4725"/>
                  </a:lnTo>
                  <a:lnTo>
                    <a:pt x="563581" y="9939"/>
                  </a:lnTo>
                  <a:lnTo>
                    <a:pt x="511779" y="17013"/>
                  </a:lnTo>
                  <a:lnTo>
                    <a:pt x="461135" y="25918"/>
                  </a:lnTo>
                  <a:lnTo>
                    <a:pt x="411874" y="36623"/>
                  </a:lnTo>
                  <a:lnTo>
                    <a:pt x="364218" y="49097"/>
                  </a:lnTo>
                  <a:lnTo>
                    <a:pt x="318391" y="63311"/>
                  </a:lnTo>
                  <a:lnTo>
                    <a:pt x="274614" y="79234"/>
                  </a:lnTo>
                  <a:lnTo>
                    <a:pt x="233111" y="96836"/>
                  </a:lnTo>
                  <a:lnTo>
                    <a:pt x="194105" y="116086"/>
                  </a:lnTo>
                  <a:lnTo>
                    <a:pt x="157819" y="136955"/>
                  </a:lnTo>
                  <a:lnTo>
                    <a:pt x="124476" y="159412"/>
                  </a:lnTo>
                  <a:lnTo>
                    <a:pt x="94298" y="183427"/>
                  </a:lnTo>
                  <a:lnTo>
                    <a:pt x="62436" y="214468"/>
                  </a:lnTo>
                  <a:lnTo>
                    <a:pt x="37191" y="246267"/>
                  </a:lnTo>
                  <a:lnTo>
                    <a:pt x="6090" y="311322"/>
                  </a:lnTo>
                  <a:lnTo>
                    <a:pt x="0" y="344166"/>
                  </a:lnTo>
                  <a:lnTo>
                    <a:pt x="61" y="376946"/>
                  </a:lnTo>
                  <a:lnTo>
                    <a:pt x="18174" y="441495"/>
                  </a:lnTo>
                  <a:lnTo>
                    <a:pt x="59497" y="503322"/>
                  </a:lnTo>
                  <a:lnTo>
                    <a:pt x="88570" y="532701"/>
                  </a:lnTo>
                  <a:lnTo>
                    <a:pt x="123096" y="560783"/>
                  </a:lnTo>
                  <a:lnTo>
                    <a:pt x="162959" y="587362"/>
                  </a:lnTo>
                  <a:lnTo>
                    <a:pt x="208041" y="612233"/>
                  </a:lnTo>
                  <a:lnTo>
                    <a:pt x="258226" y="635189"/>
                  </a:lnTo>
                  <a:lnTo>
                    <a:pt x="313398" y="656025"/>
                  </a:lnTo>
                  <a:lnTo>
                    <a:pt x="373440" y="674536"/>
                  </a:lnTo>
                  <a:lnTo>
                    <a:pt x="428435" y="811184"/>
                  </a:lnTo>
                  <a:lnTo>
                    <a:pt x="639759" y="717970"/>
                  </a:lnTo>
                  <a:lnTo>
                    <a:pt x="695400" y="720491"/>
                  </a:lnTo>
                  <a:lnTo>
                    <a:pt x="750692" y="720941"/>
                  </a:lnTo>
                  <a:lnTo>
                    <a:pt x="805436" y="719371"/>
                  </a:lnTo>
                  <a:lnTo>
                    <a:pt x="859429" y="715830"/>
                  </a:lnTo>
                  <a:lnTo>
                    <a:pt x="912470" y="710368"/>
                  </a:lnTo>
                  <a:lnTo>
                    <a:pt x="964358" y="703034"/>
                  </a:lnTo>
                  <a:lnTo>
                    <a:pt x="1014891" y="693877"/>
                  </a:lnTo>
                  <a:lnTo>
                    <a:pt x="1063867" y="682948"/>
                  </a:lnTo>
                  <a:lnTo>
                    <a:pt x="1111086" y="670295"/>
                  </a:lnTo>
                  <a:lnTo>
                    <a:pt x="1156345" y="655968"/>
                  </a:lnTo>
                  <a:lnTo>
                    <a:pt x="1199443" y="640017"/>
                  </a:lnTo>
                  <a:lnTo>
                    <a:pt x="1240179" y="622491"/>
                  </a:lnTo>
                  <a:lnTo>
                    <a:pt x="1278351" y="603439"/>
                  </a:lnTo>
                  <a:lnTo>
                    <a:pt x="1313758" y="582911"/>
                  </a:lnTo>
                  <a:lnTo>
                    <a:pt x="1346198" y="560957"/>
                  </a:lnTo>
                  <a:lnTo>
                    <a:pt x="1407351" y="506586"/>
                  </a:lnTo>
                  <a:lnTo>
                    <a:pt x="1432610" y="474786"/>
                  </a:lnTo>
                  <a:lnTo>
                    <a:pt x="1463728" y="409731"/>
                  </a:lnTo>
                  <a:lnTo>
                    <a:pt x="1469821" y="376888"/>
                  </a:lnTo>
                  <a:lnTo>
                    <a:pt x="1469760" y="344107"/>
                  </a:lnTo>
                  <a:lnTo>
                    <a:pt x="1451642" y="279559"/>
                  </a:lnTo>
                  <a:lnTo>
                    <a:pt x="1410308" y="217731"/>
                  </a:lnTo>
                  <a:lnTo>
                    <a:pt x="1381229" y="188352"/>
                  </a:lnTo>
                  <a:lnTo>
                    <a:pt x="1346696" y="160270"/>
                  </a:lnTo>
                  <a:lnTo>
                    <a:pt x="1306828" y="133691"/>
                  </a:lnTo>
                  <a:lnTo>
                    <a:pt x="1261740" y="108821"/>
                  </a:lnTo>
                  <a:lnTo>
                    <a:pt x="1211551" y="85864"/>
                  </a:lnTo>
                  <a:lnTo>
                    <a:pt x="1156377" y="65028"/>
                  </a:lnTo>
                  <a:lnTo>
                    <a:pt x="1096334" y="46517"/>
                  </a:lnTo>
                  <a:lnTo>
                    <a:pt x="1045198" y="33624"/>
                  </a:lnTo>
                  <a:lnTo>
                    <a:pt x="992992" y="22864"/>
                  </a:lnTo>
                  <a:lnTo>
                    <a:pt x="939939" y="14207"/>
                  </a:lnTo>
                  <a:lnTo>
                    <a:pt x="886262" y="7622"/>
                  </a:lnTo>
                  <a:lnTo>
                    <a:pt x="832184" y="3080"/>
                  </a:lnTo>
                  <a:lnTo>
                    <a:pt x="777928" y="549"/>
                  </a:lnTo>
                  <a:lnTo>
                    <a:pt x="72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428435" y="811184"/>
                  </a:moveTo>
                  <a:lnTo>
                    <a:pt x="373440" y="674536"/>
                  </a:lnTo>
                  <a:lnTo>
                    <a:pt x="313398" y="656025"/>
                  </a:lnTo>
                  <a:lnTo>
                    <a:pt x="258226" y="635189"/>
                  </a:lnTo>
                  <a:lnTo>
                    <a:pt x="208041" y="612233"/>
                  </a:lnTo>
                  <a:lnTo>
                    <a:pt x="162959" y="587362"/>
                  </a:lnTo>
                  <a:lnTo>
                    <a:pt x="123096" y="560783"/>
                  </a:lnTo>
                  <a:lnTo>
                    <a:pt x="88570" y="532701"/>
                  </a:lnTo>
                  <a:lnTo>
                    <a:pt x="59497" y="503322"/>
                  </a:lnTo>
                  <a:lnTo>
                    <a:pt x="35993" y="472851"/>
                  </a:lnTo>
                  <a:lnTo>
                    <a:pt x="6158" y="409458"/>
                  </a:lnTo>
                  <a:lnTo>
                    <a:pt x="0" y="344166"/>
                  </a:lnTo>
                  <a:lnTo>
                    <a:pt x="6090" y="311322"/>
                  </a:lnTo>
                  <a:lnTo>
                    <a:pt x="37191" y="246267"/>
                  </a:lnTo>
                  <a:lnTo>
                    <a:pt x="62436" y="214468"/>
                  </a:lnTo>
                  <a:lnTo>
                    <a:pt x="94298" y="183427"/>
                  </a:lnTo>
                  <a:lnTo>
                    <a:pt x="124476" y="159412"/>
                  </a:lnTo>
                  <a:lnTo>
                    <a:pt x="157819" y="136955"/>
                  </a:lnTo>
                  <a:lnTo>
                    <a:pt x="194105" y="116086"/>
                  </a:lnTo>
                  <a:lnTo>
                    <a:pt x="233111" y="96836"/>
                  </a:lnTo>
                  <a:lnTo>
                    <a:pt x="274614" y="79234"/>
                  </a:lnTo>
                  <a:lnTo>
                    <a:pt x="318391" y="63311"/>
                  </a:lnTo>
                  <a:lnTo>
                    <a:pt x="364218" y="49097"/>
                  </a:lnTo>
                  <a:lnTo>
                    <a:pt x="411874" y="36623"/>
                  </a:lnTo>
                  <a:lnTo>
                    <a:pt x="461135" y="25918"/>
                  </a:lnTo>
                  <a:lnTo>
                    <a:pt x="511779" y="17013"/>
                  </a:lnTo>
                  <a:lnTo>
                    <a:pt x="563581" y="9939"/>
                  </a:lnTo>
                  <a:lnTo>
                    <a:pt x="616321" y="4725"/>
                  </a:lnTo>
                  <a:lnTo>
                    <a:pt x="669774" y="1402"/>
                  </a:lnTo>
                  <a:lnTo>
                    <a:pt x="723717" y="0"/>
                  </a:lnTo>
                  <a:lnTo>
                    <a:pt x="777928" y="549"/>
                  </a:lnTo>
                  <a:lnTo>
                    <a:pt x="832184" y="3080"/>
                  </a:lnTo>
                  <a:lnTo>
                    <a:pt x="886262" y="7622"/>
                  </a:lnTo>
                  <a:lnTo>
                    <a:pt x="939939" y="14207"/>
                  </a:lnTo>
                  <a:lnTo>
                    <a:pt x="992992" y="22864"/>
                  </a:lnTo>
                  <a:lnTo>
                    <a:pt x="1045198" y="33624"/>
                  </a:lnTo>
                  <a:lnTo>
                    <a:pt x="1096334" y="46517"/>
                  </a:lnTo>
                  <a:lnTo>
                    <a:pt x="1156377" y="65028"/>
                  </a:lnTo>
                  <a:lnTo>
                    <a:pt x="1211551" y="85864"/>
                  </a:lnTo>
                  <a:lnTo>
                    <a:pt x="1261740" y="108821"/>
                  </a:lnTo>
                  <a:lnTo>
                    <a:pt x="1306828" y="133691"/>
                  </a:lnTo>
                  <a:lnTo>
                    <a:pt x="1346696" y="160270"/>
                  </a:lnTo>
                  <a:lnTo>
                    <a:pt x="1381229" y="188352"/>
                  </a:lnTo>
                  <a:lnTo>
                    <a:pt x="1410308" y="217731"/>
                  </a:lnTo>
                  <a:lnTo>
                    <a:pt x="1433818" y="248202"/>
                  </a:lnTo>
                  <a:lnTo>
                    <a:pt x="1463661" y="311596"/>
                  </a:lnTo>
                  <a:lnTo>
                    <a:pt x="1469821" y="376888"/>
                  </a:lnTo>
                  <a:lnTo>
                    <a:pt x="1463728" y="409731"/>
                  </a:lnTo>
                  <a:lnTo>
                    <a:pt x="1432610" y="474786"/>
                  </a:lnTo>
                  <a:lnTo>
                    <a:pt x="1407351" y="506586"/>
                  </a:lnTo>
                  <a:lnTo>
                    <a:pt x="1375470" y="537626"/>
                  </a:lnTo>
                  <a:lnTo>
                    <a:pt x="1313758" y="582911"/>
                  </a:lnTo>
                  <a:lnTo>
                    <a:pt x="1278351" y="603439"/>
                  </a:lnTo>
                  <a:lnTo>
                    <a:pt x="1240179" y="622491"/>
                  </a:lnTo>
                  <a:lnTo>
                    <a:pt x="1199443" y="640017"/>
                  </a:lnTo>
                  <a:lnTo>
                    <a:pt x="1156345" y="655968"/>
                  </a:lnTo>
                  <a:lnTo>
                    <a:pt x="1111086" y="670295"/>
                  </a:lnTo>
                  <a:lnTo>
                    <a:pt x="1063867" y="682948"/>
                  </a:lnTo>
                  <a:lnTo>
                    <a:pt x="1014891" y="693877"/>
                  </a:lnTo>
                  <a:lnTo>
                    <a:pt x="964358" y="703034"/>
                  </a:lnTo>
                  <a:lnTo>
                    <a:pt x="912470" y="710368"/>
                  </a:lnTo>
                  <a:lnTo>
                    <a:pt x="859429" y="715830"/>
                  </a:lnTo>
                  <a:lnTo>
                    <a:pt x="805436" y="719371"/>
                  </a:lnTo>
                  <a:lnTo>
                    <a:pt x="750692" y="720941"/>
                  </a:lnTo>
                  <a:lnTo>
                    <a:pt x="695400" y="720491"/>
                  </a:lnTo>
                  <a:lnTo>
                    <a:pt x="639759" y="717970"/>
                  </a:lnTo>
                  <a:lnTo>
                    <a:pt x="428435" y="81118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5422" y="2245675"/>
            <a:ext cx="735330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 marR="5080" indent="-19050" algn="just">
              <a:lnSpc>
                <a:spcPct val="99600"/>
              </a:lnSpc>
              <a:spcBef>
                <a:spcPts val="130"/>
              </a:spcBef>
            </a:pPr>
            <a:r>
              <a:rPr sz="1100" spc="25" dirty="0">
                <a:latin typeface="Calibri"/>
                <a:cs typeface="Calibri"/>
              </a:rPr>
              <a:t>Well,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try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  </a:t>
            </a:r>
            <a:r>
              <a:rPr sz="1100" spc="35" dirty="0">
                <a:latin typeface="Calibri"/>
                <a:cs typeface="Calibri"/>
              </a:rPr>
              <a:t>VM</a:t>
            </a:r>
            <a:r>
              <a:rPr sz="1100" spc="-19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that </a:t>
            </a:r>
            <a:r>
              <a:rPr sz="1100" spc="20" dirty="0">
                <a:latin typeface="Calibri"/>
                <a:cs typeface="Calibri"/>
              </a:rPr>
              <a:t>I’m  working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328" y="3850000"/>
            <a:ext cx="6369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5" dirty="0">
                <a:latin typeface="Calibri"/>
                <a:cs typeface="Calibri"/>
              </a:rPr>
              <a:t>/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9590" y="2457492"/>
            <a:ext cx="1900555" cy="1113790"/>
            <a:chOff x="4279590" y="2457492"/>
            <a:chExt cx="1900555" cy="1113790"/>
          </a:xfrm>
        </p:grpSpPr>
        <p:sp>
          <p:nvSpPr>
            <p:cNvPr id="17" name="object 17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940642" y="0"/>
                  </a:move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1336857" y="1100662"/>
                  </a:move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74873" y="2600259"/>
            <a:ext cx="1123950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270" algn="ctr">
              <a:lnSpc>
                <a:spcPct val="1006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That </a:t>
            </a:r>
            <a:r>
              <a:rPr sz="1100" spc="15" dirty="0">
                <a:latin typeface="Calibri"/>
                <a:cs typeface="Calibri"/>
              </a:rPr>
              <a:t>could </a:t>
            </a:r>
            <a:r>
              <a:rPr sz="1100" spc="10" dirty="0">
                <a:latin typeface="Calibri"/>
                <a:cs typeface="Calibri"/>
              </a:rPr>
              <a:t>break  </a:t>
            </a:r>
            <a:r>
              <a:rPr sz="1100" spc="15" dirty="0">
                <a:latin typeface="Calibri"/>
                <a:cs typeface="Calibri"/>
              </a:rPr>
              <a:t>another </a:t>
            </a:r>
            <a:r>
              <a:rPr sz="1100" spc="5" dirty="0">
                <a:latin typeface="Calibri"/>
                <a:cs typeface="Calibri"/>
              </a:rPr>
              <a:t>code </a:t>
            </a:r>
            <a:r>
              <a:rPr sz="1100" spc="15" dirty="0">
                <a:latin typeface="Calibri"/>
                <a:cs typeface="Calibri"/>
              </a:rPr>
              <a:t>on  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/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55" dirty="0">
                <a:latin typeface="Calibri"/>
                <a:cs typeface="Calibri"/>
              </a:rPr>
              <a:t>d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10" dirty="0">
                <a:latin typeface="Calibri"/>
                <a:cs typeface="Calibri"/>
              </a:rPr>
              <a:t>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server!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Picture 1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E3DAA75C-0BB4-4731-B575-E3B13F4B4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52867" y="2923266"/>
            <a:ext cx="974713" cy="878120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EAC2402-1D46-4366-95B0-F31C7F7C2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01" y="2860031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4890" y="1685925"/>
            <a:ext cx="3667125" cy="2286000"/>
            <a:chOff x="4714890" y="1685925"/>
            <a:chExt cx="3667125" cy="2286000"/>
          </a:xfrm>
        </p:grpSpPr>
        <p:sp>
          <p:nvSpPr>
            <p:cNvPr id="3" name="object 3"/>
            <p:cNvSpPr/>
            <p:nvPr/>
          </p:nvSpPr>
          <p:spPr>
            <a:xfrm>
              <a:off x="4714890" y="1685925"/>
              <a:ext cx="3667125" cy="228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7871" y="1703313"/>
              <a:ext cx="3570604" cy="2193290"/>
            </a:xfrm>
            <a:custGeom>
              <a:avLst/>
              <a:gdLst/>
              <a:ahLst/>
              <a:cxnLst/>
              <a:rect l="l" t="t" r="r" b="b"/>
              <a:pathLst>
                <a:path w="3570604" h="2193290">
                  <a:moveTo>
                    <a:pt x="3204575" y="0"/>
                  </a:moveTo>
                  <a:lnTo>
                    <a:pt x="365485" y="0"/>
                  </a:lnTo>
                  <a:lnTo>
                    <a:pt x="319624" y="2846"/>
                  </a:lnTo>
                  <a:lnTo>
                    <a:pt x="275467" y="11159"/>
                  </a:lnTo>
                  <a:lnTo>
                    <a:pt x="233357" y="24594"/>
                  </a:lnTo>
                  <a:lnTo>
                    <a:pt x="193634" y="42810"/>
                  </a:lnTo>
                  <a:lnTo>
                    <a:pt x="156641" y="65464"/>
                  </a:lnTo>
                  <a:lnTo>
                    <a:pt x="122720" y="92214"/>
                  </a:lnTo>
                  <a:lnTo>
                    <a:pt x="92213" y="122718"/>
                  </a:lnTo>
                  <a:lnTo>
                    <a:pt x="65461" y="156633"/>
                  </a:lnTo>
                  <a:lnTo>
                    <a:pt x="42807" y="193617"/>
                  </a:lnTo>
                  <a:lnTo>
                    <a:pt x="24591" y="233328"/>
                  </a:lnTo>
                  <a:lnTo>
                    <a:pt x="11157" y="275422"/>
                  </a:lnTo>
                  <a:lnTo>
                    <a:pt x="2846" y="319558"/>
                  </a:lnTo>
                  <a:lnTo>
                    <a:pt x="0" y="365394"/>
                  </a:lnTo>
                  <a:lnTo>
                    <a:pt x="0" y="1827282"/>
                  </a:lnTo>
                  <a:lnTo>
                    <a:pt x="2846" y="1873144"/>
                  </a:lnTo>
                  <a:lnTo>
                    <a:pt x="11157" y="1917303"/>
                  </a:lnTo>
                  <a:lnTo>
                    <a:pt x="24591" y="1959418"/>
                  </a:lnTo>
                  <a:lnTo>
                    <a:pt x="42807" y="1999146"/>
                  </a:lnTo>
                  <a:lnTo>
                    <a:pt x="65461" y="2036146"/>
                  </a:lnTo>
                  <a:lnTo>
                    <a:pt x="92213" y="2070073"/>
                  </a:lnTo>
                  <a:lnTo>
                    <a:pt x="122720" y="2100588"/>
                  </a:lnTo>
                  <a:lnTo>
                    <a:pt x="156641" y="2127346"/>
                  </a:lnTo>
                  <a:lnTo>
                    <a:pt x="193634" y="2150007"/>
                  </a:lnTo>
                  <a:lnTo>
                    <a:pt x="233357" y="2168228"/>
                  </a:lnTo>
                  <a:lnTo>
                    <a:pt x="275467" y="2181667"/>
                  </a:lnTo>
                  <a:lnTo>
                    <a:pt x="319624" y="2189981"/>
                  </a:lnTo>
                  <a:lnTo>
                    <a:pt x="365485" y="2192828"/>
                  </a:lnTo>
                  <a:lnTo>
                    <a:pt x="3204575" y="2192828"/>
                  </a:lnTo>
                  <a:lnTo>
                    <a:pt x="3250413" y="2189981"/>
                  </a:lnTo>
                  <a:lnTo>
                    <a:pt x="3294555" y="2181667"/>
                  </a:lnTo>
                  <a:lnTo>
                    <a:pt x="3336658" y="2168228"/>
                  </a:lnTo>
                  <a:lnTo>
                    <a:pt x="3376379" y="2150007"/>
                  </a:lnTo>
                  <a:lnTo>
                    <a:pt x="3413376" y="2127346"/>
                  </a:lnTo>
                  <a:lnTo>
                    <a:pt x="3447305" y="2100588"/>
                  </a:lnTo>
                  <a:lnTo>
                    <a:pt x="3477822" y="2070073"/>
                  </a:lnTo>
                  <a:lnTo>
                    <a:pt x="3504586" y="2036146"/>
                  </a:lnTo>
                  <a:lnTo>
                    <a:pt x="3527253" y="1999146"/>
                  </a:lnTo>
                  <a:lnTo>
                    <a:pt x="3545480" y="1959418"/>
                  </a:lnTo>
                  <a:lnTo>
                    <a:pt x="3558924" y="1917303"/>
                  </a:lnTo>
                  <a:lnTo>
                    <a:pt x="3567242" y="1873144"/>
                  </a:lnTo>
                  <a:lnTo>
                    <a:pt x="3570091" y="1827282"/>
                  </a:lnTo>
                  <a:lnTo>
                    <a:pt x="3570091" y="365394"/>
                  </a:lnTo>
                  <a:lnTo>
                    <a:pt x="3567242" y="319558"/>
                  </a:lnTo>
                  <a:lnTo>
                    <a:pt x="3558924" y="275422"/>
                  </a:lnTo>
                  <a:lnTo>
                    <a:pt x="3545480" y="233328"/>
                  </a:lnTo>
                  <a:lnTo>
                    <a:pt x="3527253" y="193617"/>
                  </a:lnTo>
                  <a:lnTo>
                    <a:pt x="3504586" y="156633"/>
                  </a:lnTo>
                  <a:lnTo>
                    <a:pt x="3477822" y="122718"/>
                  </a:lnTo>
                  <a:lnTo>
                    <a:pt x="3447305" y="92214"/>
                  </a:lnTo>
                  <a:lnTo>
                    <a:pt x="3413376" y="65464"/>
                  </a:lnTo>
                  <a:lnTo>
                    <a:pt x="3376379" y="42810"/>
                  </a:lnTo>
                  <a:lnTo>
                    <a:pt x="3336658" y="24594"/>
                  </a:lnTo>
                  <a:lnTo>
                    <a:pt x="3294555" y="11159"/>
                  </a:lnTo>
                  <a:lnTo>
                    <a:pt x="3250413" y="2846"/>
                  </a:lnTo>
                  <a:lnTo>
                    <a:pt x="320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7871" y="1703313"/>
              <a:ext cx="3570604" cy="2193290"/>
            </a:xfrm>
            <a:custGeom>
              <a:avLst/>
              <a:gdLst/>
              <a:ahLst/>
              <a:cxnLst/>
              <a:rect l="l" t="t" r="r" b="b"/>
              <a:pathLst>
                <a:path w="3570604" h="2193290">
                  <a:moveTo>
                    <a:pt x="0" y="365394"/>
                  </a:moveTo>
                  <a:lnTo>
                    <a:pt x="2846" y="319558"/>
                  </a:lnTo>
                  <a:lnTo>
                    <a:pt x="11157" y="275422"/>
                  </a:lnTo>
                  <a:lnTo>
                    <a:pt x="24591" y="233328"/>
                  </a:lnTo>
                  <a:lnTo>
                    <a:pt x="42807" y="193617"/>
                  </a:lnTo>
                  <a:lnTo>
                    <a:pt x="65461" y="156633"/>
                  </a:lnTo>
                  <a:lnTo>
                    <a:pt x="92213" y="122718"/>
                  </a:lnTo>
                  <a:lnTo>
                    <a:pt x="122720" y="92214"/>
                  </a:lnTo>
                  <a:lnTo>
                    <a:pt x="156641" y="65464"/>
                  </a:lnTo>
                  <a:lnTo>
                    <a:pt x="193634" y="42810"/>
                  </a:lnTo>
                  <a:lnTo>
                    <a:pt x="233357" y="24594"/>
                  </a:lnTo>
                  <a:lnTo>
                    <a:pt x="275467" y="11159"/>
                  </a:lnTo>
                  <a:lnTo>
                    <a:pt x="319624" y="2846"/>
                  </a:lnTo>
                  <a:lnTo>
                    <a:pt x="365485" y="0"/>
                  </a:lnTo>
                  <a:lnTo>
                    <a:pt x="3204575" y="0"/>
                  </a:lnTo>
                  <a:lnTo>
                    <a:pt x="3250413" y="2846"/>
                  </a:lnTo>
                  <a:lnTo>
                    <a:pt x="3294555" y="11159"/>
                  </a:lnTo>
                  <a:lnTo>
                    <a:pt x="3336658" y="24594"/>
                  </a:lnTo>
                  <a:lnTo>
                    <a:pt x="3376379" y="42810"/>
                  </a:lnTo>
                  <a:lnTo>
                    <a:pt x="3413376" y="65464"/>
                  </a:lnTo>
                  <a:lnTo>
                    <a:pt x="3447305" y="92214"/>
                  </a:lnTo>
                  <a:lnTo>
                    <a:pt x="3477822" y="122718"/>
                  </a:lnTo>
                  <a:lnTo>
                    <a:pt x="3504586" y="156633"/>
                  </a:lnTo>
                  <a:lnTo>
                    <a:pt x="3527253" y="193617"/>
                  </a:lnTo>
                  <a:lnTo>
                    <a:pt x="3545480" y="233328"/>
                  </a:lnTo>
                  <a:lnTo>
                    <a:pt x="3558924" y="275422"/>
                  </a:lnTo>
                  <a:lnTo>
                    <a:pt x="3567242" y="319558"/>
                  </a:lnTo>
                  <a:lnTo>
                    <a:pt x="3570091" y="365394"/>
                  </a:lnTo>
                  <a:lnTo>
                    <a:pt x="3570091" y="1827282"/>
                  </a:lnTo>
                  <a:lnTo>
                    <a:pt x="3567242" y="1873144"/>
                  </a:lnTo>
                  <a:lnTo>
                    <a:pt x="3558924" y="1917303"/>
                  </a:lnTo>
                  <a:lnTo>
                    <a:pt x="3545480" y="1959418"/>
                  </a:lnTo>
                  <a:lnTo>
                    <a:pt x="3527253" y="1999146"/>
                  </a:lnTo>
                  <a:lnTo>
                    <a:pt x="3504586" y="2036146"/>
                  </a:lnTo>
                  <a:lnTo>
                    <a:pt x="3477822" y="2070073"/>
                  </a:lnTo>
                  <a:lnTo>
                    <a:pt x="3447305" y="2100588"/>
                  </a:lnTo>
                  <a:lnTo>
                    <a:pt x="3413376" y="2127346"/>
                  </a:lnTo>
                  <a:lnTo>
                    <a:pt x="3376379" y="2150007"/>
                  </a:lnTo>
                  <a:lnTo>
                    <a:pt x="3336658" y="2168228"/>
                  </a:lnTo>
                  <a:lnTo>
                    <a:pt x="3294555" y="2181667"/>
                  </a:lnTo>
                  <a:lnTo>
                    <a:pt x="3250413" y="2189981"/>
                  </a:lnTo>
                  <a:lnTo>
                    <a:pt x="3204575" y="2192828"/>
                  </a:lnTo>
                  <a:lnTo>
                    <a:pt x="365485" y="2192828"/>
                  </a:lnTo>
                  <a:lnTo>
                    <a:pt x="319624" y="2189981"/>
                  </a:lnTo>
                  <a:lnTo>
                    <a:pt x="275467" y="2181667"/>
                  </a:lnTo>
                  <a:lnTo>
                    <a:pt x="233357" y="2168228"/>
                  </a:lnTo>
                  <a:lnTo>
                    <a:pt x="193634" y="2150007"/>
                  </a:lnTo>
                  <a:lnTo>
                    <a:pt x="156641" y="2127346"/>
                  </a:lnTo>
                  <a:lnTo>
                    <a:pt x="122720" y="2100588"/>
                  </a:lnTo>
                  <a:lnTo>
                    <a:pt x="92213" y="2070073"/>
                  </a:lnTo>
                  <a:lnTo>
                    <a:pt x="65461" y="2036146"/>
                  </a:lnTo>
                  <a:lnTo>
                    <a:pt x="42807" y="1999146"/>
                  </a:lnTo>
                  <a:lnTo>
                    <a:pt x="24591" y="1959418"/>
                  </a:lnTo>
                  <a:lnTo>
                    <a:pt x="11157" y="1917303"/>
                  </a:lnTo>
                  <a:lnTo>
                    <a:pt x="2846" y="1873144"/>
                  </a:lnTo>
                  <a:lnTo>
                    <a:pt x="0" y="1827282"/>
                  </a:lnTo>
                  <a:lnTo>
                    <a:pt x="0" y="36539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983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Problems </a:t>
            </a:r>
            <a:r>
              <a:rPr sz="2750" b="1" spc="5" dirty="0">
                <a:latin typeface="Calibri"/>
                <a:cs typeface="Calibri"/>
              </a:rPr>
              <a:t>before</a:t>
            </a:r>
            <a:r>
              <a:rPr sz="2750" b="1" spc="-6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Containerization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1883" y="2022155"/>
            <a:ext cx="27825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VMs </a:t>
            </a:r>
            <a:r>
              <a:rPr sz="1350" spc="15" dirty="0">
                <a:latin typeface="Calibri"/>
                <a:cs typeface="Calibri"/>
              </a:rPr>
              <a:t>took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15" dirty="0">
                <a:latin typeface="Calibri"/>
                <a:cs typeface="Calibri"/>
              </a:rPr>
              <a:t>many </a:t>
            </a:r>
            <a:r>
              <a:rPr sz="1350" spc="-5" dirty="0">
                <a:latin typeface="Calibri"/>
                <a:cs typeface="Calibri"/>
              </a:rPr>
              <a:t>resources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96900"/>
              </a:lnSpc>
              <a:spcBef>
                <a:spcPts val="75"/>
              </a:spcBef>
            </a:pPr>
            <a:r>
              <a:rPr sz="1350" spc="-20" dirty="0">
                <a:latin typeface="Calibri"/>
                <a:cs typeface="Calibri"/>
              </a:rPr>
              <a:t>VMs </a:t>
            </a:r>
            <a:r>
              <a:rPr sz="1350" spc="-5" dirty="0">
                <a:latin typeface="Calibri"/>
                <a:cs typeface="Calibri"/>
              </a:rPr>
              <a:t>were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20" dirty="0">
                <a:latin typeface="Calibri"/>
                <a:cs typeface="Calibri"/>
              </a:rPr>
              <a:t>big </a:t>
            </a:r>
            <a:r>
              <a:rPr sz="1350" spc="-10" dirty="0">
                <a:latin typeface="Calibri"/>
                <a:cs typeface="Calibri"/>
              </a:rPr>
              <a:t>in size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portable.  </a:t>
            </a:r>
            <a:r>
              <a:rPr sz="1350" spc="-20" dirty="0">
                <a:latin typeface="Calibri"/>
                <a:cs typeface="Calibri"/>
              </a:rPr>
              <a:t>VMs </a:t>
            </a:r>
            <a:r>
              <a:rPr sz="1350" spc="-5" dirty="0">
                <a:latin typeface="Calibri"/>
                <a:cs typeface="Calibri"/>
              </a:rPr>
              <a:t>were not </a:t>
            </a:r>
            <a:r>
              <a:rPr sz="1350" spc="-10" dirty="0">
                <a:latin typeface="Calibri"/>
                <a:cs typeface="Calibri"/>
              </a:rPr>
              <a:t>developer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friendly.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4025" y="1775335"/>
            <a:ext cx="3924561" cy="2062986"/>
            <a:chOff x="1304025" y="1775335"/>
            <a:chExt cx="3924561" cy="2062986"/>
          </a:xfrm>
        </p:grpSpPr>
        <p:sp>
          <p:nvSpPr>
            <p:cNvPr id="9" name="object 9"/>
            <p:cNvSpPr/>
            <p:nvPr/>
          </p:nvSpPr>
          <p:spPr>
            <a:xfrm>
              <a:off x="4927457" y="1984108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7457" y="2608948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7457" y="3228326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4025" y="1775335"/>
              <a:ext cx="2030752" cy="20629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sp>
          <p:nvSpPr>
            <p:cNvPr id="3" name="object 3"/>
            <p:cNvSpPr/>
            <p:nvPr/>
          </p:nvSpPr>
          <p:spPr>
            <a:xfrm>
              <a:off x="990600" y="923925"/>
              <a:ext cx="7219965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7878613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How </a:t>
            </a:r>
            <a:r>
              <a:rPr sz="2750" b="1" spc="10" dirty="0">
                <a:latin typeface="Calibri"/>
                <a:cs typeface="Calibri"/>
              </a:rPr>
              <a:t>did </a:t>
            </a:r>
            <a:r>
              <a:rPr sz="2750" b="1" spc="5" dirty="0">
                <a:latin typeface="Calibri"/>
                <a:cs typeface="Calibri"/>
              </a:rPr>
              <a:t>containers </a:t>
            </a:r>
            <a:r>
              <a:rPr sz="2750" b="1" spc="20" dirty="0">
                <a:latin typeface="Calibri"/>
                <a:cs typeface="Calibri"/>
              </a:rPr>
              <a:t>solve </a:t>
            </a:r>
            <a:r>
              <a:rPr sz="2750" b="1" spc="15" dirty="0">
                <a:latin typeface="Calibri"/>
                <a:cs typeface="Calibri"/>
              </a:rPr>
              <a:t>the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problems?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145" y="1082989"/>
            <a:ext cx="625221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0" marR="5080" indent="-495934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With containers,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environment </a:t>
            </a:r>
            <a:r>
              <a:rPr sz="1350" spc="-10" dirty="0">
                <a:latin typeface="Calibri"/>
                <a:cs typeface="Calibri"/>
              </a:rPr>
              <a:t>issues </a:t>
            </a:r>
            <a:r>
              <a:rPr sz="1350" spc="-5" dirty="0">
                <a:latin typeface="Calibri"/>
                <a:cs typeface="Calibri"/>
              </a:rPr>
              <a:t>were solved.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developer </a:t>
            </a:r>
            <a:r>
              <a:rPr sz="1350" dirty="0">
                <a:latin typeface="Calibri"/>
                <a:cs typeface="Calibri"/>
              </a:rPr>
              <a:t>could easily wrap 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lightweight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5" dirty="0">
                <a:latin typeface="Calibri"/>
                <a:cs typeface="Calibri"/>
              </a:rPr>
              <a:t>and pass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team.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1399" y="2154916"/>
            <a:ext cx="1591310" cy="868044"/>
            <a:chOff x="2361399" y="2154916"/>
            <a:chExt cx="1591310" cy="868044"/>
          </a:xfrm>
        </p:grpSpPr>
        <p:sp>
          <p:nvSpPr>
            <p:cNvPr id="10" name="object 10"/>
            <p:cNvSpPr/>
            <p:nvPr/>
          </p:nvSpPr>
          <p:spPr>
            <a:xfrm>
              <a:off x="2361399" y="2154916"/>
              <a:ext cx="1591310" cy="868044"/>
            </a:xfrm>
            <a:custGeom>
              <a:avLst/>
              <a:gdLst/>
              <a:ahLst/>
              <a:cxnLst/>
              <a:rect l="l" t="t" r="r" b="b"/>
              <a:pathLst>
                <a:path w="1591310" h="868044">
                  <a:moveTo>
                    <a:pt x="819057" y="0"/>
                  </a:moveTo>
                  <a:lnTo>
                    <a:pt x="765598" y="127"/>
                  </a:lnTo>
                  <a:lnTo>
                    <a:pt x="712442" y="1987"/>
                  </a:lnTo>
                  <a:lnTo>
                    <a:pt x="659773" y="5554"/>
                  </a:lnTo>
                  <a:lnTo>
                    <a:pt x="607774" y="10803"/>
                  </a:lnTo>
                  <a:lnTo>
                    <a:pt x="556628" y="17710"/>
                  </a:lnTo>
                  <a:lnTo>
                    <a:pt x="506518" y="26249"/>
                  </a:lnTo>
                  <a:lnTo>
                    <a:pt x="457629" y="36396"/>
                  </a:lnTo>
                  <a:lnTo>
                    <a:pt x="410143" y="48127"/>
                  </a:lnTo>
                  <a:lnTo>
                    <a:pt x="364243" y="61415"/>
                  </a:lnTo>
                  <a:lnTo>
                    <a:pt x="320114" y="76238"/>
                  </a:lnTo>
                  <a:lnTo>
                    <a:pt x="277938" y="92568"/>
                  </a:lnTo>
                  <a:lnTo>
                    <a:pt x="237898" y="110383"/>
                  </a:lnTo>
                  <a:lnTo>
                    <a:pt x="200179" y="129657"/>
                  </a:lnTo>
                  <a:lnTo>
                    <a:pt x="164964" y="150365"/>
                  </a:lnTo>
                  <a:lnTo>
                    <a:pt x="132435" y="172482"/>
                  </a:lnTo>
                  <a:lnTo>
                    <a:pt x="71590" y="225668"/>
                  </a:lnTo>
                  <a:lnTo>
                    <a:pt x="46147" y="256019"/>
                  </a:lnTo>
                  <a:lnTo>
                    <a:pt x="12129" y="318092"/>
                  </a:lnTo>
                  <a:lnTo>
                    <a:pt x="0" y="380945"/>
                  </a:lnTo>
                  <a:lnTo>
                    <a:pt x="1916" y="412269"/>
                  </a:lnTo>
                  <a:lnTo>
                    <a:pt x="21261" y="473926"/>
                  </a:lnTo>
                  <a:lnTo>
                    <a:pt x="60683" y="533208"/>
                  </a:lnTo>
                  <a:lnTo>
                    <a:pt x="87696" y="561566"/>
                  </a:lnTo>
                  <a:lnTo>
                    <a:pt x="119458" y="588857"/>
                  </a:lnTo>
                  <a:lnTo>
                    <a:pt x="155876" y="614924"/>
                  </a:lnTo>
                  <a:lnTo>
                    <a:pt x="196862" y="639609"/>
                  </a:lnTo>
                  <a:lnTo>
                    <a:pt x="242323" y="662755"/>
                  </a:lnTo>
                  <a:lnTo>
                    <a:pt x="292171" y="684205"/>
                  </a:lnTo>
                  <a:lnTo>
                    <a:pt x="346313" y="703800"/>
                  </a:lnTo>
                  <a:lnTo>
                    <a:pt x="404660" y="721384"/>
                  </a:lnTo>
                  <a:lnTo>
                    <a:pt x="464096" y="867556"/>
                  </a:lnTo>
                  <a:lnTo>
                    <a:pt x="692574" y="767866"/>
                  </a:lnTo>
                  <a:lnTo>
                    <a:pt x="749200" y="770476"/>
                  </a:lnTo>
                  <a:lnTo>
                    <a:pt x="805508" y="771121"/>
                  </a:lnTo>
                  <a:lnTo>
                    <a:pt x="861314" y="769846"/>
                  </a:lnTo>
                  <a:lnTo>
                    <a:pt x="916437" y="766694"/>
                  </a:lnTo>
                  <a:lnTo>
                    <a:pt x="970697" y="761710"/>
                  </a:lnTo>
                  <a:lnTo>
                    <a:pt x="1023910" y="754938"/>
                  </a:lnTo>
                  <a:lnTo>
                    <a:pt x="1075895" y="746422"/>
                  </a:lnTo>
                  <a:lnTo>
                    <a:pt x="1126470" y="736207"/>
                  </a:lnTo>
                  <a:lnTo>
                    <a:pt x="1175454" y="724336"/>
                  </a:lnTo>
                  <a:lnTo>
                    <a:pt x="1222665" y="710854"/>
                  </a:lnTo>
                  <a:lnTo>
                    <a:pt x="1267921" y="695804"/>
                  </a:lnTo>
                  <a:lnTo>
                    <a:pt x="1311041" y="679233"/>
                  </a:lnTo>
                  <a:lnTo>
                    <a:pt x="1351841" y="661182"/>
                  </a:lnTo>
                  <a:lnTo>
                    <a:pt x="1390142" y="641697"/>
                  </a:lnTo>
                  <a:lnTo>
                    <a:pt x="1425760" y="620823"/>
                  </a:lnTo>
                  <a:lnTo>
                    <a:pt x="1458515" y="598602"/>
                  </a:lnTo>
                  <a:lnTo>
                    <a:pt x="1519392" y="545396"/>
                  </a:lnTo>
                  <a:lnTo>
                    <a:pt x="1544818" y="515045"/>
                  </a:lnTo>
                  <a:lnTo>
                    <a:pt x="1578809" y="452970"/>
                  </a:lnTo>
                  <a:lnTo>
                    <a:pt x="1590921" y="390117"/>
                  </a:lnTo>
                  <a:lnTo>
                    <a:pt x="1588998" y="358792"/>
                  </a:lnTo>
                  <a:lnTo>
                    <a:pt x="1569648" y="297134"/>
                  </a:lnTo>
                  <a:lnTo>
                    <a:pt x="1530230" y="237850"/>
                  </a:lnTo>
                  <a:lnTo>
                    <a:pt x="1503221" y="209493"/>
                  </a:lnTo>
                  <a:lnTo>
                    <a:pt x="1471467" y="182202"/>
                  </a:lnTo>
                  <a:lnTo>
                    <a:pt x="1435057" y="156135"/>
                  </a:lnTo>
                  <a:lnTo>
                    <a:pt x="1394083" y="131450"/>
                  </a:lnTo>
                  <a:lnTo>
                    <a:pt x="1348635" y="108304"/>
                  </a:lnTo>
                  <a:lnTo>
                    <a:pt x="1298803" y="86856"/>
                  </a:lnTo>
                  <a:lnTo>
                    <a:pt x="1244678" y="67262"/>
                  </a:lnTo>
                  <a:lnTo>
                    <a:pt x="1186350" y="49681"/>
                  </a:lnTo>
                  <a:lnTo>
                    <a:pt x="1135905" y="36991"/>
                  </a:lnTo>
                  <a:lnTo>
                    <a:pt x="1084478" y="26206"/>
                  </a:lnTo>
                  <a:lnTo>
                    <a:pt x="1032255" y="17303"/>
                  </a:lnTo>
                  <a:lnTo>
                    <a:pt x="979417" y="10255"/>
                  </a:lnTo>
                  <a:lnTo>
                    <a:pt x="926150" y="5039"/>
                  </a:lnTo>
                  <a:lnTo>
                    <a:pt x="872635" y="1628"/>
                  </a:lnTo>
                  <a:lnTo>
                    <a:pt x="819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1399" y="2154916"/>
              <a:ext cx="1591310" cy="868044"/>
            </a:xfrm>
            <a:custGeom>
              <a:avLst/>
              <a:gdLst/>
              <a:ahLst/>
              <a:cxnLst/>
              <a:rect l="l" t="t" r="r" b="b"/>
              <a:pathLst>
                <a:path w="1591310" h="868044">
                  <a:moveTo>
                    <a:pt x="464096" y="867556"/>
                  </a:moveTo>
                  <a:lnTo>
                    <a:pt x="404660" y="721384"/>
                  </a:lnTo>
                  <a:lnTo>
                    <a:pt x="346313" y="703800"/>
                  </a:lnTo>
                  <a:lnTo>
                    <a:pt x="292171" y="684205"/>
                  </a:lnTo>
                  <a:lnTo>
                    <a:pt x="242323" y="662755"/>
                  </a:lnTo>
                  <a:lnTo>
                    <a:pt x="196862" y="639609"/>
                  </a:lnTo>
                  <a:lnTo>
                    <a:pt x="155876" y="614924"/>
                  </a:lnTo>
                  <a:lnTo>
                    <a:pt x="119458" y="588857"/>
                  </a:lnTo>
                  <a:lnTo>
                    <a:pt x="87696" y="561566"/>
                  </a:lnTo>
                  <a:lnTo>
                    <a:pt x="60683" y="533208"/>
                  </a:lnTo>
                  <a:lnTo>
                    <a:pt x="21261" y="473926"/>
                  </a:lnTo>
                  <a:lnTo>
                    <a:pt x="1916" y="412269"/>
                  </a:lnTo>
                  <a:lnTo>
                    <a:pt x="0" y="380945"/>
                  </a:lnTo>
                  <a:lnTo>
                    <a:pt x="3374" y="349500"/>
                  </a:lnTo>
                  <a:lnTo>
                    <a:pt x="26357" y="286879"/>
                  </a:lnTo>
                  <a:lnTo>
                    <a:pt x="71590" y="225668"/>
                  </a:lnTo>
                  <a:lnTo>
                    <a:pt x="102777" y="195985"/>
                  </a:lnTo>
                  <a:lnTo>
                    <a:pt x="164964" y="150365"/>
                  </a:lnTo>
                  <a:lnTo>
                    <a:pt x="200179" y="129657"/>
                  </a:lnTo>
                  <a:lnTo>
                    <a:pt x="237898" y="110383"/>
                  </a:lnTo>
                  <a:lnTo>
                    <a:pt x="277938" y="92568"/>
                  </a:lnTo>
                  <a:lnTo>
                    <a:pt x="320114" y="76238"/>
                  </a:lnTo>
                  <a:lnTo>
                    <a:pt x="364243" y="61415"/>
                  </a:lnTo>
                  <a:lnTo>
                    <a:pt x="410143" y="48127"/>
                  </a:lnTo>
                  <a:lnTo>
                    <a:pt x="457629" y="36396"/>
                  </a:lnTo>
                  <a:lnTo>
                    <a:pt x="506518" y="26249"/>
                  </a:lnTo>
                  <a:lnTo>
                    <a:pt x="556628" y="17710"/>
                  </a:lnTo>
                  <a:lnTo>
                    <a:pt x="607774" y="10803"/>
                  </a:lnTo>
                  <a:lnTo>
                    <a:pt x="659773" y="5554"/>
                  </a:lnTo>
                  <a:lnTo>
                    <a:pt x="712442" y="1987"/>
                  </a:lnTo>
                  <a:lnTo>
                    <a:pt x="765598" y="127"/>
                  </a:lnTo>
                  <a:lnTo>
                    <a:pt x="819057" y="0"/>
                  </a:lnTo>
                  <a:lnTo>
                    <a:pt x="872635" y="1628"/>
                  </a:lnTo>
                  <a:lnTo>
                    <a:pt x="926150" y="5039"/>
                  </a:lnTo>
                  <a:lnTo>
                    <a:pt x="979417" y="10255"/>
                  </a:lnTo>
                  <a:lnTo>
                    <a:pt x="1032255" y="17303"/>
                  </a:lnTo>
                  <a:lnTo>
                    <a:pt x="1084478" y="26206"/>
                  </a:lnTo>
                  <a:lnTo>
                    <a:pt x="1135905" y="36991"/>
                  </a:lnTo>
                  <a:lnTo>
                    <a:pt x="1186350" y="49681"/>
                  </a:lnTo>
                  <a:lnTo>
                    <a:pt x="1244678" y="67262"/>
                  </a:lnTo>
                  <a:lnTo>
                    <a:pt x="1298803" y="86856"/>
                  </a:lnTo>
                  <a:lnTo>
                    <a:pt x="1348635" y="108304"/>
                  </a:lnTo>
                  <a:lnTo>
                    <a:pt x="1394083" y="131450"/>
                  </a:lnTo>
                  <a:lnTo>
                    <a:pt x="1435057" y="156135"/>
                  </a:lnTo>
                  <a:lnTo>
                    <a:pt x="1471467" y="182202"/>
                  </a:lnTo>
                  <a:lnTo>
                    <a:pt x="1503221" y="209493"/>
                  </a:lnTo>
                  <a:lnTo>
                    <a:pt x="1530230" y="237850"/>
                  </a:lnTo>
                  <a:lnTo>
                    <a:pt x="1569648" y="297134"/>
                  </a:lnTo>
                  <a:lnTo>
                    <a:pt x="1588998" y="358792"/>
                  </a:lnTo>
                  <a:lnTo>
                    <a:pt x="1590921" y="390117"/>
                  </a:lnTo>
                  <a:lnTo>
                    <a:pt x="1587555" y="421562"/>
                  </a:lnTo>
                  <a:lnTo>
                    <a:pt x="1564594" y="484184"/>
                  </a:lnTo>
                  <a:lnTo>
                    <a:pt x="1519392" y="545396"/>
                  </a:lnTo>
                  <a:lnTo>
                    <a:pt x="1488224" y="575080"/>
                  </a:lnTo>
                  <a:lnTo>
                    <a:pt x="1425760" y="620823"/>
                  </a:lnTo>
                  <a:lnTo>
                    <a:pt x="1390142" y="641697"/>
                  </a:lnTo>
                  <a:lnTo>
                    <a:pt x="1351841" y="661182"/>
                  </a:lnTo>
                  <a:lnTo>
                    <a:pt x="1311041" y="679233"/>
                  </a:lnTo>
                  <a:lnTo>
                    <a:pt x="1267921" y="695804"/>
                  </a:lnTo>
                  <a:lnTo>
                    <a:pt x="1222665" y="710854"/>
                  </a:lnTo>
                  <a:lnTo>
                    <a:pt x="1175454" y="724336"/>
                  </a:lnTo>
                  <a:lnTo>
                    <a:pt x="1126470" y="736207"/>
                  </a:lnTo>
                  <a:lnTo>
                    <a:pt x="1075895" y="746422"/>
                  </a:lnTo>
                  <a:lnTo>
                    <a:pt x="1023910" y="754938"/>
                  </a:lnTo>
                  <a:lnTo>
                    <a:pt x="970697" y="761710"/>
                  </a:lnTo>
                  <a:lnTo>
                    <a:pt x="916437" y="766694"/>
                  </a:lnTo>
                  <a:lnTo>
                    <a:pt x="861314" y="769846"/>
                  </a:lnTo>
                  <a:lnTo>
                    <a:pt x="805508" y="771121"/>
                  </a:lnTo>
                  <a:lnTo>
                    <a:pt x="749200" y="770476"/>
                  </a:lnTo>
                  <a:lnTo>
                    <a:pt x="692574" y="767866"/>
                  </a:lnTo>
                  <a:lnTo>
                    <a:pt x="464096" y="867556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33423" y="2187001"/>
            <a:ext cx="852805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13335" algn="ctr">
              <a:lnSpc>
                <a:spcPct val="100600"/>
              </a:lnSpc>
              <a:spcBef>
                <a:spcPts val="120"/>
              </a:spcBef>
            </a:pPr>
            <a:r>
              <a:rPr sz="1100" spc="5" dirty="0">
                <a:latin typeface="Calibri"/>
                <a:cs typeface="Calibri"/>
              </a:rPr>
              <a:t>Here </a:t>
            </a:r>
            <a:r>
              <a:rPr sz="1100" spc="25" dirty="0">
                <a:latin typeface="Calibri"/>
                <a:cs typeface="Calibri"/>
              </a:rPr>
              <a:t>is </a:t>
            </a:r>
            <a:r>
              <a:rPr sz="1100" spc="10" dirty="0">
                <a:latin typeface="Calibri"/>
                <a:cs typeface="Calibri"/>
              </a:rPr>
              <a:t>the  container. </a:t>
            </a:r>
            <a:r>
              <a:rPr sz="1100" spc="5" dirty="0">
                <a:latin typeface="Calibri"/>
                <a:cs typeface="Calibri"/>
              </a:rPr>
              <a:t>I  </a:t>
            </a:r>
            <a:r>
              <a:rPr sz="1100" spc="10" dirty="0">
                <a:latin typeface="Calibri"/>
                <a:cs typeface="Calibri"/>
              </a:rPr>
              <a:t>have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wrapped  my </a:t>
            </a:r>
            <a:r>
              <a:rPr sz="1100" spc="5" dirty="0">
                <a:latin typeface="Calibri"/>
                <a:cs typeface="Calibri"/>
              </a:rPr>
              <a:t>code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328" y="3849996"/>
            <a:ext cx="6369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5" dirty="0">
                <a:latin typeface="Calibri"/>
                <a:cs typeface="Calibri"/>
              </a:rPr>
              <a:t>/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9590" y="2457492"/>
            <a:ext cx="1900555" cy="1113790"/>
            <a:chOff x="4279590" y="2457492"/>
            <a:chExt cx="1900555" cy="1113790"/>
          </a:xfrm>
        </p:grpSpPr>
        <p:sp>
          <p:nvSpPr>
            <p:cNvPr id="17" name="object 17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940642" y="0"/>
                  </a:move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1336857" y="1100662"/>
                  </a:move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6036" y="2600259"/>
            <a:ext cx="1184275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5080" algn="ctr">
              <a:lnSpc>
                <a:spcPct val="100600"/>
              </a:lnSpc>
              <a:spcBef>
                <a:spcPts val="120"/>
              </a:spcBef>
            </a:pPr>
            <a:r>
              <a:rPr sz="1100" spc="15" dirty="0">
                <a:latin typeface="Calibri"/>
                <a:cs typeface="Calibri"/>
              </a:rPr>
              <a:t>Wow,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it’s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hardly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30  </a:t>
            </a:r>
            <a:r>
              <a:rPr sz="1100" spc="-15" dirty="0">
                <a:latin typeface="Calibri"/>
                <a:cs typeface="Calibri"/>
              </a:rPr>
              <a:t>MB. </a:t>
            </a:r>
            <a:r>
              <a:rPr sz="1100" spc="30" dirty="0">
                <a:latin typeface="Calibri"/>
                <a:cs typeface="Calibri"/>
              </a:rPr>
              <a:t>Awesome,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your  </a:t>
            </a:r>
            <a:r>
              <a:rPr sz="1100" spc="5" dirty="0">
                <a:latin typeface="Calibri"/>
                <a:cs typeface="Calibri"/>
              </a:rPr>
              <a:t>code </a:t>
            </a:r>
            <a:r>
              <a:rPr sz="1100" spc="15" dirty="0">
                <a:latin typeface="Calibri"/>
                <a:cs typeface="Calibri"/>
              </a:rPr>
              <a:t>works </a:t>
            </a:r>
            <a:r>
              <a:rPr sz="1100" spc="20" dirty="0">
                <a:latin typeface="Calibri"/>
                <a:cs typeface="Calibri"/>
              </a:rPr>
              <a:t>just  </a:t>
            </a:r>
            <a:r>
              <a:rPr sz="1100" spc="30" dirty="0">
                <a:latin typeface="Calibri"/>
                <a:cs typeface="Calibri"/>
              </a:rPr>
              <a:t>fine!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Picture 1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BE113CBB-017A-4E06-AF52-222D5A4CDC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22414" y="2917446"/>
            <a:ext cx="951548" cy="857251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870A0B61-92BE-49D7-B99B-484D2325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01" y="2860031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485900"/>
            <a:ext cx="3667125" cy="2247900"/>
            <a:chOff x="4791075" y="1485900"/>
            <a:chExt cx="3667125" cy="2247900"/>
          </a:xfrm>
        </p:grpSpPr>
        <p:sp>
          <p:nvSpPr>
            <p:cNvPr id="3" name="object 3"/>
            <p:cNvSpPr/>
            <p:nvPr/>
          </p:nvSpPr>
          <p:spPr>
            <a:xfrm>
              <a:off x="4791075" y="1485900"/>
              <a:ext cx="3667125" cy="2247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9378" y="1500378"/>
              <a:ext cx="3570604" cy="2163445"/>
            </a:xfrm>
            <a:custGeom>
              <a:avLst/>
              <a:gdLst/>
              <a:ahLst/>
              <a:cxnLst/>
              <a:rect l="l" t="t" r="r" b="b"/>
              <a:pathLst>
                <a:path w="3570604" h="2163445">
                  <a:moveTo>
                    <a:pt x="3209665" y="0"/>
                  </a:moveTo>
                  <a:lnTo>
                    <a:pt x="360547" y="0"/>
                  </a:lnTo>
                  <a:lnTo>
                    <a:pt x="311617" y="3291"/>
                  </a:lnTo>
                  <a:lnTo>
                    <a:pt x="264689" y="12879"/>
                  </a:lnTo>
                  <a:lnTo>
                    <a:pt x="220193" y="28333"/>
                  </a:lnTo>
                  <a:lnTo>
                    <a:pt x="178558" y="49225"/>
                  </a:lnTo>
                  <a:lnTo>
                    <a:pt x="140214" y="75124"/>
                  </a:lnTo>
                  <a:lnTo>
                    <a:pt x="105590" y="105601"/>
                  </a:lnTo>
                  <a:lnTo>
                    <a:pt x="75115" y="140227"/>
                  </a:lnTo>
                  <a:lnTo>
                    <a:pt x="49218" y="178572"/>
                  </a:lnTo>
                  <a:lnTo>
                    <a:pt x="28329" y="220206"/>
                  </a:lnTo>
                  <a:lnTo>
                    <a:pt x="12876" y="264699"/>
                  </a:lnTo>
                  <a:lnTo>
                    <a:pt x="3290" y="311623"/>
                  </a:lnTo>
                  <a:lnTo>
                    <a:pt x="0" y="360547"/>
                  </a:lnTo>
                  <a:lnTo>
                    <a:pt x="0" y="1802379"/>
                  </a:lnTo>
                  <a:lnTo>
                    <a:pt x="3290" y="1851308"/>
                  </a:lnTo>
                  <a:lnTo>
                    <a:pt x="12876" y="1898235"/>
                  </a:lnTo>
                  <a:lnTo>
                    <a:pt x="28329" y="1942730"/>
                  </a:lnTo>
                  <a:lnTo>
                    <a:pt x="49218" y="1984366"/>
                  </a:lnTo>
                  <a:lnTo>
                    <a:pt x="75115" y="2022711"/>
                  </a:lnTo>
                  <a:lnTo>
                    <a:pt x="105590" y="2057337"/>
                  </a:lnTo>
                  <a:lnTo>
                    <a:pt x="140214" y="2087814"/>
                  </a:lnTo>
                  <a:lnTo>
                    <a:pt x="178558" y="2113713"/>
                  </a:lnTo>
                  <a:lnTo>
                    <a:pt x="220193" y="2134604"/>
                  </a:lnTo>
                  <a:lnTo>
                    <a:pt x="264689" y="2150058"/>
                  </a:lnTo>
                  <a:lnTo>
                    <a:pt x="311617" y="2159645"/>
                  </a:lnTo>
                  <a:lnTo>
                    <a:pt x="360547" y="2162936"/>
                  </a:lnTo>
                  <a:lnTo>
                    <a:pt x="3209665" y="2162936"/>
                  </a:lnTo>
                  <a:lnTo>
                    <a:pt x="3258587" y="2159645"/>
                  </a:lnTo>
                  <a:lnTo>
                    <a:pt x="3305504" y="2150058"/>
                  </a:lnTo>
                  <a:lnTo>
                    <a:pt x="3349988" y="2134604"/>
                  </a:lnTo>
                  <a:lnTo>
                    <a:pt x="3391609" y="2113713"/>
                  </a:lnTo>
                  <a:lnTo>
                    <a:pt x="3429940" y="2087814"/>
                  </a:lnTo>
                  <a:lnTo>
                    <a:pt x="3464551" y="2057337"/>
                  </a:lnTo>
                  <a:lnTo>
                    <a:pt x="3495013" y="2022711"/>
                  </a:lnTo>
                  <a:lnTo>
                    <a:pt x="3520898" y="1984366"/>
                  </a:lnTo>
                  <a:lnTo>
                    <a:pt x="3541777" y="1942730"/>
                  </a:lnTo>
                  <a:lnTo>
                    <a:pt x="3557221" y="1898235"/>
                  </a:lnTo>
                  <a:lnTo>
                    <a:pt x="3566802" y="1851308"/>
                  </a:lnTo>
                  <a:lnTo>
                    <a:pt x="3570091" y="1802379"/>
                  </a:lnTo>
                  <a:lnTo>
                    <a:pt x="3570091" y="360547"/>
                  </a:lnTo>
                  <a:lnTo>
                    <a:pt x="3566802" y="311623"/>
                  </a:lnTo>
                  <a:lnTo>
                    <a:pt x="3557221" y="264699"/>
                  </a:lnTo>
                  <a:lnTo>
                    <a:pt x="3541777" y="220206"/>
                  </a:lnTo>
                  <a:lnTo>
                    <a:pt x="3520898" y="178572"/>
                  </a:lnTo>
                  <a:lnTo>
                    <a:pt x="3495013" y="140227"/>
                  </a:lnTo>
                  <a:lnTo>
                    <a:pt x="3464551" y="105601"/>
                  </a:lnTo>
                  <a:lnTo>
                    <a:pt x="3429940" y="75124"/>
                  </a:lnTo>
                  <a:lnTo>
                    <a:pt x="3391609" y="49225"/>
                  </a:lnTo>
                  <a:lnTo>
                    <a:pt x="3349988" y="28333"/>
                  </a:lnTo>
                  <a:lnTo>
                    <a:pt x="3305504" y="12879"/>
                  </a:lnTo>
                  <a:lnTo>
                    <a:pt x="3258587" y="3291"/>
                  </a:lnTo>
                  <a:lnTo>
                    <a:pt x="3209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500378"/>
              <a:ext cx="3570604" cy="2163445"/>
            </a:xfrm>
            <a:custGeom>
              <a:avLst/>
              <a:gdLst/>
              <a:ahLst/>
              <a:cxnLst/>
              <a:rect l="l" t="t" r="r" b="b"/>
              <a:pathLst>
                <a:path w="3570604" h="2163445">
                  <a:moveTo>
                    <a:pt x="0" y="360547"/>
                  </a:moveTo>
                  <a:lnTo>
                    <a:pt x="3290" y="311623"/>
                  </a:lnTo>
                  <a:lnTo>
                    <a:pt x="12876" y="264699"/>
                  </a:lnTo>
                  <a:lnTo>
                    <a:pt x="28329" y="220206"/>
                  </a:lnTo>
                  <a:lnTo>
                    <a:pt x="49218" y="178572"/>
                  </a:lnTo>
                  <a:lnTo>
                    <a:pt x="75115" y="140227"/>
                  </a:lnTo>
                  <a:lnTo>
                    <a:pt x="105590" y="105601"/>
                  </a:lnTo>
                  <a:lnTo>
                    <a:pt x="140214" y="75124"/>
                  </a:lnTo>
                  <a:lnTo>
                    <a:pt x="178558" y="49225"/>
                  </a:lnTo>
                  <a:lnTo>
                    <a:pt x="220193" y="28333"/>
                  </a:lnTo>
                  <a:lnTo>
                    <a:pt x="264689" y="12879"/>
                  </a:lnTo>
                  <a:lnTo>
                    <a:pt x="311617" y="3291"/>
                  </a:lnTo>
                  <a:lnTo>
                    <a:pt x="360547" y="0"/>
                  </a:lnTo>
                  <a:lnTo>
                    <a:pt x="3209665" y="0"/>
                  </a:lnTo>
                  <a:lnTo>
                    <a:pt x="3258587" y="3291"/>
                  </a:lnTo>
                  <a:lnTo>
                    <a:pt x="3305504" y="12879"/>
                  </a:lnTo>
                  <a:lnTo>
                    <a:pt x="3349988" y="28333"/>
                  </a:lnTo>
                  <a:lnTo>
                    <a:pt x="3391609" y="49225"/>
                  </a:lnTo>
                  <a:lnTo>
                    <a:pt x="3429940" y="75124"/>
                  </a:lnTo>
                  <a:lnTo>
                    <a:pt x="3464551" y="105601"/>
                  </a:lnTo>
                  <a:lnTo>
                    <a:pt x="3495013" y="140227"/>
                  </a:lnTo>
                  <a:lnTo>
                    <a:pt x="3520898" y="178572"/>
                  </a:lnTo>
                  <a:lnTo>
                    <a:pt x="3541777" y="220206"/>
                  </a:lnTo>
                  <a:lnTo>
                    <a:pt x="3557221" y="264699"/>
                  </a:lnTo>
                  <a:lnTo>
                    <a:pt x="3566802" y="311623"/>
                  </a:lnTo>
                  <a:lnTo>
                    <a:pt x="3570091" y="360547"/>
                  </a:lnTo>
                  <a:lnTo>
                    <a:pt x="3570091" y="1802379"/>
                  </a:lnTo>
                  <a:lnTo>
                    <a:pt x="3566802" y="1851308"/>
                  </a:lnTo>
                  <a:lnTo>
                    <a:pt x="3557221" y="1898235"/>
                  </a:lnTo>
                  <a:lnTo>
                    <a:pt x="3541777" y="1942730"/>
                  </a:lnTo>
                  <a:lnTo>
                    <a:pt x="3520898" y="1984366"/>
                  </a:lnTo>
                  <a:lnTo>
                    <a:pt x="3495013" y="2022711"/>
                  </a:lnTo>
                  <a:lnTo>
                    <a:pt x="3464551" y="2057337"/>
                  </a:lnTo>
                  <a:lnTo>
                    <a:pt x="3429940" y="2087814"/>
                  </a:lnTo>
                  <a:lnTo>
                    <a:pt x="3391609" y="2113713"/>
                  </a:lnTo>
                  <a:lnTo>
                    <a:pt x="3349988" y="2134604"/>
                  </a:lnTo>
                  <a:lnTo>
                    <a:pt x="3305504" y="2150058"/>
                  </a:lnTo>
                  <a:lnTo>
                    <a:pt x="3258587" y="2159645"/>
                  </a:lnTo>
                  <a:lnTo>
                    <a:pt x="3209665" y="2162936"/>
                  </a:lnTo>
                  <a:lnTo>
                    <a:pt x="360547" y="2162936"/>
                  </a:lnTo>
                  <a:lnTo>
                    <a:pt x="311617" y="2159645"/>
                  </a:lnTo>
                  <a:lnTo>
                    <a:pt x="264689" y="2150058"/>
                  </a:lnTo>
                  <a:lnTo>
                    <a:pt x="220193" y="2134604"/>
                  </a:lnTo>
                  <a:lnTo>
                    <a:pt x="178558" y="2113713"/>
                  </a:lnTo>
                  <a:lnTo>
                    <a:pt x="140214" y="2087814"/>
                  </a:lnTo>
                  <a:lnTo>
                    <a:pt x="105590" y="2057337"/>
                  </a:lnTo>
                  <a:lnTo>
                    <a:pt x="75115" y="2022711"/>
                  </a:lnTo>
                  <a:lnTo>
                    <a:pt x="49218" y="1984366"/>
                  </a:lnTo>
                  <a:lnTo>
                    <a:pt x="28329" y="1942730"/>
                  </a:lnTo>
                  <a:lnTo>
                    <a:pt x="12876" y="1898235"/>
                  </a:lnTo>
                  <a:lnTo>
                    <a:pt x="3290" y="1851308"/>
                  </a:lnTo>
                  <a:lnTo>
                    <a:pt x="0" y="1802379"/>
                  </a:lnTo>
                  <a:lnTo>
                    <a:pt x="0" y="36054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840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Advantages </a:t>
            </a:r>
            <a:r>
              <a:rPr sz="2750" b="1" spc="10" dirty="0">
                <a:latin typeface="Calibri"/>
                <a:cs typeface="Calibri"/>
              </a:rPr>
              <a:t>of</a:t>
            </a:r>
            <a:r>
              <a:rPr sz="2750" b="1" spc="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638" y="1853625"/>
            <a:ext cx="2750820" cy="146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dirty="0">
                <a:latin typeface="Calibri"/>
                <a:cs typeface="Calibri"/>
              </a:rPr>
              <a:t>are not </a:t>
            </a:r>
            <a:r>
              <a:rPr sz="1350" spc="-5" dirty="0">
                <a:latin typeface="Calibri"/>
                <a:cs typeface="Calibri"/>
              </a:rPr>
              <a:t>resource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35" dirty="0">
                <a:latin typeface="Calibri"/>
                <a:cs typeface="Calibri"/>
              </a:rPr>
              <a:t>hungry.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540385">
              <a:lnSpc>
                <a:spcPct val="102000"/>
              </a:lnSpc>
            </a:pPr>
            <a:r>
              <a:rPr sz="1350" spc="-5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lightweight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hence  </a:t>
            </a:r>
            <a:r>
              <a:rPr sz="1350" spc="-5" dirty="0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580"/>
              </a:lnSpc>
            </a:pPr>
            <a:r>
              <a:rPr sz="1350" spc="-5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developer </a:t>
            </a:r>
            <a:r>
              <a:rPr sz="1350" spc="-10" dirty="0">
                <a:latin typeface="Calibri"/>
                <a:cs typeface="Calibri"/>
              </a:rPr>
              <a:t>friendly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 </a:t>
            </a:r>
            <a:r>
              <a:rPr sz="1350" spc="-5" dirty="0">
                <a:latin typeface="Calibri"/>
                <a:cs typeface="Calibri"/>
              </a:rPr>
              <a:t>configured </a:t>
            </a:r>
            <a:r>
              <a:rPr sz="1350" spc="-15" dirty="0">
                <a:latin typeface="Calibri"/>
                <a:cs typeface="Calibri"/>
              </a:rPr>
              <a:t>through the</a:t>
            </a:r>
            <a:r>
              <a:rPr sz="1350" spc="1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6750" y="1826514"/>
            <a:ext cx="3906525" cy="1836801"/>
            <a:chOff x="1436750" y="1826514"/>
            <a:chExt cx="3906525" cy="1836801"/>
          </a:xfrm>
        </p:grpSpPr>
        <p:sp>
          <p:nvSpPr>
            <p:cNvPr id="9" name="object 9"/>
            <p:cNvSpPr/>
            <p:nvPr/>
          </p:nvSpPr>
          <p:spPr>
            <a:xfrm>
              <a:off x="5119756" y="1860550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19756" y="2378710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9756" y="2942081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6750" y="1826514"/>
              <a:ext cx="1836801" cy="18368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862" y="1962150"/>
            <a:ext cx="4994275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Containerization Tools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88088CFB-BF07-4774-A141-3CDDFCFA0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398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latin typeface="Calibri"/>
                <a:cs typeface="Calibri"/>
              </a:rPr>
              <a:t>Containerization</a:t>
            </a:r>
            <a:r>
              <a:rPr sz="2750" b="1" spc="-60" dirty="0">
                <a:latin typeface="Calibri"/>
                <a:cs typeface="Calibri"/>
              </a:rPr>
              <a:t> </a:t>
            </a:r>
            <a:r>
              <a:rPr sz="2750" b="1" spc="-40" dirty="0">
                <a:latin typeface="Calibri"/>
                <a:cs typeface="Calibri"/>
              </a:rPr>
              <a:t>Tools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B471DAB4-606C-4536-93AB-699EB522040E}"/>
              </a:ext>
            </a:extLst>
          </p:cNvPr>
          <p:cNvGrpSpPr/>
          <p:nvPr/>
        </p:nvGrpSpPr>
        <p:grpSpPr>
          <a:xfrm>
            <a:off x="535978" y="1364127"/>
            <a:ext cx="7344038" cy="2848017"/>
            <a:chOff x="535978" y="1364127"/>
            <a:chExt cx="7344038" cy="2848017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A61DA5B1-1998-484A-9500-2F5F0CE2FFF8}"/>
                </a:ext>
              </a:extLst>
            </p:cNvPr>
            <p:cNvSpPr/>
            <p:nvPr/>
          </p:nvSpPr>
          <p:spPr>
            <a:xfrm>
              <a:off x="535978" y="1364127"/>
              <a:ext cx="2790825" cy="994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84632B8-24F2-4412-96E2-C7C41BF98D5D}"/>
                </a:ext>
              </a:extLst>
            </p:cNvPr>
            <p:cNvSpPr/>
            <p:nvPr/>
          </p:nvSpPr>
          <p:spPr>
            <a:xfrm>
              <a:off x="3535469" y="2775467"/>
              <a:ext cx="1733726" cy="1436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7F3E6712-143F-428D-9A31-D74E346560C8}"/>
                </a:ext>
              </a:extLst>
            </p:cNvPr>
            <p:cNvSpPr/>
            <p:nvPr/>
          </p:nvSpPr>
          <p:spPr>
            <a:xfrm>
              <a:off x="6147475" y="1443106"/>
              <a:ext cx="1732541" cy="6957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7875" y="847709"/>
            <a:ext cx="5324475" cy="581025"/>
            <a:chOff x="2047875" y="847709"/>
            <a:chExt cx="5324475" cy="581025"/>
          </a:xfrm>
        </p:grpSpPr>
        <p:sp>
          <p:nvSpPr>
            <p:cNvPr id="3" name="object 3"/>
            <p:cNvSpPr/>
            <p:nvPr/>
          </p:nvSpPr>
          <p:spPr>
            <a:xfrm>
              <a:off x="2047875" y="847709"/>
              <a:ext cx="5324475" cy="581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0866" y="861578"/>
              <a:ext cx="5226685" cy="493395"/>
            </a:xfrm>
            <a:custGeom>
              <a:avLst/>
              <a:gdLst/>
              <a:ahLst/>
              <a:cxnLst/>
              <a:rect l="l" t="t" r="r" b="b"/>
              <a:pathLst>
                <a:path w="5226684" h="493394">
                  <a:moveTo>
                    <a:pt x="5144267" y="0"/>
                  </a:moveTo>
                  <a:lnTo>
                    <a:pt x="82164" y="0"/>
                  </a:lnTo>
                  <a:lnTo>
                    <a:pt x="50199" y="6461"/>
                  </a:lnTo>
                  <a:lnTo>
                    <a:pt x="24080" y="24075"/>
                  </a:lnTo>
                  <a:lnTo>
                    <a:pt x="6462" y="50187"/>
                  </a:lnTo>
                  <a:lnTo>
                    <a:pt x="0" y="82143"/>
                  </a:lnTo>
                  <a:lnTo>
                    <a:pt x="0" y="410839"/>
                  </a:lnTo>
                  <a:lnTo>
                    <a:pt x="6462" y="442852"/>
                  </a:lnTo>
                  <a:lnTo>
                    <a:pt x="24080" y="468969"/>
                  </a:lnTo>
                  <a:lnTo>
                    <a:pt x="50199" y="486565"/>
                  </a:lnTo>
                  <a:lnTo>
                    <a:pt x="82164" y="493013"/>
                  </a:lnTo>
                  <a:lnTo>
                    <a:pt x="5144267" y="493013"/>
                  </a:lnTo>
                  <a:lnTo>
                    <a:pt x="5176228" y="486565"/>
                  </a:lnTo>
                  <a:lnTo>
                    <a:pt x="5202351" y="468969"/>
                  </a:lnTo>
                  <a:lnTo>
                    <a:pt x="5219976" y="442852"/>
                  </a:lnTo>
                  <a:lnTo>
                    <a:pt x="5226442" y="410839"/>
                  </a:lnTo>
                  <a:lnTo>
                    <a:pt x="5226442" y="82143"/>
                  </a:lnTo>
                  <a:lnTo>
                    <a:pt x="5219976" y="50187"/>
                  </a:lnTo>
                  <a:lnTo>
                    <a:pt x="5202351" y="24075"/>
                  </a:lnTo>
                  <a:lnTo>
                    <a:pt x="5176228" y="6461"/>
                  </a:lnTo>
                  <a:lnTo>
                    <a:pt x="5144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0866" y="861578"/>
              <a:ext cx="5226685" cy="493395"/>
            </a:xfrm>
            <a:custGeom>
              <a:avLst/>
              <a:gdLst/>
              <a:ahLst/>
              <a:cxnLst/>
              <a:rect l="l" t="t" r="r" b="b"/>
              <a:pathLst>
                <a:path w="5226684" h="493394">
                  <a:moveTo>
                    <a:pt x="0" y="82143"/>
                  </a:moveTo>
                  <a:lnTo>
                    <a:pt x="6462" y="50187"/>
                  </a:lnTo>
                  <a:lnTo>
                    <a:pt x="24080" y="24075"/>
                  </a:lnTo>
                  <a:lnTo>
                    <a:pt x="50199" y="6461"/>
                  </a:lnTo>
                  <a:lnTo>
                    <a:pt x="82164" y="0"/>
                  </a:lnTo>
                  <a:lnTo>
                    <a:pt x="5144267" y="0"/>
                  </a:lnTo>
                  <a:lnTo>
                    <a:pt x="5176228" y="6461"/>
                  </a:lnTo>
                  <a:lnTo>
                    <a:pt x="5202351" y="24075"/>
                  </a:lnTo>
                  <a:lnTo>
                    <a:pt x="5219976" y="50187"/>
                  </a:lnTo>
                  <a:lnTo>
                    <a:pt x="5226442" y="82143"/>
                  </a:lnTo>
                  <a:lnTo>
                    <a:pt x="5226442" y="410839"/>
                  </a:lnTo>
                  <a:lnTo>
                    <a:pt x="5219976" y="442852"/>
                  </a:lnTo>
                  <a:lnTo>
                    <a:pt x="5202351" y="468969"/>
                  </a:lnTo>
                  <a:lnTo>
                    <a:pt x="5176228" y="486565"/>
                  </a:lnTo>
                  <a:lnTo>
                    <a:pt x="5144267" y="493013"/>
                  </a:lnTo>
                  <a:lnTo>
                    <a:pt x="82164" y="493013"/>
                  </a:lnTo>
                  <a:lnTo>
                    <a:pt x="50199" y="486565"/>
                  </a:lnTo>
                  <a:lnTo>
                    <a:pt x="24080" y="468969"/>
                  </a:lnTo>
                  <a:lnTo>
                    <a:pt x="6462" y="442852"/>
                  </a:lnTo>
                  <a:lnTo>
                    <a:pt x="0" y="410839"/>
                  </a:lnTo>
                  <a:lnTo>
                    <a:pt x="0" y="8214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43025" y="1647825"/>
            <a:ext cx="6734809" cy="3086100"/>
            <a:chOff x="1343025" y="1647825"/>
            <a:chExt cx="6734809" cy="3086100"/>
          </a:xfrm>
        </p:grpSpPr>
        <p:sp>
          <p:nvSpPr>
            <p:cNvPr id="7" name="object 7"/>
            <p:cNvSpPr/>
            <p:nvPr/>
          </p:nvSpPr>
          <p:spPr>
            <a:xfrm>
              <a:off x="1343025" y="1647825"/>
              <a:ext cx="6734190" cy="3086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1181" y="1667493"/>
              <a:ext cx="6645909" cy="2994660"/>
            </a:xfrm>
            <a:custGeom>
              <a:avLst/>
              <a:gdLst/>
              <a:ahLst/>
              <a:cxnLst/>
              <a:rect l="l" t="t" r="r" b="b"/>
              <a:pathLst>
                <a:path w="6645909" h="2994660">
                  <a:moveTo>
                    <a:pt x="6645798" y="0"/>
                  </a:moveTo>
                  <a:lnTo>
                    <a:pt x="0" y="0"/>
                  </a:lnTo>
                  <a:lnTo>
                    <a:pt x="0" y="2994160"/>
                  </a:lnTo>
                  <a:lnTo>
                    <a:pt x="6645798" y="2994160"/>
                  </a:lnTo>
                  <a:lnTo>
                    <a:pt x="6645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1181" y="1667493"/>
              <a:ext cx="6645909" cy="2994660"/>
            </a:xfrm>
            <a:custGeom>
              <a:avLst/>
              <a:gdLst/>
              <a:ahLst/>
              <a:cxnLst/>
              <a:rect l="l" t="t" r="r" b="b"/>
              <a:pathLst>
                <a:path w="6645909" h="2994660">
                  <a:moveTo>
                    <a:pt x="0" y="2994160"/>
                  </a:moveTo>
                  <a:lnTo>
                    <a:pt x="6645798" y="2994160"/>
                  </a:lnTo>
                  <a:lnTo>
                    <a:pt x="6645798" y="0"/>
                  </a:lnTo>
                  <a:lnTo>
                    <a:pt x="0" y="0"/>
                  </a:lnTo>
                  <a:lnTo>
                    <a:pt x="0" y="2994160"/>
                  </a:lnTo>
                  <a:close/>
                </a:path>
              </a:pathLst>
            </a:custGeom>
            <a:ln w="12700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8824" y="1854860"/>
              <a:ext cx="5664464" cy="8570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0527" y="2711918"/>
              <a:ext cx="6563227" cy="1854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5904" y="183256"/>
            <a:ext cx="53828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2750" b="1" spc="10" dirty="0">
                <a:latin typeface="Calibri"/>
                <a:ea typeface="+mj-ea"/>
                <a:cs typeface="Calibri"/>
              </a:rPr>
              <a:t>Containerization Tools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39087" y="970594"/>
            <a:ext cx="35477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is </a:t>
            </a:r>
            <a:r>
              <a:rPr sz="1350" dirty="0">
                <a:latin typeface="Calibri"/>
                <a:cs typeface="Calibri"/>
              </a:rPr>
              <a:t>clearly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famous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0" dirty="0">
                <a:latin typeface="Calibri"/>
                <a:cs typeface="Calibri"/>
              </a:rPr>
              <a:t>them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all!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7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15064"/>
              </p:ext>
            </p:extLst>
          </p:nvPr>
        </p:nvGraphicFramePr>
        <p:xfrm>
          <a:off x="1705323" y="1174072"/>
          <a:ext cx="5733355" cy="305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079524" y="609977"/>
            <a:ext cx="5241411" cy="45980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656734-F463-4CC3-84B5-685613D2E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960827"/>
              </p:ext>
            </p:extLst>
          </p:nvPr>
        </p:nvGraphicFramePr>
        <p:xfrm>
          <a:off x="1496961" y="4070555"/>
          <a:ext cx="5897470" cy="55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805846"/>
            <a:ext cx="3745229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What is Docker?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1050" y="857250"/>
            <a:ext cx="7525384" cy="981075"/>
            <a:chOff x="781050" y="857250"/>
            <a:chExt cx="7525384" cy="981075"/>
          </a:xfrm>
        </p:grpSpPr>
        <p:sp>
          <p:nvSpPr>
            <p:cNvPr id="3" name="object 3"/>
            <p:cNvSpPr/>
            <p:nvPr/>
          </p:nvSpPr>
          <p:spPr>
            <a:xfrm>
              <a:off x="781050" y="857250"/>
              <a:ext cx="7524765" cy="981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671" y="876422"/>
              <a:ext cx="7428230" cy="891540"/>
            </a:xfrm>
            <a:custGeom>
              <a:avLst/>
              <a:gdLst/>
              <a:ahLst/>
              <a:cxnLst/>
              <a:rect l="l" t="t" r="r" b="b"/>
              <a:pathLst>
                <a:path w="7428230" h="891539">
                  <a:moveTo>
                    <a:pt x="7279020" y="0"/>
                  </a:moveTo>
                  <a:lnTo>
                    <a:pt x="148577" y="0"/>
                  </a:lnTo>
                  <a:lnTo>
                    <a:pt x="101615" y="7576"/>
                  </a:lnTo>
                  <a:lnTo>
                    <a:pt x="60829" y="28672"/>
                  </a:lnTo>
                  <a:lnTo>
                    <a:pt x="28666" y="60839"/>
                  </a:lnTo>
                  <a:lnTo>
                    <a:pt x="7574" y="101628"/>
                  </a:lnTo>
                  <a:lnTo>
                    <a:pt x="0" y="148589"/>
                  </a:lnTo>
                  <a:lnTo>
                    <a:pt x="0" y="742828"/>
                  </a:lnTo>
                  <a:lnTo>
                    <a:pt x="7574" y="789789"/>
                  </a:lnTo>
                  <a:lnTo>
                    <a:pt x="28666" y="830578"/>
                  </a:lnTo>
                  <a:lnTo>
                    <a:pt x="60829" y="862745"/>
                  </a:lnTo>
                  <a:lnTo>
                    <a:pt x="101615" y="883841"/>
                  </a:lnTo>
                  <a:lnTo>
                    <a:pt x="148577" y="891418"/>
                  </a:lnTo>
                  <a:lnTo>
                    <a:pt x="7279020" y="891418"/>
                  </a:lnTo>
                  <a:lnTo>
                    <a:pt x="7325969" y="883841"/>
                  </a:lnTo>
                  <a:lnTo>
                    <a:pt x="7366757" y="862745"/>
                  </a:lnTo>
                  <a:lnTo>
                    <a:pt x="7398928" y="830578"/>
                  </a:lnTo>
                  <a:lnTo>
                    <a:pt x="7420030" y="789789"/>
                  </a:lnTo>
                  <a:lnTo>
                    <a:pt x="7427610" y="742828"/>
                  </a:lnTo>
                  <a:lnTo>
                    <a:pt x="7427610" y="148589"/>
                  </a:lnTo>
                  <a:lnTo>
                    <a:pt x="7420030" y="101628"/>
                  </a:lnTo>
                  <a:lnTo>
                    <a:pt x="7398928" y="60839"/>
                  </a:lnTo>
                  <a:lnTo>
                    <a:pt x="7366757" y="28672"/>
                  </a:lnTo>
                  <a:lnTo>
                    <a:pt x="7325969" y="7576"/>
                  </a:lnTo>
                  <a:lnTo>
                    <a:pt x="7279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671" y="876422"/>
              <a:ext cx="7428230" cy="891540"/>
            </a:xfrm>
            <a:custGeom>
              <a:avLst/>
              <a:gdLst/>
              <a:ahLst/>
              <a:cxnLst/>
              <a:rect l="l" t="t" r="r" b="b"/>
              <a:pathLst>
                <a:path w="7428230" h="891539">
                  <a:moveTo>
                    <a:pt x="0" y="148589"/>
                  </a:moveTo>
                  <a:lnTo>
                    <a:pt x="7574" y="101628"/>
                  </a:lnTo>
                  <a:lnTo>
                    <a:pt x="28666" y="60839"/>
                  </a:lnTo>
                  <a:lnTo>
                    <a:pt x="60829" y="28672"/>
                  </a:lnTo>
                  <a:lnTo>
                    <a:pt x="101615" y="7576"/>
                  </a:lnTo>
                  <a:lnTo>
                    <a:pt x="148577" y="0"/>
                  </a:lnTo>
                  <a:lnTo>
                    <a:pt x="7279020" y="0"/>
                  </a:lnTo>
                  <a:lnTo>
                    <a:pt x="7325969" y="7576"/>
                  </a:lnTo>
                  <a:lnTo>
                    <a:pt x="7366757" y="28672"/>
                  </a:lnTo>
                  <a:lnTo>
                    <a:pt x="7398928" y="60839"/>
                  </a:lnTo>
                  <a:lnTo>
                    <a:pt x="7420030" y="101628"/>
                  </a:lnTo>
                  <a:lnTo>
                    <a:pt x="7427610" y="148589"/>
                  </a:lnTo>
                  <a:lnTo>
                    <a:pt x="7427610" y="742828"/>
                  </a:lnTo>
                  <a:lnTo>
                    <a:pt x="7420030" y="789789"/>
                  </a:lnTo>
                  <a:lnTo>
                    <a:pt x="7398928" y="830578"/>
                  </a:lnTo>
                  <a:lnTo>
                    <a:pt x="7366757" y="862745"/>
                  </a:lnTo>
                  <a:lnTo>
                    <a:pt x="7325969" y="883841"/>
                  </a:lnTo>
                  <a:lnTo>
                    <a:pt x="7279020" y="891418"/>
                  </a:lnTo>
                  <a:lnTo>
                    <a:pt x="148577" y="891418"/>
                  </a:lnTo>
                  <a:lnTo>
                    <a:pt x="101615" y="883841"/>
                  </a:lnTo>
                  <a:lnTo>
                    <a:pt x="60829" y="862745"/>
                  </a:lnTo>
                  <a:lnTo>
                    <a:pt x="28666" y="830578"/>
                  </a:lnTo>
                  <a:lnTo>
                    <a:pt x="7574" y="789789"/>
                  </a:lnTo>
                  <a:lnTo>
                    <a:pt x="0" y="742828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68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</a:t>
            </a:r>
            <a:r>
              <a:rPr sz="2750" b="1" spc="-2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Docker?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436" y="989644"/>
            <a:ext cx="6256655" cy="641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065" marR="5080" indent="-7620" algn="ctr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computer </a:t>
            </a:r>
            <a:r>
              <a:rPr sz="1350" spc="-10" dirty="0">
                <a:latin typeface="Calibri"/>
                <a:cs typeface="Calibri"/>
              </a:rPr>
              <a:t>program </a:t>
            </a:r>
            <a:r>
              <a:rPr sz="1350" spc="-5" dirty="0">
                <a:latin typeface="Calibri"/>
                <a:cs typeface="Calibri"/>
              </a:rPr>
              <a:t>that performs </a:t>
            </a:r>
            <a:r>
              <a:rPr sz="1350" spc="-10" dirty="0">
                <a:latin typeface="Calibri"/>
                <a:cs typeface="Calibri"/>
              </a:rPr>
              <a:t>operating-system-level </a:t>
            </a:r>
            <a:r>
              <a:rPr sz="1350" spc="-5" dirty="0">
                <a:latin typeface="Calibri"/>
                <a:cs typeface="Calibri"/>
              </a:rPr>
              <a:t>virtualization, </a:t>
            </a:r>
            <a:r>
              <a:rPr sz="1350" dirty="0">
                <a:latin typeface="Calibri"/>
                <a:cs typeface="Calibri"/>
              </a:rPr>
              <a:t>also  </a:t>
            </a:r>
            <a:r>
              <a:rPr sz="1350" spc="-5" dirty="0">
                <a:latin typeface="Calibri"/>
                <a:cs typeface="Calibri"/>
              </a:rPr>
              <a:t>known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5" dirty="0">
                <a:latin typeface="Calibri"/>
                <a:cs typeface="Calibri"/>
              </a:rPr>
              <a:t>"containerization".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5" dirty="0">
                <a:latin typeface="Calibri"/>
                <a:cs typeface="Calibri"/>
              </a:rPr>
              <a:t>first </a:t>
            </a:r>
            <a:r>
              <a:rPr sz="1350" dirty="0">
                <a:latin typeface="Calibri"/>
                <a:cs typeface="Calibri"/>
              </a:rPr>
              <a:t>released </a:t>
            </a:r>
            <a:r>
              <a:rPr sz="1350" spc="-10" dirty="0">
                <a:latin typeface="Calibri"/>
                <a:cs typeface="Calibri"/>
              </a:rPr>
              <a:t>in 2013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developed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30" dirty="0">
                <a:latin typeface="Calibri"/>
                <a:cs typeface="Calibri"/>
              </a:rPr>
              <a:t>Docker,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Inc.</a:t>
            </a:r>
            <a:endParaRPr sz="1350">
              <a:latin typeface="Calibri"/>
              <a:cs typeface="Calibri"/>
            </a:endParaRPr>
          </a:p>
          <a:p>
            <a:pPr marL="7620" algn="ctr">
              <a:lnSpc>
                <a:spcPts val="1605"/>
              </a:lnSpc>
            </a:pPr>
            <a:r>
              <a:rPr sz="1350" spc="-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5" dirty="0">
                <a:latin typeface="Calibri"/>
                <a:cs typeface="Calibri"/>
              </a:rPr>
              <a:t>packages </a:t>
            </a:r>
            <a:r>
              <a:rPr sz="1350" dirty="0">
                <a:latin typeface="Calibri"/>
                <a:cs typeface="Calibri"/>
              </a:rPr>
              <a:t>called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"containers".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1537" y="2775467"/>
            <a:ext cx="1733726" cy="1436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068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5" dirty="0">
                <a:latin typeface="Calibri"/>
                <a:cs typeface="Calibri"/>
              </a:rPr>
              <a:t>Docker </a:t>
            </a:r>
            <a:r>
              <a:rPr sz="2750" b="1" spc="15" dirty="0">
                <a:latin typeface="Calibri"/>
                <a:cs typeface="Calibri"/>
              </a:rPr>
              <a:t>Container </a:t>
            </a:r>
            <a:r>
              <a:rPr sz="2750" b="1" spc="-5" dirty="0">
                <a:latin typeface="Calibri"/>
                <a:cs typeface="Calibri"/>
              </a:rPr>
              <a:t>Life</a:t>
            </a:r>
            <a:r>
              <a:rPr sz="2750" b="1" spc="10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Cycle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365" y="1074285"/>
            <a:ext cx="1411605" cy="1119505"/>
            <a:chOff x="153365" y="1074285"/>
            <a:chExt cx="1411605" cy="1119505"/>
          </a:xfrm>
        </p:grpSpPr>
        <p:sp>
          <p:nvSpPr>
            <p:cNvPr id="4" name="object 4"/>
            <p:cNvSpPr/>
            <p:nvPr/>
          </p:nvSpPr>
          <p:spPr>
            <a:xfrm>
              <a:off x="590117" y="1074285"/>
              <a:ext cx="974317" cy="6546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365" y="1219227"/>
              <a:ext cx="1140662" cy="974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4664" y="2225609"/>
            <a:ext cx="7048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Docker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Hub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0" y="1381125"/>
            <a:ext cx="3145155" cy="1868805"/>
            <a:chOff x="1524000" y="1381125"/>
            <a:chExt cx="3145155" cy="1868805"/>
          </a:xfrm>
        </p:grpSpPr>
        <p:sp>
          <p:nvSpPr>
            <p:cNvPr id="8" name="object 8"/>
            <p:cNvSpPr/>
            <p:nvPr/>
          </p:nvSpPr>
          <p:spPr>
            <a:xfrm>
              <a:off x="1524000" y="1543050"/>
              <a:ext cx="2000250" cy="1123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317" y="1706117"/>
              <a:ext cx="1748155" cy="874394"/>
            </a:xfrm>
            <a:custGeom>
              <a:avLst/>
              <a:gdLst/>
              <a:ahLst/>
              <a:cxnLst/>
              <a:rect l="l" t="t" r="r" b="b"/>
              <a:pathLst>
                <a:path w="1748154" h="874394">
                  <a:moveTo>
                    <a:pt x="72557" y="25560"/>
                  </a:moveTo>
                  <a:lnTo>
                    <a:pt x="64112" y="42602"/>
                  </a:lnTo>
                  <a:lnTo>
                    <a:pt x="1739274" y="874145"/>
                  </a:lnTo>
                  <a:lnTo>
                    <a:pt x="1747778" y="857118"/>
                  </a:lnTo>
                  <a:lnTo>
                    <a:pt x="72557" y="25560"/>
                  </a:lnTo>
                  <a:close/>
                </a:path>
                <a:path w="1748154" h="874394">
                  <a:moveTo>
                    <a:pt x="85225" y="0"/>
                  </a:moveTo>
                  <a:lnTo>
                    <a:pt x="0" y="243"/>
                  </a:lnTo>
                  <a:lnTo>
                    <a:pt x="51435" y="68183"/>
                  </a:lnTo>
                  <a:lnTo>
                    <a:pt x="64112" y="42602"/>
                  </a:lnTo>
                  <a:lnTo>
                    <a:pt x="52709" y="36941"/>
                  </a:lnTo>
                  <a:lnTo>
                    <a:pt x="61222" y="19933"/>
                  </a:lnTo>
                  <a:lnTo>
                    <a:pt x="75346" y="19933"/>
                  </a:lnTo>
                  <a:lnTo>
                    <a:pt x="85225" y="0"/>
                  </a:lnTo>
                  <a:close/>
                </a:path>
                <a:path w="1748154" h="874394">
                  <a:moveTo>
                    <a:pt x="61222" y="19933"/>
                  </a:moveTo>
                  <a:lnTo>
                    <a:pt x="52709" y="36941"/>
                  </a:lnTo>
                  <a:lnTo>
                    <a:pt x="64112" y="42602"/>
                  </a:lnTo>
                  <a:lnTo>
                    <a:pt x="72557" y="25560"/>
                  </a:lnTo>
                  <a:lnTo>
                    <a:pt x="61222" y="19933"/>
                  </a:lnTo>
                  <a:close/>
                </a:path>
                <a:path w="1748154" h="874394">
                  <a:moveTo>
                    <a:pt x="75346" y="19933"/>
                  </a:moveTo>
                  <a:lnTo>
                    <a:pt x="61222" y="19933"/>
                  </a:lnTo>
                  <a:lnTo>
                    <a:pt x="72557" y="25560"/>
                  </a:lnTo>
                  <a:lnTo>
                    <a:pt x="75346" y="19933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8152" y="2444812"/>
              <a:ext cx="970920" cy="804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9750" y="1381125"/>
              <a:ext cx="1933575" cy="1085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4082" y="1466727"/>
              <a:ext cx="1688464" cy="836294"/>
            </a:xfrm>
            <a:custGeom>
              <a:avLst/>
              <a:gdLst/>
              <a:ahLst/>
              <a:cxnLst/>
              <a:rect l="l" t="t" r="r" b="b"/>
              <a:pathLst>
                <a:path w="1688464" h="836294">
                  <a:moveTo>
                    <a:pt x="1615529" y="810460"/>
                  </a:moveTo>
                  <a:lnTo>
                    <a:pt x="1602979" y="836035"/>
                  </a:lnTo>
                  <a:lnTo>
                    <a:pt x="1688201" y="835523"/>
                  </a:lnTo>
                  <a:lnTo>
                    <a:pt x="1673390" y="816092"/>
                  </a:lnTo>
                  <a:lnTo>
                    <a:pt x="1626998" y="816092"/>
                  </a:lnTo>
                  <a:lnTo>
                    <a:pt x="1615529" y="810460"/>
                  </a:lnTo>
                  <a:close/>
                </a:path>
                <a:path w="1688464" h="836294">
                  <a:moveTo>
                    <a:pt x="1623935" y="793328"/>
                  </a:moveTo>
                  <a:lnTo>
                    <a:pt x="1615529" y="810460"/>
                  </a:lnTo>
                  <a:lnTo>
                    <a:pt x="1626998" y="816092"/>
                  </a:lnTo>
                  <a:lnTo>
                    <a:pt x="1635380" y="798947"/>
                  </a:lnTo>
                  <a:lnTo>
                    <a:pt x="1623935" y="793328"/>
                  </a:lnTo>
                  <a:close/>
                </a:path>
                <a:path w="1688464" h="836294">
                  <a:moveTo>
                    <a:pt x="1636507" y="767705"/>
                  </a:moveTo>
                  <a:lnTo>
                    <a:pt x="1623935" y="793328"/>
                  </a:lnTo>
                  <a:lnTo>
                    <a:pt x="1635380" y="798947"/>
                  </a:lnTo>
                  <a:lnTo>
                    <a:pt x="1626998" y="816092"/>
                  </a:lnTo>
                  <a:lnTo>
                    <a:pt x="1673390" y="816092"/>
                  </a:lnTo>
                  <a:lnTo>
                    <a:pt x="1636507" y="767705"/>
                  </a:lnTo>
                  <a:close/>
                </a:path>
                <a:path w="1688464" h="836294">
                  <a:moveTo>
                    <a:pt x="8382" y="0"/>
                  </a:moveTo>
                  <a:lnTo>
                    <a:pt x="0" y="17007"/>
                  </a:lnTo>
                  <a:lnTo>
                    <a:pt x="1615529" y="810460"/>
                  </a:lnTo>
                  <a:lnTo>
                    <a:pt x="1623935" y="793328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06372" y="2221164"/>
            <a:ext cx="375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Calibri"/>
                <a:cs typeface="Calibri"/>
              </a:rPr>
              <a:t>P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-15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1510" y="1551234"/>
            <a:ext cx="2965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Calibri"/>
                <a:cs typeface="Calibri"/>
              </a:rPr>
              <a:t>P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dirty="0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4485" y="2108834"/>
            <a:ext cx="964565" cy="1478280"/>
            <a:chOff x="6174485" y="2108834"/>
            <a:chExt cx="964565" cy="1478280"/>
          </a:xfrm>
        </p:grpSpPr>
        <p:sp>
          <p:nvSpPr>
            <p:cNvPr id="16" name="object 16"/>
            <p:cNvSpPr/>
            <p:nvPr/>
          </p:nvSpPr>
          <p:spPr>
            <a:xfrm>
              <a:off x="6174485" y="2150114"/>
              <a:ext cx="537845" cy="1395095"/>
            </a:xfrm>
            <a:custGeom>
              <a:avLst/>
              <a:gdLst/>
              <a:ahLst/>
              <a:cxnLst/>
              <a:rect l="l" t="t" r="r" b="b"/>
              <a:pathLst>
                <a:path w="537845" h="1395095">
                  <a:moveTo>
                    <a:pt x="0" y="666618"/>
                  </a:moveTo>
                  <a:lnTo>
                    <a:pt x="537331" y="666618"/>
                  </a:lnTo>
                </a:path>
                <a:path w="537845" h="1395095">
                  <a:moveTo>
                    <a:pt x="531235" y="0"/>
                  </a:moveTo>
                  <a:lnTo>
                    <a:pt x="537331" y="1394840"/>
                  </a:lnTo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5714" y="2108834"/>
              <a:ext cx="433070" cy="1478280"/>
            </a:xfrm>
            <a:custGeom>
              <a:avLst/>
              <a:gdLst/>
              <a:ahLst/>
              <a:cxnLst/>
              <a:rect l="l" t="t" r="r" b="b"/>
              <a:pathLst>
                <a:path w="433070" h="1478279">
                  <a:moveTo>
                    <a:pt x="408686" y="1449705"/>
                  </a:moveTo>
                  <a:lnTo>
                    <a:pt x="363232" y="1449705"/>
                  </a:lnTo>
                  <a:lnTo>
                    <a:pt x="350481" y="1449705"/>
                  </a:lnTo>
                  <a:lnTo>
                    <a:pt x="350151" y="1478153"/>
                  </a:lnTo>
                  <a:lnTo>
                    <a:pt x="408686" y="1449705"/>
                  </a:lnTo>
                  <a:close/>
                </a:path>
                <a:path w="433070" h="1478279">
                  <a:moveTo>
                    <a:pt x="414782" y="47764"/>
                  </a:moveTo>
                  <a:lnTo>
                    <a:pt x="369328" y="47764"/>
                  </a:lnTo>
                  <a:lnTo>
                    <a:pt x="356577" y="47764"/>
                  </a:lnTo>
                  <a:lnTo>
                    <a:pt x="356247" y="76200"/>
                  </a:lnTo>
                  <a:lnTo>
                    <a:pt x="414782" y="47764"/>
                  </a:lnTo>
                  <a:close/>
                </a:path>
                <a:path w="433070" h="1478279">
                  <a:moveTo>
                    <a:pt x="414794" y="725678"/>
                  </a:moveTo>
                  <a:lnTo>
                    <a:pt x="369328" y="725678"/>
                  </a:lnTo>
                  <a:lnTo>
                    <a:pt x="356577" y="725678"/>
                  </a:lnTo>
                  <a:lnTo>
                    <a:pt x="356247" y="754138"/>
                  </a:lnTo>
                  <a:lnTo>
                    <a:pt x="414794" y="725678"/>
                  </a:lnTo>
                  <a:close/>
                </a:path>
                <a:path w="433070" h="1478279">
                  <a:moveTo>
                    <a:pt x="426720" y="1440942"/>
                  </a:moveTo>
                  <a:lnTo>
                    <a:pt x="351040" y="1401953"/>
                  </a:lnTo>
                  <a:lnTo>
                    <a:pt x="350710" y="1430515"/>
                  </a:lnTo>
                  <a:lnTo>
                    <a:pt x="127" y="1426603"/>
                  </a:lnTo>
                  <a:lnTo>
                    <a:pt x="0" y="1445653"/>
                  </a:lnTo>
                  <a:lnTo>
                    <a:pt x="350481" y="1449565"/>
                  </a:lnTo>
                  <a:lnTo>
                    <a:pt x="363232" y="1449565"/>
                  </a:lnTo>
                  <a:lnTo>
                    <a:pt x="408978" y="1449565"/>
                  </a:lnTo>
                  <a:lnTo>
                    <a:pt x="426720" y="1440942"/>
                  </a:lnTo>
                  <a:close/>
                </a:path>
                <a:path w="433070" h="1478279">
                  <a:moveTo>
                    <a:pt x="432816" y="716915"/>
                  </a:moveTo>
                  <a:lnTo>
                    <a:pt x="357136" y="677938"/>
                  </a:lnTo>
                  <a:lnTo>
                    <a:pt x="356806" y="706488"/>
                  </a:lnTo>
                  <a:lnTo>
                    <a:pt x="6223" y="702703"/>
                  </a:lnTo>
                  <a:lnTo>
                    <a:pt x="6096" y="721753"/>
                  </a:lnTo>
                  <a:lnTo>
                    <a:pt x="356577" y="725538"/>
                  </a:lnTo>
                  <a:lnTo>
                    <a:pt x="369328" y="725538"/>
                  </a:lnTo>
                  <a:lnTo>
                    <a:pt x="415074" y="725538"/>
                  </a:lnTo>
                  <a:lnTo>
                    <a:pt x="432816" y="716915"/>
                  </a:lnTo>
                  <a:close/>
                </a:path>
                <a:path w="433070" h="1478279">
                  <a:moveTo>
                    <a:pt x="432816" y="39001"/>
                  </a:moveTo>
                  <a:lnTo>
                    <a:pt x="357136" y="0"/>
                  </a:lnTo>
                  <a:lnTo>
                    <a:pt x="356806" y="28575"/>
                  </a:lnTo>
                  <a:lnTo>
                    <a:pt x="6223" y="24765"/>
                  </a:lnTo>
                  <a:lnTo>
                    <a:pt x="6096" y="43815"/>
                  </a:lnTo>
                  <a:lnTo>
                    <a:pt x="356577" y="47625"/>
                  </a:lnTo>
                  <a:lnTo>
                    <a:pt x="369328" y="47625"/>
                  </a:lnTo>
                  <a:lnTo>
                    <a:pt x="415074" y="47625"/>
                  </a:lnTo>
                  <a:lnTo>
                    <a:pt x="432816" y="39001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321417" y="1888601"/>
            <a:ext cx="487680" cy="523240"/>
            <a:chOff x="7321417" y="1888601"/>
            <a:chExt cx="487680" cy="523240"/>
          </a:xfrm>
        </p:grpSpPr>
        <p:sp>
          <p:nvSpPr>
            <p:cNvPr id="19" name="object 19"/>
            <p:cNvSpPr/>
            <p:nvPr/>
          </p:nvSpPr>
          <p:spPr>
            <a:xfrm>
              <a:off x="7321417" y="1949561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80">
                  <a:moveTo>
                    <a:pt x="487679" y="0"/>
                  </a:moveTo>
                  <a:lnTo>
                    <a:pt x="454407" y="30773"/>
                  </a:lnTo>
                  <a:lnTo>
                    <a:pt x="416292" y="43110"/>
                  </a:lnTo>
                  <a:lnTo>
                    <a:pt x="366947" y="52640"/>
                  </a:lnTo>
                  <a:lnTo>
                    <a:pt x="308691" y="58783"/>
                  </a:lnTo>
                  <a:lnTo>
                    <a:pt x="243839" y="60959"/>
                  </a:lnTo>
                  <a:lnTo>
                    <a:pt x="179041" y="58783"/>
                  </a:lnTo>
                  <a:lnTo>
                    <a:pt x="120800" y="52640"/>
                  </a:lnTo>
                  <a:lnTo>
                    <a:pt x="71445" y="43110"/>
                  </a:lnTo>
                  <a:lnTo>
                    <a:pt x="33306" y="30773"/>
                  </a:lnTo>
                  <a:lnTo>
                    <a:pt x="0" y="0"/>
                  </a:lnTo>
                  <a:lnTo>
                    <a:pt x="0" y="401208"/>
                  </a:lnTo>
                  <a:lnTo>
                    <a:pt x="33306" y="431972"/>
                  </a:lnTo>
                  <a:lnTo>
                    <a:pt x="71445" y="444310"/>
                  </a:lnTo>
                  <a:lnTo>
                    <a:pt x="120800" y="453843"/>
                  </a:lnTo>
                  <a:lnTo>
                    <a:pt x="179041" y="459990"/>
                  </a:lnTo>
                  <a:lnTo>
                    <a:pt x="243839" y="462168"/>
                  </a:lnTo>
                  <a:lnTo>
                    <a:pt x="308691" y="459990"/>
                  </a:lnTo>
                  <a:lnTo>
                    <a:pt x="366947" y="453843"/>
                  </a:lnTo>
                  <a:lnTo>
                    <a:pt x="416292" y="444310"/>
                  </a:lnTo>
                  <a:lnTo>
                    <a:pt x="454407" y="431972"/>
                  </a:lnTo>
                  <a:lnTo>
                    <a:pt x="487679" y="40120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21417" y="1888601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6"/>
                  </a:lnTo>
                  <a:lnTo>
                    <a:pt x="71445" y="17861"/>
                  </a:lnTo>
                  <a:lnTo>
                    <a:pt x="33306" y="30200"/>
                  </a:lnTo>
                  <a:lnTo>
                    <a:pt x="0" y="60959"/>
                  </a:lnTo>
                  <a:lnTo>
                    <a:pt x="8715" y="77170"/>
                  </a:lnTo>
                  <a:lnTo>
                    <a:pt x="71445" y="104070"/>
                  </a:lnTo>
                  <a:lnTo>
                    <a:pt x="120800" y="113600"/>
                  </a:lnTo>
                  <a:lnTo>
                    <a:pt x="179041" y="119743"/>
                  </a:lnTo>
                  <a:lnTo>
                    <a:pt x="243839" y="121919"/>
                  </a:lnTo>
                  <a:lnTo>
                    <a:pt x="308691" y="119743"/>
                  </a:lnTo>
                  <a:lnTo>
                    <a:pt x="366947" y="113600"/>
                  </a:lnTo>
                  <a:lnTo>
                    <a:pt x="416292" y="104070"/>
                  </a:lnTo>
                  <a:lnTo>
                    <a:pt x="454407" y="91733"/>
                  </a:lnTo>
                  <a:lnTo>
                    <a:pt x="487679" y="60959"/>
                  </a:lnTo>
                  <a:lnTo>
                    <a:pt x="478975" y="44760"/>
                  </a:lnTo>
                  <a:lnTo>
                    <a:pt x="416292" y="17861"/>
                  </a:lnTo>
                  <a:lnTo>
                    <a:pt x="366947" y="8326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321417" y="2607814"/>
            <a:ext cx="487680" cy="523240"/>
            <a:chOff x="7321417" y="2607814"/>
            <a:chExt cx="487680" cy="523240"/>
          </a:xfrm>
        </p:grpSpPr>
        <p:sp>
          <p:nvSpPr>
            <p:cNvPr id="22" name="object 22"/>
            <p:cNvSpPr/>
            <p:nvPr/>
          </p:nvSpPr>
          <p:spPr>
            <a:xfrm>
              <a:off x="7321417" y="2668774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80">
                  <a:moveTo>
                    <a:pt x="487679" y="0"/>
                  </a:moveTo>
                  <a:lnTo>
                    <a:pt x="454407" y="30764"/>
                  </a:lnTo>
                  <a:lnTo>
                    <a:pt x="416292" y="43102"/>
                  </a:lnTo>
                  <a:lnTo>
                    <a:pt x="366947" y="52635"/>
                  </a:lnTo>
                  <a:lnTo>
                    <a:pt x="308691" y="58781"/>
                  </a:lnTo>
                  <a:lnTo>
                    <a:pt x="243839" y="60959"/>
                  </a:lnTo>
                  <a:lnTo>
                    <a:pt x="179041" y="58781"/>
                  </a:lnTo>
                  <a:lnTo>
                    <a:pt x="120800" y="52635"/>
                  </a:lnTo>
                  <a:lnTo>
                    <a:pt x="71445" y="43102"/>
                  </a:lnTo>
                  <a:lnTo>
                    <a:pt x="33306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306" y="432088"/>
                  </a:lnTo>
                  <a:lnTo>
                    <a:pt x="71445" y="444426"/>
                  </a:lnTo>
                  <a:lnTo>
                    <a:pt x="120800" y="453959"/>
                  </a:lnTo>
                  <a:lnTo>
                    <a:pt x="179041" y="460105"/>
                  </a:lnTo>
                  <a:lnTo>
                    <a:pt x="243839" y="462284"/>
                  </a:lnTo>
                  <a:lnTo>
                    <a:pt x="308691" y="460105"/>
                  </a:lnTo>
                  <a:lnTo>
                    <a:pt x="366947" y="453959"/>
                  </a:lnTo>
                  <a:lnTo>
                    <a:pt x="416292" y="444426"/>
                  </a:lnTo>
                  <a:lnTo>
                    <a:pt x="454407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1417" y="2607814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7"/>
                  </a:lnTo>
                  <a:lnTo>
                    <a:pt x="71445" y="17862"/>
                  </a:lnTo>
                  <a:lnTo>
                    <a:pt x="33306" y="30201"/>
                  </a:lnTo>
                  <a:lnTo>
                    <a:pt x="0" y="60959"/>
                  </a:lnTo>
                  <a:lnTo>
                    <a:pt x="8715" y="77162"/>
                  </a:lnTo>
                  <a:lnTo>
                    <a:pt x="71445" y="104062"/>
                  </a:lnTo>
                  <a:lnTo>
                    <a:pt x="120800" y="113595"/>
                  </a:lnTo>
                  <a:lnTo>
                    <a:pt x="179041" y="119741"/>
                  </a:lnTo>
                  <a:lnTo>
                    <a:pt x="243839" y="121919"/>
                  </a:lnTo>
                  <a:lnTo>
                    <a:pt x="308691" y="119741"/>
                  </a:lnTo>
                  <a:lnTo>
                    <a:pt x="366947" y="113595"/>
                  </a:lnTo>
                  <a:lnTo>
                    <a:pt x="416292" y="104062"/>
                  </a:lnTo>
                  <a:lnTo>
                    <a:pt x="454407" y="91724"/>
                  </a:lnTo>
                  <a:lnTo>
                    <a:pt x="487679" y="60959"/>
                  </a:lnTo>
                  <a:lnTo>
                    <a:pt x="478975" y="44761"/>
                  </a:lnTo>
                  <a:lnTo>
                    <a:pt x="416292" y="17862"/>
                  </a:lnTo>
                  <a:lnTo>
                    <a:pt x="366947" y="8327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321417" y="3283458"/>
            <a:ext cx="487680" cy="523240"/>
            <a:chOff x="7321417" y="3283458"/>
            <a:chExt cx="487680" cy="523240"/>
          </a:xfrm>
        </p:grpSpPr>
        <p:sp>
          <p:nvSpPr>
            <p:cNvPr id="25" name="object 25"/>
            <p:cNvSpPr/>
            <p:nvPr/>
          </p:nvSpPr>
          <p:spPr>
            <a:xfrm>
              <a:off x="7321417" y="3344418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79">
                  <a:moveTo>
                    <a:pt x="487679" y="0"/>
                  </a:moveTo>
                  <a:lnTo>
                    <a:pt x="454407" y="30764"/>
                  </a:lnTo>
                  <a:lnTo>
                    <a:pt x="416292" y="43102"/>
                  </a:lnTo>
                  <a:lnTo>
                    <a:pt x="366947" y="52635"/>
                  </a:lnTo>
                  <a:lnTo>
                    <a:pt x="308691" y="58781"/>
                  </a:lnTo>
                  <a:lnTo>
                    <a:pt x="243839" y="60959"/>
                  </a:lnTo>
                  <a:lnTo>
                    <a:pt x="179041" y="58781"/>
                  </a:lnTo>
                  <a:lnTo>
                    <a:pt x="120800" y="52635"/>
                  </a:lnTo>
                  <a:lnTo>
                    <a:pt x="71445" y="43102"/>
                  </a:lnTo>
                  <a:lnTo>
                    <a:pt x="33306" y="30764"/>
                  </a:lnTo>
                  <a:lnTo>
                    <a:pt x="0" y="0"/>
                  </a:lnTo>
                  <a:lnTo>
                    <a:pt x="0" y="401192"/>
                  </a:lnTo>
                  <a:lnTo>
                    <a:pt x="33306" y="431957"/>
                  </a:lnTo>
                  <a:lnTo>
                    <a:pt x="71445" y="444295"/>
                  </a:lnTo>
                  <a:lnTo>
                    <a:pt x="120800" y="453828"/>
                  </a:lnTo>
                  <a:lnTo>
                    <a:pt x="179041" y="459974"/>
                  </a:lnTo>
                  <a:lnTo>
                    <a:pt x="243839" y="462152"/>
                  </a:lnTo>
                  <a:lnTo>
                    <a:pt x="308691" y="459974"/>
                  </a:lnTo>
                  <a:lnTo>
                    <a:pt x="366947" y="453828"/>
                  </a:lnTo>
                  <a:lnTo>
                    <a:pt x="416292" y="444295"/>
                  </a:lnTo>
                  <a:lnTo>
                    <a:pt x="454407" y="431957"/>
                  </a:lnTo>
                  <a:lnTo>
                    <a:pt x="487679" y="401192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1417" y="3283458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20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4"/>
                  </a:lnTo>
                  <a:lnTo>
                    <a:pt x="71445" y="17857"/>
                  </a:lnTo>
                  <a:lnTo>
                    <a:pt x="33306" y="30195"/>
                  </a:lnTo>
                  <a:lnTo>
                    <a:pt x="0" y="60959"/>
                  </a:lnTo>
                  <a:lnTo>
                    <a:pt x="8715" y="77162"/>
                  </a:lnTo>
                  <a:lnTo>
                    <a:pt x="71445" y="104062"/>
                  </a:lnTo>
                  <a:lnTo>
                    <a:pt x="120800" y="113595"/>
                  </a:lnTo>
                  <a:lnTo>
                    <a:pt x="179041" y="119741"/>
                  </a:lnTo>
                  <a:lnTo>
                    <a:pt x="243839" y="121919"/>
                  </a:lnTo>
                  <a:lnTo>
                    <a:pt x="308691" y="119741"/>
                  </a:lnTo>
                  <a:lnTo>
                    <a:pt x="366947" y="113595"/>
                  </a:lnTo>
                  <a:lnTo>
                    <a:pt x="416292" y="104062"/>
                  </a:lnTo>
                  <a:lnTo>
                    <a:pt x="454407" y="91724"/>
                  </a:lnTo>
                  <a:lnTo>
                    <a:pt x="487679" y="60959"/>
                  </a:lnTo>
                  <a:lnTo>
                    <a:pt x="478975" y="44757"/>
                  </a:lnTo>
                  <a:lnTo>
                    <a:pt x="416292" y="17857"/>
                  </a:lnTo>
                  <a:lnTo>
                    <a:pt x="366947" y="8324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909943" y="1998280"/>
            <a:ext cx="313759" cy="42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7490" y="2757245"/>
            <a:ext cx="383337" cy="383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76793" y="3495434"/>
            <a:ext cx="424498" cy="424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3004" y="2591742"/>
            <a:ext cx="568961" cy="472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996" y="2772667"/>
            <a:ext cx="415925" cy="76200"/>
          </a:xfrm>
          <a:custGeom>
            <a:avLst/>
            <a:gdLst/>
            <a:ahLst/>
            <a:cxnLst/>
            <a:rect l="l" t="t" r="r" b="b"/>
            <a:pathLst>
              <a:path w="415925" h="76200">
                <a:moveTo>
                  <a:pt x="339211" y="0"/>
                </a:moveTo>
                <a:lnTo>
                  <a:pt x="339211" y="76200"/>
                </a:lnTo>
                <a:lnTo>
                  <a:pt x="396361" y="47625"/>
                </a:lnTo>
                <a:lnTo>
                  <a:pt x="351925" y="47625"/>
                </a:lnTo>
                <a:lnTo>
                  <a:pt x="351925" y="28575"/>
                </a:lnTo>
                <a:lnTo>
                  <a:pt x="396361" y="28575"/>
                </a:lnTo>
                <a:lnTo>
                  <a:pt x="339211" y="0"/>
                </a:lnTo>
                <a:close/>
              </a:path>
              <a:path w="415925" h="76200">
                <a:moveTo>
                  <a:pt x="33921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39211" y="47625"/>
                </a:lnTo>
                <a:lnTo>
                  <a:pt x="339211" y="28575"/>
                </a:lnTo>
                <a:close/>
              </a:path>
              <a:path w="415925" h="76200">
                <a:moveTo>
                  <a:pt x="396361" y="28575"/>
                </a:moveTo>
                <a:lnTo>
                  <a:pt x="351925" y="28575"/>
                </a:lnTo>
                <a:lnTo>
                  <a:pt x="351925" y="47625"/>
                </a:lnTo>
                <a:lnTo>
                  <a:pt x="396361" y="47625"/>
                </a:lnTo>
                <a:lnTo>
                  <a:pt x="415411" y="38100"/>
                </a:lnTo>
                <a:lnTo>
                  <a:pt x="39636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56281" y="3313110"/>
            <a:ext cx="8597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Docker</a:t>
            </a:r>
            <a:r>
              <a:rPr sz="1100" b="1" spc="-9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Engine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1713" y="3295966"/>
            <a:ext cx="8858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Docker</a:t>
            </a:r>
            <a:r>
              <a:rPr sz="1100" b="1" spc="-9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Images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22685" y="2118043"/>
            <a:ext cx="25907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64856" y="2833681"/>
            <a:ext cx="334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33849" y="3612827"/>
            <a:ext cx="1726564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Calibri"/>
                <a:cs typeface="Calibri"/>
              </a:rPr>
              <a:t>Container</a:t>
            </a:r>
            <a:r>
              <a:rPr sz="1100" b="1" spc="-1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Stages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805846"/>
            <a:ext cx="6139811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Components of  Docker Ecosystem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92972"/>
            <a:ext cx="698309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050" y="1514475"/>
            <a:ext cx="2038350" cy="666750"/>
            <a:chOff x="1162050" y="1514475"/>
            <a:chExt cx="2038350" cy="666750"/>
          </a:xfrm>
        </p:grpSpPr>
        <p:sp>
          <p:nvSpPr>
            <p:cNvPr id="4" name="object 4"/>
            <p:cNvSpPr/>
            <p:nvPr/>
          </p:nvSpPr>
          <p:spPr>
            <a:xfrm>
              <a:off x="1162050" y="1514475"/>
              <a:ext cx="2038350" cy="666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7600" y="152960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47"/>
                  </a:lnTo>
                  <a:lnTo>
                    <a:pt x="1950719" y="575547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7600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7492" y="1512609"/>
            <a:ext cx="598805" cy="542925"/>
            <a:chOff x="1277492" y="1512609"/>
            <a:chExt cx="598805" cy="542925"/>
          </a:xfrm>
        </p:grpSpPr>
        <p:sp>
          <p:nvSpPr>
            <p:cNvPr id="8" name="object 8"/>
            <p:cNvSpPr/>
            <p:nvPr/>
          </p:nvSpPr>
          <p:spPr>
            <a:xfrm>
              <a:off x="1462658" y="1512609"/>
              <a:ext cx="413208" cy="413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7492" y="1641783"/>
              <a:ext cx="483754" cy="413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62350" y="1514475"/>
            <a:ext cx="2047875" cy="666750"/>
            <a:chOff x="3562350" y="1514475"/>
            <a:chExt cx="2047875" cy="666750"/>
          </a:xfrm>
        </p:grpSpPr>
        <p:sp>
          <p:nvSpPr>
            <p:cNvPr id="11" name="object 11"/>
            <p:cNvSpPr/>
            <p:nvPr/>
          </p:nvSpPr>
          <p:spPr>
            <a:xfrm>
              <a:off x="3562350" y="1514475"/>
              <a:ext cx="2047875" cy="666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5453" y="152960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47"/>
                  </a:lnTo>
                  <a:lnTo>
                    <a:pt x="1950719" y="575547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5453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0508" y="1618405"/>
            <a:ext cx="483754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162050" y="2714625"/>
            <a:ext cx="2038350" cy="676275"/>
            <a:chOff x="1162050" y="2714625"/>
            <a:chExt cx="2038350" cy="676275"/>
          </a:xfrm>
        </p:grpSpPr>
        <p:sp>
          <p:nvSpPr>
            <p:cNvPr id="16" name="object 16"/>
            <p:cNvSpPr/>
            <p:nvPr/>
          </p:nvSpPr>
          <p:spPr>
            <a:xfrm>
              <a:off x="1162050" y="2714625"/>
              <a:ext cx="2038350" cy="6762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7600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77600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7463" y="2822704"/>
            <a:ext cx="415542" cy="415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972175" y="1495425"/>
            <a:ext cx="2047875" cy="666750"/>
            <a:chOff x="5972175" y="1495425"/>
            <a:chExt cx="2047875" cy="666750"/>
          </a:xfrm>
        </p:grpSpPr>
        <p:sp>
          <p:nvSpPr>
            <p:cNvPr id="21" name="object 21"/>
            <p:cNvSpPr/>
            <p:nvPr/>
          </p:nvSpPr>
          <p:spPr>
            <a:xfrm>
              <a:off x="5972175" y="1495425"/>
              <a:ext cx="2047875" cy="666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93373" y="151258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54730" y="1580305"/>
              <a:ext cx="447498" cy="447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93373" y="151258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62350" y="2714625"/>
            <a:ext cx="2047875" cy="676275"/>
            <a:chOff x="3562350" y="2714625"/>
            <a:chExt cx="2047875" cy="676275"/>
          </a:xfrm>
        </p:grpSpPr>
        <p:sp>
          <p:nvSpPr>
            <p:cNvPr id="26" name="object 26"/>
            <p:cNvSpPr/>
            <p:nvPr/>
          </p:nvSpPr>
          <p:spPr>
            <a:xfrm>
              <a:off x="3562350" y="2714625"/>
              <a:ext cx="2047875" cy="6762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5453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54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54252" y="2816226"/>
            <a:ext cx="415542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953125" y="2714625"/>
            <a:ext cx="2047875" cy="676275"/>
            <a:chOff x="5953125" y="2714625"/>
            <a:chExt cx="2047875" cy="676275"/>
          </a:xfrm>
        </p:grpSpPr>
        <p:sp>
          <p:nvSpPr>
            <p:cNvPr id="31" name="object 31"/>
            <p:cNvSpPr/>
            <p:nvPr/>
          </p:nvSpPr>
          <p:spPr>
            <a:xfrm>
              <a:off x="5953125" y="2714625"/>
              <a:ext cx="2047875" cy="6762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71153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711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8763" y="725424"/>
            <a:ext cx="5612762" cy="4127435"/>
            <a:chOff x="2778763" y="725424"/>
            <a:chExt cx="5612762" cy="4127435"/>
          </a:xfrm>
        </p:grpSpPr>
        <p:sp>
          <p:nvSpPr>
            <p:cNvPr id="4" name="object 4"/>
            <p:cNvSpPr/>
            <p:nvPr/>
          </p:nvSpPr>
          <p:spPr>
            <a:xfrm>
              <a:off x="2778763" y="725424"/>
              <a:ext cx="45719" cy="4102589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5675" y="942975"/>
              <a:ext cx="4895850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4462790" y="0"/>
                  </a:moveTo>
                  <a:lnTo>
                    <a:pt x="340735" y="0"/>
                  </a:lnTo>
                  <a:lnTo>
                    <a:pt x="294493" y="3112"/>
                  </a:lnTo>
                  <a:lnTo>
                    <a:pt x="250144" y="12180"/>
                  </a:lnTo>
                  <a:lnTo>
                    <a:pt x="208093" y="26796"/>
                  </a:lnTo>
                  <a:lnTo>
                    <a:pt x="168746" y="46553"/>
                  </a:lnTo>
                  <a:lnTo>
                    <a:pt x="132509" y="71044"/>
                  </a:lnTo>
                  <a:lnTo>
                    <a:pt x="99787" y="99863"/>
                  </a:lnTo>
                  <a:lnTo>
                    <a:pt x="70987" y="132604"/>
                  </a:lnTo>
                  <a:lnTo>
                    <a:pt x="46513" y="168859"/>
                  </a:lnTo>
                  <a:lnTo>
                    <a:pt x="26772" y="208221"/>
                  </a:lnTo>
                  <a:lnTo>
                    <a:pt x="12169" y="250285"/>
                  </a:lnTo>
                  <a:lnTo>
                    <a:pt x="3109" y="294643"/>
                  </a:lnTo>
                  <a:lnTo>
                    <a:pt x="0" y="340888"/>
                  </a:lnTo>
                  <a:lnTo>
                    <a:pt x="0" y="1703969"/>
                  </a:lnTo>
                  <a:lnTo>
                    <a:pt x="3109" y="1750211"/>
                  </a:lnTo>
                  <a:lnTo>
                    <a:pt x="12169" y="1794561"/>
                  </a:lnTo>
                  <a:lnTo>
                    <a:pt x="26772" y="1836613"/>
                  </a:lnTo>
                  <a:lnTo>
                    <a:pt x="46513" y="1875961"/>
                  </a:lnTo>
                  <a:lnTo>
                    <a:pt x="70987" y="1912199"/>
                  </a:lnTo>
                  <a:lnTo>
                    <a:pt x="99787" y="1944921"/>
                  </a:lnTo>
                  <a:lnTo>
                    <a:pt x="132509" y="1973723"/>
                  </a:lnTo>
                  <a:lnTo>
                    <a:pt x="168746" y="1998198"/>
                  </a:lnTo>
                  <a:lnTo>
                    <a:pt x="208093" y="2017940"/>
                  </a:lnTo>
                  <a:lnTo>
                    <a:pt x="250144" y="2032544"/>
                  </a:lnTo>
                  <a:lnTo>
                    <a:pt x="294493" y="2041604"/>
                  </a:lnTo>
                  <a:lnTo>
                    <a:pt x="340735" y="2044714"/>
                  </a:lnTo>
                  <a:lnTo>
                    <a:pt x="4462790" y="2044714"/>
                  </a:lnTo>
                  <a:lnTo>
                    <a:pt x="4509034" y="2041604"/>
                  </a:lnTo>
                  <a:lnTo>
                    <a:pt x="4553390" y="2032544"/>
                  </a:lnTo>
                  <a:lnTo>
                    <a:pt x="4595451" y="2017940"/>
                  </a:lnTo>
                  <a:lnTo>
                    <a:pt x="4634811" y="1998198"/>
                  </a:lnTo>
                  <a:lnTo>
                    <a:pt x="4671062" y="1973723"/>
                  </a:lnTo>
                  <a:lnTo>
                    <a:pt x="4703799" y="1944921"/>
                  </a:lnTo>
                  <a:lnTo>
                    <a:pt x="4732614" y="1912199"/>
                  </a:lnTo>
                  <a:lnTo>
                    <a:pt x="4757102" y="1875961"/>
                  </a:lnTo>
                  <a:lnTo>
                    <a:pt x="4776856" y="1836613"/>
                  </a:lnTo>
                  <a:lnTo>
                    <a:pt x="4791469" y="1794561"/>
                  </a:lnTo>
                  <a:lnTo>
                    <a:pt x="4800535" y="1750211"/>
                  </a:lnTo>
                  <a:lnTo>
                    <a:pt x="4803647" y="1703969"/>
                  </a:lnTo>
                  <a:lnTo>
                    <a:pt x="4803647" y="340888"/>
                  </a:lnTo>
                  <a:lnTo>
                    <a:pt x="4800535" y="294643"/>
                  </a:lnTo>
                  <a:lnTo>
                    <a:pt x="4791469" y="250285"/>
                  </a:lnTo>
                  <a:lnTo>
                    <a:pt x="4776856" y="208221"/>
                  </a:lnTo>
                  <a:lnTo>
                    <a:pt x="4757102" y="168859"/>
                  </a:lnTo>
                  <a:lnTo>
                    <a:pt x="4732614" y="132604"/>
                  </a:lnTo>
                  <a:lnTo>
                    <a:pt x="4703799" y="99863"/>
                  </a:lnTo>
                  <a:lnTo>
                    <a:pt x="4671062" y="71044"/>
                  </a:lnTo>
                  <a:lnTo>
                    <a:pt x="4634811" y="46553"/>
                  </a:lnTo>
                  <a:lnTo>
                    <a:pt x="4595451" y="26796"/>
                  </a:lnTo>
                  <a:lnTo>
                    <a:pt x="4553390" y="12180"/>
                  </a:lnTo>
                  <a:lnTo>
                    <a:pt x="4509034" y="3112"/>
                  </a:lnTo>
                  <a:lnTo>
                    <a:pt x="446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0" y="340888"/>
                  </a:moveTo>
                  <a:lnTo>
                    <a:pt x="3109" y="294643"/>
                  </a:lnTo>
                  <a:lnTo>
                    <a:pt x="12169" y="250285"/>
                  </a:lnTo>
                  <a:lnTo>
                    <a:pt x="26772" y="208221"/>
                  </a:lnTo>
                  <a:lnTo>
                    <a:pt x="46513" y="168859"/>
                  </a:lnTo>
                  <a:lnTo>
                    <a:pt x="70987" y="132604"/>
                  </a:lnTo>
                  <a:lnTo>
                    <a:pt x="99787" y="99863"/>
                  </a:lnTo>
                  <a:lnTo>
                    <a:pt x="132509" y="71044"/>
                  </a:lnTo>
                  <a:lnTo>
                    <a:pt x="168746" y="46553"/>
                  </a:lnTo>
                  <a:lnTo>
                    <a:pt x="208093" y="26796"/>
                  </a:lnTo>
                  <a:lnTo>
                    <a:pt x="250144" y="12180"/>
                  </a:lnTo>
                  <a:lnTo>
                    <a:pt x="294493" y="3112"/>
                  </a:lnTo>
                  <a:lnTo>
                    <a:pt x="340735" y="0"/>
                  </a:lnTo>
                  <a:lnTo>
                    <a:pt x="4462790" y="0"/>
                  </a:lnTo>
                  <a:lnTo>
                    <a:pt x="4509034" y="3112"/>
                  </a:lnTo>
                  <a:lnTo>
                    <a:pt x="4553390" y="12180"/>
                  </a:lnTo>
                  <a:lnTo>
                    <a:pt x="4595451" y="26796"/>
                  </a:lnTo>
                  <a:lnTo>
                    <a:pt x="4634811" y="46553"/>
                  </a:lnTo>
                  <a:lnTo>
                    <a:pt x="4671062" y="71044"/>
                  </a:lnTo>
                  <a:lnTo>
                    <a:pt x="4703799" y="99863"/>
                  </a:lnTo>
                  <a:lnTo>
                    <a:pt x="4732614" y="132604"/>
                  </a:lnTo>
                  <a:lnTo>
                    <a:pt x="4757102" y="168859"/>
                  </a:lnTo>
                  <a:lnTo>
                    <a:pt x="4776856" y="208221"/>
                  </a:lnTo>
                  <a:lnTo>
                    <a:pt x="4791469" y="250285"/>
                  </a:lnTo>
                  <a:lnTo>
                    <a:pt x="4800535" y="294643"/>
                  </a:lnTo>
                  <a:lnTo>
                    <a:pt x="4803647" y="340888"/>
                  </a:lnTo>
                  <a:lnTo>
                    <a:pt x="4803647" y="1703969"/>
                  </a:lnTo>
                  <a:lnTo>
                    <a:pt x="4800535" y="1750211"/>
                  </a:lnTo>
                  <a:lnTo>
                    <a:pt x="4791469" y="1794561"/>
                  </a:lnTo>
                  <a:lnTo>
                    <a:pt x="4776856" y="1836613"/>
                  </a:lnTo>
                  <a:lnTo>
                    <a:pt x="4757102" y="1875961"/>
                  </a:lnTo>
                  <a:lnTo>
                    <a:pt x="4732614" y="1912199"/>
                  </a:lnTo>
                  <a:lnTo>
                    <a:pt x="4703799" y="1944921"/>
                  </a:lnTo>
                  <a:lnTo>
                    <a:pt x="4671062" y="1973723"/>
                  </a:lnTo>
                  <a:lnTo>
                    <a:pt x="4634811" y="1998198"/>
                  </a:lnTo>
                  <a:lnTo>
                    <a:pt x="4595451" y="2017940"/>
                  </a:lnTo>
                  <a:lnTo>
                    <a:pt x="4553390" y="2032544"/>
                  </a:lnTo>
                  <a:lnTo>
                    <a:pt x="4509034" y="2041604"/>
                  </a:lnTo>
                  <a:lnTo>
                    <a:pt x="4462790" y="2044714"/>
                  </a:lnTo>
                  <a:lnTo>
                    <a:pt x="340735" y="2044714"/>
                  </a:lnTo>
                  <a:lnTo>
                    <a:pt x="294493" y="2041604"/>
                  </a:lnTo>
                  <a:lnTo>
                    <a:pt x="250144" y="2032544"/>
                  </a:lnTo>
                  <a:lnTo>
                    <a:pt x="208093" y="2017940"/>
                  </a:lnTo>
                  <a:lnTo>
                    <a:pt x="168746" y="1998198"/>
                  </a:lnTo>
                  <a:lnTo>
                    <a:pt x="132509" y="1973723"/>
                  </a:lnTo>
                  <a:lnTo>
                    <a:pt x="99787" y="1944921"/>
                  </a:lnTo>
                  <a:lnTo>
                    <a:pt x="70987" y="1912199"/>
                  </a:lnTo>
                  <a:lnTo>
                    <a:pt x="46513" y="1875961"/>
                  </a:lnTo>
                  <a:lnTo>
                    <a:pt x="26772" y="1836613"/>
                  </a:lnTo>
                  <a:lnTo>
                    <a:pt x="12169" y="1794561"/>
                  </a:lnTo>
                  <a:lnTo>
                    <a:pt x="3109" y="1750211"/>
                  </a:lnTo>
                  <a:lnTo>
                    <a:pt x="0" y="1703969"/>
                  </a:lnTo>
                  <a:lnTo>
                    <a:pt x="0" y="340888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7688" y="3009711"/>
              <a:ext cx="1673352" cy="1521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6170" y="3331655"/>
              <a:ext cx="1958973" cy="1521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5" y="192972"/>
            <a:ext cx="698309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78" y="1237929"/>
            <a:ext cx="3182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20" dirty="0">
                <a:latin typeface="Calibri"/>
                <a:cs typeface="Calibri"/>
              </a:rPr>
              <a:t>Hub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spc="-25" dirty="0">
                <a:latin typeface="Calibri"/>
                <a:cs typeface="Calibri"/>
              </a:rPr>
              <a:t>public </a:t>
            </a:r>
            <a:r>
              <a:rPr sz="1350" spc="-15" dirty="0">
                <a:latin typeface="Calibri"/>
                <a:cs typeface="Calibri"/>
              </a:rPr>
              <a:t>docker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registry.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278" y="1648517"/>
            <a:ext cx="24301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</a:t>
            </a:r>
            <a:r>
              <a:rPr sz="1350" spc="-2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store custom </a:t>
            </a:r>
            <a:r>
              <a:rPr sz="1350" spc="-1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images.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278" y="2058603"/>
            <a:ext cx="36588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free, </a:t>
            </a:r>
            <a:r>
              <a:rPr sz="1350" spc="-30" dirty="0">
                <a:latin typeface="Calibri"/>
                <a:cs typeface="Calibri"/>
              </a:rPr>
              <a:t>but </a:t>
            </a:r>
            <a:r>
              <a:rPr sz="1350" spc="-5" dirty="0">
                <a:latin typeface="Calibri"/>
                <a:cs typeface="Calibri"/>
              </a:rPr>
              <a:t>your </a:t>
            </a:r>
            <a:r>
              <a:rPr sz="1350" spc="-10" dirty="0">
                <a:latin typeface="Calibri"/>
                <a:cs typeface="Calibri"/>
              </a:rPr>
              <a:t>images </a:t>
            </a:r>
            <a:r>
              <a:rPr sz="1350" spc="-5" dirty="0">
                <a:latin typeface="Calibri"/>
                <a:cs typeface="Calibri"/>
              </a:rPr>
              <a:t>would </a:t>
            </a:r>
            <a:r>
              <a:rPr sz="1350" spc="-20" dirty="0">
                <a:latin typeface="Calibri"/>
                <a:cs typeface="Calibri"/>
              </a:rPr>
              <a:t>be</a:t>
            </a:r>
            <a:r>
              <a:rPr sz="1350" spc="19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public.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2278" y="2468810"/>
            <a:ext cx="2239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20" dirty="0">
                <a:latin typeface="Calibri"/>
                <a:cs typeface="Calibri"/>
              </a:rPr>
              <a:t>requires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username/password.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8125" y="685800"/>
            <a:ext cx="3910965" cy="2016125"/>
            <a:chOff x="238125" y="685800"/>
            <a:chExt cx="3910965" cy="2016125"/>
          </a:xfrm>
        </p:grpSpPr>
        <p:sp>
          <p:nvSpPr>
            <p:cNvPr id="16" name="object 16"/>
            <p:cNvSpPr/>
            <p:nvPr/>
          </p:nvSpPr>
          <p:spPr>
            <a:xfrm>
              <a:off x="3888729" y="1224224"/>
              <a:ext cx="260273" cy="2602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8729" y="1628846"/>
              <a:ext cx="260273" cy="2602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8729" y="2033474"/>
              <a:ext cx="260273" cy="2602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8729" y="2441649"/>
              <a:ext cx="260273" cy="2602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125" y="685800"/>
              <a:ext cx="2524125" cy="952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6700" y="714359"/>
              <a:ext cx="2409825" cy="838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1549" y="954364"/>
            <a:ext cx="2146300" cy="398186"/>
          </a:xfrm>
          <a:prstGeom prst="rect">
            <a:avLst/>
          </a:prstGeom>
          <a:ln w="12700">
            <a:noFill/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1475" y="827327"/>
            <a:ext cx="2286000" cy="1421130"/>
            <a:chOff x="371475" y="827327"/>
            <a:chExt cx="2286000" cy="1421130"/>
          </a:xfrm>
        </p:grpSpPr>
        <p:sp>
          <p:nvSpPr>
            <p:cNvPr id="25" name="object 25"/>
            <p:cNvSpPr/>
            <p:nvPr/>
          </p:nvSpPr>
          <p:spPr>
            <a:xfrm>
              <a:off x="670508" y="827327"/>
              <a:ext cx="454520" cy="4132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761" y="956623"/>
              <a:ext cx="532128" cy="4132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475" y="1524000"/>
              <a:ext cx="2286000" cy="723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4348" y="1569744"/>
            <a:ext cx="2146300" cy="402033"/>
          </a:xfrm>
          <a:prstGeom prst="rect">
            <a:avLst/>
          </a:prstGeom>
          <a:ln w="12700">
            <a:noFill/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sp>
          <p:nvSpPr>
            <p:cNvPr id="31" name="object 31"/>
            <p:cNvSpPr/>
            <p:nvPr/>
          </p:nvSpPr>
          <p:spPr>
            <a:xfrm>
              <a:off x="486982" y="1658547"/>
              <a:ext cx="532128" cy="4132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0050" y="2981324"/>
              <a:ext cx="2238375" cy="6667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76" y="3001292"/>
            <a:ext cx="2146300" cy="402674"/>
          </a:xfrm>
          <a:prstGeom prst="rect">
            <a:avLst/>
          </a:prstGeom>
          <a:ln w="12700">
            <a:noFill/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sp>
          <p:nvSpPr>
            <p:cNvPr id="36" name="object 36"/>
            <p:cNvSpPr/>
            <p:nvPr/>
          </p:nvSpPr>
          <p:spPr>
            <a:xfrm>
              <a:off x="520650" y="3087752"/>
              <a:ext cx="457099" cy="4155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0050" y="2276475"/>
              <a:ext cx="2238375" cy="6667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494" y="2361105"/>
              <a:ext cx="492252" cy="4474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8017" y="2293263"/>
            <a:ext cx="2146300" cy="395621"/>
          </a:xfrm>
          <a:prstGeom prst="rect">
            <a:avLst/>
          </a:prstGeom>
          <a:ln w="12700">
            <a:noFill/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sp>
          <p:nvSpPr>
            <p:cNvPr id="42" name="object 42"/>
            <p:cNvSpPr/>
            <p:nvPr/>
          </p:nvSpPr>
          <p:spPr>
            <a:xfrm>
              <a:off x="400050" y="3695700"/>
              <a:ext cx="2238375" cy="6667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6576" y="3716691"/>
            <a:ext cx="2146300" cy="403957"/>
          </a:xfrm>
          <a:prstGeom prst="rect">
            <a:avLst/>
          </a:prstGeom>
          <a:ln w="12700">
            <a:noFill/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sp>
          <p:nvSpPr>
            <p:cNvPr id="46" name="object 46"/>
            <p:cNvSpPr/>
            <p:nvPr/>
          </p:nvSpPr>
          <p:spPr>
            <a:xfrm>
              <a:off x="400050" y="4410075"/>
              <a:ext cx="2238375" cy="6667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97686" y="3796119"/>
            <a:ext cx="501206" cy="1140815"/>
            <a:chOff x="497686" y="3796119"/>
            <a:chExt cx="501206" cy="1140815"/>
          </a:xfrm>
        </p:grpSpPr>
        <p:sp>
          <p:nvSpPr>
            <p:cNvPr id="50" name="object 50"/>
            <p:cNvSpPr/>
            <p:nvPr/>
          </p:nvSpPr>
          <p:spPr>
            <a:xfrm>
              <a:off x="515989" y="4497934"/>
              <a:ext cx="482903" cy="4390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7686" y="3796119"/>
              <a:ext cx="454862" cy="45486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44626" y="4647643"/>
            <a:ext cx="789305" cy="18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8764" y="725424"/>
            <a:ext cx="5612761" cy="4056126"/>
            <a:chOff x="2778764" y="725424"/>
            <a:chExt cx="5612761" cy="4056126"/>
          </a:xfrm>
        </p:grpSpPr>
        <p:sp>
          <p:nvSpPr>
            <p:cNvPr id="4" name="object 4"/>
            <p:cNvSpPr/>
            <p:nvPr/>
          </p:nvSpPr>
          <p:spPr>
            <a:xfrm>
              <a:off x="2778764" y="725424"/>
              <a:ext cx="73620" cy="4056126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2236" y="3376343"/>
              <a:ext cx="1667459" cy="12561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5675" y="942975"/>
              <a:ext cx="4895850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4462790" y="0"/>
                  </a:moveTo>
                  <a:lnTo>
                    <a:pt x="340735" y="0"/>
                  </a:lnTo>
                  <a:lnTo>
                    <a:pt x="294493" y="3112"/>
                  </a:lnTo>
                  <a:lnTo>
                    <a:pt x="250144" y="12180"/>
                  </a:lnTo>
                  <a:lnTo>
                    <a:pt x="208093" y="26796"/>
                  </a:lnTo>
                  <a:lnTo>
                    <a:pt x="168746" y="46553"/>
                  </a:lnTo>
                  <a:lnTo>
                    <a:pt x="132509" y="71044"/>
                  </a:lnTo>
                  <a:lnTo>
                    <a:pt x="99787" y="99863"/>
                  </a:lnTo>
                  <a:lnTo>
                    <a:pt x="70987" y="132604"/>
                  </a:lnTo>
                  <a:lnTo>
                    <a:pt x="46513" y="168859"/>
                  </a:lnTo>
                  <a:lnTo>
                    <a:pt x="26772" y="208221"/>
                  </a:lnTo>
                  <a:lnTo>
                    <a:pt x="12169" y="250285"/>
                  </a:lnTo>
                  <a:lnTo>
                    <a:pt x="3109" y="294643"/>
                  </a:lnTo>
                  <a:lnTo>
                    <a:pt x="0" y="340888"/>
                  </a:lnTo>
                  <a:lnTo>
                    <a:pt x="0" y="1703969"/>
                  </a:lnTo>
                  <a:lnTo>
                    <a:pt x="3109" y="1750211"/>
                  </a:lnTo>
                  <a:lnTo>
                    <a:pt x="12169" y="1794561"/>
                  </a:lnTo>
                  <a:lnTo>
                    <a:pt x="26772" y="1836613"/>
                  </a:lnTo>
                  <a:lnTo>
                    <a:pt x="46513" y="1875961"/>
                  </a:lnTo>
                  <a:lnTo>
                    <a:pt x="70987" y="1912199"/>
                  </a:lnTo>
                  <a:lnTo>
                    <a:pt x="99787" y="1944921"/>
                  </a:lnTo>
                  <a:lnTo>
                    <a:pt x="132509" y="1973723"/>
                  </a:lnTo>
                  <a:lnTo>
                    <a:pt x="168746" y="1998198"/>
                  </a:lnTo>
                  <a:lnTo>
                    <a:pt x="208093" y="2017940"/>
                  </a:lnTo>
                  <a:lnTo>
                    <a:pt x="250144" y="2032544"/>
                  </a:lnTo>
                  <a:lnTo>
                    <a:pt x="294493" y="2041604"/>
                  </a:lnTo>
                  <a:lnTo>
                    <a:pt x="340735" y="2044714"/>
                  </a:lnTo>
                  <a:lnTo>
                    <a:pt x="4462790" y="2044714"/>
                  </a:lnTo>
                  <a:lnTo>
                    <a:pt x="4509034" y="2041604"/>
                  </a:lnTo>
                  <a:lnTo>
                    <a:pt x="4553390" y="2032544"/>
                  </a:lnTo>
                  <a:lnTo>
                    <a:pt x="4595451" y="2017940"/>
                  </a:lnTo>
                  <a:lnTo>
                    <a:pt x="4634811" y="1998198"/>
                  </a:lnTo>
                  <a:lnTo>
                    <a:pt x="4671062" y="1973723"/>
                  </a:lnTo>
                  <a:lnTo>
                    <a:pt x="4703799" y="1944921"/>
                  </a:lnTo>
                  <a:lnTo>
                    <a:pt x="4732614" y="1912199"/>
                  </a:lnTo>
                  <a:lnTo>
                    <a:pt x="4757102" y="1875961"/>
                  </a:lnTo>
                  <a:lnTo>
                    <a:pt x="4776856" y="1836613"/>
                  </a:lnTo>
                  <a:lnTo>
                    <a:pt x="4791469" y="1794561"/>
                  </a:lnTo>
                  <a:lnTo>
                    <a:pt x="4800535" y="1750211"/>
                  </a:lnTo>
                  <a:lnTo>
                    <a:pt x="4803647" y="1703969"/>
                  </a:lnTo>
                  <a:lnTo>
                    <a:pt x="4803647" y="340888"/>
                  </a:lnTo>
                  <a:lnTo>
                    <a:pt x="4800535" y="294643"/>
                  </a:lnTo>
                  <a:lnTo>
                    <a:pt x="4791469" y="250285"/>
                  </a:lnTo>
                  <a:lnTo>
                    <a:pt x="4776856" y="208221"/>
                  </a:lnTo>
                  <a:lnTo>
                    <a:pt x="4757102" y="168859"/>
                  </a:lnTo>
                  <a:lnTo>
                    <a:pt x="4732614" y="132604"/>
                  </a:lnTo>
                  <a:lnTo>
                    <a:pt x="4703799" y="99863"/>
                  </a:lnTo>
                  <a:lnTo>
                    <a:pt x="4671062" y="71044"/>
                  </a:lnTo>
                  <a:lnTo>
                    <a:pt x="4634811" y="46553"/>
                  </a:lnTo>
                  <a:lnTo>
                    <a:pt x="4595451" y="26796"/>
                  </a:lnTo>
                  <a:lnTo>
                    <a:pt x="4553390" y="12180"/>
                  </a:lnTo>
                  <a:lnTo>
                    <a:pt x="4509034" y="3112"/>
                  </a:lnTo>
                  <a:lnTo>
                    <a:pt x="446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0" y="340888"/>
                  </a:moveTo>
                  <a:lnTo>
                    <a:pt x="3109" y="294643"/>
                  </a:lnTo>
                  <a:lnTo>
                    <a:pt x="12169" y="250285"/>
                  </a:lnTo>
                  <a:lnTo>
                    <a:pt x="26772" y="208221"/>
                  </a:lnTo>
                  <a:lnTo>
                    <a:pt x="46513" y="168859"/>
                  </a:lnTo>
                  <a:lnTo>
                    <a:pt x="70987" y="132604"/>
                  </a:lnTo>
                  <a:lnTo>
                    <a:pt x="99787" y="99863"/>
                  </a:lnTo>
                  <a:lnTo>
                    <a:pt x="132509" y="71044"/>
                  </a:lnTo>
                  <a:lnTo>
                    <a:pt x="168746" y="46553"/>
                  </a:lnTo>
                  <a:lnTo>
                    <a:pt x="208093" y="26796"/>
                  </a:lnTo>
                  <a:lnTo>
                    <a:pt x="250144" y="12180"/>
                  </a:lnTo>
                  <a:lnTo>
                    <a:pt x="294493" y="3112"/>
                  </a:lnTo>
                  <a:lnTo>
                    <a:pt x="340735" y="0"/>
                  </a:lnTo>
                  <a:lnTo>
                    <a:pt x="4462790" y="0"/>
                  </a:lnTo>
                  <a:lnTo>
                    <a:pt x="4509034" y="3112"/>
                  </a:lnTo>
                  <a:lnTo>
                    <a:pt x="4553390" y="12180"/>
                  </a:lnTo>
                  <a:lnTo>
                    <a:pt x="4595451" y="26796"/>
                  </a:lnTo>
                  <a:lnTo>
                    <a:pt x="4634811" y="46553"/>
                  </a:lnTo>
                  <a:lnTo>
                    <a:pt x="4671062" y="71044"/>
                  </a:lnTo>
                  <a:lnTo>
                    <a:pt x="4703799" y="99863"/>
                  </a:lnTo>
                  <a:lnTo>
                    <a:pt x="4732614" y="132604"/>
                  </a:lnTo>
                  <a:lnTo>
                    <a:pt x="4757102" y="168859"/>
                  </a:lnTo>
                  <a:lnTo>
                    <a:pt x="4776856" y="208221"/>
                  </a:lnTo>
                  <a:lnTo>
                    <a:pt x="4791469" y="250285"/>
                  </a:lnTo>
                  <a:lnTo>
                    <a:pt x="4800535" y="294643"/>
                  </a:lnTo>
                  <a:lnTo>
                    <a:pt x="4803647" y="340888"/>
                  </a:lnTo>
                  <a:lnTo>
                    <a:pt x="4803647" y="1703969"/>
                  </a:lnTo>
                  <a:lnTo>
                    <a:pt x="4800535" y="1750211"/>
                  </a:lnTo>
                  <a:lnTo>
                    <a:pt x="4791469" y="1794561"/>
                  </a:lnTo>
                  <a:lnTo>
                    <a:pt x="4776856" y="1836613"/>
                  </a:lnTo>
                  <a:lnTo>
                    <a:pt x="4757102" y="1875961"/>
                  </a:lnTo>
                  <a:lnTo>
                    <a:pt x="4732614" y="1912199"/>
                  </a:lnTo>
                  <a:lnTo>
                    <a:pt x="4703799" y="1944921"/>
                  </a:lnTo>
                  <a:lnTo>
                    <a:pt x="4671062" y="1973723"/>
                  </a:lnTo>
                  <a:lnTo>
                    <a:pt x="4634811" y="1998198"/>
                  </a:lnTo>
                  <a:lnTo>
                    <a:pt x="4595451" y="2017940"/>
                  </a:lnTo>
                  <a:lnTo>
                    <a:pt x="4553390" y="2032544"/>
                  </a:lnTo>
                  <a:lnTo>
                    <a:pt x="4509034" y="2041604"/>
                  </a:lnTo>
                  <a:lnTo>
                    <a:pt x="4462790" y="2044714"/>
                  </a:lnTo>
                  <a:lnTo>
                    <a:pt x="340735" y="2044714"/>
                  </a:lnTo>
                  <a:lnTo>
                    <a:pt x="294493" y="2041604"/>
                  </a:lnTo>
                  <a:lnTo>
                    <a:pt x="250144" y="2032544"/>
                  </a:lnTo>
                  <a:lnTo>
                    <a:pt x="208093" y="2017940"/>
                  </a:lnTo>
                  <a:lnTo>
                    <a:pt x="168746" y="1998198"/>
                  </a:lnTo>
                  <a:lnTo>
                    <a:pt x="132509" y="1973723"/>
                  </a:lnTo>
                  <a:lnTo>
                    <a:pt x="99787" y="1944921"/>
                  </a:lnTo>
                  <a:lnTo>
                    <a:pt x="70987" y="1912199"/>
                  </a:lnTo>
                  <a:lnTo>
                    <a:pt x="46513" y="1875961"/>
                  </a:lnTo>
                  <a:lnTo>
                    <a:pt x="26772" y="1836613"/>
                  </a:lnTo>
                  <a:lnTo>
                    <a:pt x="12169" y="1794561"/>
                  </a:lnTo>
                  <a:lnTo>
                    <a:pt x="3109" y="1750211"/>
                  </a:lnTo>
                  <a:lnTo>
                    <a:pt x="0" y="1703969"/>
                  </a:lnTo>
                  <a:lnTo>
                    <a:pt x="0" y="340888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059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250375"/>
            <a:ext cx="36398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20" dirty="0">
                <a:latin typeface="Calibri"/>
                <a:cs typeface="Calibri"/>
              </a:rPr>
              <a:t>Engine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heart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docker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ecosystem.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1660462"/>
            <a:ext cx="382142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responsible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managing </a:t>
            </a:r>
            <a:r>
              <a:rPr sz="1350" spc="-5" dirty="0">
                <a:latin typeface="Calibri"/>
                <a:cs typeface="Calibri"/>
              </a:rPr>
              <a:t>your container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runtimes.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299" y="2070669"/>
            <a:ext cx="2887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works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top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operating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level.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3299" y="2481256"/>
            <a:ext cx="28975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5" dirty="0">
                <a:latin typeface="Calibri"/>
                <a:cs typeface="Calibri"/>
              </a:rPr>
              <a:t>utilizes the </a:t>
            </a:r>
            <a:r>
              <a:rPr sz="1350" spc="-25" dirty="0">
                <a:latin typeface="Calibri"/>
                <a:cs typeface="Calibri"/>
              </a:rPr>
              <a:t>kernel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underlying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OS.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1000" y="828675"/>
            <a:ext cx="3772535" cy="1885950"/>
            <a:chOff x="381000" y="828675"/>
            <a:chExt cx="3772535" cy="1885950"/>
          </a:xfrm>
        </p:grpSpPr>
        <p:sp>
          <p:nvSpPr>
            <p:cNvPr id="15" name="object 15"/>
            <p:cNvSpPr/>
            <p:nvPr/>
          </p:nvSpPr>
          <p:spPr>
            <a:xfrm>
              <a:off x="3893058" y="1236416"/>
              <a:ext cx="260273" cy="26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93058" y="1641038"/>
              <a:ext cx="260273" cy="26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3058" y="2045538"/>
              <a:ext cx="260273" cy="26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3058" y="2453842"/>
              <a:ext cx="260273" cy="26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828675"/>
              <a:ext cx="2238375" cy="666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7175" y="827327"/>
            <a:ext cx="2514600" cy="1535430"/>
            <a:chOff x="257175" y="827327"/>
            <a:chExt cx="2514600" cy="1535430"/>
          </a:xfrm>
        </p:grpSpPr>
        <p:sp>
          <p:nvSpPr>
            <p:cNvPr id="23" name="object 23"/>
            <p:cNvSpPr/>
            <p:nvPr/>
          </p:nvSpPr>
          <p:spPr>
            <a:xfrm>
              <a:off x="670508" y="827327"/>
              <a:ext cx="454520" cy="413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761" y="956623"/>
              <a:ext cx="532128" cy="4132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" y="1409700"/>
              <a:ext cx="2514600" cy="952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750" y="1438275"/>
              <a:ext cx="2400300" cy="838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sp>
          <p:nvSpPr>
            <p:cNvPr id="30" name="object 30"/>
            <p:cNvSpPr/>
            <p:nvPr/>
          </p:nvSpPr>
          <p:spPr>
            <a:xfrm>
              <a:off x="486982" y="1658547"/>
              <a:ext cx="532128" cy="4132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050" y="2981324"/>
              <a:ext cx="2238375" cy="666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75" y="2247900"/>
            <a:ext cx="2295525" cy="1255395"/>
            <a:chOff x="371475" y="2247900"/>
            <a:chExt cx="2295525" cy="1255395"/>
          </a:xfrm>
        </p:grpSpPr>
        <p:sp>
          <p:nvSpPr>
            <p:cNvPr id="35" name="object 35"/>
            <p:cNvSpPr/>
            <p:nvPr/>
          </p:nvSpPr>
          <p:spPr>
            <a:xfrm>
              <a:off x="520650" y="3087752"/>
              <a:ext cx="457099" cy="4155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475" y="2247900"/>
              <a:ext cx="2295525" cy="7239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5494" y="2361105"/>
              <a:ext cx="492252" cy="4474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sp>
          <p:nvSpPr>
            <p:cNvPr id="41" name="object 41"/>
            <p:cNvSpPr/>
            <p:nvPr/>
          </p:nvSpPr>
          <p:spPr>
            <a:xfrm>
              <a:off x="400050" y="3695700"/>
              <a:ext cx="2238375" cy="6667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sp>
          <p:nvSpPr>
            <p:cNvPr id="45" name="object 45"/>
            <p:cNvSpPr/>
            <p:nvPr/>
          </p:nvSpPr>
          <p:spPr>
            <a:xfrm>
              <a:off x="400050" y="4410075"/>
              <a:ext cx="2238375" cy="666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97686" y="3796119"/>
            <a:ext cx="501206" cy="1140815"/>
            <a:chOff x="497686" y="3796119"/>
            <a:chExt cx="501206" cy="1140815"/>
          </a:xfrm>
        </p:grpSpPr>
        <p:sp>
          <p:nvSpPr>
            <p:cNvPr id="49" name="object 49"/>
            <p:cNvSpPr/>
            <p:nvPr/>
          </p:nvSpPr>
          <p:spPr>
            <a:xfrm>
              <a:off x="515989" y="4497934"/>
              <a:ext cx="482903" cy="439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7686" y="3796119"/>
              <a:ext cx="454862" cy="454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8763" y="725424"/>
            <a:ext cx="5612762" cy="3955288"/>
            <a:chOff x="2778763" y="725424"/>
            <a:chExt cx="5612762" cy="3955288"/>
          </a:xfrm>
        </p:grpSpPr>
        <p:sp>
          <p:nvSpPr>
            <p:cNvPr id="4" name="object 4"/>
            <p:cNvSpPr/>
            <p:nvPr/>
          </p:nvSpPr>
          <p:spPr>
            <a:xfrm>
              <a:off x="2778763" y="725424"/>
              <a:ext cx="75061" cy="3955288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5675" y="942975"/>
              <a:ext cx="4895850" cy="2362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4222" y="956553"/>
              <a:ext cx="4803775" cy="2274570"/>
            </a:xfrm>
            <a:custGeom>
              <a:avLst/>
              <a:gdLst/>
              <a:ahLst/>
              <a:cxnLst/>
              <a:rect l="l" t="t" r="r" b="b"/>
              <a:pathLst>
                <a:path w="4803775" h="2274570">
                  <a:moveTo>
                    <a:pt x="4424537" y="0"/>
                  </a:moveTo>
                  <a:lnTo>
                    <a:pt x="378957" y="0"/>
                  </a:lnTo>
                  <a:lnTo>
                    <a:pt x="331425" y="2952"/>
                  </a:lnTo>
                  <a:lnTo>
                    <a:pt x="285654" y="11575"/>
                  </a:lnTo>
                  <a:lnTo>
                    <a:pt x="241998" y="25512"/>
                  </a:lnTo>
                  <a:lnTo>
                    <a:pt x="200815" y="44408"/>
                  </a:lnTo>
                  <a:lnTo>
                    <a:pt x="162458" y="67909"/>
                  </a:lnTo>
                  <a:lnTo>
                    <a:pt x="127283" y="95661"/>
                  </a:lnTo>
                  <a:lnTo>
                    <a:pt x="95646" y="127307"/>
                  </a:lnTo>
                  <a:lnTo>
                    <a:pt x="67901" y="162493"/>
                  </a:lnTo>
                  <a:lnTo>
                    <a:pt x="44404" y="200865"/>
                  </a:lnTo>
                  <a:lnTo>
                    <a:pt x="25510" y="242068"/>
                  </a:lnTo>
                  <a:lnTo>
                    <a:pt x="11574" y="285746"/>
                  </a:lnTo>
                  <a:lnTo>
                    <a:pt x="2952" y="331545"/>
                  </a:lnTo>
                  <a:lnTo>
                    <a:pt x="0" y="379110"/>
                  </a:lnTo>
                  <a:lnTo>
                    <a:pt x="0" y="1895231"/>
                  </a:lnTo>
                  <a:lnTo>
                    <a:pt x="2952" y="1942793"/>
                  </a:lnTo>
                  <a:lnTo>
                    <a:pt x="11574" y="1988590"/>
                  </a:lnTo>
                  <a:lnTo>
                    <a:pt x="25510" y="2032267"/>
                  </a:lnTo>
                  <a:lnTo>
                    <a:pt x="44404" y="2073467"/>
                  </a:lnTo>
                  <a:lnTo>
                    <a:pt x="67901" y="2111838"/>
                  </a:lnTo>
                  <a:lnTo>
                    <a:pt x="95646" y="2147023"/>
                  </a:lnTo>
                  <a:lnTo>
                    <a:pt x="127283" y="2178668"/>
                  </a:lnTo>
                  <a:lnTo>
                    <a:pt x="162458" y="2206418"/>
                  </a:lnTo>
                  <a:lnTo>
                    <a:pt x="200815" y="2229919"/>
                  </a:lnTo>
                  <a:lnTo>
                    <a:pt x="241998" y="2248814"/>
                  </a:lnTo>
                  <a:lnTo>
                    <a:pt x="285654" y="2262751"/>
                  </a:lnTo>
                  <a:lnTo>
                    <a:pt x="331425" y="2271373"/>
                  </a:lnTo>
                  <a:lnTo>
                    <a:pt x="378957" y="2274326"/>
                  </a:lnTo>
                  <a:lnTo>
                    <a:pt x="4424537" y="2274326"/>
                  </a:lnTo>
                  <a:lnTo>
                    <a:pt x="4472078" y="2271373"/>
                  </a:lnTo>
                  <a:lnTo>
                    <a:pt x="4517861" y="2262751"/>
                  </a:lnTo>
                  <a:lnTo>
                    <a:pt x="4561529" y="2248814"/>
                  </a:lnTo>
                  <a:lnTo>
                    <a:pt x="4602728" y="2229919"/>
                  </a:lnTo>
                  <a:lnTo>
                    <a:pt x="4641100" y="2206418"/>
                  </a:lnTo>
                  <a:lnTo>
                    <a:pt x="4676291" y="2178668"/>
                  </a:lnTo>
                  <a:lnTo>
                    <a:pt x="4707944" y="2147023"/>
                  </a:lnTo>
                  <a:lnTo>
                    <a:pt x="4735704" y="2111838"/>
                  </a:lnTo>
                  <a:lnTo>
                    <a:pt x="4759215" y="2073467"/>
                  </a:lnTo>
                  <a:lnTo>
                    <a:pt x="4778120" y="2032267"/>
                  </a:lnTo>
                  <a:lnTo>
                    <a:pt x="4792065" y="1988590"/>
                  </a:lnTo>
                  <a:lnTo>
                    <a:pt x="4800692" y="1942793"/>
                  </a:lnTo>
                  <a:lnTo>
                    <a:pt x="4803647" y="1895231"/>
                  </a:lnTo>
                  <a:lnTo>
                    <a:pt x="4803647" y="379110"/>
                  </a:lnTo>
                  <a:lnTo>
                    <a:pt x="4800692" y="331545"/>
                  </a:lnTo>
                  <a:lnTo>
                    <a:pt x="4792065" y="285746"/>
                  </a:lnTo>
                  <a:lnTo>
                    <a:pt x="4778120" y="242068"/>
                  </a:lnTo>
                  <a:lnTo>
                    <a:pt x="4759215" y="200865"/>
                  </a:lnTo>
                  <a:lnTo>
                    <a:pt x="4735704" y="162493"/>
                  </a:lnTo>
                  <a:lnTo>
                    <a:pt x="4707944" y="127307"/>
                  </a:lnTo>
                  <a:lnTo>
                    <a:pt x="4676291" y="95661"/>
                  </a:lnTo>
                  <a:lnTo>
                    <a:pt x="4641100" y="67909"/>
                  </a:lnTo>
                  <a:lnTo>
                    <a:pt x="4602728" y="44408"/>
                  </a:lnTo>
                  <a:lnTo>
                    <a:pt x="4561529" y="25512"/>
                  </a:lnTo>
                  <a:lnTo>
                    <a:pt x="4517861" y="11575"/>
                  </a:lnTo>
                  <a:lnTo>
                    <a:pt x="4472078" y="2952"/>
                  </a:lnTo>
                  <a:lnTo>
                    <a:pt x="4424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274570"/>
            </a:xfrm>
            <a:custGeom>
              <a:avLst/>
              <a:gdLst/>
              <a:ahLst/>
              <a:cxnLst/>
              <a:rect l="l" t="t" r="r" b="b"/>
              <a:pathLst>
                <a:path w="4803775" h="2274570">
                  <a:moveTo>
                    <a:pt x="0" y="379110"/>
                  </a:moveTo>
                  <a:lnTo>
                    <a:pt x="2952" y="331545"/>
                  </a:lnTo>
                  <a:lnTo>
                    <a:pt x="11574" y="285746"/>
                  </a:lnTo>
                  <a:lnTo>
                    <a:pt x="25510" y="242068"/>
                  </a:lnTo>
                  <a:lnTo>
                    <a:pt x="44404" y="200865"/>
                  </a:lnTo>
                  <a:lnTo>
                    <a:pt x="67901" y="162493"/>
                  </a:lnTo>
                  <a:lnTo>
                    <a:pt x="95646" y="127307"/>
                  </a:lnTo>
                  <a:lnTo>
                    <a:pt x="127283" y="95661"/>
                  </a:lnTo>
                  <a:lnTo>
                    <a:pt x="162458" y="67909"/>
                  </a:lnTo>
                  <a:lnTo>
                    <a:pt x="200815" y="44408"/>
                  </a:lnTo>
                  <a:lnTo>
                    <a:pt x="241998" y="25512"/>
                  </a:lnTo>
                  <a:lnTo>
                    <a:pt x="285654" y="11575"/>
                  </a:lnTo>
                  <a:lnTo>
                    <a:pt x="331425" y="2952"/>
                  </a:lnTo>
                  <a:lnTo>
                    <a:pt x="378957" y="0"/>
                  </a:lnTo>
                  <a:lnTo>
                    <a:pt x="4424537" y="0"/>
                  </a:lnTo>
                  <a:lnTo>
                    <a:pt x="4472078" y="2952"/>
                  </a:lnTo>
                  <a:lnTo>
                    <a:pt x="4517861" y="11575"/>
                  </a:lnTo>
                  <a:lnTo>
                    <a:pt x="4561529" y="25512"/>
                  </a:lnTo>
                  <a:lnTo>
                    <a:pt x="4602728" y="44408"/>
                  </a:lnTo>
                  <a:lnTo>
                    <a:pt x="4641100" y="67909"/>
                  </a:lnTo>
                  <a:lnTo>
                    <a:pt x="4676291" y="95661"/>
                  </a:lnTo>
                  <a:lnTo>
                    <a:pt x="4707944" y="127307"/>
                  </a:lnTo>
                  <a:lnTo>
                    <a:pt x="4735704" y="162493"/>
                  </a:lnTo>
                  <a:lnTo>
                    <a:pt x="4759215" y="200865"/>
                  </a:lnTo>
                  <a:lnTo>
                    <a:pt x="4778120" y="242068"/>
                  </a:lnTo>
                  <a:lnTo>
                    <a:pt x="4792065" y="285746"/>
                  </a:lnTo>
                  <a:lnTo>
                    <a:pt x="4800692" y="331545"/>
                  </a:lnTo>
                  <a:lnTo>
                    <a:pt x="4803647" y="379110"/>
                  </a:lnTo>
                  <a:lnTo>
                    <a:pt x="4803647" y="1895231"/>
                  </a:lnTo>
                  <a:lnTo>
                    <a:pt x="4800692" y="1942793"/>
                  </a:lnTo>
                  <a:lnTo>
                    <a:pt x="4792065" y="1988590"/>
                  </a:lnTo>
                  <a:lnTo>
                    <a:pt x="4778120" y="2032267"/>
                  </a:lnTo>
                  <a:lnTo>
                    <a:pt x="4759215" y="2073467"/>
                  </a:lnTo>
                  <a:lnTo>
                    <a:pt x="4735704" y="2111838"/>
                  </a:lnTo>
                  <a:lnTo>
                    <a:pt x="4707944" y="2147023"/>
                  </a:lnTo>
                  <a:lnTo>
                    <a:pt x="4676291" y="2178668"/>
                  </a:lnTo>
                  <a:lnTo>
                    <a:pt x="4641100" y="2206418"/>
                  </a:lnTo>
                  <a:lnTo>
                    <a:pt x="4602728" y="2229919"/>
                  </a:lnTo>
                  <a:lnTo>
                    <a:pt x="4561529" y="2248814"/>
                  </a:lnTo>
                  <a:lnTo>
                    <a:pt x="4517861" y="2262751"/>
                  </a:lnTo>
                  <a:lnTo>
                    <a:pt x="4472078" y="2271373"/>
                  </a:lnTo>
                  <a:lnTo>
                    <a:pt x="4424537" y="2274326"/>
                  </a:lnTo>
                  <a:lnTo>
                    <a:pt x="378957" y="2274326"/>
                  </a:lnTo>
                  <a:lnTo>
                    <a:pt x="331425" y="2271373"/>
                  </a:lnTo>
                  <a:lnTo>
                    <a:pt x="285654" y="2262751"/>
                  </a:lnTo>
                  <a:lnTo>
                    <a:pt x="241998" y="2248814"/>
                  </a:lnTo>
                  <a:lnTo>
                    <a:pt x="200815" y="2229919"/>
                  </a:lnTo>
                  <a:lnTo>
                    <a:pt x="162458" y="2206418"/>
                  </a:lnTo>
                  <a:lnTo>
                    <a:pt x="127283" y="2178668"/>
                  </a:lnTo>
                  <a:lnTo>
                    <a:pt x="95646" y="2147023"/>
                  </a:lnTo>
                  <a:lnTo>
                    <a:pt x="67901" y="2111838"/>
                  </a:lnTo>
                  <a:lnTo>
                    <a:pt x="44404" y="2073467"/>
                  </a:lnTo>
                  <a:lnTo>
                    <a:pt x="25510" y="2032267"/>
                  </a:lnTo>
                  <a:lnTo>
                    <a:pt x="11574" y="1988590"/>
                  </a:lnTo>
                  <a:lnTo>
                    <a:pt x="2952" y="1942793"/>
                  </a:lnTo>
                  <a:lnTo>
                    <a:pt x="0" y="1895231"/>
                  </a:lnTo>
                  <a:lnTo>
                    <a:pt x="0" y="37911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059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299" y="1127439"/>
            <a:ext cx="33629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Image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30" dirty="0">
                <a:latin typeface="Calibri"/>
                <a:cs typeface="Calibri"/>
              </a:rPr>
              <a:t>like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template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537645"/>
            <a:ext cx="1497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layers.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1948114"/>
            <a:ext cx="3527425" cy="4419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25" dirty="0">
                <a:latin typeface="Calibri"/>
                <a:cs typeface="Calibri"/>
              </a:rPr>
              <a:t>Any </a:t>
            </a:r>
            <a:r>
              <a:rPr sz="1350" spc="-15" dirty="0">
                <a:latin typeface="Calibri"/>
                <a:cs typeface="Calibri"/>
              </a:rPr>
              <a:t>new </a:t>
            </a:r>
            <a:r>
              <a:rPr sz="1350" spc="-10" dirty="0">
                <a:latin typeface="Calibri"/>
                <a:cs typeface="Calibri"/>
              </a:rPr>
              <a:t>changes in </a:t>
            </a:r>
            <a:r>
              <a:rPr sz="1350" spc="-15" dirty="0">
                <a:latin typeface="Calibri"/>
                <a:cs typeface="Calibri"/>
              </a:rPr>
              <a:t>the image results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creating </a:t>
            </a:r>
            <a:r>
              <a:rPr sz="1350" dirty="0">
                <a:latin typeface="Calibri"/>
                <a:cs typeface="Calibri"/>
              </a:rPr>
              <a:t>a  </a:t>
            </a:r>
            <a:r>
              <a:rPr sz="1350" spc="-15" dirty="0">
                <a:latin typeface="Calibri"/>
                <a:cs typeface="Calibri"/>
              </a:rPr>
              <a:t>new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layer.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299" y="2568251"/>
            <a:ext cx="3415029" cy="4413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15" dirty="0">
                <a:latin typeface="Calibri"/>
                <a:cs typeface="Calibri"/>
              </a:rPr>
              <a:t>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0" dirty="0">
                <a:latin typeface="Calibri"/>
                <a:cs typeface="Calibri"/>
              </a:rPr>
              <a:t>launch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 </a:t>
            </a:r>
            <a:r>
              <a:rPr sz="1350" spc="-15" dirty="0">
                <a:latin typeface="Calibri"/>
                <a:cs typeface="Calibri"/>
              </a:rPr>
              <a:t>docker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" y="828675"/>
            <a:ext cx="6127115" cy="3852545"/>
            <a:chOff x="381000" y="828675"/>
            <a:chExt cx="6127115" cy="3852545"/>
          </a:xfrm>
        </p:grpSpPr>
        <p:sp>
          <p:nvSpPr>
            <p:cNvPr id="14" name="object 14"/>
            <p:cNvSpPr/>
            <p:nvPr/>
          </p:nvSpPr>
          <p:spPr>
            <a:xfrm>
              <a:off x="3893058" y="1132131"/>
              <a:ext cx="260273" cy="2602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93058" y="1567886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93058" y="2071699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3058" y="2620848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24118" y="3503322"/>
              <a:ext cx="1183845" cy="1177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828675"/>
              <a:ext cx="2238375" cy="666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0525" y="827327"/>
            <a:ext cx="2247900" cy="1392555"/>
            <a:chOff x="390525" y="827327"/>
            <a:chExt cx="2247900" cy="1392555"/>
          </a:xfrm>
        </p:grpSpPr>
        <p:sp>
          <p:nvSpPr>
            <p:cNvPr id="23" name="object 23"/>
            <p:cNvSpPr/>
            <p:nvPr/>
          </p:nvSpPr>
          <p:spPr>
            <a:xfrm>
              <a:off x="670508" y="827327"/>
              <a:ext cx="454520" cy="413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761" y="956623"/>
              <a:ext cx="532128" cy="4132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525" y="1552575"/>
              <a:ext cx="2247900" cy="666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sp>
          <p:nvSpPr>
            <p:cNvPr id="29" name="object 29"/>
            <p:cNvSpPr/>
            <p:nvPr/>
          </p:nvSpPr>
          <p:spPr>
            <a:xfrm>
              <a:off x="486982" y="1658547"/>
              <a:ext cx="532128" cy="4132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050" y="2981324"/>
              <a:ext cx="2238375" cy="666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44626" y="3173665"/>
            <a:ext cx="7804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7175" y="2133600"/>
            <a:ext cx="2524125" cy="1369695"/>
            <a:chOff x="257175" y="2133600"/>
            <a:chExt cx="2524125" cy="1369695"/>
          </a:xfrm>
        </p:grpSpPr>
        <p:sp>
          <p:nvSpPr>
            <p:cNvPr id="35" name="object 35"/>
            <p:cNvSpPr/>
            <p:nvPr/>
          </p:nvSpPr>
          <p:spPr>
            <a:xfrm>
              <a:off x="520650" y="3087752"/>
              <a:ext cx="457099" cy="415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7175" y="2133600"/>
              <a:ext cx="2524125" cy="952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750" y="2162175"/>
              <a:ext cx="2409825" cy="838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494" y="2361105"/>
              <a:ext cx="492252" cy="4474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sp>
          <p:nvSpPr>
            <p:cNvPr id="42" name="object 42"/>
            <p:cNvSpPr/>
            <p:nvPr/>
          </p:nvSpPr>
          <p:spPr>
            <a:xfrm>
              <a:off x="400050" y="3695700"/>
              <a:ext cx="2238375" cy="6667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sp>
          <p:nvSpPr>
            <p:cNvPr id="46" name="object 46"/>
            <p:cNvSpPr/>
            <p:nvPr/>
          </p:nvSpPr>
          <p:spPr>
            <a:xfrm>
              <a:off x="400050" y="4410075"/>
              <a:ext cx="2238375" cy="666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97686" y="3796119"/>
            <a:ext cx="501206" cy="1140815"/>
            <a:chOff x="497686" y="3796119"/>
            <a:chExt cx="501206" cy="1140815"/>
          </a:xfrm>
        </p:grpSpPr>
        <p:sp>
          <p:nvSpPr>
            <p:cNvPr id="50" name="object 50"/>
            <p:cNvSpPr/>
            <p:nvPr/>
          </p:nvSpPr>
          <p:spPr>
            <a:xfrm>
              <a:off x="515989" y="4497934"/>
              <a:ext cx="482903" cy="439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7686" y="3796119"/>
              <a:ext cx="454862" cy="454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8064" y="725424"/>
            <a:ext cx="5623461" cy="4056126"/>
            <a:chOff x="2778764" y="725424"/>
            <a:chExt cx="5612761" cy="4387850"/>
          </a:xfrm>
        </p:grpSpPr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5675" y="942975"/>
              <a:ext cx="4895850" cy="2276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4222" y="956553"/>
              <a:ext cx="4803775" cy="2188210"/>
            </a:xfrm>
            <a:custGeom>
              <a:avLst/>
              <a:gdLst/>
              <a:ahLst/>
              <a:cxnLst/>
              <a:rect l="l" t="t" r="r" b="b"/>
              <a:pathLst>
                <a:path w="4803775" h="2188210">
                  <a:moveTo>
                    <a:pt x="4438893" y="0"/>
                  </a:moveTo>
                  <a:lnTo>
                    <a:pt x="364601" y="0"/>
                  </a:lnTo>
                  <a:lnTo>
                    <a:pt x="315117" y="3330"/>
                  </a:lnTo>
                  <a:lnTo>
                    <a:pt x="267659" y="13031"/>
                  </a:lnTo>
                  <a:lnTo>
                    <a:pt x="222662" y="28667"/>
                  </a:lnTo>
                  <a:lnTo>
                    <a:pt x="180559" y="49803"/>
                  </a:lnTo>
                  <a:lnTo>
                    <a:pt x="141784" y="76003"/>
                  </a:lnTo>
                  <a:lnTo>
                    <a:pt x="106771" y="106832"/>
                  </a:lnTo>
                  <a:lnTo>
                    <a:pt x="75954" y="141855"/>
                  </a:lnTo>
                  <a:lnTo>
                    <a:pt x="49768" y="180635"/>
                  </a:lnTo>
                  <a:lnTo>
                    <a:pt x="28645" y="222739"/>
                  </a:lnTo>
                  <a:lnTo>
                    <a:pt x="13020" y="267730"/>
                  </a:lnTo>
                  <a:lnTo>
                    <a:pt x="3327" y="315172"/>
                  </a:lnTo>
                  <a:lnTo>
                    <a:pt x="0" y="364632"/>
                  </a:lnTo>
                  <a:lnTo>
                    <a:pt x="0" y="1823091"/>
                  </a:lnTo>
                  <a:lnTo>
                    <a:pt x="3327" y="1872579"/>
                  </a:lnTo>
                  <a:lnTo>
                    <a:pt x="13020" y="1920040"/>
                  </a:lnTo>
                  <a:lnTo>
                    <a:pt x="28645" y="1965040"/>
                  </a:lnTo>
                  <a:lnTo>
                    <a:pt x="49768" y="2007145"/>
                  </a:lnTo>
                  <a:lnTo>
                    <a:pt x="75954" y="2045922"/>
                  </a:lnTo>
                  <a:lnTo>
                    <a:pt x="106771" y="2080935"/>
                  </a:lnTo>
                  <a:lnTo>
                    <a:pt x="141784" y="2111753"/>
                  </a:lnTo>
                  <a:lnTo>
                    <a:pt x="180559" y="2137939"/>
                  </a:lnTo>
                  <a:lnTo>
                    <a:pt x="222662" y="2159062"/>
                  </a:lnTo>
                  <a:lnTo>
                    <a:pt x="267659" y="2174687"/>
                  </a:lnTo>
                  <a:lnTo>
                    <a:pt x="315117" y="2184380"/>
                  </a:lnTo>
                  <a:lnTo>
                    <a:pt x="364601" y="2187708"/>
                  </a:lnTo>
                  <a:lnTo>
                    <a:pt x="4438893" y="2187708"/>
                  </a:lnTo>
                  <a:lnTo>
                    <a:pt x="4488387" y="2184380"/>
                  </a:lnTo>
                  <a:lnTo>
                    <a:pt x="4535857" y="2174687"/>
                  </a:lnTo>
                  <a:lnTo>
                    <a:pt x="4580870" y="2159062"/>
                  </a:lnTo>
                  <a:lnTo>
                    <a:pt x="4622989" y="2137939"/>
                  </a:lnTo>
                  <a:lnTo>
                    <a:pt x="4661781" y="2111753"/>
                  </a:lnTo>
                  <a:lnTo>
                    <a:pt x="4696811" y="2080935"/>
                  </a:lnTo>
                  <a:lnTo>
                    <a:pt x="4727645" y="2045922"/>
                  </a:lnTo>
                  <a:lnTo>
                    <a:pt x="4753846" y="2007145"/>
                  </a:lnTo>
                  <a:lnTo>
                    <a:pt x="4774982" y="1965040"/>
                  </a:lnTo>
                  <a:lnTo>
                    <a:pt x="4790618" y="1920040"/>
                  </a:lnTo>
                  <a:lnTo>
                    <a:pt x="4800318" y="1872579"/>
                  </a:lnTo>
                  <a:lnTo>
                    <a:pt x="4803647" y="1823091"/>
                  </a:lnTo>
                  <a:lnTo>
                    <a:pt x="4803647" y="364632"/>
                  </a:lnTo>
                  <a:lnTo>
                    <a:pt x="4800318" y="315172"/>
                  </a:lnTo>
                  <a:lnTo>
                    <a:pt x="4790618" y="267730"/>
                  </a:lnTo>
                  <a:lnTo>
                    <a:pt x="4774982" y="222739"/>
                  </a:lnTo>
                  <a:lnTo>
                    <a:pt x="4753846" y="180635"/>
                  </a:lnTo>
                  <a:lnTo>
                    <a:pt x="4727645" y="141855"/>
                  </a:lnTo>
                  <a:lnTo>
                    <a:pt x="4696811" y="106832"/>
                  </a:lnTo>
                  <a:lnTo>
                    <a:pt x="4661781" y="76003"/>
                  </a:lnTo>
                  <a:lnTo>
                    <a:pt x="4622989" y="49803"/>
                  </a:lnTo>
                  <a:lnTo>
                    <a:pt x="4580870" y="28667"/>
                  </a:lnTo>
                  <a:lnTo>
                    <a:pt x="4535857" y="13031"/>
                  </a:lnTo>
                  <a:lnTo>
                    <a:pt x="4488387" y="3330"/>
                  </a:lnTo>
                  <a:lnTo>
                    <a:pt x="4438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188210"/>
            </a:xfrm>
            <a:custGeom>
              <a:avLst/>
              <a:gdLst/>
              <a:ahLst/>
              <a:cxnLst/>
              <a:rect l="l" t="t" r="r" b="b"/>
              <a:pathLst>
                <a:path w="4803775" h="2188210">
                  <a:moveTo>
                    <a:pt x="0" y="364632"/>
                  </a:moveTo>
                  <a:lnTo>
                    <a:pt x="3327" y="315172"/>
                  </a:lnTo>
                  <a:lnTo>
                    <a:pt x="13020" y="267730"/>
                  </a:lnTo>
                  <a:lnTo>
                    <a:pt x="28645" y="222739"/>
                  </a:lnTo>
                  <a:lnTo>
                    <a:pt x="49768" y="180635"/>
                  </a:lnTo>
                  <a:lnTo>
                    <a:pt x="75954" y="141855"/>
                  </a:lnTo>
                  <a:lnTo>
                    <a:pt x="106771" y="106832"/>
                  </a:lnTo>
                  <a:lnTo>
                    <a:pt x="141784" y="76003"/>
                  </a:lnTo>
                  <a:lnTo>
                    <a:pt x="180559" y="49803"/>
                  </a:lnTo>
                  <a:lnTo>
                    <a:pt x="222662" y="28667"/>
                  </a:lnTo>
                  <a:lnTo>
                    <a:pt x="267659" y="13031"/>
                  </a:lnTo>
                  <a:lnTo>
                    <a:pt x="315117" y="3330"/>
                  </a:lnTo>
                  <a:lnTo>
                    <a:pt x="364601" y="0"/>
                  </a:lnTo>
                  <a:lnTo>
                    <a:pt x="4438893" y="0"/>
                  </a:lnTo>
                  <a:lnTo>
                    <a:pt x="4488387" y="3330"/>
                  </a:lnTo>
                  <a:lnTo>
                    <a:pt x="4535857" y="13031"/>
                  </a:lnTo>
                  <a:lnTo>
                    <a:pt x="4580870" y="28667"/>
                  </a:lnTo>
                  <a:lnTo>
                    <a:pt x="4622989" y="49803"/>
                  </a:lnTo>
                  <a:lnTo>
                    <a:pt x="4661781" y="76003"/>
                  </a:lnTo>
                  <a:lnTo>
                    <a:pt x="4696811" y="106832"/>
                  </a:lnTo>
                  <a:lnTo>
                    <a:pt x="4727645" y="141855"/>
                  </a:lnTo>
                  <a:lnTo>
                    <a:pt x="4753846" y="180635"/>
                  </a:lnTo>
                  <a:lnTo>
                    <a:pt x="4774982" y="222739"/>
                  </a:lnTo>
                  <a:lnTo>
                    <a:pt x="4790618" y="267730"/>
                  </a:lnTo>
                  <a:lnTo>
                    <a:pt x="4800318" y="315172"/>
                  </a:lnTo>
                  <a:lnTo>
                    <a:pt x="4803647" y="364632"/>
                  </a:lnTo>
                  <a:lnTo>
                    <a:pt x="4803647" y="1823091"/>
                  </a:lnTo>
                  <a:lnTo>
                    <a:pt x="4800318" y="1872579"/>
                  </a:lnTo>
                  <a:lnTo>
                    <a:pt x="4790618" y="1920040"/>
                  </a:lnTo>
                  <a:lnTo>
                    <a:pt x="4774982" y="1965040"/>
                  </a:lnTo>
                  <a:lnTo>
                    <a:pt x="4753846" y="2007145"/>
                  </a:lnTo>
                  <a:lnTo>
                    <a:pt x="4727645" y="2045922"/>
                  </a:lnTo>
                  <a:lnTo>
                    <a:pt x="4696811" y="2080935"/>
                  </a:lnTo>
                  <a:lnTo>
                    <a:pt x="4661781" y="2111753"/>
                  </a:lnTo>
                  <a:lnTo>
                    <a:pt x="4622989" y="2137939"/>
                  </a:lnTo>
                  <a:lnTo>
                    <a:pt x="4580870" y="2159062"/>
                  </a:lnTo>
                  <a:lnTo>
                    <a:pt x="4535857" y="2174687"/>
                  </a:lnTo>
                  <a:lnTo>
                    <a:pt x="4488387" y="2184380"/>
                  </a:lnTo>
                  <a:lnTo>
                    <a:pt x="4438893" y="2187708"/>
                  </a:lnTo>
                  <a:lnTo>
                    <a:pt x="364601" y="2187708"/>
                  </a:lnTo>
                  <a:lnTo>
                    <a:pt x="315117" y="2184380"/>
                  </a:lnTo>
                  <a:lnTo>
                    <a:pt x="267659" y="2174687"/>
                  </a:lnTo>
                  <a:lnTo>
                    <a:pt x="222662" y="2159062"/>
                  </a:lnTo>
                  <a:lnTo>
                    <a:pt x="180559" y="2137939"/>
                  </a:lnTo>
                  <a:lnTo>
                    <a:pt x="141784" y="2111753"/>
                  </a:lnTo>
                  <a:lnTo>
                    <a:pt x="106771" y="2080935"/>
                  </a:lnTo>
                  <a:lnTo>
                    <a:pt x="75954" y="2045922"/>
                  </a:lnTo>
                  <a:lnTo>
                    <a:pt x="49768" y="2007145"/>
                  </a:lnTo>
                  <a:lnTo>
                    <a:pt x="28645" y="1965040"/>
                  </a:lnTo>
                  <a:lnTo>
                    <a:pt x="13020" y="1920040"/>
                  </a:lnTo>
                  <a:lnTo>
                    <a:pt x="3327" y="1872579"/>
                  </a:lnTo>
                  <a:lnTo>
                    <a:pt x="0" y="1823091"/>
                  </a:lnTo>
                  <a:lnTo>
                    <a:pt x="0" y="36463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983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1023" y="1163634"/>
            <a:ext cx="311975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lightweight </a:t>
            </a:r>
            <a:r>
              <a:rPr sz="1350" spc="5" dirty="0">
                <a:latin typeface="Calibri"/>
                <a:cs typeface="Calibri"/>
              </a:rPr>
              <a:t>software  </a:t>
            </a:r>
            <a:r>
              <a:rPr sz="1350" spc="-15" dirty="0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1023" y="1784022"/>
            <a:ext cx="3040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works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10" dirty="0">
                <a:latin typeface="Calibri"/>
                <a:cs typeface="Calibri"/>
              </a:rPr>
              <a:t>top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underlying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OS </a:t>
            </a:r>
            <a:r>
              <a:rPr sz="1350" spc="-25" dirty="0">
                <a:latin typeface="Calibri"/>
                <a:cs typeface="Calibri"/>
              </a:rPr>
              <a:t>kernel.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023" y="2194240"/>
            <a:ext cx="34112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small </a:t>
            </a:r>
            <a:r>
              <a:rPr sz="1350" spc="-10" dirty="0">
                <a:latin typeface="Calibri"/>
                <a:cs typeface="Calibri"/>
              </a:rPr>
              <a:t>in size </a:t>
            </a:r>
            <a:r>
              <a:rPr sz="1350" spc="-5" dirty="0">
                <a:latin typeface="Calibri"/>
                <a:cs typeface="Calibri"/>
              </a:rPr>
              <a:t>and therefore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25" dirty="0">
                <a:latin typeface="Calibri"/>
                <a:cs typeface="Calibri"/>
              </a:rPr>
              <a:t>highly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1023" y="2604696"/>
            <a:ext cx="25253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docker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" y="828675"/>
            <a:ext cx="3850640" cy="2036445"/>
            <a:chOff x="381000" y="828675"/>
            <a:chExt cx="3850640" cy="2036445"/>
          </a:xfrm>
        </p:grpSpPr>
        <p:sp>
          <p:nvSpPr>
            <p:cNvPr id="14" name="object 14"/>
            <p:cNvSpPr/>
            <p:nvPr/>
          </p:nvSpPr>
          <p:spPr>
            <a:xfrm>
              <a:off x="3970903" y="1239585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0903" y="1714464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0903" y="2170759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0903" y="2604337"/>
              <a:ext cx="260273" cy="260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00" y="828675"/>
              <a:ext cx="2238375" cy="666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0525" y="827327"/>
            <a:ext cx="2247900" cy="1392555"/>
            <a:chOff x="390525" y="827327"/>
            <a:chExt cx="2247900" cy="1392555"/>
          </a:xfrm>
        </p:grpSpPr>
        <p:sp>
          <p:nvSpPr>
            <p:cNvPr id="22" name="object 22"/>
            <p:cNvSpPr/>
            <p:nvPr/>
          </p:nvSpPr>
          <p:spPr>
            <a:xfrm>
              <a:off x="670508" y="827327"/>
              <a:ext cx="454520" cy="413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761" y="956623"/>
              <a:ext cx="532128" cy="413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525" y="1552575"/>
              <a:ext cx="2247900" cy="666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7175" y="1658547"/>
            <a:ext cx="2524125" cy="2132965"/>
            <a:chOff x="257175" y="1658547"/>
            <a:chExt cx="2524125" cy="2132965"/>
          </a:xfrm>
        </p:grpSpPr>
        <p:sp>
          <p:nvSpPr>
            <p:cNvPr id="28" name="object 28"/>
            <p:cNvSpPr/>
            <p:nvPr/>
          </p:nvSpPr>
          <p:spPr>
            <a:xfrm>
              <a:off x="486981" y="1658547"/>
              <a:ext cx="532128" cy="413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" y="2838449"/>
              <a:ext cx="2524125" cy="952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750" y="2867024"/>
              <a:ext cx="2409825" cy="838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1475" y="2247900"/>
            <a:ext cx="2295525" cy="1255395"/>
            <a:chOff x="371475" y="2247900"/>
            <a:chExt cx="2295525" cy="1255395"/>
          </a:xfrm>
        </p:grpSpPr>
        <p:sp>
          <p:nvSpPr>
            <p:cNvPr id="34" name="object 34"/>
            <p:cNvSpPr/>
            <p:nvPr/>
          </p:nvSpPr>
          <p:spPr>
            <a:xfrm>
              <a:off x="520650" y="3087752"/>
              <a:ext cx="457099" cy="415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475" y="2247900"/>
              <a:ext cx="2295525" cy="7239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5494" y="2361105"/>
              <a:ext cx="492252" cy="44749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1475" y="3667125"/>
            <a:ext cx="2295525" cy="723900"/>
            <a:chOff x="371475" y="3667125"/>
            <a:chExt cx="2295525" cy="723900"/>
          </a:xfrm>
        </p:grpSpPr>
        <p:sp>
          <p:nvSpPr>
            <p:cNvPr id="40" name="object 40"/>
            <p:cNvSpPr/>
            <p:nvPr/>
          </p:nvSpPr>
          <p:spPr>
            <a:xfrm>
              <a:off x="371475" y="3667125"/>
              <a:ext cx="2295525" cy="7239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1475" y="4381500"/>
            <a:ext cx="2295525" cy="723900"/>
            <a:chOff x="371475" y="4381500"/>
            <a:chExt cx="2295525" cy="723900"/>
          </a:xfrm>
        </p:grpSpPr>
        <p:sp>
          <p:nvSpPr>
            <p:cNvPr id="44" name="object 44"/>
            <p:cNvSpPr/>
            <p:nvPr/>
          </p:nvSpPr>
          <p:spPr>
            <a:xfrm>
              <a:off x="371475" y="4381500"/>
              <a:ext cx="2295525" cy="7239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97686" y="3716682"/>
            <a:ext cx="6100770" cy="1220252"/>
            <a:chOff x="497686" y="3716682"/>
            <a:chExt cx="6100770" cy="1220252"/>
          </a:xfrm>
        </p:grpSpPr>
        <p:sp>
          <p:nvSpPr>
            <p:cNvPr id="48" name="object 48"/>
            <p:cNvSpPr/>
            <p:nvPr/>
          </p:nvSpPr>
          <p:spPr>
            <a:xfrm>
              <a:off x="515989" y="4497934"/>
              <a:ext cx="482903" cy="439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7686" y="3796119"/>
              <a:ext cx="454862" cy="454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28874" y="3716682"/>
              <a:ext cx="969582" cy="9726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723084"/>
            <a:ext cx="8571865" cy="2925445"/>
            <a:chOff x="288036" y="723084"/>
            <a:chExt cx="8571865" cy="2925445"/>
          </a:xfrm>
        </p:grpSpPr>
        <p:sp>
          <p:nvSpPr>
            <p:cNvPr id="3" name="object 3"/>
            <p:cNvSpPr/>
            <p:nvPr/>
          </p:nvSpPr>
          <p:spPr>
            <a:xfrm>
              <a:off x="400050" y="2981325"/>
              <a:ext cx="2238375" cy="666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495675" y="942975"/>
            <a:ext cx="4895850" cy="2571750"/>
            <a:chOff x="3495675" y="942975"/>
            <a:chExt cx="4895850" cy="2571750"/>
          </a:xfrm>
        </p:grpSpPr>
        <p:sp>
          <p:nvSpPr>
            <p:cNvPr id="6" name="object 6"/>
            <p:cNvSpPr/>
            <p:nvPr/>
          </p:nvSpPr>
          <p:spPr>
            <a:xfrm>
              <a:off x="3495675" y="942975"/>
              <a:ext cx="4895850" cy="2571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487930"/>
            </a:xfrm>
            <a:custGeom>
              <a:avLst/>
              <a:gdLst/>
              <a:ahLst/>
              <a:cxnLst/>
              <a:rect l="l" t="t" r="r" b="b"/>
              <a:pathLst>
                <a:path w="4803775" h="2487929">
                  <a:moveTo>
                    <a:pt x="4388997" y="0"/>
                  </a:moveTo>
                  <a:lnTo>
                    <a:pt x="414649" y="0"/>
                  </a:lnTo>
                  <a:lnTo>
                    <a:pt x="366272" y="2790"/>
                  </a:lnTo>
                  <a:lnTo>
                    <a:pt x="319538" y="10953"/>
                  </a:lnTo>
                  <a:lnTo>
                    <a:pt x="274760" y="24177"/>
                  </a:lnTo>
                  <a:lnTo>
                    <a:pt x="232247" y="42152"/>
                  </a:lnTo>
                  <a:lnTo>
                    <a:pt x="192310" y="64565"/>
                  </a:lnTo>
                  <a:lnTo>
                    <a:pt x="155259" y="91106"/>
                  </a:lnTo>
                  <a:lnTo>
                    <a:pt x="121405" y="121462"/>
                  </a:lnTo>
                  <a:lnTo>
                    <a:pt x="91058" y="155323"/>
                  </a:lnTo>
                  <a:lnTo>
                    <a:pt x="64528" y="192378"/>
                  </a:lnTo>
                  <a:lnTo>
                    <a:pt x="42125" y="232314"/>
                  </a:lnTo>
                  <a:lnTo>
                    <a:pt x="24161" y="274821"/>
                  </a:lnTo>
                  <a:lnTo>
                    <a:pt x="10945" y="319586"/>
                  </a:lnTo>
                  <a:lnTo>
                    <a:pt x="2788" y="366300"/>
                  </a:lnTo>
                  <a:lnTo>
                    <a:pt x="0" y="414649"/>
                  </a:lnTo>
                  <a:lnTo>
                    <a:pt x="0" y="2073158"/>
                  </a:lnTo>
                  <a:lnTo>
                    <a:pt x="2788" y="2121510"/>
                  </a:lnTo>
                  <a:lnTo>
                    <a:pt x="10945" y="2168226"/>
                  </a:lnTo>
                  <a:lnTo>
                    <a:pt x="24161" y="2212994"/>
                  </a:lnTo>
                  <a:lnTo>
                    <a:pt x="42125" y="2255502"/>
                  </a:lnTo>
                  <a:lnTo>
                    <a:pt x="64528" y="2295439"/>
                  </a:lnTo>
                  <a:lnTo>
                    <a:pt x="91058" y="2332494"/>
                  </a:lnTo>
                  <a:lnTo>
                    <a:pt x="121405" y="2366355"/>
                  </a:lnTo>
                  <a:lnTo>
                    <a:pt x="155259" y="2396712"/>
                  </a:lnTo>
                  <a:lnTo>
                    <a:pt x="192310" y="2423252"/>
                  </a:lnTo>
                  <a:lnTo>
                    <a:pt x="232247" y="2445665"/>
                  </a:lnTo>
                  <a:lnTo>
                    <a:pt x="274760" y="2463639"/>
                  </a:lnTo>
                  <a:lnTo>
                    <a:pt x="319538" y="2476864"/>
                  </a:lnTo>
                  <a:lnTo>
                    <a:pt x="366272" y="2485027"/>
                  </a:lnTo>
                  <a:lnTo>
                    <a:pt x="414649" y="2487817"/>
                  </a:lnTo>
                  <a:lnTo>
                    <a:pt x="4388997" y="2487817"/>
                  </a:lnTo>
                  <a:lnTo>
                    <a:pt x="4437347" y="2485027"/>
                  </a:lnTo>
                  <a:lnTo>
                    <a:pt x="4484061" y="2476864"/>
                  </a:lnTo>
                  <a:lnTo>
                    <a:pt x="4528826" y="2463639"/>
                  </a:lnTo>
                  <a:lnTo>
                    <a:pt x="4571333" y="2445665"/>
                  </a:lnTo>
                  <a:lnTo>
                    <a:pt x="4611269" y="2423252"/>
                  </a:lnTo>
                  <a:lnTo>
                    <a:pt x="4648323" y="2396712"/>
                  </a:lnTo>
                  <a:lnTo>
                    <a:pt x="4682185" y="2366355"/>
                  </a:lnTo>
                  <a:lnTo>
                    <a:pt x="4712541" y="2332494"/>
                  </a:lnTo>
                  <a:lnTo>
                    <a:pt x="4739082" y="2295439"/>
                  </a:lnTo>
                  <a:lnTo>
                    <a:pt x="4761495" y="2255502"/>
                  </a:lnTo>
                  <a:lnTo>
                    <a:pt x="4779470" y="2212994"/>
                  </a:lnTo>
                  <a:lnTo>
                    <a:pt x="4792694" y="2168226"/>
                  </a:lnTo>
                  <a:lnTo>
                    <a:pt x="4800857" y="2121510"/>
                  </a:lnTo>
                  <a:lnTo>
                    <a:pt x="4803647" y="2073158"/>
                  </a:lnTo>
                  <a:lnTo>
                    <a:pt x="4803647" y="414649"/>
                  </a:lnTo>
                  <a:lnTo>
                    <a:pt x="4800857" y="366300"/>
                  </a:lnTo>
                  <a:lnTo>
                    <a:pt x="4792694" y="319586"/>
                  </a:lnTo>
                  <a:lnTo>
                    <a:pt x="4779470" y="274821"/>
                  </a:lnTo>
                  <a:lnTo>
                    <a:pt x="4761495" y="232314"/>
                  </a:lnTo>
                  <a:lnTo>
                    <a:pt x="4739082" y="192378"/>
                  </a:lnTo>
                  <a:lnTo>
                    <a:pt x="4712541" y="155323"/>
                  </a:lnTo>
                  <a:lnTo>
                    <a:pt x="4682185" y="121462"/>
                  </a:lnTo>
                  <a:lnTo>
                    <a:pt x="4648323" y="91106"/>
                  </a:lnTo>
                  <a:lnTo>
                    <a:pt x="4611269" y="64565"/>
                  </a:lnTo>
                  <a:lnTo>
                    <a:pt x="4571333" y="42152"/>
                  </a:lnTo>
                  <a:lnTo>
                    <a:pt x="4528826" y="24177"/>
                  </a:lnTo>
                  <a:lnTo>
                    <a:pt x="4484061" y="10953"/>
                  </a:lnTo>
                  <a:lnTo>
                    <a:pt x="4437347" y="2790"/>
                  </a:lnTo>
                  <a:lnTo>
                    <a:pt x="438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4222" y="956553"/>
              <a:ext cx="4803775" cy="2487930"/>
            </a:xfrm>
            <a:custGeom>
              <a:avLst/>
              <a:gdLst/>
              <a:ahLst/>
              <a:cxnLst/>
              <a:rect l="l" t="t" r="r" b="b"/>
              <a:pathLst>
                <a:path w="4803775" h="2487929">
                  <a:moveTo>
                    <a:pt x="0" y="414649"/>
                  </a:moveTo>
                  <a:lnTo>
                    <a:pt x="2788" y="366300"/>
                  </a:lnTo>
                  <a:lnTo>
                    <a:pt x="10945" y="319586"/>
                  </a:lnTo>
                  <a:lnTo>
                    <a:pt x="24161" y="274821"/>
                  </a:lnTo>
                  <a:lnTo>
                    <a:pt x="42125" y="232314"/>
                  </a:lnTo>
                  <a:lnTo>
                    <a:pt x="64528" y="192378"/>
                  </a:lnTo>
                  <a:lnTo>
                    <a:pt x="91058" y="155323"/>
                  </a:lnTo>
                  <a:lnTo>
                    <a:pt x="121405" y="121462"/>
                  </a:lnTo>
                  <a:lnTo>
                    <a:pt x="155259" y="91106"/>
                  </a:lnTo>
                  <a:lnTo>
                    <a:pt x="192310" y="64565"/>
                  </a:lnTo>
                  <a:lnTo>
                    <a:pt x="232247" y="42152"/>
                  </a:lnTo>
                  <a:lnTo>
                    <a:pt x="274760" y="24177"/>
                  </a:lnTo>
                  <a:lnTo>
                    <a:pt x="319538" y="10953"/>
                  </a:lnTo>
                  <a:lnTo>
                    <a:pt x="366272" y="2790"/>
                  </a:lnTo>
                  <a:lnTo>
                    <a:pt x="414649" y="0"/>
                  </a:lnTo>
                  <a:lnTo>
                    <a:pt x="4388997" y="0"/>
                  </a:lnTo>
                  <a:lnTo>
                    <a:pt x="4437347" y="2790"/>
                  </a:lnTo>
                  <a:lnTo>
                    <a:pt x="4484061" y="10953"/>
                  </a:lnTo>
                  <a:lnTo>
                    <a:pt x="4528826" y="24177"/>
                  </a:lnTo>
                  <a:lnTo>
                    <a:pt x="4571333" y="42152"/>
                  </a:lnTo>
                  <a:lnTo>
                    <a:pt x="4611269" y="64565"/>
                  </a:lnTo>
                  <a:lnTo>
                    <a:pt x="4648323" y="91106"/>
                  </a:lnTo>
                  <a:lnTo>
                    <a:pt x="4682185" y="121462"/>
                  </a:lnTo>
                  <a:lnTo>
                    <a:pt x="4712541" y="155323"/>
                  </a:lnTo>
                  <a:lnTo>
                    <a:pt x="4739082" y="192378"/>
                  </a:lnTo>
                  <a:lnTo>
                    <a:pt x="4761495" y="232314"/>
                  </a:lnTo>
                  <a:lnTo>
                    <a:pt x="4779470" y="274821"/>
                  </a:lnTo>
                  <a:lnTo>
                    <a:pt x="4792694" y="319586"/>
                  </a:lnTo>
                  <a:lnTo>
                    <a:pt x="4800857" y="366300"/>
                  </a:lnTo>
                  <a:lnTo>
                    <a:pt x="4803647" y="414649"/>
                  </a:lnTo>
                  <a:lnTo>
                    <a:pt x="4803647" y="2073158"/>
                  </a:lnTo>
                  <a:lnTo>
                    <a:pt x="4800857" y="2121510"/>
                  </a:lnTo>
                  <a:lnTo>
                    <a:pt x="4792694" y="2168226"/>
                  </a:lnTo>
                  <a:lnTo>
                    <a:pt x="4779470" y="2212994"/>
                  </a:lnTo>
                  <a:lnTo>
                    <a:pt x="4761495" y="2255502"/>
                  </a:lnTo>
                  <a:lnTo>
                    <a:pt x="4739082" y="2295439"/>
                  </a:lnTo>
                  <a:lnTo>
                    <a:pt x="4712541" y="2332494"/>
                  </a:lnTo>
                  <a:lnTo>
                    <a:pt x="4682185" y="2366355"/>
                  </a:lnTo>
                  <a:lnTo>
                    <a:pt x="4648323" y="2396712"/>
                  </a:lnTo>
                  <a:lnTo>
                    <a:pt x="4611269" y="2423252"/>
                  </a:lnTo>
                  <a:lnTo>
                    <a:pt x="4571333" y="2445665"/>
                  </a:lnTo>
                  <a:lnTo>
                    <a:pt x="4528826" y="2463639"/>
                  </a:lnTo>
                  <a:lnTo>
                    <a:pt x="4484061" y="2476864"/>
                  </a:lnTo>
                  <a:lnTo>
                    <a:pt x="4437347" y="2485027"/>
                  </a:lnTo>
                  <a:lnTo>
                    <a:pt x="4388997" y="2487817"/>
                  </a:lnTo>
                  <a:lnTo>
                    <a:pt x="414649" y="2487817"/>
                  </a:lnTo>
                  <a:lnTo>
                    <a:pt x="366272" y="2485027"/>
                  </a:lnTo>
                  <a:lnTo>
                    <a:pt x="319538" y="2476864"/>
                  </a:lnTo>
                  <a:lnTo>
                    <a:pt x="274760" y="2463639"/>
                  </a:lnTo>
                  <a:lnTo>
                    <a:pt x="232247" y="2445665"/>
                  </a:lnTo>
                  <a:lnTo>
                    <a:pt x="192310" y="2423252"/>
                  </a:lnTo>
                  <a:lnTo>
                    <a:pt x="155259" y="2396712"/>
                  </a:lnTo>
                  <a:lnTo>
                    <a:pt x="121405" y="2366355"/>
                  </a:lnTo>
                  <a:lnTo>
                    <a:pt x="91058" y="2332494"/>
                  </a:lnTo>
                  <a:lnTo>
                    <a:pt x="64528" y="2295439"/>
                  </a:lnTo>
                  <a:lnTo>
                    <a:pt x="42125" y="2255502"/>
                  </a:lnTo>
                  <a:lnTo>
                    <a:pt x="24161" y="2212994"/>
                  </a:lnTo>
                  <a:lnTo>
                    <a:pt x="10945" y="2168226"/>
                  </a:lnTo>
                  <a:lnTo>
                    <a:pt x="2788" y="2121510"/>
                  </a:lnTo>
                  <a:lnTo>
                    <a:pt x="0" y="2073158"/>
                  </a:lnTo>
                  <a:lnTo>
                    <a:pt x="0" y="41464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059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sp>
          <p:nvSpPr>
            <p:cNvPr id="11" name="object 11"/>
            <p:cNvSpPr/>
            <p:nvPr/>
          </p:nvSpPr>
          <p:spPr>
            <a:xfrm>
              <a:off x="381000" y="828675"/>
              <a:ext cx="2238375" cy="666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sp>
          <p:nvSpPr>
            <p:cNvPr id="15" name="object 15"/>
            <p:cNvSpPr/>
            <p:nvPr/>
          </p:nvSpPr>
          <p:spPr>
            <a:xfrm>
              <a:off x="670508" y="827327"/>
              <a:ext cx="454520" cy="413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761" y="956623"/>
              <a:ext cx="532128" cy="413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90525" y="1552575"/>
            <a:ext cx="2247900" cy="666750"/>
            <a:chOff x="390525" y="1552575"/>
            <a:chExt cx="2247900" cy="666750"/>
          </a:xfrm>
        </p:grpSpPr>
        <p:sp>
          <p:nvSpPr>
            <p:cNvPr id="18" name="object 18"/>
            <p:cNvSpPr/>
            <p:nvPr/>
          </p:nvSpPr>
          <p:spPr>
            <a:xfrm>
              <a:off x="390525" y="1552575"/>
              <a:ext cx="2247900" cy="666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sp>
          <p:nvSpPr>
            <p:cNvPr id="24" name="object 24"/>
            <p:cNvSpPr/>
            <p:nvPr/>
          </p:nvSpPr>
          <p:spPr>
            <a:xfrm>
              <a:off x="520650" y="3087752"/>
              <a:ext cx="457099" cy="415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0050" y="2276475"/>
              <a:ext cx="2238375" cy="666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494" y="2361105"/>
              <a:ext cx="492252" cy="447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7175" y="3552825"/>
            <a:ext cx="2524125" cy="952500"/>
            <a:chOff x="257175" y="3552825"/>
            <a:chExt cx="2524125" cy="952500"/>
          </a:xfrm>
        </p:grpSpPr>
        <p:sp>
          <p:nvSpPr>
            <p:cNvPr id="30" name="object 30"/>
            <p:cNvSpPr/>
            <p:nvPr/>
          </p:nvSpPr>
          <p:spPr>
            <a:xfrm>
              <a:off x="257175" y="3552825"/>
              <a:ext cx="2524125" cy="952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750" y="3590925"/>
              <a:ext cx="2409825" cy="8286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75" y="725424"/>
            <a:ext cx="2453006" cy="4379975"/>
            <a:chOff x="371475" y="725424"/>
            <a:chExt cx="2453006" cy="4379975"/>
          </a:xfrm>
        </p:grpSpPr>
        <p:sp>
          <p:nvSpPr>
            <p:cNvPr id="35" name="object 35"/>
            <p:cNvSpPr/>
            <p:nvPr/>
          </p:nvSpPr>
          <p:spPr>
            <a:xfrm>
              <a:off x="371475" y="4381499"/>
              <a:ext cx="2295525" cy="7239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5989" y="4497934"/>
              <a:ext cx="482903" cy="439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78762" y="725424"/>
              <a:ext cx="45719" cy="4046765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273299" y="1127439"/>
            <a:ext cx="27158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dirty="0">
                <a:latin typeface="Calibri"/>
                <a:cs typeface="Calibri"/>
              </a:rPr>
              <a:t>cannot </a:t>
            </a:r>
            <a:r>
              <a:rPr sz="1350" spc="-15" dirty="0">
                <a:latin typeface="Calibri"/>
                <a:cs typeface="Calibri"/>
              </a:rPr>
              <a:t>persist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data.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3299" y="1537645"/>
            <a:ext cx="3342004" cy="4413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persist </a:t>
            </a:r>
            <a:r>
              <a:rPr sz="1350" spc="-5" dirty="0">
                <a:latin typeface="Calibri"/>
                <a:cs typeface="Calibri"/>
              </a:rPr>
              <a:t>data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containers,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5" dirty="0">
                <a:latin typeface="Calibri"/>
                <a:cs typeface="Calibri"/>
              </a:rPr>
              <a:t>use </a:t>
            </a:r>
            <a:r>
              <a:rPr sz="1350" spc="-10" dirty="0">
                <a:latin typeface="Calibri"/>
                <a:cs typeface="Calibri"/>
              </a:rPr>
              <a:t>Docker  </a:t>
            </a:r>
            <a:r>
              <a:rPr sz="1350" spc="-25" dirty="0">
                <a:latin typeface="Calibri"/>
                <a:cs typeface="Calibri"/>
              </a:rPr>
              <a:t>Volume.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3299" y="2158045"/>
            <a:ext cx="36728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25" dirty="0">
                <a:latin typeface="Calibri"/>
                <a:cs typeface="Calibri"/>
              </a:rPr>
              <a:t>Volume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connect to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containers  </a:t>
            </a:r>
            <a:r>
              <a:rPr sz="1350" spc="-20" dirty="0">
                <a:latin typeface="Calibri"/>
                <a:cs typeface="Calibri"/>
              </a:rPr>
              <a:t>simultaneously.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3299" y="2778051"/>
            <a:ext cx="34645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5" dirty="0">
                <a:latin typeface="Calibri"/>
                <a:cs typeface="Calibri"/>
              </a:rPr>
              <a:t>not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15" dirty="0">
                <a:latin typeface="Calibri"/>
                <a:cs typeface="Calibri"/>
              </a:rPr>
              <a:t>explicitly,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volume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automatically  created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7686" y="1132131"/>
            <a:ext cx="5807207" cy="3640058"/>
            <a:chOff x="497686" y="1132131"/>
            <a:chExt cx="5807207" cy="3640058"/>
          </a:xfrm>
        </p:grpSpPr>
        <p:sp>
          <p:nvSpPr>
            <p:cNvPr id="46" name="object 46"/>
            <p:cNvSpPr/>
            <p:nvPr/>
          </p:nvSpPr>
          <p:spPr>
            <a:xfrm>
              <a:off x="3893058" y="1132131"/>
              <a:ext cx="260273" cy="2602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3058" y="1654875"/>
              <a:ext cx="260273" cy="2602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3058" y="2199971"/>
              <a:ext cx="260273" cy="2602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90893" y="2724608"/>
              <a:ext cx="260273" cy="2602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27162" y="3678238"/>
              <a:ext cx="777731" cy="1093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7686" y="3796119"/>
              <a:ext cx="454862" cy="45486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777088"/>
            <a:ext cx="4495800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What is Virtualization?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723084"/>
            <a:ext cx="8571865" cy="3639820"/>
            <a:chOff x="288036" y="723084"/>
            <a:chExt cx="8571865" cy="3639820"/>
          </a:xfrm>
        </p:grpSpPr>
        <p:sp>
          <p:nvSpPr>
            <p:cNvPr id="3" name="object 3"/>
            <p:cNvSpPr/>
            <p:nvPr/>
          </p:nvSpPr>
          <p:spPr>
            <a:xfrm>
              <a:off x="400050" y="3695700"/>
              <a:ext cx="2238375" cy="666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5675" y="942974"/>
              <a:ext cx="4895850" cy="2543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4222" y="956553"/>
              <a:ext cx="4803775" cy="2457450"/>
            </a:xfrm>
            <a:custGeom>
              <a:avLst/>
              <a:gdLst/>
              <a:ahLst/>
              <a:cxnLst/>
              <a:rect l="l" t="t" r="r" b="b"/>
              <a:pathLst>
                <a:path w="4803775" h="2457450">
                  <a:moveTo>
                    <a:pt x="4394057" y="0"/>
                  </a:moveTo>
                  <a:lnTo>
                    <a:pt x="409437" y="0"/>
                  </a:lnTo>
                  <a:lnTo>
                    <a:pt x="361676" y="2755"/>
                  </a:lnTo>
                  <a:lnTo>
                    <a:pt x="315536" y="10818"/>
                  </a:lnTo>
                  <a:lnTo>
                    <a:pt x="271325" y="23880"/>
                  </a:lnTo>
                  <a:lnTo>
                    <a:pt x="229348" y="41634"/>
                  </a:lnTo>
                  <a:lnTo>
                    <a:pt x="189913" y="63772"/>
                  </a:lnTo>
                  <a:lnTo>
                    <a:pt x="153327" y="89988"/>
                  </a:lnTo>
                  <a:lnTo>
                    <a:pt x="119896" y="119973"/>
                  </a:lnTo>
                  <a:lnTo>
                    <a:pt x="89928" y="153420"/>
                  </a:lnTo>
                  <a:lnTo>
                    <a:pt x="63728" y="190021"/>
                  </a:lnTo>
                  <a:lnTo>
                    <a:pt x="41604" y="229470"/>
                  </a:lnTo>
                  <a:lnTo>
                    <a:pt x="23862" y="271459"/>
                  </a:lnTo>
                  <a:lnTo>
                    <a:pt x="10810" y="315680"/>
                  </a:lnTo>
                  <a:lnTo>
                    <a:pt x="2753" y="361826"/>
                  </a:lnTo>
                  <a:lnTo>
                    <a:pt x="0" y="409590"/>
                  </a:lnTo>
                  <a:lnTo>
                    <a:pt x="0" y="2047500"/>
                  </a:lnTo>
                  <a:lnTo>
                    <a:pt x="2753" y="2095263"/>
                  </a:lnTo>
                  <a:lnTo>
                    <a:pt x="10810" y="2141409"/>
                  </a:lnTo>
                  <a:lnTo>
                    <a:pt x="23862" y="2185630"/>
                  </a:lnTo>
                  <a:lnTo>
                    <a:pt x="41604" y="2227617"/>
                  </a:lnTo>
                  <a:lnTo>
                    <a:pt x="63728" y="2267065"/>
                  </a:lnTo>
                  <a:lnTo>
                    <a:pt x="89928" y="2303665"/>
                  </a:lnTo>
                  <a:lnTo>
                    <a:pt x="119896" y="2337110"/>
                  </a:lnTo>
                  <a:lnTo>
                    <a:pt x="153327" y="2367093"/>
                  </a:lnTo>
                  <a:lnTo>
                    <a:pt x="189913" y="2393307"/>
                  </a:lnTo>
                  <a:lnTo>
                    <a:pt x="229348" y="2415444"/>
                  </a:lnTo>
                  <a:lnTo>
                    <a:pt x="271325" y="2433196"/>
                  </a:lnTo>
                  <a:lnTo>
                    <a:pt x="315536" y="2446257"/>
                  </a:lnTo>
                  <a:lnTo>
                    <a:pt x="361676" y="2454319"/>
                  </a:lnTo>
                  <a:lnTo>
                    <a:pt x="409437" y="2457075"/>
                  </a:lnTo>
                  <a:lnTo>
                    <a:pt x="4394057" y="2457075"/>
                  </a:lnTo>
                  <a:lnTo>
                    <a:pt x="4441821" y="2454319"/>
                  </a:lnTo>
                  <a:lnTo>
                    <a:pt x="4487967" y="2446257"/>
                  </a:lnTo>
                  <a:lnTo>
                    <a:pt x="4532188" y="2433196"/>
                  </a:lnTo>
                  <a:lnTo>
                    <a:pt x="4574177" y="2415444"/>
                  </a:lnTo>
                  <a:lnTo>
                    <a:pt x="4613626" y="2393307"/>
                  </a:lnTo>
                  <a:lnTo>
                    <a:pt x="4650227" y="2367093"/>
                  </a:lnTo>
                  <a:lnTo>
                    <a:pt x="4683674" y="2337110"/>
                  </a:lnTo>
                  <a:lnTo>
                    <a:pt x="4713659" y="2303665"/>
                  </a:lnTo>
                  <a:lnTo>
                    <a:pt x="4739875" y="2267065"/>
                  </a:lnTo>
                  <a:lnTo>
                    <a:pt x="4762013" y="2227617"/>
                  </a:lnTo>
                  <a:lnTo>
                    <a:pt x="4779767" y="2185630"/>
                  </a:lnTo>
                  <a:lnTo>
                    <a:pt x="4792829" y="2141409"/>
                  </a:lnTo>
                  <a:lnTo>
                    <a:pt x="4800892" y="2095263"/>
                  </a:lnTo>
                  <a:lnTo>
                    <a:pt x="4803647" y="2047500"/>
                  </a:lnTo>
                  <a:lnTo>
                    <a:pt x="4803647" y="409590"/>
                  </a:lnTo>
                  <a:lnTo>
                    <a:pt x="4800892" y="361826"/>
                  </a:lnTo>
                  <a:lnTo>
                    <a:pt x="4792829" y="315680"/>
                  </a:lnTo>
                  <a:lnTo>
                    <a:pt x="4779767" y="271459"/>
                  </a:lnTo>
                  <a:lnTo>
                    <a:pt x="4762013" y="229470"/>
                  </a:lnTo>
                  <a:lnTo>
                    <a:pt x="4739875" y="190021"/>
                  </a:lnTo>
                  <a:lnTo>
                    <a:pt x="4713659" y="153420"/>
                  </a:lnTo>
                  <a:lnTo>
                    <a:pt x="4683674" y="119973"/>
                  </a:lnTo>
                  <a:lnTo>
                    <a:pt x="4650227" y="89988"/>
                  </a:lnTo>
                  <a:lnTo>
                    <a:pt x="4613626" y="63772"/>
                  </a:lnTo>
                  <a:lnTo>
                    <a:pt x="4574177" y="41634"/>
                  </a:lnTo>
                  <a:lnTo>
                    <a:pt x="4532188" y="23880"/>
                  </a:lnTo>
                  <a:lnTo>
                    <a:pt x="4487967" y="10818"/>
                  </a:lnTo>
                  <a:lnTo>
                    <a:pt x="4441821" y="2755"/>
                  </a:lnTo>
                  <a:lnTo>
                    <a:pt x="4394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457450"/>
            </a:xfrm>
            <a:custGeom>
              <a:avLst/>
              <a:gdLst/>
              <a:ahLst/>
              <a:cxnLst/>
              <a:rect l="l" t="t" r="r" b="b"/>
              <a:pathLst>
                <a:path w="4803775" h="2457450">
                  <a:moveTo>
                    <a:pt x="0" y="409590"/>
                  </a:moveTo>
                  <a:lnTo>
                    <a:pt x="2753" y="361826"/>
                  </a:lnTo>
                  <a:lnTo>
                    <a:pt x="10810" y="315680"/>
                  </a:lnTo>
                  <a:lnTo>
                    <a:pt x="23862" y="271459"/>
                  </a:lnTo>
                  <a:lnTo>
                    <a:pt x="41604" y="229470"/>
                  </a:lnTo>
                  <a:lnTo>
                    <a:pt x="63728" y="190021"/>
                  </a:lnTo>
                  <a:lnTo>
                    <a:pt x="89928" y="153420"/>
                  </a:lnTo>
                  <a:lnTo>
                    <a:pt x="119896" y="119973"/>
                  </a:lnTo>
                  <a:lnTo>
                    <a:pt x="153327" y="89988"/>
                  </a:lnTo>
                  <a:lnTo>
                    <a:pt x="189913" y="63772"/>
                  </a:lnTo>
                  <a:lnTo>
                    <a:pt x="229348" y="41634"/>
                  </a:lnTo>
                  <a:lnTo>
                    <a:pt x="271325" y="23880"/>
                  </a:lnTo>
                  <a:lnTo>
                    <a:pt x="315536" y="10818"/>
                  </a:lnTo>
                  <a:lnTo>
                    <a:pt x="361676" y="2755"/>
                  </a:lnTo>
                  <a:lnTo>
                    <a:pt x="409437" y="0"/>
                  </a:lnTo>
                  <a:lnTo>
                    <a:pt x="4394057" y="0"/>
                  </a:lnTo>
                  <a:lnTo>
                    <a:pt x="4441821" y="2755"/>
                  </a:lnTo>
                  <a:lnTo>
                    <a:pt x="4487967" y="10818"/>
                  </a:lnTo>
                  <a:lnTo>
                    <a:pt x="4532188" y="23880"/>
                  </a:lnTo>
                  <a:lnTo>
                    <a:pt x="4574177" y="41634"/>
                  </a:lnTo>
                  <a:lnTo>
                    <a:pt x="4613626" y="63772"/>
                  </a:lnTo>
                  <a:lnTo>
                    <a:pt x="4650227" y="89988"/>
                  </a:lnTo>
                  <a:lnTo>
                    <a:pt x="4683674" y="119973"/>
                  </a:lnTo>
                  <a:lnTo>
                    <a:pt x="4713659" y="153420"/>
                  </a:lnTo>
                  <a:lnTo>
                    <a:pt x="4739875" y="190021"/>
                  </a:lnTo>
                  <a:lnTo>
                    <a:pt x="4762013" y="229470"/>
                  </a:lnTo>
                  <a:lnTo>
                    <a:pt x="4779767" y="271459"/>
                  </a:lnTo>
                  <a:lnTo>
                    <a:pt x="4792829" y="315680"/>
                  </a:lnTo>
                  <a:lnTo>
                    <a:pt x="4800892" y="361826"/>
                  </a:lnTo>
                  <a:lnTo>
                    <a:pt x="4803647" y="409590"/>
                  </a:lnTo>
                  <a:lnTo>
                    <a:pt x="4803647" y="2047500"/>
                  </a:lnTo>
                  <a:lnTo>
                    <a:pt x="4800892" y="2095263"/>
                  </a:lnTo>
                  <a:lnTo>
                    <a:pt x="4792829" y="2141409"/>
                  </a:lnTo>
                  <a:lnTo>
                    <a:pt x="4779767" y="2185630"/>
                  </a:lnTo>
                  <a:lnTo>
                    <a:pt x="4762013" y="2227617"/>
                  </a:lnTo>
                  <a:lnTo>
                    <a:pt x="4739875" y="2267065"/>
                  </a:lnTo>
                  <a:lnTo>
                    <a:pt x="4713659" y="2303665"/>
                  </a:lnTo>
                  <a:lnTo>
                    <a:pt x="4683674" y="2337110"/>
                  </a:lnTo>
                  <a:lnTo>
                    <a:pt x="4650227" y="2367093"/>
                  </a:lnTo>
                  <a:lnTo>
                    <a:pt x="4613626" y="2393307"/>
                  </a:lnTo>
                  <a:lnTo>
                    <a:pt x="4574177" y="2415444"/>
                  </a:lnTo>
                  <a:lnTo>
                    <a:pt x="4532188" y="2433196"/>
                  </a:lnTo>
                  <a:lnTo>
                    <a:pt x="4487967" y="2446257"/>
                  </a:lnTo>
                  <a:lnTo>
                    <a:pt x="4441821" y="2454319"/>
                  </a:lnTo>
                  <a:lnTo>
                    <a:pt x="4394057" y="2457075"/>
                  </a:lnTo>
                  <a:lnTo>
                    <a:pt x="409437" y="2457075"/>
                  </a:lnTo>
                  <a:lnTo>
                    <a:pt x="361676" y="2454319"/>
                  </a:lnTo>
                  <a:lnTo>
                    <a:pt x="315536" y="2446257"/>
                  </a:lnTo>
                  <a:lnTo>
                    <a:pt x="271325" y="2433196"/>
                  </a:lnTo>
                  <a:lnTo>
                    <a:pt x="229348" y="2415444"/>
                  </a:lnTo>
                  <a:lnTo>
                    <a:pt x="189913" y="2393307"/>
                  </a:lnTo>
                  <a:lnTo>
                    <a:pt x="153327" y="2367093"/>
                  </a:lnTo>
                  <a:lnTo>
                    <a:pt x="119896" y="2337110"/>
                  </a:lnTo>
                  <a:lnTo>
                    <a:pt x="89928" y="2303665"/>
                  </a:lnTo>
                  <a:lnTo>
                    <a:pt x="63728" y="2267065"/>
                  </a:lnTo>
                  <a:lnTo>
                    <a:pt x="41604" y="2227617"/>
                  </a:lnTo>
                  <a:lnTo>
                    <a:pt x="23862" y="2185630"/>
                  </a:lnTo>
                  <a:lnTo>
                    <a:pt x="10810" y="2141409"/>
                  </a:lnTo>
                  <a:lnTo>
                    <a:pt x="2753" y="2095263"/>
                  </a:lnTo>
                  <a:lnTo>
                    <a:pt x="0" y="2047500"/>
                  </a:lnTo>
                  <a:lnTo>
                    <a:pt x="0" y="40959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059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Components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Ecosystem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sp>
          <p:nvSpPr>
            <p:cNvPr id="10" name="object 10"/>
            <p:cNvSpPr/>
            <p:nvPr/>
          </p:nvSpPr>
          <p:spPr>
            <a:xfrm>
              <a:off x="381000" y="828675"/>
              <a:ext cx="2238375" cy="666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sp>
          <p:nvSpPr>
            <p:cNvPr id="14" name="object 14"/>
            <p:cNvSpPr/>
            <p:nvPr/>
          </p:nvSpPr>
          <p:spPr>
            <a:xfrm>
              <a:off x="670508" y="827327"/>
              <a:ext cx="454520" cy="413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761" y="956623"/>
              <a:ext cx="532128" cy="413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90525" y="1552575"/>
            <a:ext cx="2247900" cy="666750"/>
            <a:chOff x="390525" y="1552575"/>
            <a:chExt cx="2247900" cy="666750"/>
          </a:xfrm>
        </p:grpSpPr>
        <p:sp>
          <p:nvSpPr>
            <p:cNvPr id="17" name="object 17"/>
            <p:cNvSpPr/>
            <p:nvPr/>
          </p:nvSpPr>
          <p:spPr>
            <a:xfrm>
              <a:off x="390525" y="1552575"/>
              <a:ext cx="2247900" cy="666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0050" y="2981325"/>
            <a:ext cx="2238375" cy="666750"/>
            <a:chOff x="400050" y="2981325"/>
            <a:chExt cx="2238375" cy="666750"/>
          </a:xfrm>
        </p:grpSpPr>
        <p:sp>
          <p:nvSpPr>
            <p:cNvPr id="22" name="object 22"/>
            <p:cNvSpPr/>
            <p:nvPr/>
          </p:nvSpPr>
          <p:spPr>
            <a:xfrm>
              <a:off x="400050" y="2981325"/>
              <a:ext cx="2238375" cy="666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sp>
          <p:nvSpPr>
            <p:cNvPr id="26" name="object 26"/>
            <p:cNvSpPr/>
            <p:nvPr/>
          </p:nvSpPr>
          <p:spPr>
            <a:xfrm>
              <a:off x="520650" y="3087752"/>
              <a:ext cx="457099" cy="415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050" y="2276475"/>
              <a:ext cx="2238375" cy="666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5494" y="2361105"/>
              <a:ext cx="492252" cy="447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7175" y="4267200"/>
            <a:ext cx="2524125" cy="876300"/>
            <a:chOff x="257175" y="4267200"/>
            <a:chExt cx="2524125" cy="876300"/>
          </a:xfrm>
        </p:grpSpPr>
        <p:sp>
          <p:nvSpPr>
            <p:cNvPr id="33" name="object 33"/>
            <p:cNvSpPr/>
            <p:nvPr/>
          </p:nvSpPr>
          <p:spPr>
            <a:xfrm>
              <a:off x="257175" y="4267200"/>
              <a:ext cx="2524125" cy="8762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750" y="4295775"/>
              <a:ext cx="2409825" cy="838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06870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5989" y="725424"/>
            <a:ext cx="7599194" cy="4211510"/>
            <a:chOff x="515989" y="725424"/>
            <a:chExt cx="7599194" cy="4211510"/>
          </a:xfrm>
        </p:grpSpPr>
        <p:sp>
          <p:nvSpPr>
            <p:cNvPr id="38" name="object 38"/>
            <p:cNvSpPr/>
            <p:nvPr/>
          </p:nvSpPr>
          <p:spPr>
            <a:xfrm>
              <a:off x="2189357" y="4618399"/>
              <a:ext cx="38100" cy="209550"/>
            </a:xfrm>
            <a:custGeom>
              <a:avLst/>
              <a:gdLst/>
              <a:ahLst/>
              <a:cxnLst/>
              <a:rect l="l" t="t" r="r" b="b"/>
              <a:pathLst>
                <a:path w="38100" h="209550">
                  <a:moveTo>
                    <a:pt x="38099" y="0"/>
                  </a:moveTo>
                  <a:lnTo>
                    <a:pt x="0" y="0"/>
                  </a:lnTo>
                  <a:lnTo>
                    <a:pt x="0" y="209549"/>
                  </a:lnTo>
                  <a:lnTo>
                    <a:pt x="38099" y="209549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5989" y="4497934"/>
              <a:ext cx="482903" cy="439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78762" y="725424"/>
              <a:ext cx="45719" cy="4102525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67718" y="1281553"/>
              <a:ext cx="3847465" cy="1962150"/>
            </a:xfrm>
            <a:custGeom>
              <a:avLst/>
              <a:gdLst/>
              <a:ahLst/>
              <a:cxnLst/>
              <a:rect l="l" t="t" r="r" b="b"/>
              <a:pathLst>
                <a:path w="3847465" h="1962150">
                  <a:moveTo>
                    <a:pt x="3847459" y="0"/>
                  </a:moveTo>
                  <a:lnTo>
                    <a:pt x="0" y="0"/>
                  </a:lnTo>
                  <a:lnTo>
                    <a:pt x="0" y="1962031"/>
                  </a:lnTo>
                  <a:lnTo>
                    <a:pt x="3847459" y="1962031"/>
                  </a:lnTo>
                  <a:lnTo>
                    <a:pt x="3847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51023" y="1307525"/>
            <a:ext cx="335851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Dockerfile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35" dirty="0">
                <a:latin typeface="Calibri"/>
                <a:cs typeface="Calibri"/>
              </a:rPr>
              <a:t>YAML </a:t>
            </a:r>
            <a:r>
              <a:rPr sz="1350" dirty="0">
                <a:latin typeface="Calibri"/>
                <a:cs typeface="Calibri"/>
              </a:rPr>
              <a:t>file,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create  </a:t>
            </a:r>
            <a:r>
              <a:rPr sz="1350" dirty="0">
                <a:latin typeface="Calibri"/>
                <a:cs typeface="Calibri"/>
              </a:rPr>
              <a:t>custom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51023" y="1927793"/>
            <a:ext cx="361442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spc="-20" dirty="0">
                <a:latin typeface="Calibri"/>
                <a:cs typeface="Calibri"/>
              </a:rPr>
              <a:t>include </a:t>
            </a:r>
            <a:r>
              <a:rPr sz="1350" spc="-10" dirty="0">
                <a:latin typeface="Calibri"/>
                <a:cs typeface="Calibri"/>
              </a:rPr>
              <a:t>commands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0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command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1023" y="2538406"/>
            <a:ext cx="3048635" cy="4419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Dockerfile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5" dirty="0">
                <a:latin typeface="Calibri"/>
                <a:cs typeface="Calibri"/>
              </a:rPr>
              <a:t>build </a:t>
            </a:r>
            <a:r>
              <a:rPr sz="1350" dirty="0">
                <a:latin typeface="Calibri"/>
                <a:cs typeface="Calibri"/>
              </a:rPr>
              <a:t>custom  </a:t>
            </a:r>
            <a:r>
              <a:rPr sz="1350" spc="-5" dirty="0">
                <a:latin typeface="Calibri"/>
                <a:cs typeface="Calibri"/>
              </a:rPr>
              <a:t>container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7686" y="1311854"/>
            <a:ext cx="5939855" cy="3396251"/>
            <a:chOff x="497686" y="1311854"/>
            <a:chExt cx="5939855" cy="3396251"/>
          </a:xfrm>
        </p:grpSpPr>
        <p:sp>
          <p:nvSpPr>
            <p:cNvPr id="47" name="object 47"/>
            <p:cNvSpPr/>
            <p:nvPr/>
          </p:nvSpPr>
          <p:spPr>
            <a:xfrm>
              <a:off x="3970903" y="1311854"/>
              <a:ext cx="260273" cy="2602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70782" y="1939367"/>
              <a:ext cx="260273" cy="2602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70903" y="2564460"/>
              <a:ext cx="260273" cy="2602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7686" y="3796119"/>
              <a:ext cx="454862" cy="454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0772" y="3728871"/>
              <a:ext cx="866769" cy="97923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805846"/>
            <a:ext cx="3764915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Installing Docker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1805846"/>
            <a:ext cx="4800600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Common Docker  Commands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4010025"/>
            <a:ext cx="6801484" cy="523875"/>
            <a:chOff x="1152525" y="4010025"/>
            <a:chExt cx="6801484" cy="523875"/>
          </a:xfrm>
        </p:grpSpPr>
        <p:sp>
          <p:nvSpPr>
            <p:cNvPr id="3" name="object 3"/>
            <p:cNvSpPr/>
            <p:nvPr/>
          </p:nvSpPr>
          <p:spPr>
            <a:xfrm>
              <a:off x="1152525" y="4010025"/>
              <a:ext cx="6800865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0432" y="4029431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2"/>
                  </a:lnTo>
                  <a:lnTo>
                    <a:pt x="5648" y="43895"/>
                  </a:lnTo>
                  <a:lnTo>
                    <a:pt x="0" y="71865"/>
                  </a:lnTo>
                  <a:lnTo>
                    <a:pt x="0" y="359319"/>
                  </a:lnTo>
                  <a:lnTo>
                    <a:pt x="5648" y="387294"/>
                  </a:lnTo>
                  <a:lnTo>
                    <a:pt x="21052" y="410137"/>
                  </a:lnTo>
                  <a:lnTo>
                    <a:pt x="43895" y="425538"/>
                  </a:lnTo>
                  <a:lnTo>
                    <a:pt x="71865" y="431185"/>
                  </a:lnTo>
                  <a:lnTo>
                    <a:pt x="6632691" y="431185"/>
                  </a:lnTo>
                  <a:lnTo>
                    <a:pt x="6660642" y="425538"/>
                  </a:lnTo>
                  <a:lnTo>
                    <a:pt x="6683501" y="410137"/>
                  </a:lnTo>
                  <a:lnTo>
                    <a:pt x="6698931" y="387294"/>
                  </a:lnTo>
                  <a:lnTo>
                    <a:pt x="6704594" y="359319"/>
                  </a:lnTo>
                  <a:lnTo>
                    <a:pt x="6704594" y="71865"/>
                  </a:lnTo>
                  <a:lnTo>
                    <a:pt x="6698931" y="43895"/>
                  </a:lnTo>
                  <a:lnTo>
                    <a:pt x="6683501" y="21052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0432" y="4029431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5"/>
                  </a:lnTo>
                  <a:lnTo>
                    <a:pt x="21052" y="21052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2"/>
                  </a:lnTo>
                  <a:lnTo>
                    <a:pt x="6698931" y="43895"/>
                  </a:lnTo>
                  <a:lnTo>
                    <a:pt x="6704594" y="71865"/>
                  </a:lnTo>
                  <a:lnTo>
                    <a:pt x="6704594" y="359319"/>
                  </a:lnTo>
                  <a:lnTo>
                    <a:pt x="6698931" y="387294"/>
                  </a:lnTo>
                  <a:lnTo>
                    <a:pt x="6683501" y="410137"/>
                  </a:lnTo>
                  <a:lnTo>
                    <a:pt x="6660642" y="425538"/>
                  </a:lnTo>
                  <a:lnTo>
                    <a:pt x="6632691" y="431185"/>
                  </a:lnTo>
                  <a:lnTo>
                    <a:pt x="71865" y="431185"/>
                  </a:lnTo>
                  <a:lnTo>
                    <a:pt x="43895" y="425538"/>
                  </a:lnTo>
                  <a:lnTo>
                    <a:pt x="21052" y="410137"/>
                  </a:lnTo>
                  <a:lnTo>
                    <a:pt x="5648" y="387294"/>
                  </a:lnTo>
                  <a:lnTo>
                    <a:pt x="0" y="359319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21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0142" y="1187129"/>
            <a:ext cx="14306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7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--version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700" y="4126225"/>
            <a:ext cx="63881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helps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5" dirty="0">
                <a:latin typeface="Calibri"/>
                <a:cs typeface="Calibri"/>
              </a:rPr>
              <a:t>know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installed version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your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 dirty="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9D8FA6-DC72-4BD2-84B4-0BF919AA60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7437" y="2152650"/>
            <a:ext cx="442912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6" y="4095750"/>
            <a:ext cx="6801484" cy="523875"/>
            <a:chOff x="1152525" y="4095750"/>
            <a:chExt cx="6801484" cy="523875"/>
          </a:xfrm>
        </p:grpSpPr>
        <p:sp>
          <p:nvSpPr>
            <p:cNvPr id="3" name="object 3"/>
            <p:cNvSpPr/>
            <p:nvPr/>
          </p:nvSpPr>
          <p:spPr>
            <a:xfrm>
              <a:off x="1152525" y="4095750"/>
              <a:ext cx="6800865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632691" y="431182"/>
                  </a:lnTo>
                  <a:lnTo>
                    <a:pt x="6660642" y="425537"/>
                  </a:lnTo>
                  <a:lnTo>
                    <a:pt x="6683501" y="410140"/>
                  </a:lnTo>
                  <a:lnTo>
                    <a:pt x="6698931" y="387297"/>
                  </a:lnTo>
                  <a:lnTo>
                    <a:pt x="6704594" y="359316"/>
                  </a:lnTo>
                  <a:lnTo>
                    <a:pt x="6704594" y="71865"/>
                  </a:lnTo>
                  <a:lnTo>
                    <a:pt x="6698931" y="43894"/>
                  </a:lnTo>
                  <a:lnTo>
                    <a:pt x="6683501" y="21051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1"/>
                  </a:lnTo>
                  <a:lnTo>
                    <a:pt x="6698931" y="43894"/>
                  </a:lnTo>
                  <a:lnTo>
                    <a:pt x="6704594" y="71865"/>
                  </a:lnTo>
                  <a:lnTo>
                    <a:pt x="6704594" y="359316"/>
                  </a:lnTo>
                  <a:lnTo>
                    <a:pt x="6698931" y="387297"/>
                  </a:lnTo>
                  <a:lnTo>
                    <a:pt x="6683501" y="410140"/>
                  </a:lnTo>
                  <a:lnTo>
                    <a:pt x="6660642" y="425537"/>
                  </a:lnTo>
                  <a:lnTo>
                    <a:pt x="6632691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21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8761" y="1187129"/>
            <a:ext cx="21901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pull</a:t>
            </a:r>
            <a:r>
              <a:rPr sz="1350" b="1" spc="-3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0437" y="4213545"/>
            <a:ext cx="50380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25" dirty="0">
                <a:latin typeface="Calibri"/>
                <a:cs typeface="Calibri"/>
              </a:rPr>
              <a:t>pull </a:t>
            </a:r>
            <a:r>
              <a:rPr sz="1350" spc="-10" dirty="0">
                <a:latin typeface="Calibri"/>
                <a:cs typeface="Calibri"/>
              </a:rPr>
              <a:t>images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spc="-15" dirty="0">
                <a:latin typeface="Calibri"/>
                <a:cs typeface="Calibri"/>
              </a:rPr>
              <a:t>docker</a:t>
            </a:r>
            <a:r>
              <a:rPr sz="1350" spc="229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repository.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45C6F5-CD49-4A37-905D-1CDDC0F4E2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847215"/>
            <a:ext cx="5943600" cy="14490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4095750"/>
            <a:ext cx="6801484" cy="523875"/>
            <a:chOff x="1152525" y="4095750"/>
            <a:chExt cx="6801484" cy="523875"/>
          </a:xfrm>
        </p:grpSpPr>
        <p:sp>
          <p:nvSpPr>
            <p:cNvPr id="3" name="object 3"/>
            <p:cNvSpPr/>
            <p:nvPr/>
          </p:nvSpPr>
          <p:spPr>
            <a:xfrm>
              <a:off x="1152525" y="4095750"/>
              <a:ext cx="6800865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632691" y="431182"/>
                  </a:lnTo>
                  <a:lnTo>
                    <a:pt x="6660642" y="425537"/>
                  </a:lnTo>
                  <a:lnTo>
                    <a:pt x="6683501" y="410140"/>
                  </a:lnTo>
                  <a:lnTo>
                    <a:pt x="6698931" y="387297"/>
                  </a:lnTo>
                  <a:lnTo>
                    <a:pt x="6704594" y="359316"/>
                  </a:lnTo>
                  <a:lnTo>
                    <a:pt x="6704594" y="71865"/>
                  </a:lnTo>
                  <a:lnTo>
                    <a:pt x="6698931" y="43894"/>
                  </a:lnTo>
                  <a:lnTo>
                    <a:pt x="6683501" y="21051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1"/>
                  </a:lnTo>
                  <a:lnTo>
                    <a:pt x="6698931" y="43894"/>
                  </a:lnTo>
                  <a:lnTo>
                    <a:pt x="6704594" y="71865"/>
                  </a:lnTo>
                  <a:lnTo>
                    <a:pt x="6704594" y="359316"/>
                  </a:lnTo>
                  <a:lnTo>
                    <a:pt x="6698931" y="387297"/>
                  </a:lnTo>
                  <a:lnTo>
                    <a:pt x="6683501" y="410140"/>
                  </a:lnTo>
                  <a:lnTo>
                    <a:pt x="6660642" y="425537"/>
                  </a:lnTo>
                  <a:lnTo>
                    <a:pt x="6632691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972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74823" y="1187129"/>
            <a:ext cx="11944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10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images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4026" y="4213545"/>
            <a:ext cx="59239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listing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docker </a:t>
            </a:r>
            <a:r>
              <a:rPr sz="1350" spc="-10" dirty="0">
                <a:latin typeface="Calibri"/>
                <a:cs typeface="Calibri"/>
              </a:rPr>
              <a:t>images </a:t>
            </a:r>
            <a:r>
              <a:rPr sz="1350" spc="-5" dirty="0">
                <a:latin typeface="Calibri"/>
                <a:cs typeface="Calibri"/>
              </a:rPr>
              <a:t>downloaded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your</a:t>
            </a:r>
            <a:r>
              <a:rPr sz="1350" spc="2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B0FFB5-95E2-4846-8720-0A10D02D74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" y="2147966"/>
            <a:ext cx="8763000" cy="84756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324" y="4095750"/>
            <a:ext cx="6191250" cy="523875"/>
            <a:chOff x="1457324" y="4095750"/>
            <a:chExt cx="6191250" cy="523875"/>
          </a:xfrm>
        </p:grpSpPr>
        <p:sp>
          <p:nvSpPr>
            <p:cNvPr id="3" name="object 3"/>
            <p:cNvSpPr/>
            <p:nvPr/>
          </p:nvSpPr>
          <p:spPr>
            <a:xfrm>
              <a:off x="1457324" y="4095750"/>
              <a:ext cx="6191234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6023091" y="0"/>
                  </a:moveTo>
                  <a:lnTo>
                    <a:pt x="71759" y="0"/>
                  </a:lnTo>
                  <a:lnTo>
                    <a:pt x="43830" y="5648"/>
                  </a:lnTo>
                  <a:lnTo>
                    <a:pt x="21020" y="21051"/>
                  </a:lnTo>
                  <a:lnTo>
                    <a:pt x="5640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0" y="387297"/>
                  </a:lnTo>
                  <a:lnTo>
                    <a:pt x="21020" y="410140"/>
                  </a:lnTo>
                  <a:lnTo>
                    <a:pt x="43830" y="425537"/>
                  </a:lnTo>
                  <a:lnTo>
                    <a:pt x="71759" y="431182"/>
                  </a:lnTo>
                  <a:lnTo>
                    <a:pt x="6023091" y="431182"/>
                  </a:lnTo>
                  <a:lnTo>
                    <a:pt x="6051107" y="425537"/>
                  </a:lnTo>
                  <a:lnTo>
                    <a:pt x="6073959" y="410140"/>
                  </a:lnTo>
                  <a:lnTo>
                    <a:pt x="6089352" y="387297"/>
                  </a:lnTo>
                  <a:lnTo>
                    <a:pt x="6094994" y="359316"/>
                  </a:lnTo>
                  <a:lnTo>
                    <a:pt x="6094994" y="71865"/>
                  </a:lnTo>
                  <a:lnTo>
                    <a:pt x="6089352" y="43894"/>
                  </a:lnTo>
                  <a:lnTo>
                    <a:pt x="6073959" y="21051"/>
                  </a:lnTo>
                  <a:lnTo>
                    <a:pt x="6051107" y="5648"/>
                  </a:lnTo>
                  <a:lnTo>
                    <a:pt x="602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0" y="71865"/>
                  </a:moveTo>
                  <a:lnTo>
                    <a:pt x="5640" y="43894"/>
                  </a:lnTo>
                  <a:lnTo>
                    <a:pt x="21020" y="21051"/>
                  </a:lnTo>
                  <a:lnTo>
                    <a:pt x="43830" y="5648"/>
                  </a:lnTo>
                  <a:lnTo>
                    <a:pt x="71759" y="0"/>
                  </a:lnTo>
                  <a:lnTo>
                    <a:pt x="6023091" y="0"/>
                  </a:lnTo>
                  <a:lnTo>
                    <a:pt x="6051107" y="5648"/>
                  </a:lnTo>
                  <a:lnTo>
                    <a:pt x="6073959" y="21051"/>
                  </a:lnTo>
                  <a:lnTo>
                    <a:pt x="6089352" y="43894"/>
                  </a:lnTo>
                  <a:lnTo>
                    <a:pt x="6094994" y="71865"/>
                  </a:lnTo>
                  <a:lnTo>
                    <a:pt x="6094994" y="359316"/>
                  </a:lnTo>
                  <a:lnTo>
                    <a:pt x="6089352" y="387297"/>
                  </a:lnTo>
                  <a:lnTo>
                    <a:pt x="6073959" y="410140"/>
                  </a:lnTo>
                  <a:lnTo>
                    <a:pt x="6051107" y="425537"/>
                  </a:lnTo>
                  <a:lnTo>
                    <a:pt x="6023091" y="431182"/>
                  </a:lnTo>
                  <a:lnTo>
                    <a:pt x="71759" y="431182"/>
                  </a:lnTo>
                  <a:lnTo>
                    <a:pt x="43830" y="425537"/>
                  </a:lnTo>
                  <a:lnTo>
                    <a:pt x="21020" y="410140"/>
                  </a:lnTo>
                  <a:lnTo>
                    <a:pt x="5640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19123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8761" y="1187129"/>
            <a:ext cx="21805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run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8526" y="4213545"/>
            <a:ext cx="46475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-15" dirty="0">
                <a:latin typeface="Calibri"/>
                <a:cs typeface="Calibri"/>
              </a:rPr>
              <a:t>image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name.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A6780-D6A7-4671-9B30-6D09D6743F63}"/>
              </a:ext>
            </a:extLst>
          </p:cNvPr>
          <p:cNvPicPr/>
          <p:nvPr/>
        </p:nvPicPr>
        <p:blipFill rotWithShape="1">
          <a:blip r:embed="rId3"/>
          <a:srcRect b="37328"/>
          <a:stretch/>
        </p:blipFill>
        <p:spPr bwMode="auto">
          <a:xfrm>
            <a:off x="1295400" y="2046288"/>
            <a:ext cx="6553200" cy="1050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324" y="4095750"/>
            <a:ext cx="6191250" cy="523875"/>
            <a:chOff x="1457324" y="4095750"/>
            <a:chExt cx="6191250" cy="523875"/>
          </a:xfrm>
        </p:grpSpPr>
        <p:sp>
          <p:nvSpPr>
            <p:cNvPr id="3" name="object 3"/>
            <p:cNvSpPr/>
            <p:nvPr/>
          </p:nvSpPr>
          <p:spPr>
            <a:xfrm>
              <a:off x="1457324" y="4095750"/>
              <a:ext cx="6191234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6023091" y="0"/>
                  </a:moveTo>
                  <a:lnTo>
                    <a:pt x="71759" y="0"/>
                  </a:lnTo>
                  <a:lnTo>
                    <a:pt x="43830" y="5648"/>
                  </a:lnTo>
                  <a:lnTo>
                    <a:pt x="21020" y="21051"/>
                  </a:lnTo>
                  <a:lnTo>
                    <a:pt x="5640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0" y="387297"/>
                  </a:lnTo>
                  <a:lnTo>
                    <a:pt x="21020" y="410140"/>
                  </a:lnTo>
                  <a:lnTo>
                    <a:pt x="43830" y="425537"/>
                  </a:lnTo>
                  <a:lnTo>
                    <a:pt x="71759" y="431182"/>
                  </a:lnTo>
                  <a:lnTo>
                    <a:pt x="6023091" y="431182"/>
                  </a:lnTo>
                  <a:lnTo>
                    <a:pt x="6051107" y="425537"/>
                  </a:lnTo>
                  <a:lnTo>
                    <a:pt x="6073959" y="410140"/>
                  </a:lnTo>
                  <a:lnTo>
                    <a:pt x="6089352" y="387297"/>
                  </a:lnTo>
                  <a:lnTo>
                    <a:pt x="6094994" y="359316"/>
                  </a:lnTo>
                  <a:lnTo>
                    <a:pt x="6094994" y="71865"/>
                  </a:lnTo>
                  <a:lnTo>
                    <a:pt x="6089352" y="43894"/>
                  </a:lnTo>
                  <a:lnTo>
                    <a:pt x="6073959" y="21051"/>
                  </a:lnTo>
                  <a:lnTo>
                    <a:pt x="6051107" y="5648"/>
                  </a:lnTo>
                  <a:lnTo>
                    <a:pt x="602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0" y="71865"/>
                  </a:moveTo>
                  <a:lnTo>
                    <a:pt x="5640" y="43894"/>
                  </a:lnTo>
                  <a:lnTo>
                    <a:pt x="21020" y="21051"/>
                  </a:lnTo>
                  <a:lnTo>
                    <a:pt x="43830" y="5648"/>
                  </a:lnTo>
                  <a:lnTo>
                    <a:pt x="71759" y="0"/>
                  </a:lnTo>
                  <a:lnTo>
                    <a:pt x="6023091" y="0"/>
                  </a:lnTo>
                  <a:lnTo>
                    <a:pt x="6051107" y="5648"/>
                  </a:lnTo>
                  <a:lnTo>
                    <a:pt x="6073959" y="21051"/>
                  </a:lnTo>
                  <a:lnTo>
                    <a:pt x="6089352" y="43894"/>
                  </a:lnTo>
                  <a:lnTo>
                    <a:pt x="6094994" y="71865"/>
                  </a:lnTo>
                  <a:lnTo>
                    <a:pt x="6094994" y="359316"/>
                  </a:lnTo>
                  <a:lnTo>
                    <a:pt x="6089352" y="387297"/>
                  </a:lnTo>
                  <a:lnTo>
                    <a:pt x="6073959" y="410140"/>
                  </a:lnTo>
                  <a:lnTo>
                    <a:pt x="6051107" y="425537"/>
                  </a:lnTo>
                  <a:lnTo>
                    <a:pt x="6023091" y="431182"/>
                  </a:lnTo>
                  <a:lnTo>
                    <a:pt x="71759" y="431182"/>
                  </a:lnTo>
                  <a:lnTo>
                    <a:pt x="43830" y="425537"/>
                  </a:lnTo>
                  <a:lnTo>
                    <a:pt x="21020" y="410140"/>
                  </a:lnTo>
                  <a:lnTo>
                    <a:pt x="5640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972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6053" y="1187129"/>
            <a:ext cx="8229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11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10" dirty="0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9017" y="4213545"/>
            <a:ext cx="56267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listing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containers which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b="1" dirty="0">
                <a:latin typeface="Calibri"/>
                <a:cs typeface="Calibri"/>
              </a:rPr>
              <a:t>running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25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7DE0D-2D00-4755-8B44-FD5F0F5A1BE2}"/>
              </a:ext>
            </a:extLst>
          </p:cNvPr>
          <p:cNvPicPr/>
          <p:nvPr/>
        </p:nvPicPr>
        <p:blipFill rotWithShape="1">
          <a:blip r:embed="rId3"/>
          <a:srcRect t="60606"/>
          <a:stretch/>
        </p:blipFill>
        <p:spPr bwMode="auto">
          <a:xfrm>
            <a:off x="1143000" y="2188814"/>
            <a:ext cx="6858000" cy="765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0"/>
            <a:ext cx="7048500" cy="523875"/>
            <a:chOff x="981075" y="4095750"/>
            <a:chExt cx="7048500" cy="523875"/>
          </a:xfrm>
        </p:grpSpPr>
        <p:sp>
          <p:nvSpPr>
            <p:cNvPr id="3" name="object 3"/>
            <p:cNvSpPr/>
            <p:nvPr/>
          </p:nvSpPr>
          <p:spPr>
            <a:xfrm>
              <a:off x="981075" y="4095750"/>
              <a:ext cx="7048500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6883944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883944" y="431182"/>
                  </a:lnTo>
                  <a:lnTo>
                    <a:pt x="6911942" y="425537"/>
                  </a:lnTo>
                  <a:lnTo>
                    <a:pt x="6934785" y="410140"/>
                  </a:lnTo>
                  <a:lnTo>
                    <a:pt x="6950175" y="387297"/>
                  </a:lnTo>
                  <a:lnTo>
                    <a:pt x="6955816" y="359316"/>
                  </a:lnTo>
                  <a:lnTo>
                    <a:pt x="6955816" y="71865"/>
                  </a:lnTo>
                  <a:lnTo>
                    <a:pt x="6950175" y="43894"/>
                  </a:lnTo>
                  <a:lnTo>
                    <a:pt x="6934785" y="21051"/>
                  </a:lnTo>
                  <a:lnTo>
                    <a:pt x="6911942" y="5648"/>
                  </a:lnTo>
                  <a:lnTo>
                    <a:pt x="688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883944" y="0"/>
                  </a:lnTo>
                  <a:lnTo>
                    <a:pt x="6911942" y="5648"/>
                  </a:lnTo>
                  <a:lnTo>
                    <a:pt x="6934785" y="21051"/>
                  </a:lnTo>
                  <a:lnTo>
                    <a:pt x="6950175" y="43894"/>
                  </a:lnTo>
                  <a:lnTo>
                    <a:pt x="6955816" y="71865"/>
                  </a:lnTo>
                  <a:lnTo>
                    <a:pt x="6955816" y="359316"/>
                  </a:lnTo>
                  <a:lnTo>
                    <a:pt x="6950175" y="387297"/>
                  </a:lnTo>
                  <a:lnTo>
                    <a:pt x="6934785" y="410140"/>
                  </a:lnTo>
                  <a:lnTo>
                    <a:pt x="6911942" y="425537"/>
                  </a:lnTo>
                  <a:lnTo>
                    <a:pt x="6883944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21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2449" y="1187129"/>
            <a:ext cx="1102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10" dirty="0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r>
              <a:rPr sz="1350" b="1" spc="-7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-a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6" y="4213545"/>
            <a:ext cx="64179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spc="-10" dirty="0">
                <a:latin typeface="Calibri"/>
                <a:cs typeface="Calibri"/>
              </a:rPr>
              <a:t>stopped </a:t>
            </a:r>
            <a:r>
              <a:rPr sz="1350" spc="-5" dirty="0">
                <a:latin typeface="Calibri"/>
                <a:cs typeface="Calibri"/>
              </a:rPr>
              <a:t>containers, </a:t>
            </a:r>
            <a:r>
              <a:rPr sz="1350" spc="-10" dirty="0">
                <a:latin typeface="Calibri"/>
                <a:cs typeface="Calibri"/>
              </a:rPr>
              <a:t>they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seen </a:t>
            </a:r>
            <a:r>
              <a:rPr sz="1350" spc="-20" dirty="0">
                <a:latin typeface="Calibri"/>
                <a:cs typeface="Calibri"/>
              </a:rPr>
              <a:t>by adding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b="1" spc="15" dirty="0">
                <a:latin typeface="Calibri"/>
                <a:cs typeface="Calibri"/>
              </a:rPr>
              <a:t>-a </a:t>
            </a:r>
            <a:r>
              <a:rPr sz="1350" spc="10" dirty="0">
                <a:latin typeface="Calibri"/>
                <a:cs typeface="Calibri"/>
              </a:rPr>
              <a:t>flag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34055-92F9-4610-9CB6-F6D014E9FC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1830229"/>
            <a:ext cx="8534400" cy="14830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0"/>
            <a:ext cx="7048500" cy="523875"/>
            <a:chOff x="981075" y="4095750"/>
            <a:chExt cx="7048500" cy="523875"/>
          </a:xfrm>
        </p:grpSpPr>
        <p:sp>
          <p:nvSpPr>
            <p:cNvPr id="3" name="object 3"/>
            <p:cNvSpPr/>
            <p:nvPr/>
          </p:nvSpPr>
          <p:spPr>
            <a:xfrm>
              <a:off x="981075" y="4095750"/>
              <a:ext cx="7048500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6883944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883944" y="431182"/>
                  </a:lnTo>
                  <a:lnTo>
                    <a:pt x="6911942" y="425537"/>
                  </a:lnTo>
                  <a:lnTo>
                    <a:pt x="6934785" y="410140"/>
                  </a:lnTo>
                  <a:lnTo>
                    <a:pt x="6950175" y="387297"/>
                  </a:lnTo>
                  <a:lnTo>
                    <a:pt x="6955816" y="359316"/>
                  </a:lnTo>
                  <a:lnTo>
                    <a:pt x="6955816" y="71865"/>
                  </a:lnTo>
                  <a:lnTo>
                    <a:pt x="6950175" y="43894"/>
                  </a:lnTo>
                  <a:lnTo>
                    <a:pt x="6934785" y="21051"/>
                  </a:lnTo>
                  <a:lnTo>
                    <a:pt x="6911942" y="5648"/>
                  </a:lnTo>
                  <a:lnTo>
                    <a:pt x="688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883944" y="0"/>
                  </a:lnTo>
                  <a:lnTo>
                    <a:pt x="6911942" y="5648"/>
                  </a:lnTo>
                  <a:lnTo>
                    <a:pt x="6934785" y="21051"/>
                  </a:lnTo>
                  <a:lnTo>
                    <a:pt x="6950175" y="43894"/>
                  </a:lnTo>
                  <a:lnTo>
                    <a:pt x="6955816" y="71865"/>
                  </a:lnTo>
                  <a:lnTo>
                    <a:pt x="6955816" y="359316"/>
                  </a:lnTo>
                  <a:lnTo>
                    <a:pt x="6950175" y="387297"/>
                  </a:lnTo>
                  <a:lnTo>
                    <a:pt x="6934785" y="410140"/>
                  </a:lnTo>
                  <a:lnTo>
                    <a:pt x="6911942" y="425537"/>
                  </a:lnTo>
                  <a:lnTo>
                    <a:pt x="6883944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21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2213" y="1187129"/>
            <a:ext cx="231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sz="1350" b="1" spc="-10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367" y="4213545"/>
            <a:ext cx="51117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For </a:t>
            </a:r>
            <a:r>
              <a:rPr sz="1350" spc="-20" dirty="0">
                <a:latin typeface="Calibri"/>
                <a:cs typeface="Calibri"/>
              </a:rPr>
              <a:t>logging </a:t>
            </a:r>
            <a:r>
              <a:rPr sz="1350" spc="-5" dirty="0">
                <a:latin typeface="Calibri"/>
                <a:cs typeface="Calibri"/>
              </a:rPr>
              <a:t>into/accessing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container, </a:t>
            </a:r>
            <a:r>
              <a:rPr sz="1350" spc="-5" dirty="0">
                <a:latin typeface="Calibri"/>
                <a:cs typeface="Calibri"/>
              </a:rPr>
              <a:t>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15" dirty="0">
                <a:latin typeface="Calibri"/>
                <a:cs typeface="Calibri"/>
              </a:rPr>
              <a:t>exec</a:t>
            </a:r>
            <a:r>
              <a:rPr sz="1350" b="1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5E7981-C33D-42D4-BEB5-71A0D826FC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2077085"/>
            <a:ext cx="5943600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300" y="876300"/>
            <a:ext cx="6657975" cy="1171575"/>
            <a:chOff x="1257300" y="876300"/>
            <a:chExt cx="6657975" cy="1171575"/>
          </a:xfrm>
        </p:grpSpPr>
        <p:sp>
          <p:nvSpPr>
            <p:cNvPr id="3" name="object 3"/>
            <p:cNvSpPr/>
            <p:nvPr/>
          </p:nvSpPr>
          <p:spPr>
            <a:xfrm>
              <a:off x="1257300" y="876300"/>
              <a:ext cx="6657975" cy="1171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159" y="895990"/>
              <a:ext cx="6559550" cy="1077595"/>
            </a:xfrm>
            <a:custGeom>
              <a:avLst/>
              <a:gdLst/>
              <a:ahLst/>
              <a:cxnLst/>
              <a:rect l="l" t="t" r="r" b="b"/>
              <a:pathLst>
                <a:path w="6559550" h="1077595">
                  <a:moveTo>
                    <a:pt x="6379707" y="0"/>
                  </a:moveTo>
                  <a:lnTo>
                    <a:pt x="179582" y="0"/>
                  </a:lnTo>
                  <a:lnTo>
                    <a:pt x="131838" y="6403"/>
                  </a:lnTo>
                  <a:lnTo>
                    <a:pt x="88938" y="24479"/>
                  </a:lnTo>
                  <a:lnTo>
                    <a:pt x="52594" y="52524"/>
                  </a:lnTo>
                  <a:lnTo>
                    <a:pt x="24515" y="88834"/>
                  </a:lnTo>
                  <a:lnTo>
                    <a:pt x="6414" y="131706"/>
                  </a:lnTo>
                  <a:lnTo>
                    <a:pt x="0" y="179435"/>
                  </a:lnTo>
                  <a:lnTo>
                    <a:pt x="0" y="897514"/>
                  </a:lnTo>
                  <a:lnTo>
                    <a:pt x="6414" y="945252"/>
                  </a:lnTo>
                  <a:lnTo>
                    <a:pt x="24515" y="988146"/>
                  </a:lnTo>
                  <a:lnTo>
                    <a:pt x="52594" y="1024486"/>
                  </a:lnTo>
                  <a:lnTo>
                    <a:pt x="88938" y="1052560"/>
                  </a:lnTo>
                  <a:lnTo>
                    <a:pt x="131838" y="1070658"/>
                  </a:lnTo>
                  <a:lnTo>
                    <a:pt x="179582" y="1077071"/>
                  </a:lnTo>
                  <a:lnTo>
                    <a:pt x="6379707" y="1077071"/>
                  </a:lnTo>
                  <a:lnTo>
                    <a:pt x="6427459" y="1070658"/>
                  </a:lnTo>
                  <a:lnTo>
                    <a:pt x="6470361" y="1052560"/>
                  </a:lnTo>
                  <a:lnTo>
                    <a:pt x="6506706" y="1024486"/>
                  </a:lnTo>
                  <a:lnTo>
                    <a:pt x="6534783" y="988146"/>
                  </a:lnTo>
                  <a:lnTo>
                    <a:pt x="6552882" y="945252"/>
                  </a:lnTo>
                  <a:lnTo>
                    <a:pt x="6559295" y="897514"/>
                  </a:lnTo>
                  <a:lnTo>
                    <a:pt x="6559295" y="179435"/>
                  </a:lnTo>
                  <a:lnTo>
                    <a:pt x="6552882" y="131706"/>
                  </a:lnTo>
                  <a:lnTo>
                    <a:pt x="6534783" y="88834"/>
                  </a:lnTo>
                  <a:lnTo>
                    <a:pt x="6506706" y="52524"/>
                  </a:lnTo>
                  <a:lnTo>
                    <a:pt x="6470361" y="24479"/>
                  </a:lnTo>
                  <a:lnTo>
                    <a:pt x="6427459" y="6403"/>
                  </a:lnTo>
                  <a:lnTo>
                    <a:pt x="637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159" y="895990"/>
              <a:ext cx="6559550" cy="1077595"/>
            </a:xfrm>
            <a:custGeom>
              <a:avLst/>
              <a:gdLst/>
              <a:ahLst/>
              <a:cxnLst/>
              <a:rect l="l" t="t" r="r" b="b"/>
              <a:pathLst>
                <a:path w="6559550" h="1077595">
                  <a:moveTo>
                    <a:pt x="0" y="179435"/>
                  </a:moveTo>
                  <a:lnTo>
                    <a:pt x="6414" y="131706"/>
                  </a:lnTo>
                  <a:lnTo>
                    <a:pt x="24515" y="88834"/>
                  </a:lnTo>
                  <a:lnTo>
                    <a:pt x="52594" y="52524"/>
                  </a:lnTo>
                  <a:lnTo>
                    <a:pt x="88938" y="24479"/>
                  </a:lnTo>
                  <a:lnTo>
                    <a:pt x="131838" y="6403"/>
                  </a:lnTo>
                  <a:lnTo>
                    <a:pt x="179582" y="0"/>
                  </a:lnTo>
                  <a:lnTo>
                    <a:pt x="6379707" y="0"/>
                  </a:lnTo>
                  <a:lnTo>
                    <a:pt x="6427459" y="6403"/>
                  </a:lnTo>
                  <a:lnTo>
                    <a:pt x="6470361" y="24479"/>
                  </a:lnTo>
                  <a:lnTo>
                    <a:pt x="6506706" y="52524"/>
                  </a:lnTo>
                  <a:lnTo>
                    <a:pt x="6534783" y="88834"/>
                  </a:lnTo>
                  <a:lnTo>
                    <a:pt x="6552882" y="131706"/>
                  </a:lnTo>
                  <a:lnTo>
                    <a:pt x="6559295" y="179435"/>
                  </a:lnTo>
                  <a:lnTo>
                    <a:pt x="6559295" y="897514"/>
                  </a:lnTo>
                  <a:lnTo>
                    <a:pt x="6552882" y="945252"/>
                  </a:lnTo>
                  <a:lnTo>
                    <a:pt x="6534783" y="988146"/>
                  </a:lnTo>
                  <a:lnTo>
                    <a:pt x="6506706" y="1024486"/>
                  </a:lnTo>
                  <a:lnTo>
                    <a:pt x="6470361" y="1052560"/>
                  </a:lnTo>
                  <a:lnTo>
                    <a:pt x="6427459" y="1070658"/>
                  </a:lnTo>
                  <a:lnTo>
                    <a:pt x="6379707" y="1077071"/>
                  </a:lnTo>
                  <a:lnTo>
                    <a:pt x="179582" y="1077071"/>
                  </a:lnTo>
                  <a:lnTo>
                    <a:pt x="131838" y="1070658"/>
                  </a:lnTo>
                  <a:lnTo>
                    <a:pt x="88938" y="1052560"/>
                  </a:lnTo>
                  <a:lnTo>
                    <a:pt x="52594" y="1024486"/>
                  </a:lnTo>
                  <a:lnTo>
                    <a:pt x="24515" y="988146"/>
                  </a:lnTo>
                  <a:lnTo>
                    <a:pt x="6414" y="945252"/>
                  </a:lnTo>
                  <a:lnTo>
                    <a:pt x="0" y="897514"/>
                  </a:lnTo>
                  <a:lnTo>
                    <a:pt x="0" y="17943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59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</a:t>
            </a:r>
            <a:r>
              <a:rPr sz="2750" b="1" spc="-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Virtualization?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1" y="1105849"/>
            <a:ext cx="551561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Virtualization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10" dirty="0">
                <a:latin typeface="Calibri"/>
                <a:cs typeface="Calibri"/>
              </a:rPr>
              <a:t>virtual systems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5" dirty="0">
                <a:latin typeface="Calibri"/>
                <a:cs typeface="Calibri"/>
              </a:rPr>
              <a:t>resources </a:t>
            </a:r>
            <a:r>
              <a:rPr sz="1350" spc="15" dirty="0">
                <a:latin typeface="Calibri"/>
                <a:cs typeface="Calibri"/>
              </a:rPr>
              <a:t>on  </a:t>
            </a:r>
            <a:r>
              <a:rPr sz="1350" spc="10" dirty="0">
                <a:latin typeface="Calibri"/>
                <a:cs typeface="Calibri"/>
              </a:rPr>
              <a:t>top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</a:t>
            </a:r>
            <a:r>
              <a:rPr sz="1350" spc="-10" dirty="0">
                <a:latin typeface="Calibri"/>
                <a:cs typeface="Calibri"/>
              </a:rPr>
              <a:t>physical machine. </a:t>
            </a:r>
            <a:r>
              <a:rPr sz="1350" spc="-5" dirty="0">
                <a:latin typeface="Calibri"/>
                <a:cs typeface="Calibri"/>
              </a:rPr>
              <a:t>These resources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storage device,  network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5" dirty="0">
                <a:latin typeface="Calibri"/>
                <a:cs typeface="Calibri"/>
              </a:rPr>
              <a:t>even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operating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system!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2700" y="2276475"/>
            <a:ext cx="4095750" cy="2533650"/>
            <a:chOff x="2552700" y="2276475"/>
            <a:chExt cx="4095750" cy="2533650"/>
          </a:xfrm>
        </p:grpSpPr>
        <p:sp>
          <p:nvSpPr>
            <p:cNvPr id="9" name="object 9"/>
            <p:cNvSpPr/>
            <p:nvPr/>
          </p:nvSpPr>
          <p:spPr>
            <a:xfrm>
              <a:off x="2552700" y="2276475"/>
              <a:ext cx="4095750" cy="2533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9463" y="4165317"/>
              <a:ext cx="4005579" cy="575310"/>
            </a:xfrm>
            <a:custGeom>
              <a:avLst/>
              <a:gdLst/>
              <a:ahLst/>
              <a:cxnLst/>
              <a:rect l="l" t="t" r="r" b="b"/>
              <a:pathLst>
                <a:path w="4005579" h="575310">
                  <a:moveTo>
                    <a:pt x="4005071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4005071" y="575072"/>
                  </a:lnTo>
                  <a:lnTo>
                    <a:pt x="4005071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9463" y="3534893"/>
              <a:ext cx="4005579" cy="575310"/>
            </a:xfrm>
            <a:custGeom>
              <a:avLst/>
              <a:gdLst/>
              <a:ahLst/>
              <a:cxnLst/>
              <a:rect l="l" t="t" r="r" b="b"/>
              <a:pathLst>
                <a:path w="4005579" h="575310">
                  <a:moveTo>
                    <a:pt x="4005071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4005071" y="575072"/>
                  </a:lnTo>
                  <a:lnTo>
                    <a:pt x="400507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47773" y="3704267"/>
            <a:ext cx="165036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3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9463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1303913" y="0"/>
                </a:moveTo>
                <a:lnTo>
                  <a:pt x="0" y="0"/>
                </a:lnTo>
                <a:lnTo>
                  <a:pt x="0" y="575072"/>
                </a:lnTo>
                <a:lnTo>
                  <a:pt x="1303913" y="575072"/>
                </a:lnTo>
                <a:lnTo>
                  <a:pt x="1303913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463" y="2288273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1303913" y="0"/>
                </a:moveTo>
                <a:lnTo>
                  <a:pt x="0" y="0"/>
                </a:lnTo>
                <a:lnTo>
                  <a:pt x="0" y="575072"/>
                </a:lnTo>
                <a:lnTo>
                  <a:pt x="1303913" y="575072"/>
                </a:lnTo>
                <a:lnTo>
                  <a:pt x="130391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919971" y="2288273"/>
            <a:ext cx="1304290" cy="1198880"/>
            <a:chOff x="3919971" y="2288273"/>
            <a:chExt cx="1304290" cy="1198880"/>
          </a:xfrm>
        </p:grpSpPr>
        <p:sp>
          <p:nvSpPr>
            <p:cNvPr id="16" name="object 16"/>
            <p:cNvSpPr/>
            <p:nvPr/>
          </p:nvSpPr>
          <p:spPr>
            <a:xfrm>
              <a:off x="3919971" y="2911589"/>
              <a:ext cx="1304290" cy="575310"/>
            </a:xfrm>
            <a:custGeom>
              <a:avLst/>
              <a:gdLst/>
              <a:ahLst/>
              <a:cxnLst/>
              <a:rect l="l" t="t" r="r" b="b"/>
              <a:pathLst>
                <a:path w="1304289" h="575310">
                  <a:moveTo>
                    <a:pt x="1303913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1303913" y="575072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9971" y="2288273"/>
              <a:ext cx="1304290" cy="582295"/>
            </a:xfrm>
            <a:custGeom>
              <a:avLst/>
              <a:gdLst/>
              <a:ahLst/>
              <a:cxnLst/>
              <a:rect l="l" t="t" r="r" b="b"/>
              <a:pathLst>
                <a:path w="1304289" h="582294">
                  <a:moveTo>
                    <a:pt x="1303913" y="0"/>
                  </a:moveTo>
                  <a:lnTo>
                    <a:pt x="0" y="0"/>
                  </a:lnTo>
                  <a:lnTo>
                    <a:pt x="0" y="581799"/>
                  </a:lnTo>
                  <a:lnTo>
                    <a:pt x="1303913" y="581799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270631" y="2293857"/>
            <a:ext cx="1304290" cy="1193165"/>
            <a:chOff x="5270631" y="2293857"/>
            <a:chExt cx="1304290" cy="1193165"/>
          </a:xfrm>
        </p:grpSpPr>
        <p:sp>
          <p:nvSpPr>
            <p:cNvPr id="19" name="object 19"/>
            <p:cNvSpPr/>
            <p:nvPr/>
          </p:nvSpPr>
          <p:spPr>
            <a:xfrm>
              <a:off x="5270631" y="2911589"/>
              <a:ext cx="1304290" cy="575310"/>
            </a:xfrm>
            <a:custGeom>
              <a:avLst/>
              <a:gdLst/>
              <a:ahLst/>
              <a:cxnLst/>
              <a:rect l="l" t="t" r="r" b="b"/>
              <a:pathLst>
                <a:path w="1304290" h="575310">
                  <a:moveTo>
                    <a:pt x="1303913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1303913" y="575072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0631" y="2293857"/>
              <a:ext cx="1304290" cy="575310"/>
            </a:xfrm>
            <a:custGeom>
              <a:avLst/>
              <a:gdLst/>
              <a:ahLst/>
              <a:cxnLst/>
              <a:rect l="l" t="t" r="r" b="b"/>
              <a:pathLst>
                <a:path w="1304290" h="575310">
                  <a:moveTo>
                    <a:pt x="1303913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1303913" y="575072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545348" y="2288273"/>
          <a:ext cx="4004945" cy="1222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1150" y="4095750"/>
            <a:ext cx="5848350" cy="523875"/>
            <a:chOff x="1581150" y="4095750"/>
            <a:chExt cx="5848350" cy="523875"/>
          </a:xfrm>
        </p:grpSpPr>
        <p:sp>
          <p:nvSpPr>
            <p:cNvPr id="3" name="object 3"/>
            <p:cNvSpPr/>
            <p:nvPr/>
          </p:nvSpPr>
          <p:spPr>
            <a:xfrm>
              <a:off x="1581150" y="4095750"/>
              <a:ext cx="5848350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4141" y="4116503"/>
              <a:ext cx="5748655" cy="431800"/>
            </a:xfrm>
            <a:custGeom>
              <a:avLst/>
              <a:gdLst/>
              <a:ahLst/>
              <a:cxnLst/>
              <a:rect l="l" t="t" r="r" b="b"/>
              <a:pathLst>
                <a:path w="5748655" h="431800">
                  <a:moveTo>
                    <a:pt x="5676768" y="0"/>
                  </a:moveTo>
                  <a:lnTo>
                    <a:pt x="71746" y="0"/>
                  </a:lnTo>
                  <a:lnTo>
                    <a:pt x="43820" y="5648"/>
                  </a:lnTo>
                  <a:lnTo>
                    <a:pt x="21014" y="21051"/>
                  </a:lnTo>
                  <a:lnTo>
                    <a:pt x="563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38" y="387297"/>
                  </a:lnTo>
                  <a:lnTo>
                    <a:pt x="21014" y="410140"/>
                  </a:lnTo>
                  <a:lnTo>
                    <a:pt x="43820" y="425537"/>
                  </a:lnTo>
                  <a:lnTo>
                    <a:pt x="71746" y="431182"/>
                  </a:lnTo>
                  <a:lnTo>
                    <a:pt x="5676768" y="431182"/>
                  </a:lnTo>
                  <a:lnTo>
                    <a:pt x="5704715" y="425537"/>
                  </a:lnTo>
                  <a:lnTo>
                    <a:pt x="5727563" y="410140"/>
                  </a:lnTo>
                  <a:lnTo>
                    <a:pt x="5742982" y="387297"/>
                  </a:lnTo>
                  <a:lnTo>
                    <a:pt x="5748640" y="359316"/>
                  </a:lnTo>
                  <a:lnTo>
                    <a:pt x="5748640" y="71865"/>
                  </a:lnTo>
                  <a:lnTo>
                    <a:pt x="5742982" y="43894"/>
                  </a:lnTo>
                  <a:lnTo>
                    <a:pt x="5727563" y="21051"/>
                  </a:lnTo>
                  <a:lnTo>
                    <a:pt x="5704715" y="5648"/>
                  </a:lnTo>
                  <a:lnTo>
                    <a:pt x="5676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4141" y="4116503"/>
              <a:ext cx="5748655" cy="431800"/>
            </a:xfrm>
            <a:custGeom>
              <a:avLst/>
              <a:gdLst/>
              <a:ahLst/>
              <a:cxnLst/>
              <a:rect l="l" t="t" r="r" b="b"/>
              <a:pathLst>
                <a:path w="5748655" h="431800">
                  <a:moveTo>
                    <a:pt x="0" y="71865"/>
                  </a:moveTo>
                  <a:lnTo>
                    <a:pt x="5638" y="43894"/>
                  </a:lnTo>
                  <a:lnTo>
                    <a:pt x="21014" y="21051"/>
                  </a:lnTo>
                  <a:lnTo>
                    <a:pt x="43820" y="5648"/>
                  </a:lnTo>
                  <a:lnTo>
                    <a:pt x="71746" y="0"/>
                  </a:lnTo>
                  <a:lnTo>
                    <a:pt x="5676768" y="0"/>
                  </a:lnTo>
                  <a:lnTo>
                    <a:pt x="5704715" y="5648"/>
                  </a:lnTo>
                  <a:lnTo>
                    <a:pt x="5727563" y="21051"/>
                  </a:lnTo>
                  <a:lnTo>
                    <a:pt x="5742982" y="43894"/>
                  </a:lnTo>
                  <a:lnTo>
                    <a:pt x="5748640" y="71865"/>
                  </a:lnTo>
                  <a:lnTo>
                    <a:pt x="5748640" y="359316"/>
                  </a:lnTo>
                  <a:lnTo>
                    <a:pt x="5742982" y="387297"/>
                  </a:lnTo>
                  <a:lnTo>
                    <a:pt x="5727563" y="410140"/>
                  </a:lnTo>
                  <a:lnTo>
                    <a:pt x="5704715" y="425537"/>
                  </a:lnTo>
                  <a:lnTo>
                    <a:pt x="5676768" y="431182"/>
                  </a:lnTo>
                  <a:lnTo>
                    <a:pt x="71746" y="431182"/>
                  </a:lnTo>
                  <a:lnTo>
                    <a:pt x="43820" y="425537"/>
                  </a:lnTo>
                  <a:lnTo>
                    <a:pt x="21014" y="410140"/>
                  </a:lnTo>
                  <a:lnTo>
                    <a:pt x="563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18134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1263" y="1187129"/>
            <a:ext cx="22853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-15" dirty="0">
                <a:solidFill>
                  <a:srgbClr val="1B577B"/>
                </a:solidFill>
                <a:latin typeface="Comic Sans MS"/>
                <a:cs typeface="Comic Sans MS"/>
              </a:rPr>
              <a:t>stop</a:t>
            </a:r>
            <a:r>
              <a:rPr sz="1350" b="1" spc="1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480" y="4213545"/>
            <a:ext cx="42557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-10" dirty="0">
                <a:latin typeface="Calibri"/>
                <a:cs typeface="Calibri"/>
              </a:rPr>
              <a:t>stopping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container,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5" dirty="0">
                <a:latin typeface="Calibri"/>
                <a:cs typeface="Calibri"/>
              </a:rPr>
              <a:t>stop</a:t>
            </a:r>
            <a:r>
              <a:rPr sz="1350" b="1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29AF90-A35B-4AA4-86C7-C3B46E079B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5037" y="2371725"/>
            <a:ext cx="473392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300" y="3562350"/>
            <a:ext cx="6715759" cy="1200150"/>
            <a:chOff x="1257300" y="3562350"/>
            <a:chExt cx="6715759" cy="1200150"/>
          </a:xfrm>
        </p:grpSpPr>
        <p:sp>
          <p:nvSpPr>
            <p:cNvPr id="3" name="object 3"/>
            <p:cNvSpPr/>
            <p:nvPr/>
          </p:nvSpPr>
          <p:spPr>
            <a:xfrm>
              <a:off x="1257300" y="3562350"/>
              <a:ext cx="6715140" cy="1200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9529" y="3582924"/>
              <a:ext cx="6621145" cy="1104265"/>
            </a:xfrm>
            <a:custGeom>
              <a:avLst/>
              <a:gdLst/>
              <a:ahLst/>
              <a:cxnLst/>
              <a:rect l="l" t="t" r="r" b="b"/>
              <a:pathLst>
                <a:path w="6621145" h="1104264">
                  <a:moveTo>
                    <a:pt x="6436879" y="0"/>
                  </a:moveTo>
                  <a:lnTo>
                    <a:pt x="184022" y="0"/>
                  </a:lnTo>
                  <a:lnTo>
                    <a:pt x="135069" y="6576"/>
                  </a:lnTo>
                  <a:lnTo>
                    <a:pt x="91101" y="25132"/>
                  </a:lnTo>
                  <a:lnTo>
                    <a:pt x="53863" y="53913"/>
                  </a:lnTo>
                  <a:lnTo>
                    <a:pt x="25103" y="91159"/>
                  </a:lnTo>
                  <a:lnTo>
                    <a:pt x="6566" y="135115"/>
                  </a:lnTo>
                  <a:lnTo>
                    <a:pt x="0" y="184022"/>
                  </a:lnTo>
                  <a:lnTo>
                    <a:pt x="0" y="920078"/>
                  </a:lnTo>
                  <a:lnTo>
                    <a:pt x="6566" y="968994"/>
                  </a:lnTo>
                  <a:lnTo>
                    <a:pt x="25103" y="1012952"/>
                  </a:lnTo>
                  <a:lnTo>
                    <a:pt x="53863" y="1050197"/>
                  </a:lnTo>
                  <a:lnTo>
                    <a:pt x="91101" y="1078974"/>
                  </a:lnTo>
                  <a:lnTo>
                    <a:pt x="135069" y="1097527"/>
                  </a:lnTo>
                  <a:lnTo>
                    <a:pt x="184022" y="1104101"/>
                  </a:lnTo>
                  <a:lnTo>
                    <a:pt x="6436879" y="1104101"/>
                  </a:lnTo>
                  <a:lnTo>
                    <a:pt x="6485825" y="1097527"/>
                  </a:lnTo>
                  <a:lnTo>
                    <a:pt x="6529789" y="1078974"/>
                  </a:lnTo>
                  <a:lnTo>
                    <a:pt x="6567024" y="1050197"/>
                  </a:lnTo>
                  <a:lnTo>
                    <a:pt x="6595783" y="1012952"/>
                  </a:lnTo>
                  <a:lnTo>
                    <a:pt x="6614319" y="968994"/>
                  </a:lnTo>
                  <a:lnTo>
                    <a:pt x="6620886" y="920078"/>
                  </a:lnTo>
                  <a:lnTo>
                    <a:pt x="6620886" y="184022"/>
                  </a:lnTo>
                  <a:lnTo>
                    <a:pt x="6614319" y="135115"/>
                  </a:lnTo>
                  <a:lnTo>
                    <a:pt x="6595783" y="91159"/>
                  </a:lnTo>
                  <a:lnTo>
                    <a:pt x="6567024" y="53913"/>
                  </a:lnTo>
                  <a:lnTo>
                    <a:pt x="6529789" y="25132"/>
                  </a:lnTo>
                  <a:lnTo>
                    <a:pt x="6485825" y="6576"/>
                  </a:lnTo>
                  <a:lnTo>
                    <a:pt x="6436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529" y="3582924"/>
              <a:ext cx="6621145" cy="1104265"/>
            </a:xfrm>
            <a:custGeom>
              <a:avLst/>
              <a:gdLst/>
              <a:ahLst/>
              <a:cxnLst/>
              <a:rect l="l" t="t" r="r" b="b"/>
              <a:pathLst>
                <a:path w="6621145" h="1104264">
                  <a:moveTo>
                    <a:pt x="0" y="184022"/>
                  </a:moveTo>
                  <a:lnTo>
                    <a:pt x="6566" y="135115"/>
                  </a:lnTo>
                  <a:lnTo>
                    <a:pt x="25103" y="91159"/>
                  </a:lnTo>
                  <a:lnTo>
                    <a:pt x="53863" y="53913"/>
                  </a:lnTo>
                  <a:lnTo>
                    <a:pt x="91101" y="25132"/>
                  </a:lnTo>
                  <a:lnTo>
                    <a:pt x="135069" y="6576"/>
                  </a:lnTo>
                  <a:lnTo>
                    <a:pt x="184022" y="0"/>
                  </a:lnTo>
                  <a:lnTo>
                    <a:pt x="6436879" y="0"/>
                  </a:lnTo>
                  <a:lnTo>
                    <a:pt x="6485825" y="6576"/>
                  </a:lnTo>
                  <a:lnTo>
                    <a:pt x="6529789" y="25132"/>
                  </a:lnTo>
                  <a:lnTo>
                    <a:pt x="6567024" y="53913"/>
                  </a:lnTo>
                  <a:lnTo>
                    <a:pt x="6595783" y="91159"/>
                  </a:lnTo>
                  <a:lnTo>
                    <a:pt x="6614319" y="135115"/>
                  </a:lnTo>
                  <a:lnTo>
                    <a:pt x="6620886" y="184022"/>
                  </a:lnTo>
                  <a:lnTo>
                    <a:pt x="6620886" y="920078"/>
                  </a:lnTo>
                  <a:lnTo>
                    <a:pt x="6614319" y="968994"/>
                  </a:lnTo>
                  <a:lnTo>
                    <a:pt x="6595783" y="1012952"/>
                  </a:lnTo>
                  <a:lnTo>
                    <a:pt x="6567024" y="1050197"/>
                  </a:lnTo>
                  <a:lnTo>
                    <a:pt x="6529789" y="1078974"/>
                  </a:lnTo>
                  <a:lnTo>
                    <a:pt x="6485825" y="1097527"/>
                  </a:lnTo>
                  <a:lnTo>
                    <a:pt x="6436879" y="1104101"/>
                  </a:lnTo>
                  <a:lnTo>
                    <a:pt x="184022" y="1104101"/>
                  </a:lnTo>
                  <a:lnTo>
                    <a:pt x="135069" y="1097527"/>
                  </a:lnTo>
                  <a:lnTo>
                    <a:pt x="91101" y="1078974"/>
                  </a:lnTo>
                  <a:lnTo>
                    <a:pt x="53863" y="1050197"/>
                  </a:lnTo>
                  <a:lnTo>
                    <a:pt x="25103" y="1012952"/>
                  </a:lnTo>
                  <a:lnTo>
                    <a:pt x="6566" y="968994"/>
                  </a:lnTo>
                  <a:lnTo>
                    <a:pt x="0" y="920078"/>
                  </a:lnTo>
                  <a:lnTo>
                    <a:pt x="0" y="18402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972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8286" y="1187129"/>
            <a:ext cx="21710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kill</a:t>
            </a:r>
            <a:r>
              <a:rPr sz="1350" b="1" spc="-7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41" y="3703636"/>
            <a:ext cx="608965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0" dirty="0">
                <a:latin typeface="Calibri"/>
                <a:cs typeface="Calibri"/>
              </a:rPr>
              <a:t>kills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0" dirty="0">
                <a:latin typeface="Calibri"/>
                <a:cs typeface="Calibri"/>
              </a:rPr>
              <a:t>stopping </a:t>
            </a:r>
            <a:r>
              <a:rPr sz="1350" spc="-5" dirty="0">
                <a:latin typeface="Calibri"/>
                <a:cs typeface="Calibri"/>
              </a:rPr>
              <a:t>its </a:t>
            </a:r>
            <a:r>
              <a:rPr sz="1350" spc="5" dirty="0">
                <a:latin typeface="Calibri"/>
                <a:cs typeface="Calibri"/>
              </a:rPr>
              <a:t>execution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immediately.</a:t>
            </a:r>
            <a:endParaRPr sz="1350">
              <a:latin typeface="Calibri"/>
              <a:cs typeface="Calibri"/>
            </a:endParaRPr>
          </a:p>
          <a:p>
            <a:pPr marR="2540"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difference </a:t>
            </a:r>
            <a:r>
              <a:rPr sz="1350" spc="-5" dirty="0">
                <a:latin typeface="Calibri"/>
                <a:cs typeface="Calibri"/>
              </a:rPr>
              <a:t>between </a:t>
            </a:r>
            <a:r>
              <a:rPr sz="1350" b="1" spc="15" dirty="0">
                <a:latin typeface="Calibri"/>
                <a:cs typeface="Calibri"/>
              </a:rPr>
              <a:t>docker </a:t>
            </a:r>
            <a:r>
              <a:rPr sz="1350" b="1" spc="-10" dirty="0">
                <a:latin typeface="Calibri"/>
                <a:cs typeface="Calibri"/>
              </a:rPr>
              <a:t>kill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b="1" spc="15" dirty="0">
                <a:latin typeface="Calibri"/>
                <a:cs typeface="Calibri"/>
              </a:rPr>
              <a:t>docker </a:t>
            </a:r>
            <a:r>
              <a:rPr sz="1350" b="1" dirty="0">
                <a:latin typeface="Calibri"/>
                <a:cs typeface="Calibri"/>
              </a:rPr>
              <a:t>stop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25" dirty="0">
                <a:latin typeface="Calibri"/>
                <a:cs typeface="Calibri"/>
              </a:rPr>
              <a:t>‘docker </a:t>
            </a:r>
            <a:r>
              <a:rPr sz="1350" spc="-5" dirty="0">
                <a:latin typeface="Calibri"/>
                <a:cs typeface="Calibri"/>
              </a:rPr>
              <a:t>stop’</a:t>
            </a:r>
            <a:r>
              <a:rPr sz="1350" spc="-204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gives the </a:t>
            </a:r>
            <a:r>
              <a:rPr sz="1350" dirty="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  <a:p>
            <a:pPr marL="12065" marR="5080" algn="ctr">
              <a:lnSpc>
                <a:spcPct val="102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time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shutdown </a:t>
            </a:r>
            <a:r>
              <a:rPr sz="1350" spc="-5" dirty="0">
                <a:latin typeface="Calibri"/>
                <a:cs typeface="Calibri"/>
              </a:rPr>
              <a:t>gracefully; whereas,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situations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taking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10" dirty="0">
                <a:latin typeface="Calibri"/>
                <a:cs typeface="Calibri"/>
              </a:rPr>
              <a:t>much time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10" dirty="0">
                <a:latin typeface="Calibri"/>
                <a:cs typeface="Calibri"/>
              </a:rPr>
              <a:t>getting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to stop, </a:t>
            </a:r>
            <a:r>
              <a:rPr sz="1350" spc="-5" dirty="0">
                <a:latin typeface="Calibri"/>
                <a:cs typeface="Calibri"/>
              </a:rPr>
              <a:t>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opt to </a:t>
            </a:r>
            <a:r>
              <a:rPr sz="1350" spc="-10" dirty="0">
                <a:latin typeface="Calibri"/>
                <a:cs typeface="Calibri"/>
              </a:rPr>
              <a:t>kill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105B6-6AAE-4D16-8153-D81E701260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5012" y="2271712"/>
            <a:ext cx="51339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21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7811" y="1187129"/>
            <a:ext cx="2151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10" dirty="0">
                <a:solidFill>
                  <a:srgbClr val="1B577B"/>
                </a:solidFill>
                <a:latin typeface="Comic Sans MS"/>
                <a:cs typeface="Comic Sans MS"/>
              </a:rPr>
              <a:t>rm</a:t>
            </a:r>
            <a:r>
              <a:rPr sz="1350" b="1" spc="-8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5875" y="3924300"/>
            <a:ext cx="6715125" cy="600075"/>
            <a:chOff x="1162050" y="3924300"/>
            <a:chExt cx="6715125" cy="600075"/>
          </a:xfrm>
        </p:grpSpPr>
        <p:sp>
          <p:nvSpPr>
            <p:cNvPr id="6" name="object 6"/>
            <p:cNvSpPr/>
            <p:nvPr/>
          </p:nvSpPr>
          <p:spPr>
            <a:xfrm>
              <a:off x="1162050" y="3924300"/>
              <a:ext cx="6715125" cy="600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5885" y="3939241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6535582" y="0"/>
                  </a:moveTo>
                  <a:lnTo>
                    <a:pt x="85380" y="0"/>
                  </a:lnTo>
                  <a:lnTo>
                    <a:pt x="52143" y="6708"/>
                  </a:lnTo>
                  <a:lnTo>
                    <a:pt x="25004" y="25000"/>
                  </a:lnTo>
                  <a:lnTo>
                    <a:pt x="6708" y="52128"/>
                  </a:lnTo>
                  <a:lnTo>
                    <a:pt x="0" y="85343"/>
                  </a:lnTo>
                  <a:lnTo>
                    <a:pt x="0" y="426756"/>
                  </a:lnTo>
                  <a:lnTo>
                    <a:pt x="6708" y="459972"/>
                  </a:lnTo>
                  <a:lnTo>
                    <a:pt x="25004" y="487100"/>
                  </a:lnTo>
                  <a:lnTo>
                    <a:pt x="52143" y="505392"/>
                  </a:lnTo>
                  <a:lnTo>
                    <a:pt x="85380" y="512100"/>
                  </a:lnTo>
                  <a:lnTo>
                    <a:pt x="6535582" y="512100"/>
                  </a:lnTo>
                  <a:lnTo>
                    <a:pt x="6568797" y="505392"/>
                  </a:lnTo>
                  <a:lnTo>
                    <a:pt x="6595925" y="487100"/>
                  </a:lnTo>
                  <a:lnTo>
                    <a:pt x="6614217" y="459972"/>
                  </a:lnTo>
                  <a:lnTo>
                    <a:pt x="6620926" y="426756"/>
                  </a:lnTo>
                  <a:lnTo>
                    <a:pt x="6620926" y="85343"/>
                  </a:lnTo>
                  <a:lnTo>
                    <a:pt x="6614217" y="52128"/>
                  </a:lnTo>
                  <a:lnTo>
                    <a:pt x="6595925" y="25000"/>
                  </a:lnTo>
                  <a:lnTo>
                    <a:pt x="6568797" y="6708"/>
                  </a:lnTo>
                  <a:lnTo>
                    <a:pt x="653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5885" y="3939241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0" y="85343"/>
                  </a:moveTo>
                  <a:lnTo>
                    <a:pt x="6708" y="52128"/>
                  </a:lnTo>
                  <a:lnTo>
                    <a:pt x="25004" y="25000"/>
                  </a:lnTo>
                  <a:lnTo>
                    <a:pt x="52143" y="6708"/>
                  </a:lnTo>
                  <a:lnTo>
                    <a:pt x="85380" y="0"/>
                  </a:lnTo>
                  <a:lnTo>
                    <a:pt x="6535582" y="0"/>
                  </a:lnTo>
                  <a:lnTo>
                    <a:pt x="6568797" y="6708"/>
                  </a:lnTo>
                  <a:lnTo>
                    <a:pt x="6595925" y="25000"/>
                  </a:lnTo>
                  <a:lnTo>
                    <a:pt x="6614217" y="52128"/>
                  </a:lnTo>
                  <a:lnTo>
                    <a:pt x="6620926" y="85343"/>
                  </a:lnTo>
                  <a:lnTo>
                    <a:pt x="6620926" y="426756"/>
                  </a:lnTo>
                  <a:lnTo>
                    <a:pt x="6614217" y="459972"/>
                  </a:lnTo>
                  <a:lnTo>
                    <a:pt x="6595925" y="487100"/>
                  </a:lnTo>
                  <a:lnTo>
                    <a:pt x="6568797" y="505392"/>
                  </a:lnTo>
                  <a:lnTo>
                    <a:pt x="6535582" y="512100"/>
                  </a:lnTo>
                  <a:lnTo>
                    <a:pt x="85380" y="512100"/>
                  </a:lnTo>
                  <a:lnTo>
                    <a:pt x="52143" y="505392"/>
                  </a:lnTo>
                  <a:lnTo>
                    <a:pt x="25004" y="487100"/>
                  </a:lnTo>
                  <a:lnTo>
                    <a:pt x="6708" y="459972"/>
                  </a:lnTo>
                  <a:lnTo>
                    <a:pt x="0" y="426756"/>
                  </a:lnTo>
                  <a:lnTo>
                    <a:pt x="0" y="8534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7777" y="4060824"/>
            <a:ext cx="5209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remove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stopped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15" dirty="0">
                <a:latin typeface="Calibri"/>
                <a:cs typeface="Calibri"/>
              </a:rPr>
              <a:t>rm</a:t>
            </a:r>
            <a:r>
              <a:rPr sz="1350" b="1" spc="-20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C79A0-484A-4AF2-9913-84CB601E6B7B}"/>
              </a:ext>
            </a:extLst>
          </p:cNvPr>
          <p:cNvPicPr/>
          <p:nvPr/>
        </p:nvPicPr>
        <p:blipFill rotWithShape="1">
          <a:blip r:embed="rId3"/>
          <a:srcRect t="631" b="2"/>
          <a:stretch/>
        </p:blipFill>
        <p:spPr bwMode="auto">
          <a:xfrm>
            <a:off x="166052" y="1632573"/>
            <a:ext cx="8811896" cy="1878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2210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Common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12492" y="1187129"/>
            <a:ext cx="1922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5" dirty="0">
                <a:solidFill>
                  <a:srgbClr val="1B577B"/>
                </a:solidFill>
                <a:latin typeface="Comic Sans MS"/>
                <a:cs typeface="Comic Sans MS"/>
              </a:rPr>
              <a:t>rmi</a:t>
            </a:r>
            <a:r>
              <a:rPr sz="1350" b="1" spc="-6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&lt;image-id&gt;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5875" y="4181475"/>
            <a:ext cx="6715125" cy="600075"/>
            <a:chOff x="1162050" y="4181475"/>
            <a:chExt cx="6715125" cy="600075"/>
          </a:xfrm>
        </p:grpSpPr>
        <p:sp>
          <p:nvSpPr>
            <p:cNvPr id="6" name="object 6"/>
            <p:cNvSpPr/>
            <p:nvPr/>
          </p:nvSpPr>
          <p:spPr>
            <a:xfrm>
              <a:off x="1162050" y="4181475"/>
              <a:ext cx="6715125" cy="600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5885" y="4195297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6535582" y="0"/>
                  </a:moveTo>
                  <a:lnTo>
                    <a:pt x="85380" y="0"/>
                  </a:lnTo>
                  <a:lnTo>
                    <a:pt x="52143" y="6706"/>
                  </a:lnTo>
                  <a:lnTo>
                    <a:pt x="25004" y="24997"/>
                  </a:lnTo>
                  <a:lnTo>
                    <a:pt x="6708" y="52128"/>
                  </a:lnTo>
                  <a:lnTo>
                    <a:pt x="0" y="85356"/>
                  </a:lnTo>
                  <a:lnTo>
                    <a:pt x="0" y="426744"/>
                  </a:lnTo>
                  <a:lnTo>
                    <a:pt x="6708" y="459965"/>
                  </a:lnTo>
                  <a:lnTo>
                    <a:pt x="25004" y="487092"/>
                  </a:lnTo>
                  <a:lnTo>
                    <a:pt x="52143" y="505382"/>
                  </a:lnTo>
                  <a:lnTo>
                    <a:pt x="85380" y="512088"/>
                  </a:lnTo>
                  <a:lnTo>
                    <a:pt x="6535582" y="512088"/>
                  </a:lnTo>
                  <a:lnTo>
                    <a:pt x="6568797" y="505382"/>
                  </a:lnTo>
                  <a:lnTo>
                    <a:pt x="6595925" y="487092"/>
                  </a:lnTo>
                  <a:lnTo>
                    <a:pt x="6614217" y="459965"/>
                  </a:lnTo>
                  <a:lnTo>
                    <a:pt x="6620926" y="426744"/>
                  </a:lnTo>
                  <a:lnTo>
                    <a:pt x="6620926" y="85356"/>
                  </a:lnTo>
                  <a:lnTo>
                    <a:pt x="6614217" y="52128"/>
                  </a:lnTo>
                  <a:lnTo>
                    <a:pt x="6595925" y="24997"/>
                  </a:lnTo>
                  <a:lnTo>
                    <a:pt x="6568797" y="6706"/>
                  </a:lnTo>
                  <a:lnTo>
                    <a:pt x="653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5885" y="4195297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0" y="85356"/>
                  </a:moveTo>
                  <a:lnTo>
                    <a:pt x="6708" y="52128"/>
                  </a:lnTo>
                  <a:lnTo>
                    <a:pt x="25004" y="24997"/>
                  </a:lnTo>
                  <a:lnTo>
                    <a:pt x="52143" y="6706"/>
                  </a:lnTo>
                  <a:lnTo>
                    <a:pt x="85380" y="0"/>
                  </a:lnTo>
                  <a:lnTo>
                    <a:pt x="6535582" y="0"/>
                  </a:lnTo>
                  <a:lnTo>
                    <a:pt x="6568797" y="6706"/>
                  </a:lnTo>
                  <a:lnTo>
                    <a:pt x="6595925" y="24997"/>
                  </a:lnTo>
                  <a:lnTo>
                    <a:pt x="6614217" y="52128"/>
                  </a:lnTo>
                  <a:lnTo>
                    <a:pt x="6620926" y="85356"/>
                  </a:lnTo>
                  <a:lnTo>
                    <a:pt x="6620926" y="426744"/>
                  </a:lnTo>
                  <a:lnTo>
                    <a:pt x="6614217" y="459965"/>
                  </a:lnTo>
                  <a:lnTo>
                    <a:pt x="6595925" y="487092"/>
                  </a:lnTo>
                  <a:lnTo>
                    <a:pt x="6568797" y="505382"/>
                  </a:lnTo>
                  <a:lnTo>
                    <a:pt x="6535582" y="512088"/>
                  </a:lnTo>
                  <a:lnTo>
                    <a:pt x="85380" y="512088"/>
                  </a:lnTo>
                  <a:lnTo>
                    <a:pt x="52143" y="505382"/>
                  </a:lnTo>
                  <a:lnTo>
                    <a:pt x="25004" y="487092"/>
                  </a:lnTo>
                  <a:lnTo>
                    <a:pt x="6708" y="459965"/>
                  </a:lnTo>
                  <a:lnTo>
                    <a:pt x="0" y="426744"/>
                  </a:lnTo>
                  <a:lnTo>
                    <a:pt x="0" y="8535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70456" y="4317368"/>
            <a:ext cx="44945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remove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image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5" dirty="0">
                <a:latin typeface="Calibri"/>
                <a:cs typeface="Calibri"/>
              </a:rPr>
              <a:t>rmi</a:t>
            </a:r>
            <a:r>
              <a:rPr sz="1350" b="1" spc="-2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9529CC-9102-4335-8405-4555B1C2B8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897856"/>
            <a:ext cx="7010400" cy="13477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805846"/>
            <a:ext cx="5759133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Creating a Docker Hub  Account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6782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latin typeface="Calibri"/>
                <a:cs typeface="Calibri"/>
              </a:rPr>
              <a:t>Creating a </a:t>
            </a:r>
            <a:r>
              <a:rPr sz="2750" b="1" spc="-5" dirty="0">
                <a:latin typeface="Calibri"/>
                <a:cs typeface="Calibri"/>
              </a:rPr>
              <a:t>Docker </a:t>
            </a:r>
            <a:r>
              <a:rPr sz="2750" b="1" spc="5" dirty="0">
                <a:latin typeface="Calibri"/>
                <a:cs typeface="Calibri"/>
              </a:rPr>
              <a:t>Hub</a:t>
            </a:r>
            <a:r>
              <a:rPr sz="2750" b="1" spc="170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Account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305" y="1371533"/>
            <a:ext cx="3869690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Navigate to</a:t>
            </a:r>
            <a:r>
              <a:rPr sz="1350" spc="-125" dirty="0">
                <a:solidFill>
                  <a:srgbClr val="4E8442"/>
                </a:solidFill>
                <a:latin typeface="Calibri"/>
                <a:cs typeface="Calibri"/>
              </a:rPr>
              <a:t> </a:t>
            </a:r>
            <a:r>
              <a:rPr sz="1350" u="sng" spc="-15" dirty="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2"/>
              </a:rPr>
              <a:t>https://hub.docker.com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3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-20" dirty="0">
                <a:latin typeface="Calibri"/>
                <a:cs typeface="Calibri"/>
              </a:rPr>
              <a:t>Sign up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website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3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-20" dirty="0">
                <a:latin typeface="Calibri"/>
                <a:cs typeface="Calibri"/>
              </a:rPr>
              <a:t>Agree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terms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1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conditions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3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Click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Sign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up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50" dirty="0">
              <a:latin typeface="Calibri"/>
              <a:cs typeface="Calibri"/>
            </a:endParaRPr>
          </a:p>
          <a:p>
            <a:pPr marL="355600" marR="5080" indent="-343535">
              <a:lnSpc>
                <a:spcPts val="158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Check </a:t>
            </a:r>
            <a:r>
              <a:rPr sz="1350" spc="-5" dirty="0">
                <a:latin typeface="Calibri"/>
                <a:cs typeface="Calibri"/>
              </a:rPr>
              <a:t>your email, and verify your email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0" dirty="0">
                <a:latin typeface="Calibri"/>
                <a:cs typeface="Calibri"/>
              </a:rPr>
              <a:t>clicking 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link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250" dirty="0">
              <a:latin typeface="Calibri"/>
              <a:cs typeface="Calibri"/>
            </a:endParaRPr>
          </a:p>
          <a:p>
            <a:pPr marL="355600" marR="214629" indent="-343535">
              <a:lnSpc>
                <a:spcPct val="102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-25" dirty="0">
                <a:latin typeface="Calibri"/>
                <a:cs typeface="Calibri"/>
              </a:rPr>
              <a:t>Finally, </a:t>
            </a:r>
            <a:r>
              <a:rPr sz="1350" spc="-10" dirty="0">
                <a:latin typeface="Calibri"/>
                <a:cs typeface="Calibri"/>
              </a:rPr>
              <a:t>login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credentials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15" dirty="0">
                <a:latin typeface="Calibri"/>
                <a:cs typeface="Calibri"/>
              </a:rPr>
              <a:t>provided 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sign </a:t>
            </a:r>
            <a:r>
              <a:rPr sz="1350" spc="-20" dirty="0">
                <a:latin typeface="Calibri"/>
                <a:cs typeface="Calibri"/>
              </a:rPr>
              <a:t>up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page</a:t>
            </a:r>
            <a:endParaRPr sz="135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4620AD-C7A5-424C-AD50-E4985C45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806" y="1337243"/>
            <a:ext cx="4311989" cy="30575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568" y="1805846"/>
            <a:ext cx="6178864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Committing Changes to  a Container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8278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Committing </a:t>
            </a:r>
            <a:r>
              <a:rPr sz="2750" b="1" spc="20" dirty="0">
                <a:latin typeface="Calibri"/>
                <a:cs typeface="Calibri"/>
              </a:rPr>
              <a:t>Changes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7839" y="2788789"/>
            <a:ext cx="908050" cy="793750"/>
            <a:chOff x="1767839" y="2788789"/>
            <a:chExt cx="908050" cy="793750"/>
          </a:xfrm>
        </p:grpSpPr>
        <p:sp>
          <p:nvSpPr>
            <p:cNvPr id="4" name="object 4"/>
            <p:cNvSpPr/>
            <p:nvPr/>
          </p:nvSpPr>
          <p:spPr>
            <a:xfrm>
              <a:off x="1767839" y="2849749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80" h="462279">
                  <a:moveTo>
                    <a:pt x="487679" y="0"/>
                  </a:moveTo>
                  <a:lnTo>
                    <a:pt x="454378" y="30764"/>
                  </a:lnTo>
                  <a:lnTo>
                    <a:pt x="416244" y="43102"/>
                  </a:lnTo>
                  <a:lnTo>
                    <a:pt x="366890" y="52635"/>
                  </a:lnTo>
                  <a:lnTo>
                    <a:pt x="308646" y="58781"/>
                  </a:lnTo>
                  <a:lnTo>
                    <a:pt x="243839" y="60959"/>
                  </a:lnTo>
                  <a:lnTo>
                    <a:pt x="179033" y="58781"/>
                  </a:lnTo>
                  <a:lnTo>
                    <a:pt x="120789" y="52635"/>
                  </a:lnTo>
                  <a:lnTo>
                    <a:pt x="71435" y="43102"/>
                  </a:lnTo>
                  <a:lnTo>
                    <a:pt x="33301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301" y="432088"/>
                  </a:lnTo>
                  <a:lnTo>
                    <a:pt x="71435" y="444426"/>
                  </a:lnTo>
                  <a:lnTo>
                    <a:pt x="120789" y="453959"/>
                  </a:lnTo>
                  <a:lnTo>
                    <a:pt x="179033" y="460105"/>
                  </a:lnTo>
                  <a:lnTo>
                    <a:pt x="243839" y="462284"/>
                  </a:lnTo>
                  <a:lnTo>
                    <a:pt x="308646" y="460105"/>
                  </a:lnTo>
                  <a:lnTo>
                    <a:pt x="366890" y="453959"/>
                  </a:lnTo>
                  <a:lnTo>
                    <a:pt x="416244" y="444426"/>
                  </a:lnTo>
                  <a:lnTo>
                    <a:pt x="454378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7839" y="2788789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80" h="121919">
                  <a:moveTo>
                    <a:pt x="243839" y="0"/>
                  </a:moveTo>
                  <a:lnTo>
                    <a:pt x="179033" y="2178"/>
                  </a:lnTo>
                  <a:lnTo>
                    <a:pt x="120789" y="8327"/>
                  </a:lnTo>
                  <a:lnTo>
                    <a:pt x="71435" y="17862"/>
                  </a:lnTo>
                  <a:lnTo>
                    <a:pt x="33301" y="30201"/>
                  </a:lnTo>
                  <a:lnTo>
                    <a:pt x="0" y="60959"/>
                  </a:lnTo>
                  <a:lnTo>
                    <a:pt x="8713" y="77162"/>
                  </a:lnTo>
                  <a:lnTo>
                    <a:pt x="71435" y="104062"/>
                  </a:lnTo>
                  <a:lnTo>
                    <a:pt x="120789" y="113595"/>
                  </a:lnTo>
                  <a:lnTo>
                    <a:pt x="179033" y="119741"/>
                  </a:lnTo>
                  <a:lnTo>
                    <a:pt x="243839" y="121919"/>
                  </a:lnTo>
                  <a:lnTo>
                    <a:pt x="308646" y="119741"/>
                  </a:lnTo>
                  <a:lnTo>
                    <a:pt x="366890" y="113595"/>
                  </a:lnTo>
                  <a:lnTo>
                    <a:pt x="416244" y="104062"/>
                  </a:lnTo>
                  <a:lnTo>
                    <a:pt x="454378" y="91724"/>
                  </a:lnTo>
                  <a:lnTo>
                    <a:pt x="487679" y="60959"/>
                  </a:lnTo>
                  <a:lnTo>
                    <a:pt x="478966" y="44761"/>
                  </a:lnTo>
                  <a:lnTo>
                    <a:pt x="416244" y="17862"/>
                  </a:lnTo>
                  <a:lnTo>
                    <a:pt x="366890" y="8327"/>
                  </a:lnTo>
                  <a:lnTo>
                    <a:pt x="308646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1679" y="3041392"/>
              <a:ext cx="663842" cy="541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1966" y="3594797"/>
            <a:ext cx="608330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7620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Ubuntu  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9076" y="3113019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0" y="0"/>
                </a:moveTo>
                <a:lnTo>
                  <a:pt x="777630" y="76200"/>
                </a:lnTo>
                <a:lnTo>
                  <a:pt x="834780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0" y="28575"/>
                </a:lnTo>
                <a:lnTo>
                  <a:pt x="777630" y="0"/>
                </a:lnTo>
                <a:close/>
              </a:path>
              <a:path w="854075" h="76200">
                <a:moveTo>
                  <a:pt x="77763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0" y="47625"/>
                </a:lnTo>
                <a:lnTo>
                  <a:pt x="777630" y="28575"/>
                </a:lnTo>
                <a:close/>
              </a:path>
              <a:path w="854075" h="76200">
                <a:moveTo>
                  <a:pt x="834780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0" y="47625"/>
                </a:lnTo>
                <a:lnTo>
                  <a:pt x="853830" y="38100"/>
                </a:lnTo>
                <a:lnTo>
                  <a:pt x="83478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4101" y="2809553"/>
            <a:ext cx="839483" cy="7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1428" y="3594797"/>
            <a:ext cx="1226185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7475" marR="5080" indent="-105410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Install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Apache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server  on </a:t>
            </a: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5069" y="3131570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6" y="0"/>
                </a:moveTo>
                <a:lnTo>
                  <a:pt x="777636" y="76200"/>
                </a:lnTo>
                <a:lnTo>
                  <a:pt x="834786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6" y="28575"/>
                </a:lnTo>
                <a:lnTo>
                  <a:pt x="777636" y="0"/>
                </a:lnTo>
                <a:close/>
              </a:path>
              <a:path w="854075" h="76200">
                <a:moveTo>
                  <a:pt x="7776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6" y="47625"/>
                </a:lnTo>
                <a:lnTo>
                  <a:pt x="777636" y="28575"/>
                </a:lnTo>
                <a:close/>
              </a:path>
              <a:path w="854075" h="76200">
                <a:moveTo>
                  <a:pt x="834786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6" y="47625"/>
                </a:lnTo>
                <a:lnTo>
                  <a:pt x="853836" y="38100"/>
                </a:lnTo>
                <a:lnTo>
                  <a:pt x="8347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466332" y="2788789"/>
            <a:ext cx="908050" cy="793750"/>
            <a:chOff x="6466332" y="2788789"/>
            <a:chExt cx="908050" cy="793750"/>
          </a:xfrm>
        </p:grpSpPr>
        <p:sp>
          <p:nvSpPr>
            <p:cNvPr id="13" name="object 13"/>
            <p:cNvSpPr/>
            <p:nvPr/>
          </p:nvSpPr>
          <p:spPr>
            <a:xfrm>
              <a:off x="6466332" y="2849749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79">
                  <a:moveTo>
                    <a:pt x="487679" y="0"/>
                  </a:moveTo>
                  <a:lnTo>
                    <a:pt x="454380" y="30764"/>
                  </a:lnTo>
                  <a:lnTo>
                    <a:pt x="416246" y="43102"/>
                  </a:lnTo>
                  <a:lnTo>
                    <a:pt x="366893" y="52635"/>
                  </a:lnTo>
                  <a:lnTo>
                    <a:pt x="308648" y="58781"/>
                  </a:lnTo>
                  <a:lnTo>
                    <a:pt x="243839" y="60959"/>
                  </a:lnTo>
                  <a:lnTo>
                    <a:pt x="179031" y="58781"/>
                  </a:lnTo>
                  <a:lnTo>
                    <a:pt x="120786" y="52635"/>
                  </a:lnTo>
                  <a:lnTo>
                    <a:pt x="71433" y="43102"/>
                  </a:lnTo>
                  <a:lnTo>
                    <a:pt x="33299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299" y="432088"/>
                  </a:lnTo>
                  <a:lnTo>
                    <a:pt x="71433" y="444426"/>
                  </a:lnTo>
                  <a:lnTo>
                    <a:pt x="120786" y="453959"/>
                  </a:lnTo>
                  <a:lnTo>
                    <a:pt x="179031" y="460105"/>
                  </a:lnTo>
                  <a:lnTo>
                    <a:pt x="243839" y="462284"/>
                  </a:lnTo>
                  <a:lnTo>
                    <a:pt x="308648" y="460105"/>
                  </a:lnTo>
                  <a:lnTo>
                    <a:pt x="366893" y="453959"/>
                  </a:lnTo>
                  <a:lnTo>
                    <a:pt x="416246" y="444426"/>
                  </a:lnTo>
                  <a:lnTo>
                    <a:pt x="454380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6332" y="2788789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31" y="2178"/>
                  </a:lnTo>
                  <a:lnTo>
                    <a:pt x="120786" y="8327"/>
                  </a:lnTo>
                  <a:lnTo>
                    <a:pt x="71433" y="17862"/>
                  </a:lnTo>
                  <a:lnTo>
                    <a:pt x="33299" y="30201"/>
                  </a:lnTo>
                  <a:lnTo>
                    <a:pt x="0" y="60959"/>
                  </a:lnTo>
                  <a:lnTo>
                    <a:pt x="8712" y="77162"/>
                  </a:lnTo>
                  <a:lnTo>
                    <a:pt x="71433" y="104062"/>
                  </a:lnTo>
                  <a:lnTo>
                    <a:pt x="120786" y="113595"/>
                  </a:lnTo>
                  <a:lnTo>
                    <a:pt x="179031" y="119741"/>
                  </a:lnTo>
                  <a:lnTo>
                    <a:pt x="243839" y="121919"/>
                  </a:lnTo>
                  <a:lnTo>
                    <a:pt x="308648" y="119741"/>
                  </a:lnTo>
                  <a:lnTo>
                    <a:pt x="366893" y="113595"/>
                  </a:lnTo>
                  <a:lnTo>
                    <a:pt x="416246" y="104062"/>
                  </a:lnTo>
                  <a:lnTo>
                    <a:pt x="454380" y="91724"/>
                  </a:lnTo>
                  <a:lnTo>
                    <a:pt x="487679" y="60959"/>
                  </a:lnTo>
                  <a:lnTo>
                    <a:pt x="478967" y="44761"/>
                  </a:lnTo>
                  <a:lnTo>
                    <a:pt x="416246" y="17862"/>
                  </a:lnTo>
                  <a:lnTo>
                    <a:pt x="366893" y="8327"/>
                  </a:lnTo>
                  <a:lnTo>
                    <a:pt x="308648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10172" y="3041392"/>
              <a:ext cx="663842" cy="541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35933" y="3599496"/>
            <a:ext cx="134747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3675" marR="5080" indent="-18161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Ubuntu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Container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with  </a:t>
            </a:r>
            <a:r>
              <a:rPr sz="1100" spc="10" dirty="0">
                <a:latin typeface="Calibri"/>
                <a:cs typeface="Calibri"/>
              </a:rPr>
              <a:t>Apache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installed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92773" y="3173400"/>
            <a:ext cx="581113" cy="307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8109" y="2585400"/>
            <a:ext cx="858519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30"/>
              </a:spcBef>
            </a:pPr>
            <a:r>
              <a:rPr sz="1100" spc="15" dirty="0">
                <a:latin typeface="Calibri"/>
                <a:cs typeface="Calibri"/>
              </a:rPr>
              <a:t>Commit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  </a:t>
            </a:r>
            <a:r>
              <a:rPr sz="1100" spc="10" dirty="0">
                <a:latin typeface="Calibri"/>
                <a:cs typeface="Calibri"/>
              </a:rPr>
              <a:t>changes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  </a:t>
            </a:r>
            <a:r>
              <a:rPr sz="1100" spc="15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1600" y="914400"/>
            <a:ext cx="6457950" cy="933450"/>
            <a:chOff x="1371600" y="914400"/>
            <a:chExt cx="6457950" cy="933450"/>
          </a:xfrm>
        </p:grpSpPr>
        <p:sp>
          <p:nvSpPr>
            <p:cNvPr id="20" name="object 20"/>
            <p:cNvSpPr/>
            <p:nvPr/>
          </p:nvSpPr>
          <p:spPr>
            <a:xfrm>
              <a:off x="1371600" y="914400"/>
              <a:ext cx="6457950" cy="933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9887" y="929762"/>
              <a:ext cx="6364605" cy="840105"/>
            </a:xfrm>
            <a:custGeom>
              <a:avLst/>
              <a:gdLst/>
              <a:ahLst/>
              <a:cxnLst/>
              <a:rect l="l" t="t" r="r" b="b"/>
              <a:pathLst>
                <a:path w="6364605" h="840105">
                  <a:moveTo>
                    <a:pt x="6224259" y="0"/>
                  </a:moveTo>
                  <a:lnTo>
                    <a:pt x="139958" y="0"/>
                  </a:lnTo>
                  <a:lnTo>
                    <a:pt x="95702" y="7128"/>
                  </a:lnTo>
                  <a:lnTo>
                    <a:pt x="57280" y="26980"/>
                  </a:lnTo>
                  <a:lnTo>
                    <a:pt x="26990" y="57251"/>
                  </a:lnTo>
                  <a:lnTo>
                    <a:pt x="7130" y="95639"/>
                  </a:lnTo>
                  <a:lnTo>
                    <a:pt x="0" y="139842"/>
                  </a:lnTo>
                  <a:lnTo>
                    <a:pt x="0" y="699515"/>
                  </a:lnTo>
                  <a:lnTo>
                    <a:pt x="7130" y="743777"/>
                  </a:lnTo>
                  <a:lnTo>
                    <a:pt x="26990" y="782202"/>
                  </a:lnTo>
                  <a:lnTo>
                    <a:pt x="57280" y="812491"/>
                  </a:lnTo>
                  <a:lnTo>
                    <a:pt x="95702" y="832350"/>
                  </a:lnTo>
                  <a:lnTo>
                    <a:pt x="139958" y="839480"/>
                  </a:lnTo>
                  <a:lnTo>
                    <a:pt x="6224259" y="839480"/>
                  </a:lnTo>
                  <a:lnTo>
                    <a:pt x="6268521" y="832350"/>
                  </a:lnTo>
                  <a:lnTo>
                    <a:pt x="6306945" y="812491"/>
                  </a:lnTo>
                  <a:lnTo>
                    <a:pt x="6337235" y="782202"/>
                  </a:lnTo>
                  <a:lnTo>
                    <a:pt x="6357093" y="743777"/>
                  </a:lnTo>
                  <a:lnTo>
                    <a:pt x="6364223" y="699515"/>
                  </a:lnTo>
                  <a:lnTo>
                    <a:pt x="6364223" y="139842"/>
                  </a:lnTo>
                  <a:lnTo>
                    <a:pt x="6357093" y="95639"/>
                  </a:lnTo>
                  <a:lnTo>
                    <a:pt x="6337235" y="57251"/>
                  </a:lnTo>
                  <a:lnTo>
                    <a:pt x="6306945" y="26980"/>
                  </a:lnTo>
                  <a:lnTo>
                    <a:pt x="6268521" y="7128"/>
                  </a:lnTo>
                  <a:lnTo>
                    <a:pt x="6224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9887" y="929762"/>
              <a:ext cx="6364605" cy="840105"/>
            </a:xfrm>
            <a:custGeom>
              <a:avLst/>
              <a:gdLst/>
              <a:ahLst/>
              <a:cxnLst/>
              <a:rect l="l" t="t" r="r" b="b"/>
              <a:pathLst>
                <a:path w="6364605" h="840105">
                  <a:moveTo>
                    <a:pt x="0" y="139842"/>
                  </a:moveTo>
                  <a:lnTo>
                    <a:pt x="7130" y="95639"/>
                  </a:lnTo>
                  <a:lnTo>
                    <a:pt x="26990" y="57251"/>
                  </a:lnTo>
                  <a:lnTo>
                    <a:pt x="57280" y="26980"/>
                  </a:lnTo>
                  <a:lnTo>
                    <a:pt x="95702" y="7128"/>
                  </a:lnTo>
                  <a:lnTo>
                    <a:pt x="139958" y="0"/>
                  </a:lnTo>
                  <a:lnTo>
                    <a:pt x="6224259" y="0"/>
                  </a:lnTo>
                  <a:lnTo>
                    <a:pt x="6268521" y="7128"/>
                  </a:lnTo>
                  <a:lnTo>
                    <a:pt x="6306945" y="26980"/>
                  </a:lnTo>
                  <a:lnTo>
                    <a:pt x="6337235" y="57251"/>
                  </a:lnTo>
                  <a:lnTo>
                    <a:pt x="6357093" y="95639"/>
                  </a:lnTo>
                  <a:lnTo>
                    <a:pt x="6364223" y="139842"/>
                  </a:lnTo>
                  <a:lnTo>
                    <a:pt x="6364223" y="699515"/>
                  </a:lnTo>
                  <a:lnTo>
                    <a:pt x="6357093" y="743777"/>
                  </a:lnTo>
                  <a:lnTo>
                    <a:pt x="6337235" y="782202"/>
                  </a:lnTo>
                  <a:lnTo>
                    <a:pt x="6306945" y="812491"/>
                  </a:lnTo>
                  <a:lnTo>
                    <a:pt x="6268521" y="832350"/>
                  </a:lnTo>
                  <a:lnTo>
                    <a:pt x="6224259" y="839480"/>
                  </a:lnTo>
                  <a:lnTo>
                    <a:pt x="139958" y="839480"/>
                  </a:lnTo>
                  <a:lnTo>
                    <a:pt x="95702" y="832350"/>
                  </a:lnTo>
                  <a:lnTo>
                    <a:pt x="57280" y="812491"/>
                  </a:lnTo>
                  <a:lnTo>
                    <a:pt x="26990" y="782202"/>
                  </a:lnTo>
                  <a:lnTo>
                    <a:pt x="7130" y="743777"/>
                  </a:lnTo>
                  <a:lnTo>
                    <a:pt x="0" y="699515"/>
                  </a:lnTo>
                  <a:lnTo>
                    <a:pt x="0" y="1398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80592" y="1101150"/>
            <a:ext cx="57791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Let’s </a:t>
            </a:r>
            <a:r>
              <a:rPr sz="1350" spc="-10" dirty="0">
                <a:latin typeface="Calibri"/>
                <a:cs typeface="Calibri"/>
              </a:rPr>
              <a:t>try </a:t>
            </a:r>
            <a:r>
              <a:rPr sz="1350" dirty="0">
                <a:latin typeface="Calibri"/>
                <a:cs typeface="Calibri"/>
              </a:rPr>
              <a:t>to accomplish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 </a:t>
            </a:r>
            <a:r>
              <a:rPr sz="1350" spc="-10" dirty="0">
                <a:latin typeface="Calibri"/>
                <a:cs typeface="Calibri"/>
              </a:rPr>
              <a:t>example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container and see how </a:t>
            </a:r>
            <a:r>
              <a:rPr sz="1350" dirty="0">
                <a:latin typeface="Calibri"/>
                <a:cs typeface="Calibri"/>
              </a:rPr>
              <a:t>we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commit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an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92972"/>
            <a:ext cx="827849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Committing </a:t>
            </a:r>
            <a:r>
              <a:rPr sz="2750" b="1" spc="20" dirty="0">
                <a:latin typeface="Calibri"/>
                <a:cs typeface="Calibri"/>
              </a:rPr>
              <a:t>Changes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7" y="131585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1041400"/>
            <a:ext cx="487489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1. </a:t>
            </a:r>
            <a:r>
              <a:rPr sz="1350" spc="-20" dirty="0">
                <a:latin typeface="Calibri"/>
                <a:cs typeface="Calibri"/>
              </a:rPr>
              <a:t>Pull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25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19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pull</a:t>
            </a:r>
            <a:r>
              <a:rPr sz="1350" b="1" spc="-8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39" y="4282121"/>
            <a:ext cx="2919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In</a:t>
            </a:r>
            <a:r>
              <a:rPr sz="1350" b="1" spc="-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our</a:t>
            </a:r>
            <a:r>
              <a:rPr sz="1350" b="1" spc="-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case,</a:t>
            </a:r>
            <a:r>
              <a:rPr sz="1350" b="1" spc="-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the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image</a:t>
            </a:r>
            <a:r>
              <a:rPr sz="1350" b="1" spc="-9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name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 is</a:t>
            </a: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alibri"/>
                <a:cs typeface="Calibri"/>
              </a:rPr>
              <a:t>“ubuntu”.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59578-B0FF-47C9-95B4-CC819E1201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114550"/>
            <a:ext cx="5943600" cy="180879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8278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Committing </a:t>
            </a:r>
            <a:r>
              <a:rPr sz="2750" b="1" spc="20" dirty="0">
                <a:latin typeface="Calibri"/>
                <a:cs typeface="Calibri"/>
              </a:rPr>
              <a:t>Changes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7" y="131585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1041400"/>
            <a:ext cx="51339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2. </a:t>
            </a:r>
            <a:r>
              <a:rPr sz="1350" spc="-10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 dirty="0">
              <a:latin typeface="Calibri"/>
              <a:cs typeface="Calibri"/>
            </a:endParaRPr>
          </a:p>
          <a:p>
            <a:pPr marL="3106420">
              <a:lnSpc>
                <a:spcPct val="100000"/>
              </a:lnSpc>
              <a:spcBef>
                <a:spcPts val="1019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run –it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–d</a:t>
            </a:r>
            <a:r>
              <a:rPr sz="1350" b="1" spc="-7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 dirty="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AFBE4-6269-481D-B73D-BC25541481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1100" y="2187575"/>
            <a:ext cx="678180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3657600"/>
            <a:ext cx="7629525" cy="819150"/>
            <a:chOff x="847725" y="3657600"/>
            <a:chExt cx="7629525" cy="819150"/>
          </a:xfrm>
        </p:grpSpPr>
        <p:sp>
          <p:nvSpPr>
            <p:cNvPr id="3" name="object 3"/>
            <p:cNvSpPr/>
            <p:nvPr/>
          </p:nvSpPr>
          <p:spPr>
            <a:xfrm>
              <a:off x="847725" y="3657600"/>
              <a:ext cx="7629525" cy="819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0847" y="3679317"/>
              <a:ext cx="7533005" cy="718820"/>
            </a:xfrm>
            <a:custGeom>
              <a:avLst/>
              <a:gdLst/>
              <a:ahLst/>
              <a:cxnLst/>
              <a:rect l="l" t="t" r="r" b="b"/>
              <a:pathLst>
                <a:path w="7533005" h="718820">
                  <a:moveTo>
                    <a:pt x="7413250" y="0"/>
                  </a:moveTo>
                  <a:lnTo>
                    <a:pt x="119752" y="0"/>
                  </a:lnTo>
                  <a:lnTo>
                    <a:pt x="73144" y="9425"/>
                  </a:lnTo>
                  <a:lnTo>
                    <a:pt x="35079" y="35116"/>
                  </a:lnTo>
                  <a:lnTo>
                    <a:pt x="9412" y="73189"/>
                  </a:lnTo>
                  <a:lnTo>
                    <a:pt x="0" y="119765"/>
                  </a:lnTo>
                  <a:lnTo>
                    <a:pt x="0" y="598764"/>
                  </a:lnTo>
                  <a:lnTo>
                    <a:pt x="9412" y="645374"/>
                  </a:lnTo>
                  <a:lnTo>
                    <a:pt x="35079" y="683439"/>
                  </a:lnTo>
                  <a:lnTo>
                    <a:pt x="73144" y="709105"/>
                  </a:lnTo>
                  <a:lnTo>
                    <a:pt x="119752" y="718517"/>
                  </a:lnTo>
                  <a:lnTo>
                    <a:pt x="7413250" y="718517"/>
                  </a:lnTo>
                  <a:lnTo>
                    <a:pt x="7459795" y="709105"/>
                  </a:lnTo>
                  <a:lnTo>
                    <a:pt x="7497825" y="683439"/>
                  </a:lnTo>
                  <a:lnTo>
                    <a:pt x="7523476" y="645374"/>
                  </a:lnTo>
                  <a:lnTo>
                    <a:pt x="7532884" y="598764"/>
                  </a:lnTo>
                  <a:lnTo>
                    <a:pt x="7532884" y="119765"/>
                  </a:lnTo>
                  <a:lnTo>
                    <a:pt x="7523476" y="73189"/>
                  </a:lnTo>
                  <a:lnTo>
                    <a:pt x="7497825" y="35116"/>
                  </a:lnTo>
                  <a:lnTo>
                    <a:pt x="7459795" y="9425"/>
                  </a:lnTo>
                  <a:lnTo>
                    <a:pt x="7413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0847" y="3679317"/>
              <a:ext cx="7533005" cy="718820"/>
            </a:xfrm>
            <a:custGeom>
              <a:avLst/>
              <a:gdLst/>
              <a:ahLst/>
              <a:cxnLst/>
              <a:rect l="l" t="t" r="r" b="b"/>
              <a:pathLst>
                <a:path w="7533005" h="718820">
                  <a:moveTo>
                    <a:pt x="0" y="119765"/>
                  </a:moveTo>
                  <a:lnTo>
                    <a:pt x="9412" y="73189"/>
                  </a:lnTo>
                  <a:lnTo>
                    <a:pt x="35079" y="35116"/>
                  </a:lnTo>
                  <a:lnTo>
                    <a:pt x="73144" y="9425"/>
                  </a:lnTo>
                  <a:lnTo>
                    <a:pt x="119752" y="0"/>
                  </a:lnTo>
                  <a:lnTo>
                    <a:pt x="7413250" y="0"/>
                  </a:lnTo>
                  <a:lnTo>
                    <a:pt x="7459795" y="9425"/>
                  </a:lnTo>
                  <a:lnTo>
                    <a:pt x="7497825" y="35116"/>
                  </a:lnTo>
                  <a:lnTo>
                    <a:pt x="7523476" y="73189"/>
                  </a:lnTo>
                  <a:lnTo>
                    <a:pt x="7532884" y="119765"/>
                  </a:lnTo>
                  <a:lnTo>
                    <a:pt x="7532884" y="598764"/>
                  </a:lnTo>
                  <a:lnTo>
                    <a:pt x="7523476" y="645374"/>
                  </a:lnTo>
                  <a:lnTo>
                    <a:pt x="7497825" y="683439"/>
                  </a:lnTo>
                  <a:lnTo>
                    <a:pt x="7459795" y="709105"/>
                  </a:lnTo>
                  <a:lnTo>
                    <a:pt x="7413250" y="718517"/>
                  </a:lnTo>
                  <a:lnTo>
                    <a:pt x="119752" y="718517"/>
                  </a:lnTo>
                  <a:lnTo>
                    <a:pt x="73144" y="709105"/>
                  </a:lnTo>
                  <a:lnTo>
                    <a:pt x="35079" y="683439"/>
                  </a:lnTo>
                  <a:lnTo>
                    <a:pt x="9412" y="645374"/>
                  </a:lnTo>
                  <a:lnTo>
                    <a:pt x="0" y="598764"/>
                  </a:lnTo>
                  <a:lnTo>
                    <a:pt x="0" y="1197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2200" y="1000125"/>
            <a:ext cx="4762500" cy="1866900"/>
            <a:chOff x="2362200" y="1000125"/>
            <a:chExt cx="4762500" cy="1866900"/>
          </a:xfrm>
        </p:grpSpPr>
        <p:sp>
          <p:nvSpPr>
            <p:cNvPr id="7" name="object 7"/>
            <p:cNvSpPr/>
            <p:nvPr/>
          </p:nvSpPr>
          <p:spPr>
            <a:xfrm>
              <a:off x="2362200" y="1000125"/>
              <a:ext cx="4762500" cy="186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3916" y="1019312"/>
              <a:ext cx="4670425" cy="1774825"/>
            </a:xfrm>
            <a:custGeom>
              <a:avLst/>
              <a:gdLst/>
              <a:ahLst/>
              <a:cxnLst/>
              <a:rect l="l" t="t" r="r" b="b"/>
              <a:pathLst>
                <a:path w="4670425" h="1774825">
                  <a:moveTo>
                    <a:pt x="4374260" y="0"/>
                  </a:moveTo>
                  <a:lnTo>
                    <a:pt x="295787" y="0"/>
                  </a:lnTo>
                  <a:lnTo>
                    <a:pt x="247815" y="3871"/>
                  </a:lnTo>
                  <a:lnTo>
                    <a:pt x="202306" y="15080"/>
                  </a:lnTo>
                  <a:lnTo>
                    <a:pt x="159868" y="33016"/>
                  </a:lnTo>
                  <a:lnTo>
                    <a:pt x="121111" y="57071"/>
                  </a:lnTo>
                  <a:lnTo>
                    <a:pt x="86644" y="86635"/>
                  </a:lnTo>
                  <a:lnTo>
                    <a:pt x="57077" y="121100"/>
                  </a:lnTo>
                  <a:lnTo>
                    <a:pt x="33020" y="159855"/>
                  </a:lnTo>
                  <a:lnTo>
                    <a:pt x="15082" y="202293"/>
                  </a:lnTo>
                  <a:lnTo>
                    <a:pt x="3872" y="247803"/>
                  </a:lnTo>
                  <a:lnTo>
                    <a:pt x="0" y="295777"/>
                  </a:lnTo>
                  <a:lnTo>
                    <a:pt x="0" y="1478654"/>
                  </a:lnTo>
                  <a:lnTo>
                    <a:pt x="3872" y="1526619"/>
                  </a:lnTo>
                  <a:lnTo>
                    <a:pt x="15082" y="1572117"/>
                  </a:lnTo>
                  <a:lnTo>
                    <a:pt x="33020" y="1614539"/>
                  </a:lnTo>
                  <a:lnTo>
                    <a:pt x="57077" y="1653279"/>
                  </a:lnTo>
                  <a:lnTo>
                    <a:pt x="86644" y="1687727"/>
                  </a:lnTo>
                  <a:lnTo>
                    <a:pt x="121111" y="1717275"/>
                  </a:lnTo>
                  <a:lnTo>
                    <a:pt x="159868" y="1741316"/>
                  </a:lnTo>
                  <a:lnTo>
                    <a:pt x="202306" y="1759241"/>
                  </a:lnTo>
                  <a:lnTo>
                    <a:pt x="247815" y="1770442"/>
                  </a:lnTo>
                  <a:lnTo>
                    <a:pt x="295787" y="1774310"/>
                  </a:lnTo>
                  <a:lnTo>
                    <a:pt x="4374260" y="1774310"/>
                  </a:lnTo>
                  <a:lnTo>
                    <a:pt x="4422227" y="1770442"/>
                  </a:lnTo>
                  <a:lnTo>
                    <a:pt x="4467733" y="1759241"/>
                  </a:lnTo>
                  <a:lnTo>
                    <a:pt x="4510169" y="1741316"/>
                  </a:lnTo>
                  <a:lnTo>
                    <a:pt x="4548925" y="1717275"/>
                  </a:lnTo>
                  <a:lnTo>
                    <a:pt x="4583391" y="1687727"/>
                  </a:lnTo>
                  <a:lnTo>
                    <a:pt x="4612958" y="1653279"/>
                  </a:lnTo>
                  <a:lnTo>
                    <a:pt x="4637016" y="1614539"/>
                  </a:lnTo>
                  <a:lnTo>
                    <a:pt x="4654955" y="1572117"/>
                  </a:lnTo>
                  <a:lnTo>
                    <a:pt x="4666166" y="1526619"/>
                  </a:lnTo>
                  <a:lnTo>
                    <a:pt x="4670038" y="1478654"/>
                  </a:lnTo>
                  <a:lnTo>
                    <a:pt x="4670038" y="295777"/>
                  </a:lnTo>
                  <a:lnTo>
                    <a:pt x="4666166" y="247803"/>
                  </a:lnTo>
                  <a:lnTo>
                    <a:pt x="4654955" y="202293"/>
                  </a:lnTo>
                  <a:lnTo>
                    <a:pt x="4637016" y="159855"/>
                  </a:lnTo>
                  <a:lnTo>
                    <a:pt x="4612958" y="121100"/>
                  </a:lnTo>
                  <a:lnTo>
                    <a:pt x="4583391" y="86635"/>
                  </a:lnTo>
                  <a:lnTo>
                    <a:pt x="4548925" y="57071"/>
                  </a:lnTo>
                  <a:lnTo>
                    <a:pt x="4510169" y="33016"/>
                  </a:lnTo>
                  <a:lnTo>
                    <a:pt x="4467733" y="15080"/>
                  </a:lnTo>
                  <a:lnTo>
                    <a:pt x="4422227" y="3871"/>
                  </a:lnTo>
                  <a:lnTo>
                    <a:pt x="4374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3916" y="1019312"/>
              <a:ext cx="4670425" cy="1774825"/>
            </a:xfrm>
            <a:custGeom>
              <a:avLst/>
              <a:gdLst/>
              <a:ahLst/>
              <a:cxnLst/>
              <a:rect l="l" t="t" r="r" b="b"/>
              <a:pathLst>
                <a:path w="4670425" h="1774825">
                  <a:moveTo>
                    <a:pt x="0" y="295777"/>
                  </a:moveTo>
                  <a:lnTo>
                    <a:pt x="3872" y="247803"/>
                  </a:lnTo>
                  <a:lnTo>
                    <a:pt x="15082" y="202293"/>
                  </a:lnTo>
                  <a:lnTo>
                    <a:pt x="33020" y="159855"/>
                  </a:lnTo>
                  <a:lnTo>
                    <a:pt x="57077" y="121100"/>
                  </a:lnTo>
                  <a:lnTo>
                    <a:pt x="86644" y="86635"/>
                  </a:lnTo>
                  <a:lnTo>
                    <a:pt x="121111" y="57071"/>
                  </a:lnTo>
                  <a:lnTo>
                    <a:pt x="159868" y="33016"/>
                  </a:lnTo>
                  <a:lnTo>
                    <a:pt x="202306" y="15080"/>
                  </a:lnTo>
                  <a:lnTo>
                    <a:pt x="247815" y="3871"/>
                  </a:lnTo>
                  <a:lnTo>
                    <a:pt x="295787" y="0"/>
                  </a:lnTo>
                  <a:lnTo>
                    <a:pt x="4374260" y="0"/>
                  </a:lnTo>
                  <a:lnTo>
                    <a:pt x="4422227" y="3871"/>
                  </a:lnTo>
                  <a:lnTo>
                    <a:pt x="4467733" y="15080"/>
                  </a:lnTo>
                  <a:lnTo>
                    <a:pt x="4510169" y="33016"/>
                  </a:lnTo>
                  <a:lnTo>
                    <a:pt x="4548925" y="57071"/>
                  </a:lnTo>
                  <a:lnTo>
                    <a:pt x="4583391" y="86635"/>
                  </a:lnTo>
                  <a:lnTo>
                    <a:pt x="4612958" y="121100"/>
                  </a:lnTo>
                  <a:lnTo>
                    <a:pt x="4637016" y="159855"/>
                  </a:lnTo>
                  <a:lnTo>
                    <a:pt x="4654955" y="202293"/>
                  </a:lnTo>
                  <a:lnTo>
                    <a:pt x="4666166" y="247803"/>
                  </a:lnTo>
                  <a:lnTo>
                    <a:pt x="4670038" y="295777"/>
                  </a:lnTo>
                  <a:lnTo>
                    <a:pt x="4670038" y="1478654"/>
                  </a:lnTo>
                  <a:lnTo>
                    <a:pt x="4666166" y="1526619"/>
                  </a:lnTo>
                  <a:lnTo>
                    <a:pt x="4654955" y="1572117"/>
                  </a:lnTo>
                  <a:lnTo>
                    <a:pt x="4637016" y="1614539"/>
                  </a:lnTo>
                  <a:lnTo>
                    <a:pt x="4612958" y="1653279"/>
                  </a:lnTo>
                  <a:lnTo>
                    <a:pt x="4583391" y="1687727"/>
                  </a:lnTo>
                  <a:lnTo>
                    <a:pt x="4548925" y="1717275"/>
                  </a:lnTo>
                  <a:lnTo>
                    <a:pt x="4510169" y="1741316"/>
                  </a:lnTo>
                  <a:lnTo>
                    <a:pt x="4467733" y="1759241"/>
                  </a:lnTo>
                  <a:lnTo>
                    <a:pt x="4422227" y="1770442"/>
                  </a:lnTo>
                  <a:lnTo>
                    <a:pt x="4374260" y="1774310"/>
                  </a:lnTo>
                  <a:lnTo>
                    <a:pt x="295787" y="1774310"/>
                  </a:lnTo>
                  <a:lnTo>
                    <a:pt x="247815" y="1770442"/>
                  </a:lnTo>
                  <a:lnTo>
                    <a:pt x="202306" y="1759241"/>
                  </a:lnTo>
                  <a:lnTo>
                    <a:pt x="159868" y="1741316"/>
                  </a:lnTo>
                  <a:lnTo>
                    <a:pt x="121111" y="1717275"/>
                  </a:lnTo>
                  <a:lnTo>
                    <a:pt x="86644" y="1687727"/>
                  </a:lnTo>
                  <a:lnTo>
                    <a:pt x="57077" y="1653279"/>
                  </a:lnTo>
                  <a:lnTo>
                    <a:pt x="33020" y="1614539"/>
                  </a:lnTo>
                  <a:lnTo>
                    <a:pt x="15082" y="1572117"/>
                  </a:lnTo>
                  <a:lnTo>
                    <a:pt x="3872" y="1526619"/>
                  </a:lnTo>
                  <a:lnTo>
                    <a:pt x="0" y="1478654"/>
                  </a:lnTo>
                  <a:lnTo>
                    <a:pt x="0" y="2957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6823" y="1264920"/>
              <a:ext cx="7620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4360" y="1485900"/>
              <a:ext cx="541020" cy="541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5258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Problems </a:t>
            </a:r>
            <a:r>
              <a:rPr sz="2750" b="1" spc="5" dirty="0">
                <a:latin typeface="Calibri"/>
                <a:cs typeface="Calibri"/>
              </a:rPr>
              <a:t>before</a:t>
            </a:r>
            <a:r>
              <a:rPr sz="2750" b="1" spc="-7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Virtualization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6294" y="2086544"/>
            <a:ext cx="116395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running 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0461" y="1632903"/>
            <a:ext cx="645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CPU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10%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1271" y="1316812"/>
            <a:ext cx="821868" cy="821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26387" y="2166300"/>
            <a:ext cx="7924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2406" y="3861116"/>
            <a:ext cx="63773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00555" marR="5080" indent="-188785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Imagine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which has </a:t>
            </a:r>
            <a:r>
              <a:rPr sz="1350" spc="-15" dirty="0">
                <a:latin typeface="Calibri"/>
                <a:cs typeface="Calibri"/>
              </a:rPr>
              <a:t>Ubuntu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it. </a:t>
            </a: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15" dirty="0">
                <a:latin typeface="Calibri"/>
                <a:cs typeface="Calibri"/>
              </a:rPr>
              <a:t>can 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Ubuntu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92972"/>
            <a:ext cx="827849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Committing </a:t>
            </a:r>
            <a:r>
              <a:rPr sz="2750" b="1" spc="20" dirty="0">
                <a:latin typeface="Calibri"/>
                <a:cs typeface="Calibri"/>
              </a:rPr>
              <a:t>Changes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2321" y="1315852"/>
            <a:ext cx="3419475" cy="523240"/>
          </a:xfrm>
          <a:custGeom>
            <a:avLst/>
            <a:gdLst/>
            <a:ahLst/>
            <a:cxnLst/>
            <a:rect l="l" t="t" r="r" b="b"/>
            <a:pathLst>
              <a:path w="3419475" h="523239">
                <a:moveTo>
                  <a:pt x="3419215" y="0"/>
                </a:moveTo>
                <a:lnTo>
                  <a:pt x="0" y="0"/>
                </a:lnTo>
                <a:lnTo>
                  <a:pt x="0" y="523219"/>
                </a:lnTo>
                <a:lnTo>
                  <a:pt x="3419215" y="523219"/>
                </a:lnTo>
                <a:lnTo>
                  <a:pt x="341921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1047750"/>
            <a:ext cx="573214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3. </a:t>
            </a:r>
            <a:r>
              <a:rPr sz="1350" dirty="0">
                <a:latin typeface="Calibri"/>
                <a:cs typeface="Calibri"/>
              </a:rPr>
              <a:t>Access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 dirty="0">
              <a:latin typeface="Calibri"/>
              <a:cs typeface="Calibri"/>
            </a:endParaRPr>
          </a:p>
          <a:p>
            <a:pPr marL="2684145">
              <a:lnSpc>
                <a:spcPct val="100000"/>
              </a:lnSpc>
              <a:spcBef>
                <a:spcPts val="1019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exec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–it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 </a:t>
            </a:r>
            <a:r>
              <a:rPr sz="1350" b="1" spc="5" dirty="0">
                <a:solidFill>
                  <a:srgbClr val="1B577B"/>
                </a:solidFill>
                <a:latin typeface="Comic Sans MS"/>
                <a:cs typeface="Comic Sans MS"/>
              </a:rPr>
              <a:t>bash</a:t>
            </a:r>
            <a:endParaRPr sz="1350" dirty="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AFBE4-6269-481D-B73D-BC25541481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1100" y="2187575"/>
            <a:ext cx="678180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92972"/>
            <a:ext cx="827849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Committing </a:t>
            </a:r>
            <a:r>
              <a:rPr sz="2750" b="1" spc="20" dirty="0">
                <a:latin typeface="Calibri"/>
                <a:cs typeface="Calibri"/>
              </a:rPr>
              <a:t>Changes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7387" y="1491398"/>
            <a:ext cx="2709545" cy="523240"/>
          </a:xfrm>
          <a:custGeom>
            <a:avLst/>
            <a:gdLst/>
            <a:ahLst/>
            <a:cxnLst/>
            <a:rect l="l" t="t" r="r" b="b"/>
            <a:pathLst>
              <a:path w="2709545" h="523239">
                <a:moveTo>
                  <a:pt x="2709422" y="0"/>
                </a:moveTo>
                <a:lnTo>
                  <a:pt x="0" y="0"/>
                </a:lnTo>
                <a:lnTo>
                  <a:pt x="0" y="523207"/>
                </a:lnTo>
                <a:lnTo>
                  <a:pt x="2709422" y="523207"/>
                </a:lnTo>
                <a:lnTo>
                  <a:pt x="2709422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1159462"/>
            <a:ext cx="4739640" cy="836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4. </a:t>
            </a:r>
            <a:r>
              <a:rPr sz="1350" spc="-5" dirty="0">
                <a:latin typeface="Calibri"/>
                <a:cs typeface="Calibri"/>
              </a:rPr>
              <a:t>Install </a:t>
            </a:r>
            <a:r>
              <a:rPr sz="1350" spc="-10" dirty="0">
                <a:latin typeface="Calibri"/>
                <a:cs typeface="Calibri"/>
              </a:rPr>
              <a:t>Apache2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0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commands:</a:t>
            </a:r>
            <a:endParaRPr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Calibri"/>
              <a:cs typeface="Calibri"/>
            </a:endParaRPr>
          </a:p>
          <a:p>
            <a:pPr marL="2774315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apt-get</a:t>
            </a:r>
            <a:r>
              <a:rPr sz="1350" b="1" spc="-3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update</a:t>
            </a:r>
            <a:endParaRPr sz="1350" dirty="0">
              <a:latin typeface="Comic Sans MS"/>
              <a:cs typeface="Comic Sans MS"/>
            </a:endParaRPr>
          </a:p>
          <a:p>
            <a:pPr marL="2774315">
              <a:lnSpc>
                <a:spcPct val="100000"/>
              </a:lnSpc>
              <a:spcBef>
                <a:spcPts val="35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apt-get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install</a:t>
            </a:r>
            <a:r>
              <a:rPr sz="1350" b="1" spc="1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apache2</a:t>
            </a:r>
            <a:endParaRPr sz="1350" dirty="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11260-4EBB-4622-9F53-1BEC81C73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190750"/>
            <a:ext cx="7391400" cy="253619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4950" y="4048125"/>
            <a:ext cx="6010275" cy="771525"/>
            <a:chOff x="1504950" y="4048125"/>
            <a:chExt cx="6010275" cy="771525"/>
          </a:xfrm>
        </p:grpSpPr>
        <p:sp>
          <p:nvSpPr>
            <p:cNvPr id="3" name="object 3"/>
            <p:cNvSpPr/>
            <p:nvPr/>
          </p:nvSpPr>
          <p:spPr>
            <a:xfrm>
              <a:off x="1504950" y="4048125"/>
              <a:ext cx="6010275" cy="771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8571" y="4064437"/>
              <a:ext cx="5913120" cy="678815"/>
            </a:xfrm>
            <a:custGeom>
              <a:avLst/>
              <a:gdLst/>
              <a:ahLst/>
              <a:cxnLst/>
              <a:rect l="l" t="t" r="r" b="b"/>
              <a:pathLst>
                <a:path w="5913120" h="678814">
                  <a:moveTo>
                    <a:pt x="5800100" y="0"/>
                  </a:moveTo>
                  <a:lnTo>
                    <a:pt x="113025" y="0"/>
                  </a:lnTo>
                  <a:lnTo>
                    <a:pt x="69005" y="8881"/>
                  </a:lnTo>
                  <a:lnTo>
                    <a:pt x="33081" y="33105"/>
                  </a:lnTo>
                  <a:lnTo>
                    <a:pt x="8873" y="69038"/>
                  </a:lnTo>
                  <a:lnTo>
                    <a:pt x="0" y="113047"/>
                  </a:lnTo>
                  <a:lnTo>
                    <a:pt x="0" y="565272"/>
                  </a:lnTo>
                  <a:lnTo>
                    <a:pt x="8873" y="609283"/>
                  </a:lnTo>
                  <a:lnTo>
                    <a:pt x="33081" y="645220"/>
                  </a:lnTo>
                  <a:lnTo>
                    <a:pt x="69005" y="669448"/>
                  </a:lnTo>
                  <a:lnTo>
                    <a:pt x="113025" y="678332"/>
                  </a:lnTo>
                  <a:lnTo>
                    <a:pt x="5800100" y="678332"/>
                  </a:lnTo>
                  <a:lnTo>
                    <a:pt x="5844068" y="669448"/>
                  </a:lnTo>
                  <a:lnTo>
                    <a:pt x="5879995" y="645220"/>
                  </a:lnTo>
                  <a:lnTo>
                    <a:pt x="5904230" y="609283"/>
                  </a:lnTo>
                  <a:lnTo>
                    <a:pt x="5913119" y="565272"/>
                  </a:lnTo>
                  <a:lnTo>
                    <a:pt x="5913119" y="113047"/>
                  </a:lnTo>
                  <a:lnTo>
                    <a:pt x="5904230" y="69038"/>
                  </a:lnTo>
                  <a:lnTo>
                    <a:pt x="5879995" y="33105"/>
                  </a:lnTo>
                  <a:lnTo>
                    <a:pt x="5844068" y="8881"/>
                  </a:lnTo>
                  <a:lnTo>
                    <a:pt x="580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8571" y="4064437"/>
              <a:ext cx="5913120" cy="678815"/>
            </a:xfrm>
            <a:custGeom>
              <a:avLst/>
              <a:gdLst/>
              <a:ahLst/>
              <a:cxnLst/>
              <a:rect l="l" t="t" r="r" b="b"/>
              <a:pathLst>
                <a:path w="5913120" h="678814">
                  <a:moveTo>
                    <a:pt x="0" y="113047"/>
                  </a:moveTo>
                  <a:lnTo>
                    <a:pt x="8873" y="69038"/>
                  </a:lnTo>
                  <a:lnTo>
                    <a:pt x="33081" y="33105"/>
                  </a:lnTo>
                  <a:lnTo>
                    <a:pt x="69005" y="8881"/>
                  </a:lnTo>
                  <a:lnTo>
                    <a:pt x="113025" y="0"/>
                  </a:lnTo>
                  <a:lnTo>
                    <a:pt x="5800100" y="0"/>
                  </a:lnTo>
                  <a:lnTo>
                    <a:pt x="5844068" y="8881"/>
                  </a:lnTo>
                  <a:lnTo>
                    <a:pt x="5879995" y="33105"/>
                  </a:lnTo>
                  <a:lnTo>
                    <a:pt x="5904230" y="69038"/>
                  </a:lnTo>
                  <a:lnTo>
                    <a:pt x="5913119" y="113047"/>
                  </a:lnTo>
                  <a:lnTo>
                    <a:pt x="5913119" y="565272"/>
                  </a:lnTo>
                  <a:lnTo>
                    <a:pt x="5904230" y="609283"/>
                  </a:lnTo>
                  <a:lnTo>
                    <a:pt x="5879995" y="645220"/>
                  </a:lnTo>
                  <a:lnTo>
                    <a:pt x="5844068" y="669448"/>
                  </a:lnTo>
                  <a:lnTo>
                    <a:pt x="5800100" y="678332"/>
                  </a:lnTo>
                  <a:lnTo>
                    <a:pt x="113025" y="678332"/>
                  </a:lnTo>
                  <a:lnTo>
                    <a:pt x="69005" y="669448"/>
                  </a:lnTo>
                  <a:lnTo>
                    <a:pt x="33081" y="645220"/>
                  </a:lnTo>
                  <a:lnTo>
                    <a:pt x="8873" y="609283"/>
                  </a:lnTo>
                  <a:lnTo>
                    <a:pt x="0" y="565272"/>
                  </a:lnTo>
                  <a:lnTo>
                    <a:pt x="0" y="113047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8202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Committing </a:t>
            </a:r>
            <a:r>
              <a:rPr sz="2750" b="1" spc="20" dirty="0">
                <a:latin typeface="Calibri"/>
                <a:cs typeface="Calibri"/>
              </a:rPr>
              <a:t>Changes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Container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3455" y="1494160"/>
            <a:ext cx="5483860" cy="523240"/>
          </a:xfrm>
          <a:custGeom>
            <a:avLst/>
            <a:gdLst/>
            <a:ahLst/>
            <a:cxnLst/>
            <a:rect l="l" t="t" r="r" b="b"/>
            <a:pathLst>
              <a:path w="5483859" h="523239">
                <a:moveTo>
                  <a:pt x="5483351" y="0"/>
                </a:moveTo>
                <a:lnTo>
                  <a:pt x="0" y="0"/>
                </a:lnTo>
                <a:lnTo>
                  <a:pt x="0" y="523219"/>
                </a:lnTo>
                <a:lnTo>
                  <a:pt x="5483351" y="523219"/>
                </a:lnTo>
                <a:lnTo>
                  <a:pt x="548335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697" y="1121942"/>
            <a:ext cx="8396605" cy="7444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-10" dirty="0">
                <a:latin typeface="Calibri"/>
                <a:cs typeface="Calibri"/>
              </a:rPr>
              <a:t>5. </a:t>
            </a:r>
            <a:r>
              <a:rPr sz="1350" dirty="0">
                <a:latin typeface="Calibri"/>
                <a:cs typeface="Calibri"/>
              </a:rPr>
              <a:t>Exit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 and </a:t>
            </a:r>
            <a:r>
              <a:rPr sz="1350" dirty="0">
                <a:latin typeface="Calibri"/>
                <a:cs typeface="Calibri"/>
              </a:rPr>
              <a:t>save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command. The </a:t>
            </a:r>
            <a:r>
              <a:rPr sz="1350" dirty="0">
                <a:latin typeface="Calibri"/>
                <a:cs typeface="Calibri"/>
              </a:rPr>
              <a:t>saved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converted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5" dirty="0">
                <a:latin typeface="Calibri"/>
                <a:cs typeface="Calibri"/>
              </a:rPr>
              <a:t>image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name  </a:t>
            </a:r>
            <a:r>
              <a:rPr sz="1350" spc="-5" dirty="0">
                <a:latin typeface="Calibri"/>
                <a:cs typeface="Calibri"/>
              </a:rPr>
              <a:t>specified.</a:t>
            </a:r>
            <a:endParaRPr sz="1300" dirty="0">
              <a:latin typeface="Calibri"/>
              <a:cs typeface="Calibri"/>
            </a:endParaRPr>
          </a:p>
          <a:p>
            <a:pPr marR="165100" algn="ctr">
              <a:lnSpc>
                <a:spcPct val="100000"/>
              </a:lnSpc>
              <a:spcBef>
                <a:spcPts val="805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commit </a:t>
            </a:r>
            <a:r>
              <a:rPr sz="1350" b="1" spc="-15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r>
              <a:rPr sz="1350" b="1" spc="12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&lt;username&gt;/&lt;container-name&gt;</a:t>
            </a:r>
            <a:endParaRPr sz="135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347" y="4180839"/>
            <a:ext cx="5260340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username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match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username </a:t>
            </a:r>
            <a:r>
              <a:rPr sz="1350" spc="5" dirty="0">
                <a:latin typeface="Calibri"/>
                <a:cs typeface="Calibri"/>
              </a:rPr>
              <a:t>you created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5" dirty="0">
                <a:latin typeface="Calibri"/>
                <a:cs typeface="Calibri"/>
              </a:rPr>
              <a:t>container-name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-19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be anything.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8CE3B9-AFFF-483E-A78F-436DBCD89F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485" y="2280589"/>
            <a:ext cx="824103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018" y="1805846"/>
            <a:ext cx="6597964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Pushing the Container</a:t>
            </a:r>
            <a:br>
              <a:rPr lang="en-IN" sz="4400" spc="20" dirty="0">
                <a:latin typeface="Arial"/>
                <a:cs typeface="Arial"/>
              </a:rPr>
            </a:br>
            <a:r>
              <a:rPr sz="4400" spc="20" dirty="0">
                <a:latin typeface="Arial"/>
                <a:cs typeface="Arial"/>
              </a:rPr>
              <a:t>on  DockerHub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7440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Pushing the Container on</a:t>
            </a:r>
            <a:r>
              <a:rPr sz="2750" b="1" spc="-20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DockerHub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127" y="1428750"/>
            <a:ext cx="1922145" cy="523240"/>
          </a:xfrm>
          <a:custGeom>
            <a:avLst/>
            <a:gdLst/>
            <a:ahLst/>
            <a:cxnLst/>
            <a:rect l="l" t="t" r="r" b="b"/>
            <a:pathLst>
              <a:path w="1922145" h="523239">
                <a:moveTo>
                  <a:pt x="1921895" y="0"/>
                </a:moveTo>
                <a:lnTo>
                  <a:pt x="0" y="0"/>
                </a:lnTo>
                <a:lnTo>
                  <a:pt x="0" y="523207"/>
                </a:lnTo>
                <a:lnTo>
                  <a:pt x="1921895" y="523207"/>
                </a:lnTo>
                <a:lnTo>
                  <a:pt x="1921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1064243"/>
            <a:ext cx="5013325" cy="72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1.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first step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login. </a:t>
            </a: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done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lang="en-IN" sz="135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50" dirty="0">
              <a:latin typeface="Calibri"/>
              <a:cs typeface="Calibri"/>
            </a:endParaRPr>
          </a:p>
          <a:p>
            <a:pPr marR="394335" algn="r">
              <a:lnSpc>
                <a:spcPct val="100000"/>
              </a:lnSpc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9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login</a:t>
            </a:r>
            <a:endParaRPr sz="1350" dirty="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932AC-D766-4CC2-85DA-55E1B0ECCE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161313"/>
            <a:ext cx="8420100" cy="147163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74402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Pushing the Container on</a:t>
            </a:r>
            <a:r>
              <a:rPr sz="2750" b="1" spc="-20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DockerHub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0950" y="1352550"/>
            <a:ext cx="3693795" cy="523240"/>
          </a:xfrm>
          <a:custGeom>
            <a:avLst/>
            <a:gdLst/>
            <a:ahLst/>
            <a:cxnLst/>
            <a:rect l="l" t="t" r="r" b="b"/>
            <a:pathLst>
              <a:path w="3693795" h="523239">
                <a:moveTo>
                  <a:pt x="3693535" y="0"/>
                </a:moveTo>
                <a:lnTo>
                  <a:pt x="0" y="0"/>
                </a:lnTo>
                <a:lnTo>
                  <a:pt x="0" y="523219"/>
                </a:lnTo>
                <a:lnTo>
                  <a:pt x="3693535" y="523219"/>
                </a:lnTo>
                <a:lnTo>
                  <a:pt x="369353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1045368"/>
            <a:ext cx="571309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2. </a:t>
            </a:r>
            <a:r>
              <a:rPr sz="135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pushing </a:t>
            </a:r>
            <a:r>
              <a:rPr sz="1350" spc="-5" dirty="0">
                <a:latin typeface="Calibri"/>
                <a:cs typeface="Calibri"/>
              </a:rPr>
              <a:t>your container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DockerHub, 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alibri"/>
              <a:cs typeface="Calibri"/>
            </a:endParaRPr>
          </a:p>
          <a:p>
            <a:pPr marL="2372995">
              <a:lnSpc>
                <a:spcPct val="100000"/>
              </a:lnSpc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push</a:t>
            </a:r>
            <a:r>
              <a:rPr sz="1350" b="1" spc="-5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&lt;username&gt;/&lt;container-id&gt;</a:t>
            </a:r>
            <a:endParaRPr sz="1350" dirty="0">
              <a:latin typeface="Comic Sans MS"/>
              <a:cs typeface="Comic Sans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56E55-4E31-4334-854A-AD6DEAB2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17665"/>
            <a:ext cx="7239000" cy="208438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225" y="2257425"/>
            <a:ext cx="3000375" cy="2095500"/>
            <a:chOff x="276225" y="2257425"/>
            <a:chExt cx="3000375" cy="2095500"/>
          </a:xfrm>
        </p:grpSpPr>
        <p:sp>
          <p:nvSpPr>
            <p:cNvPr id="3" name="object 3"/>
            <p:cNvSpPr/>
            <p:nvPr/>
          </p:nvSpPr>
          <p:spPr>
            <a:xfrm>
              <a:off x="276225" y="2257425"/>
              <a:ext cx="3000375" cy="209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692" y="2279904"/>
              <a:ext cx="2901950" cy="2000250"/>
            </a:xfrm>
            <a:custGeom>
              <a:avLst/>
              <a:gdLst/>
              <a:ahLst/>
              <a:cxnLst/>
              <a:rect l="l" t="t" r="r" b="b"/>
              <a:pathLst>
                <a:path w="2901950" h="2000250">
                  <a:moveTo>
                    <a:pt x="2568332" y="0"/>
                  </a:moveTo>
                  <a:lnTo>
                    <a:pt x="333316" y="0"/>
                  </a:lnTo>
                  <a:lnTo>
                    <a:pt x="284059" y="3613"/>
                  </a:lnTo>
                  <a:lnTo>
                    <a:pt x="237046" y="14111"/>
                  </a:lnTo>
                  <a:lnTo>
                    <a:pt x="192794" y="30976"/>
                  </a:lnTo>
                  <a:lnTo>
                    <a:pt x="151817" y="53693"/>
                  </a:lnTo>
                  <a:lnTo>
                    <a:pt x="114632" y="81746"/>
                  </a:lnTo>
                  <a:lnTo>
                    <a:pt x="81753" y="114620"/>
                  </a:lnTo>
                  <a:lnTo>
                    <a:pt x="53696" y="151799"/>
                  </a:lnTo>
                  <a:lnTo>
                    <a:pt x="30977" y="192766"/>
                  </a:lnTo>
                  <a:lnTo>
                    <a:pt x="14111" y="237006"/>
                  </a:lnTo>
                  <a:lnTo>
                    <a:pt x="3613" y="284004"/>
                  </a:lnTo>
                  <a:lnTo>
                    <a:pt x="0" y="333243"/>
                  </a:lnTo>
                  <a:lnTo>
                    <a:pt x="0" y="1666518"/>
                  </a:lnTo>
                  <a:lnTo>
                    <a:pt x="3613" y="1715772"/>
                  </a:lnTo>
                  <a:lnTo>
                    <a:pt x="14111" y="1762782"/>
                  </a:lnTo>
                  <a:lnTo>
                    <a:pt x="30977" y="1807033"/>
                  </a:lnTo>
                  <a:lnTo>
                    <a:pt x="53696" y="1848009"/>
                  </a:lnTo>
                  <a:lnTo>
                    <a:pt x="81753" y="1885195"/>
                  </a:lnTo>
                  <a:lnTo>
                    <a:pt x="114632" y="1918074"/>
                  </a:lnTo>
                  <a:lnTo>
                    <a:pt x="151817" y="1946132"/>
                  </a:lnTo>
                  <a:lnTo>
                    <a:pt x="192794" y="1968852"/>
                  </a:lnTo>
                  <a:lnTo>
                    <a:pt x="237046" y="1985719"/>
                  </a:lnTo>
                  <a:lnTo>
                    <a:pt x="284059" y="1996218"/>
                  </a:lnTo>
                  <a:lnTo>
                    <a:pt x="333316" y="1999832"/>
                  </a:lnTo>
                  <a:lnTo>
                    <a:pt x="2568332" y="1999832"/>
                  </a:lnTo>
                  <a:lnTo>
                    <a:pt x="2617602" y="1996218"/>
                  </a:lnTo>
                  <a:lnTo>
                    <a:pt x="2664625" y="1985719"/>
                  </a:lnTo>
                  <a:lnTo>
                    <a:pt x="2708886" y="1968852"/>
                  </a:lnTo>
                  <a:lnTo>
                    <a:pt x="2749870" y="1946132"/>
                  </a:lnTo>
                  <a:lnTo>
                    <a:pt x="2787062" y="1918074"/>
                  </a:lnTo>
                  <a:lnTo>
                    <a:pt x="2819945" y="1885195"/>
                  </a:lnTo>
                  <a:lnTo>
                    <a:pt x="2848005" y="1848009"/>
                  </a:lnTo>
                  <a:lnTo>
                    <a:pt x="2870727" y="1807033"/>
                  </a:lnTo>
                  <a:lnTo>
                    <a:pt x="2887595" y="1762782"/>
                  </a:lnTo>
                  <a:lnTo>
                    <a:pt x="2898093" y="1715772"/>
                  </a:lnTo>
                  <a:lnTo>
                    <a:pt x="2901707" y="1666518"/>
                  </a:lnTo>
                  <a:lnTo>
                    <a:pt x="2901707" y="333243"/>
                  </a:lnTo>
                  <a:lnTo>
                    <a:pt x="2898093" y="284004"/>
                  </a:lnTo>
                  <a:lnTo>
                    <a:pt x="2887595" y="237006"/>
                  </a:lnTo>
                  <a:lnTo>
                    <a:pt x="2870727" y="192766"/>
                  </a:lnTo>
                  <a:lnTo>
                    <a:pt x="2848005" y="151799"/>
                  </a:lnTo>
                  <a:lnTo>
                    <a:pt x="2819945" y="114620"/>
                  </a:lnTo>
                  <a:lnTo>
                    <a:pt x="2787062" y="81746"/>
                  </a:lnTo>
                  <a:lnTo>
                    <a:pt x="2749870" y="53693"/>
                  </a:lnTo>
                  <a:lnTo>
                    <a:pt x="2708886" y="30976"/>
                  </a:lnTo>
                  <a:lnTo>
                    <a:pt x="2664625" y="14111"/>
                  </a:lnTo>
                  <a:lnTo>
                    <a:pt x="2617602" y="3613"/>
                  </a:lnTo>
                  <a:lnTo>
                    <a:pt x="2568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692" y="2279904"/>
              <a:ext cx="2901950" cy="2000250"/>
            </a:xfrm>
            <a:custGeom>
              <a:avLst/>
              <a:gdLst/>
              <a:ahLst/>
              <a:cxnLst/>
              <a:rect l="l" t="t" r="r" b="b"/>
              <a:pathLst>
                <a:path w="2901950" h="2000250">
                  <a:moveTo>
                    <a:pt x="0" y="333243"/>
                  </a:moveTo>
                  <a:lnTo>
                    <a:pt x="3613" y="284004"/>
                  </a:lnTo>
                  <a:lnTo>
                    <a:pt x="14111" y="237006"/>
                  </a:lnTo>
                  <a:lnTo>
                    <a:pt x="30977" y="192766"/>
                  </a:lnTo>
                  <a:lnTo>
                    <a:pt x="53696" y="151799"/>
                  </a:lnTo>
                  <a:lnTo>
                    <a:pt x="81753" y="114620"/>
                  </a:lnTo>
                  <a:lnTo>
                    <a:pt x="114632" y="81746"/>
                  </a:lnTo>
                  <a:lnTo>
                    <a:pt x="151817" y="53693"/>
                  </a:lnTo>
                  <a:lnTo>
                    <a:pt x="192794" y="30976"/>
                  </a:lnTo>
                  <a:lnTo>
                    <a:pt x="237046" y="14111"/>
                  </a:lnTo>
                  <a:lnTo>
                    <a:pt x="284059" y="3613"/>
                  </a:lnTo>
                  <a:lnTo>
                    <a:pt x="333316" y="0"/>
                  </a:lnTo>
                  <a:lnTo>
                    <a:pt x="2568332" y="0"/>
                  </a:lnTo>
                  <a:lnTo>
                    <a:pt x="2617602" y="3613"/>
                  </a:lnTo>
                  <a:lnTo>
                    <a:pt x="2664625" y="14111"/>
                  </a:lnTo>
                  <a:lnTo>
                    <a:pt x="2708886" y="30976"/>
                  </a:lnTo>
                  <a:lnTo>
                    <a:pt x="2749870" y="53693"/>
                  </a:lnTo>
                  <a:lnTo>
                    <a:pt x="2787062" y="81746"/>
                  </a:lnTo>
                  <a:lnTo>
                    <a:pt x="2819945" y="114620"/>
                  </a:lnTo>
                  <a:lnTo>
                    <a:pt x="2848005" y="151799"/>
                  </a:lnTo>
                  <a:lnTo>
                    <a:pt x="2870727" y="192766"/>
                  </a:lnTo>
                  <a:lnTo>
                    <a:pt x="2887595" y="237006"/>
                  </a:lnTo>
                  <a:lnTo>
                    <a:pt x="2898093" y="284004"/>
                  </a:lnTo>
                  <a:lnTo>
                    <a:pt x="2901707" y="333243"/>
                  </a:lnTo>
                  <a:lnTo>
                    <a:pt x="2901707" y="1666518"/>
                  </a:lnTo>
                  <a:lnTo>
                    <a:pt x="2898093" y="1715772"/>
                  </a:lnTo>
                  <a:lnTo>
                    <a:pt x="2887595" y="1762782"/>
                  </a:lnTo>
                  <a:lnTo>
                    <a:pt x="2870727" y="1807033"/>
                  </a:lnTo>
                  <a:lnTo>
                    <a:pt x="2848005" y="1848009"/>
                  </a:lnTo>
                  <a:lnTo>
                    <a:pt x="2819945" y="1885195"/>
                  </a:lnTo>
                  <a:lnTo>
                    <a:pt x="2787062" y="1918074"/>
                  </a:lnTo>
                  <a:lnTo>
                    <a:pt x="2749870" y="1946132"/>
                  </a:lnTo>
                  <a:lnTo>
                    <a:pt x="2708886" y="1968852"/>
                  </a:lnTo>
                  <a:lnTo>
                    <a:pt x="2664625" y="1985719"/>
                  </a:lnTo>
                  <a:lnTo>
                    <a:pt x="2617602" y="1996218"/>
                  </a:lnTo>
                  <a:lnTo>
                    <a:pt x="2568332" y="1999832"/>
                  </a:lnTo>
                  <a:lnTo>
                    <a:pt x="333316" y="1999832"/>
                  </a:lnTo>
                  <a:lnTo>
                    <a:pt x="284059" y="1996218"/>
                  </a:lnTo>
                  <a:lnTo>
                    <a:pt x="237046" y="1985719"/>
                  </a:lnTo>
                  <a:lnTo>
                    <a:pt x="192794" y="1968852"/>
                  </a:lnTo>
                  <a:lnTo>
                    <a:pt x="151817" y="1946132"/>
                  </a:lnTo>
                  <a:lnTo>
                    <a:pt x="114632" y="1918074"/>
                  </a:lnTo>
                  <a:lnTo>
                    <a:pt x="81753" y="1885195"/>
                  </a:lnTo>
                  <a:lnTo>
                    <a:pt x="53696" y="1848009"/>
                  </a:lnTo>
                  <a:lnTo>
                    <a:pt x="30977" y="1807033"/>
                  </a:lnTo>
                  <a:lnTo>
                    <a:pt x="14111" y="1762782"/>
                  </a:lnTo>
                  <a:lnTo>
                    <a:pt x="3613" y="1715772"/>
                  </a:lnTo>
                  <a:lnTo>
                    <a:pt x="0" y="1666518"/>
                  </a:lnTo>
                  <a:lnTo>
                    <a:pt x="0" y="33324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74402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Pushing the Container on</a:t>
            </a:r>
            <a:r>
              <a:rPr sz="2750" b="1" spc="-20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DockerHub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1064359"/>
            <a:ext cx="28689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3. </a:t>
            </a: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verify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push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DockerHub.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825" y="2600005"/>
            <a:ext cx="2656840" cy="105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350" spc="20" dirty="0">
                <a:latin typeface="Calibri"/>
                <a:cs typeface="Calibri"/>
              </a:rPr>
              <a:t>Now </a:t>
            </a:r>
            <a:r>
              <a:rPr sz="1350" spc="-5" dirty="0">
                <a:latin typeface="Calibri"/>
                <a:cs typeface="Calibri"/>
              </a:rPr>
              <a:t>anyone, </a:t>
            </a:r>
            <a:r>
              <a:rPr sz="1350" spc="-15" dirty="0">
                <a:latin typeface="Calibri"/>
                <a:cs typeface="Calibri"/>
              </a:rPr>
              <a:t>who </a:t>
            </a:r>
            <a:r>
              <a:rPr sz="1350" spc="-5" dirty="0">
                <a:latin typeface="Calibri"/>
                <a:cs typeface="Calibri"/>
              </a:rPr>
              <a:t>wants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download 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20" dirty="0">
                <a:latin typeface="Calibri"/>
                <a:cs typeface="Calibri"/>
              </a:rPr>
              <a:t>container,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simply </a:t>
            </a:r>
            <a:r>
              <a:rPr sz="1350" spc="-5" dirty="0">
                <a:latin typeface="Calibri"/>
                <a:cs typeface="Calibri"/>
              </a:rPr>
              <a:t>pass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350" b="1" spc="10" dirty="0">
                <a:latin typeface="Calibri"/>
                <a:cs typeface="Calibri"/>
              </a:rPr>
              <a:t>docker </a:t>
            </a:r>
            <a:r>
              <a:rPr sz="1350" b="1" dirty="0">
                <a:latin typeface="Calibri"/>
                <a:cs typeface="Calibri"/>
              </a:rPr>
              <a:t>pull</a:t>
            </a:r>
            <a:r>
              <a:rPr sz="1350" b="1" spc="-165" dirty="0">
                <a:latin typeface="Calibri"/>
                <a:cs typeface="Calibri"/>
              </a:rPr>
              <a:t> </a:t>
            </a:r>
            <a:r>
              <a:rPr lang="en-IN" sz="1350" b="1" spc="-5" dirty="0">
                <a:latin typeface="Calibri"/>
                <a:cs typeface="Calibri"/>
              </a:rPr>
              <a:t>demo</a:t>
            </a:r>
            <a:r>
              <a:rPr sz="1350" b="1" spc="-5" dirty="0">
                <a:latin typeface="Calibri"/>
                <a:cs typeface="Calibri"/>
              </a:rPr>
              <a:t>/apache</a:t>
            </a:r>
            <a:endParaRPr sz="135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6CDB60-1CB2-4A64-874D-914DB5D9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23" y="1296134"/>
            <a:ext cx="4284247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937" y="1733550"/>
            <a:ext cx="6080125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Private Registry for Docker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075" y="1628775"/>
            <a:ext cx="4448810" cy="2476500"/>
            <a:chOff x="600075" y="1628775"/>
            <a:chExt cx="4448810" cy="2476500"/>
          </a:xfrm>
        </p:grpSpPr>
        <p:sp>
          <p:nvSpPr>
            <p:cNvPr id="3" name="object 3"/>
            <p:cNvSpPr/>
            <p:nvPr/>
          </p:nvSpPr>
          <p:spPr>
            <a:xfrm>
              <a:off x="600075" y="1628775"/>
              <a:ext cx="4448190" cy="247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493" y="1648846"/>
              <a:ext cx="4352290" cy="2383155"/>
            </a:xfrm>
            <a:custGeom>
              <a:avLst/>
              <a:gdLst/>
              <a:ahLst/>
              <a:cxnLst/>
              <a:rect l="l" t="t" r="r" b="b"/>
              <a:pathLst>
                <a:path w="4352290" h="2383154">
                  <a:moveTo>
                    <a:pt x="3955078" y="0"/>
                  </a:moveTo>
                  <a:lnTo>
                    <a:pt x="397111" y="0"/>
                  </a:lnTo>
                  <a:lnTo>
                    <a:pt x="350800" y="2671"/>
                  </a:lnTo>
                  <a:lnTo>
                    <a:pt x="306058" y="10487"/>
                  </a:lnTo>
                  <a:lnTo>
                    <a:pt x="263183" y="23150"/>
                  </a:lnTo>
                  <a:lnTo>
                    <a:pt x="222473" y="40362"/>
                  </a:lnTo>
                  <a:lnTo>
                    <a:pt x="184226" y="61825"/>
                  </a:lnTo>
                  <a:lnTo>
                    <a:pt x="148739" y="87240"/>
                  </a:lnTo>
                  <a:lnTo>
                    <a:pt x="116312" y="116311"/>
                  </a:lnTo>
                  <a:lnTo>
                    <a:pt x="87241" y="148739"/>
                  </a:lnTo>
                  <a:lnTo>
                    <a:pt x="61826" y="184226"/>
                  </a:lnTo>
                  <a:lnTo>
                    <a:pt x="40363" y="222475"/>
                  </a:lnTo>
                  <a:lnTo>
                    <a:pt x="23151" y="263186"/>
                  </a:lnTo>
                  <a:lnTo>
                    <a:pt x="10488" y="306064"/>
                  </a:lnTo>
                  <a:lnTo>
                    <a:pt x="2671" y="350809"/>
                  </a:lnTo>
                  <a:lnTo>
                    <a:pt x="0" y="397123"/>
                  </a:lnTo>
                  <a:lnTo>
                    <a:pt x="0" y="1985512"/>
                  </a:lnTo>
                  <a:lnTo>
                    <a:pt x="2671" y="2031825"/>
                  </a:lnTo>
                  <a:lnTo>
                    <a:pt x="10488" y="2076566"/>
                  </a:lnTo>
                  <a:lnTo>
                    <a:pt x="23151" y="2119440"/>
                  </a:lnTo>
                  <a:lnTo>
                    <a:pt x="40363" y="2160147"/>
                  </a:lnTo>
                  <a:lnTo>
                    <a:pt x="61826" y="2198390"/>
                  </a:lnTo>
                  <a:lnTo>
                    <a:pt x="87241" y="2233873"/>
                  </a:lnTo>
                  <a:lnTo>
                    <a:pt x="116312" y="2266295"/>
                  </a:lnTo>
                  <a:lnTo>
                    <a:pt x="148739" y="2295361"/>
                  </a:lnTo>
                  <a:lnTo>
                    <a:pt x="184226" y="2320772"/>
                  </a:lnTo>
                  <a:lnTo>
                    <a:pt x="222473" y="2342231"/>
                  </a:lnTo>
                  <a:lnTo>
                    <a:pt x="263183" y="2359439"/>
                  </a:lnTo>
                  <a:lnTo>
                    <a:pt x="306058" y="2372099"/>
                  </a:lnTo>
                  <a:lnTo>
                    <a:pt x="350800" y="2379913"/>
                  </a:lnTo>
                  <a:lnTo>
                    <a:pt x="397111" y="2382584"/>
                  </a:lnTo>
                  <a:lnTo>
                    <a:pt x="3955078" y="2382584"/>
                  </a:lnTo>
                  <a:lnTo>
                    <a:pt x="4001393" y="2379913"/>
                  </a:lnTo>
                  <a:lnTo>
                    <a:pt x="4046138" y="2372099"/>
                  </a:lnTo>
                  <a:lnTo>
                    <a:pt x="4089015" y="2359439"/>
                  </a:lnTo>
                  <a:lnTo>
                    <a:pt x="4129727" y="2342231"/>
                  </a:lnTo>
                  <a:lnTo>
                    <a:pt x="4167975" y="2320772"/>
                  </a:lnTo>
                  <a:lnTo>
                    <a:pt x="4203462" y="2295361"/>
                  </a:lnTo>
                  <a:lnTo>
                    <a:pt x="4235890" y="2266295"/>
                  </a:lnTo>
                  <a:lnTo>
                    <a:pt x="4264961" y="2233873"/>
                  </a:lnTo>
                  <a:lnTo>
                    <a:pt x="4290377" y="2198390"/>
                  </a:lnTo>
                  <a:lnTo>
                    <a:pt x="4311839" y="2160147"/>
                  </a:lnTo>
                  <a:lnTo>
                    <a:pt x="4329051" y="2119440"/>
                  </a:lnTo>
                  <a:lnTo>
                    <a:pt x="4341714" y="2076566"/>
                  </a:lnTo>
                  <a:lnTo>
                    <a:pt x="4349530" y="2031825"/>
                  </a:lnTo>
                  <a:lnTo>
                    <a:pt x="4352202" y="1985512"/>
                  </a:lnTo>
                  <a:lnTo>
                    <a:pt x="4352202" y="397123"/>
                  </a:lnTo>
                  <a:lnTo>
                    <a:pt x="4349530" y="350809"/>
                  </a:lnTo>
                  <a:lnTo>
                    <a:pt x="4341714" y="306064"/>
                  </a:lnTo>
                  <a:lnTo>
                    <a:pt x="4329051" y="263186"/>
                  </a:lnTo>
                  <a:lnTo>
                    <a:pt x="4311839" y="222475"/>
                  </a:lnTo>
                  <a:lnTo>
                    <a:pt x="4290377" y="184226"/>
                  </a:lnTo>
                  <a:lnTo>
                    <a:pt x="4264961" y="148739"/>
                  </a:lnTo>
                  <a:lnTo>
                    <a:pt x="4235890" y="116311"/>
                  </a:lnTo>
                  <a:lnTo>
                    <a:pt x="4203462" y="87240"/>
                  </a:lnTo>
                  <a:lnTo>
                    <a:pt x="4167975" y="61825"/>
                  </a:lnTo>
                  <a:lnTo>
                    <a:pt x="4129727" y="40362"/>
                  </a:lnTo>
                  <a:lnTo>
                    <a:pt x="4089015" y="23150"/>
                  </a:lnTo>
                  <a:lnTo>
                    <a:pt x="4046138" y="10487"/>
                  </a:lnTo>
                  <a:lnTo>
                    <a:pt x="4001393" y="2671"/>
                  </a:lnTo>
                  <a:lnTo>
                    <a:pt x="3955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493" y="1648846"/>
              <a:ext cx="4352290" cy="2383155"/>
            </a:xfrm>
            <a:custGeom>
              <a:avLst/>
              <a:gdLst/>
              <a:ahLst/>
              <a:cxnLst/>
              <a:rect l="l" t="t" r="r" b="b"/>
              <a:pathLst>
                <a:path w="4352290" h="2383154">
                  <a:moveTo>
                    <a:pt x="0" y="397123"/>
                  </a:moveTo>
                  <a:lnTo>
                    <a:pt x="2671" y="350809"/>
                  </a:lnTo>
                  <a:lnTo>
                    <a:pt x="10488" y="306064"/>
                  </a:lnTo>
                  <a:lnTo>
                    <a:pt x="23151" y="263186"/>
                  </a:lnTo>
                  <a:lnTo>
                    <a:pt x="40363" y="222475"/>
                  </a:lnTo>
                  <a:lnTo>
                    <a:pt x="61826" y="184226"/>
                  </a:lnTo>
                  <a:lnTo>
                    <a:pt x="87241" y="148739"/>
                  </a:lnTo>
                  <a:lnTo>
                    <a:pt x="116312" y="116311"/>
                  </a:lnTo>
                  <a:lnTo>
                    <a:pt x="148739" y="87240"/>
                  </a:lnTo>
                  <a:lnTo>
                    <a:pt x="184226" y="61825"/>
                  </a:lnTo>
                  <a:lnTo>
                    <a:pt x="222473" y="40362"/>
                  </a:lnTo>
                  <a:lnTo>
                    <a:pt x="263183" y="23150"/>
                  </a:lnTo>
                  <a:lnTo>
                    <a:pt x="306058" y="10487"/>
                  </a:lnTo>
                  <a:lnTo>
                    <a:pt x="350800" y="2671"/>
                  </a:lnTo>
                  <a:lnTo>
                    <a:pt x="397111" y="0"/>
                  </a:lnTo>
                  <a:lnTo>
                    <a:pt x="3955078" y="0"/>
                  </a:lnTo>
                  <a:lnTo>
                    <a:pt x="4001393" y="2671"/>
                  </a:lnTo>
                  <a:lnTo>
                    <a:pt x="4046138" y="10487"/>
                  </a:lnTo>
                  <a:lnTo>
                    <a:pt x="4089015" y="23150"/>
                  </a:lnTo>
                  <a:lnTo>
                    <a:pt x="4129727" y="40362"/>
                  </a:lnTo>
                  <a:lnTo>
                    <a:pt x="4167975" y="61825"/>
                  </a:lnTo>
                  <a:lnTo>
                    <a:pt x="4203462" y="87240"/>
                  </a:lnTo>
                  <a:lnTo>
                    <a:pt x="4235890" y="116311"/>
                  </a:lnTo>
                  <a:lnTo>
                    <a:pt x="4264961" y="148739"/>
                  </a:lnTo>
                  <a:lnTo>
                    <a:pt x="4290377" y="184226"/>
                  </a:lnTo>
                  <a:lnTo>
                    <a:pt x="4311839" y="222475"/>
                  </a:lnTo>
                  <a:lnTo>
                    <a:pt x="4329051" y="263186"/>
                  </a:lnTo>
                  <a:lnTo>
                    <a:pt x="4341714" y="306064"/>
                  </a:lnTo>
                  <a:lnTo>
                    <a:pt x="4349530" y="350809"/>
                  </a:lnTo>
                  <a:lnTo>
                    <a:pt x="4352202" y="397123"/>
                  </a:lnTo>
                  <a:lnTo>
                    <a:pt x="4352202" y="1985512"/>
                  </a:lnTo>
                  <a:lnTo>
                    <a:pt x="4349530" y="2031825"/>
                  </a:lnTo>
                  <a:lnTo>
                    <a:pt x="4341714" y="2076566"/>
                  </a:lnTo>
                  <a:lnTo>
                    <a:pt x="4329051" y="2119440"/>
                  </a:lnTo>
                  <a:lnTo>
                    <a:pt x="4311839" y="2160147"/>
                  </a:lnTo>
                  <a:lnTo>
                    <a:pt x="4290377" y="2198390"/>
                  </a:lnTo>
                  <a:lnTo>
                    <a:pt x="4264961" y="2233873"/>
                  </a:lnTo>
                  <a:lnTo>
                    <a:pt x="4235890" y="2266295"/>
                  </a:lnTo>
                  <a:lnTo>
                    <a:pt x="4203462" y="2295361"/>
                  </a:lnTo>
                  <a:lnTo>
                    <a:pt x="4167975" y="2320772"/>
                  </a:lnTo>
                  <a:lnTo>
                    <a:pt x="4129727" y="2342231"/>
                  </a:lnTo>
                  <a:lnTo>
                    <a:pt x="4089015" y="2359439"/>
                  </a:lnTo>
                  <a:lnTo>
                    <a:pt x="4046138" y="2372099"/>
                  </a:lnTo>
                  <a:lnTo>
                    <a:pt x="4001393" y="2379913"/>
                  </a:lnTo>
                  <a:lnTo>
                    <a:pt x="3955078" y="2382584"/>
                  </a:lnTo>
                  <a:lnTo>
                    <a:pt x="397111" y="2382584"/>
                  </a:lnTo>
                  <a:lnTo>
                    <a:pt x="350800" y="2379913"/>
                  </a:lnTo>
                  <a:lnTo>
                    <a:pt x="306058" y="2372099"/>
                  </a:lnTo>
                  <a:lnTo>
                    <a:pt x="263183" y="2359439"/>
                  </a:lnTo>
                  <a:lnTo>
                    <a:pt x="222473" y="2342231"/>
                  </a:lnTo>
                  <a:lnTo>
                    <a:pt x="184226" y="2320772"/>
                  </a:lnTo>
                  <a:lnTo>
                    <a:pt x="148739" y="2295361"/>
                  </a:lnTo>
                  <a:lnTo>
                    <a:pt x="116312" y="2266295"/>
                  </a:lnTo>
                  <a:lnTo>
                    <a:pt x="87241" y="2233873"/>
                  </a:lnTo>
                  <a:lnTo>
                    <a:pt x="61826" y="2198390"/>
                  </a:lnTo>
                  <a:lnTo>
                    <a:pt x="40363" y="2160147"/>
                  </a:lnTo>
                  <a:lnTo>
                    <a:pt x="23151" y="2119440"/>
                  </a:lnTo>
                  <a:lnTo>
                    <a:pt x="10488" y="2076566"/>
                  </a:lnTo>
                  <a:lnTo>
                    <a:pt x="2671" y="2031825"/>
                  </a:lnTo>
                  <a:lnTo>
                    <a:pt x="0" y="1985512"/>
                  </a:lnTo>
                  <a:lnTo>
                    <a:pt x="0" y="3971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16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Private </a:t>
            </a:r>
            <a:r>
              <a:rPr sz="2750" b="1" spc="5" dirty="0">
                <a:latin typeface="Calibri"/>
                <a:cs typeface="Calibri"/>
              </a:rPr>
              <a:t>Registry </a:t>
            </a:r>
            <a:r>
              <a:rPr sz="2750" b="1" spc="-10" dirty="0">
                <a:latin typeface="Calibri"/>
                <a:cs typeface="Calibri"/>
              </a:rPr>
              <a:t>for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Docker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080" y="2146869"/>
            <a:ext cx="3418204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DockerHub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publicly </a:t>
            </a:r>
            <a:r>
              <a:rPr sz="1350" spc="-5" dirty="0">
                <a:latin typeface="Calibri"/>
                <a:cs typeface="Calibri"/>
              </a:rPr>
              <a:t>available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271780">
              <a:lnSpc>
                <a:spcPct val="102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-5" dirty="0">
                <a:latin typeface="Calibri"/>
                <a:cs typeface="Calibri"/>
              </a:rPr>
              <a:t>may want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Private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5" dirty="0">
                <a:latin typeface="Calibri"/>
                <a:cs typeface="Calibri"/>
              </a:rPr>
              <a:t>your company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10" dirty="0">
                <a:latin typeface="Calibri"/>
                <a:cs typeface="Calibri"/>
              </a:rPr>
              <a:t>personal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use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15" dirty="0">
                <a:latin typeface="Calibri"/>
                <a:cs typeface="Calibri"/>
              </a:rPr>
              <a:t>registry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available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DockerHub,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named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‘registry’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1943990"/>
            <a:ext cx="6981184" cy="1639443"/>
            <a:chOff x="914400" y="1943990"/>
            <a:chExt cx="6981184" cy="1639443"/>
          </a:xfrm>
        </p:grpSpPr>
        <p:sp>
          <p:nvSpPr>
            <p:cNvPr id="9" name="object 9"/>
            <p:cNvSpPr/>
            <p:nvPr/>
          </p:nvSpPr>
          <p:spPr>
            <a:xfrm>
              <a:off x="914400" y="2169669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2651887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3215005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56141" y="1943990"/>
              <a:ext cx="1639443" cy="1639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415" y="1811680"/>
            <a:ext cx="6567170" cy="1520139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000" spc="20" dirty="0">
                <a:latin typeface="Arial"/>
                <a:cs typeface="Arial"/>
              </a:rPr>
              <a:t>Hands-on:	Creating a Private  Registry in 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3257550"/>
            <a:ext cx="7629525" cy="990600"/>
            <a:chOff x="857250" y="3257550"/>
            <a:chExt cx="7629525" cy="990600"/>
          </a:xfrm>
        </p:grpSpPr>
        <p:sp>
          <p:nvSpPr>
            <p:cNvPr id="3" name="object 3"/>
            <p:cNvSpPr/>
            <p:nvPr/>
          </p:nvSpPr>
          <p:spPr>
            <a:xfrm>
              <a:off x="857250" y="3257550"/>
              <a:ext cx="7629525" cy="99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7382368" y="0"/>
                  </a:moveTo>
                  <a:lnTo>
                    <a:pt x="150540" y="0"/>
                  </a:lnTo>
                  <a:lnTo>
                    <a:pt x="102958" y="7665"/>
                  </a:lnTo>
                  <a:lnTo>
                    <a:pt x="61633" y="29015"/>
                  </a:lnTo>
                  <a:lnTo>
                    <a:pt x="29045" y="61583"/>
                  </a:lnTo>
                  <a:lnTo>
                    <a:pt x="7674" y="102898"/>
                  </a:lnTo>
                  <a:lnTo>
                    <a:pt x="0" y="150494"/>
                  </a:lnTo>
                  <a:lnTo>
                    <a:pt x="0" y="752618"/>
                  </a:lnTo>
                  <a:lnTo>
                    <a:pt x="7674" y="800200"/>
                  </a:lnTo>
                  <a:lnTo>
                    <a:pt x="29045" y="841525"/>
                  </a:lnTo>
                  <a:lnTo>
                    <a:pt x="61633" y="874113"/>
                  </a:lnTo>
                  <a:lnTo>
                    <a:pt x="102958" y="895484"/>
                  </a:lnTo>
                  <a:lnTo>
                    <a:pt x="150540" y="903158"/>
                  </a:lnTo>
                  <a:lnTo>
                    <a:pt x="7382368" y="903158"/>
                  </a:lnTo>
                  <a:lnTo>
                    <a:pt x="7429959" y="895484"/>
                  </a:lnTo>
                  <a:lnTo>
                    <a:pt x="7471271" y="874113"/>
                  </a:lnTo>
                  <a:lnTo>
                    <a:pt x="7503835" y="841525"/>
                  </a:lnTo>
                  <a:lnTo>
                    <a:pt x="7525183" y="800200"/>
                  </a:lnTo>
                  <a:lnTo>
                    <a:pt x="7532848" y="752618"/>
                  </a:lnTo>
                  <a:lnTo>
                    <a:pt x="7532848" y="150494"/>
                  </a:lnTo>
                  <a:lnTo>
                    <a:pt x="7525183" y="102898"/>
                  </a:lnTo>
                  <a:lnTo>
                    <a:pt x="7503835" y="61583"/>
                  </a:lnTo>
                  <a:lnTo>
                    <a:pt x="7471271" y="29015"/>
                  </a:lnTo>
                  <a:lnTo>
                    <a:pt x="7429959" y="7665"/>
                  </a:lnTo>
                  <a:lnTo>
                    <a:pt x="73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0" y="150494"/>
                  </a:moveTo>
                  <a:lnTo>
                    <a:pt x="7674" y="102898"/>
                  </a:lnTo>
                  <a:lnTo>
                    <a:pt x="29045" y="61583"/>
                  </a:lnTo>
                  <a:lnTo>
                    <a:pt x="61633" y="29015"/>
                  </a:lnTo>
                  <a:lnTo>
                    <a:pt x="102958" y="7665"/>
                  </a:lnTo>
                  <a:lnTo>
                    <a:pt x="150540" y="0"/>
                  </a:lnTo>
                  <a:lnTo>
                    <a:pt x="7382368" y="0"/>
                  </a:lnTo>
                  <a:lnTo>
                    <a:pt x="7429959" y="7665"/>
                  </a:lnTo>
                  <a:lnTo>
                    <a:pt x="7471271" y="29015"/>
                  </a:lnTo>
                  <a:lnTo>
                    <a:pt x="7503835" y="61583"/>
                  </a:lnTo>
                  <a:lnTo>
                    <a:pt x="7525183" y="102898"/>
                  </a:lnTo>
                  <a:lnTo>
                    <a:pt x="7532848" y="150494"/>
                  </a:lnTo>
                  <a:lnTo>
                    <a:pt x="7532848" y="752618"/>
                  </a:lnTo>
                  <a:lnTo>
                    <a:pt x="7525183" y="800200"/>
                  </a:lnTo>
                  <a:lnTo>
                    <a:pt x="7503835" y="841525"/>
                  </a:lnTo>
                  <a:lnTo>
                    <a:pt x="7471271" y="874113"/>
                  </a:lnTo>
                  <a:lnTo>
                    <a:pt x="7429959" y="895484"/>
                  </a:lnTo>
                  <a:lnTo>
                    <a:pt x="7382368" y="903158"/>
                  </a:lnTo>
                  <a:lnTo>
                    <a:pt x="150540" y="903158"/>
                  </a:lnTo>
                  <a:lnTo>
                    <a:pt x="102958" y="895484"/>
                  </a:lnTo>
                  <a:lnTo>
                    <a:pt x="61633" y="874113"/>
                  </a:lnTo>
                  <a:lnTo>
                    <a:pt x="29045" y="841525"/>
                  </a:lnTo>
                  <a:lnTo>
                    <a:pt x="7674" y="800200"/>
                  </a:lnTo>
                  <a:lnTo>
                    <a:pt x="0" y="752618"/>
                  </a:lnTo>
                  <a:lnTo>
                    <a:pt x="0" y="15049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5258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Problems </a:t>
            </a:r>
            <a:r>
              <a:rPr sz="2750" b="1" spc="5" dirty="0">
                <a:latin typeface="Calibri"/>
                <a:cs typeface="Calibri"/>
              </a:rPr>
              <a:t>before</a:t>
            </a:r>
            <a:r>
              <a:rPr sz="2750" b="1" spc="-7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Virtualization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046" y="3422077"/>
            <a:ext cx="611949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998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Some </a:t>
            </a:r>
            <a:r>
              <a:rPr sz="1350" spc="-15" dirty="0">
                <a:latin typeface="Calibri"/>
                <a:cs typeface="Calibri"/>
              </a:rPr>
              <a:t>time </a:t>
            </a:r>
            <a:r>
              <a:rPr sz="1350" spc="-30" dirty="0">
                <a:latin typeface="Calibri"/>
                <a:cs typeface="Calibri"/>
              </a:rPr>
              <a:t>later,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needed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dirty="0">
                <a:latin typeface="Calibri"/>
                <a:cs typeface="Calibri"/>
              </a:rPr>
              <a:t>B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Windows. </a:t>
            </a:r>
            <a:r>
              <a:rPr sz="1350" dirty="0">
                <a:latin typeface="Calibri"/>
                <a:cs typeface="Calibri"/>
              </a:rPr>
              <a:t>Therefore, we  </a:t>
            </a:r>
            <a:r>
              <a:rPr sz="1350" spc="-5" dirty="0">
                <a:latin typeface="Calibri"/>
                <a:cs typeface="Calibri"/>
              </a:rPr>
              <a:t>had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30" dirty="0">
                <a:latin typeface="Calibri"/>
                <a:cs typeface="Calibri"/>
              </a:rPr>
              <a:t>buy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B </a:t>
            </a:r>
            <a:r>
              <a:rPr sz="1350" spc="-5" dirty="0">
                <a:latin typeface="Calibri"/>
                <a:cs typeface="Calibri"/>
              </a:rPr>
              <a:t>which had </a:t>
            </a:r>
            <a:r>
              <a:rPr sz="1350" spc="-10" dirty="0">
                <a:latin typeface="Calibri"/>
                <a:cs typeface="Calibri"/>
              </a:rPr>
              <a:t>windows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it.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15" dirty="0">
                <a:latin typeface="Calibri"/>
                <a:cs typeface="Calibri"/>
              </a:rPr>
              <a:t>took </a:t>
            </a:r>
            <a:r>
              <a:rPr sz="1350" spc="-5" dirty="0">
                <a:latin typeface="Calibri"/>
                <a:cs typeface="Calibri"/>
              </a:rPr>
              <a:t>only  </a:t>
            </a:r>
            <a:r>
              <a:rPr sz="1350" spc="-10" dirty="0">
                <a:latin typeface="Calibri"/>
                <a:cs typeface="Calibri"/>
              </a:rPr>
              <a:t>10%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CPU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575" y="1104900"/>
            <a:ext cx="4134485" cy="1504950"/>
            <a:chOff x="409575" y="1104900"/>
            <a:chExt cx="4134485" cy="1504950"/>
          </a:xfrm>
        </p:grpSpPr>
        <p:sp>
          <p:nvSpPr>
            <p:cNvPr id="9" name="object 9"/>
            <p:cNvSpPr/>
            <p:nvPr/>
          </p:nvSpPr>
          <p:spPr>
            <a:xfrm>
              <a:off x="409575" y="1104900"/>
              <a:ext cx="4133865" cy="1504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328" y="1126998"/>
              <a:ext cx="4035425" cy="1405255"/>
            </a:xfrm>
            <a:custGeom>
              <a:avLst/>
              <a:gdLst/>
              <a:ahLst/>
              <a:cxnLst/>
              <a:rect l="l" t="t" r="r" b="b"/>
              <a:pathLst>
                <a:path w="4035425" h="1405255">
                  <a:moveTo>
                    <a:pt x="3800740" y="0"/>
                  </a:moveTo>
                  <a:lnTo>
                    <a:pt x="234208" y="0"/>
                  </a:lnTo>
                  <a:lnTo>
                    <a:pt x="187006" y="4760"/>
                  </a:lnTo>
                  <a:lnTo>
                    <a:pt x="143043" y="18412"/>
                  </a:lnTo>
                  <a:lnTo>
                    <a:pt x="103259" y="40011"/>
                  </a:lnTo>
                  <a:lnTo>
                    <a:pt x="68597" y="68614"/>
                  </a:lnTo>
                  <a:lnTo>
                    <a:pt x="39998" y="103276"/>
                  </a:lnTo>
                  <a:lnTo>
                    <a:pt x="18405" y="143053"/>
                  </a:lnTo>
                  <a:lnTo>
                    <a:pt x="4758" y="187002"/>
                  </a:lnTo>
                  <a:lnTo>
                    <a:pt x="0" y="234177"/>
                  </a:lnTo>
                  <a:lnTo>
                    <a:pt x="0" y="1171062"/>
                  </a:lnTo>
                  <a:lnTo>
                    <a:pt x="4758" y="1218246"/>
                  </a:lnTo>
                  <a:lnTo>
                    <a:pt x="18405" y="1262200"/>
                  </a:lnTo>
                  <a:lnTo>
                    <a:pt x="39998" y="1301980"/>
                  </a:lnTo>
                  <a:lnTo>
                    <a:pt x="68597" y="1336644"/>
                  </a:lnTo>
                  <a:lnTo>
                    <a:pt x="103259" y="1365248"/>
                  </a:lnTo>
                  <a:lnTo>
                    <a:pt x="143043" y="1386847"/>
                  </a:lnTo>
                  <a:lnTo>
                    <a:pt x="187006" y="1400498"/>
                  </a:lnTo>
                  <a:lnTo>
                    <a:pt x="234208" y="1405259"/>
                  </a:lnTo>
                  <a:lnTo>
                    <a:pt x="3800740" y="1405259"/>
                  </a:lnTo>
                  <a:lnTo>
                    <a:pt x="3847915" y="1400498"/>
                  </a:lnTo>
                  <a:lnTo>
                    <a:pt x="3891864" y="1386847"/>
                  </a:lnTo>
                  <a:lnTo>
                    <a:pt x="3931641" y="1365248"/>
                  </a:lnTo>
                  <a:lnTo>
                    <a:pt x="3966303" y="1336644"/>
                  </a:lnTo>
                  <a:lnTo>
                    <a:pt x="3994906" y="1301980"/>
                  </a:lnTo>
                  <a:lnTo>
                    <a:pt x="4016505" y="1262200"/>
                  </a:lnTo>
                  <a:lnTo>
                    <a:pt x="4030157" y="1218246"/>
                  </a:lnTo>
                  <a:lnTo>
                    <a:pt x="4034917" y="1171062"/>
                  </a:lnTo>
                  <a:lnTo>
                    <a:pt x="4034917" y="234177"/>
                  </a:lnTo>
                  <a:lnTo>
                    <a:pt x="4030157" y="187002"/>
                  </a:lnTo>
                  <a:lnTo>
                    <a:pt x="4016505" y="143053"/>
                  </a:lnTo>
                  <a:lnTo>
                    <a:pt x="3994906" y="103276"/>
                  </a:lnTo>
                  <a:lnTo>
                    <a:pt x="3966303" y="68614"/>
                  </a:lnTo>
                  <a:lnTo>
                    <a:pt x="3931641" y="40011"/>
                  </a:lnTo>
                  <a:lnTo>
                    <a:pt x="3891864" y="18412"/>
                  </a:lnTo>
                  <a:lnTo>
                    <a:pt x="3847915" y="4760"/>
                  </a:lnTo>
                  <a:lnTo>
                    <a:pt x="3800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328" y="1126998"/>
              <a:ext cx="4035425" cy="1405255"/>
            </a:xfrm>
            <a:custGeom>
              <a:avLst/>
              <a:gdLst/>
              <a:ahLst/>
              <a:cxnLst/>
              <a:rect l="l" t="t" r="r" b="b"/>
              <a:pathLst>
                <a:path w="4035425" h="1405255">
                  <a:moveTo>
                    <a:pt x="0" y="234177"/>
                  </a:moveTo>
                  <a:lnTo>
                    <a:pt x="4758" y="187002"/>
                  </a:lnTo>
                  <a:lnTo>
                    <a:pt x="18405" y="143053"/>
                  </a:lnTo>
                  <a:lnTo>
                    <a:pt x="39998" y="103276"/>
                  </a:lnTo>
                  <a:lnTo>
                    <a:pt x="68597" y="68614"/>
                  </a:lnTo>
                  <a:lnTo>
                    <a:pt x="103259" y="40011"/>
                  </a:lnTo>
                  <a:lnTo>
                    <a:pt x="143043" y="18412"/>
                  </a:lnTo>
                  <a:lnTo>
                    <a:pt x="187006" y="4760"/>
                  </a:lnTo>
                  <a:lnTo>
                    <a:pt x="234208" y="0"/>
                  </a:lnTo>
                  <a:lnTo>
                    <a:pt x="3800740" y="0"/>
                  </a:lnTo>
                  <a:lnTo>
                    <a:pt x="3847915" y="4760"/>
                  </a:lnTo>
                  <a:lnTo>
                    <a:pt x="3891864" y="18412"/>
                  </a:lnTo>
                  <a:lnTo>
                    <a:pt x="3931641" y="40011"/>
                  </a:lnTo>
                  <a:lnTo>
                    <a:pt x="3966303" y="68614"/>
                  </a:lnTo>
                  <a:lnTo>
                    <a:pt x="3994906" y="103276"/>
                  </a:lnTo>
                  <a:lnTo>
                    <a:pt x="4016505" y="143053"/>
                  </a:lnTo>
                  <a:lnTo>
                    <a:pt x="4030157" y="187002"/>
                  </a:lnTo>
                  <a:lnTo>
                    <a:pt x="4034917" y="234177"/>
                  </a:lnTo>
                  <a:lnTo>
                    <a:pt x="4034917" y="1171062"/>
                  </a:lnTo>
                  <a:lnTo>
                    <a:pt x="4030157" y="1218246"/>
                  </a:lnTo>
                  <a:lnTo>
                    <a:pt x="4016505" y="1262200"/>
                  </a:lnTo>
                  <a:lnTo>
                    <a:pt x="3994906" y="1301980"/>
                  </a:lnTo>
                  <a:lnTo>
                    <a:pt x="3966303" y="1336644"/>
                  </a:lnTo>
                  <a:lnTo>
                    <a:pt x="3931641" y="1365248"/>
                  </a:lnTo>
                  <a:lnTo>
                    <a:pt x="3891864" y="1386847"/>
                  </a:lnTo>
                  <a:lnTo>
                    <a:pt x="3847915" y="1400498"/>
                  </a:lnTo>
                  <a:lnTo>
                    <a:pt x="3800740" y="1405259"/>
                  </a:lnTo>
                  <a:lnTo>
                    <a:pt x="234208" y="1405259"/>
                  </a:lnTo>
                  <a:lnTo>
                    <a:pt x="187006" y="1400498"/>
                  </a:lnTo>
                  <a:lnTo>
                    <a:pt x="143043" y="1386847"/>
                  </a:lnTo>
                  <a:lnTo>
                    <a:pt x="103259" y="1365248"/>
                  </a:lnTo>
                  <a:lnTo>
                    <a:pt x="68597" y="1336644"/>
                  </a:lnTo>
                  <a:lnTo>
                    <a:pt x="39998" y="1301980"/>
                  </a:lnTo>
                  <a:lnTo>
                    <a:pt x="18405" y="1262200"/>
                  </a:lnTo>
                  <a:lnTo>
                    <a:pt x="4758" y="1218246"/>
                  </a:lnTo>
                  <a:lnTo>
                    <a:pt x="0" y="1171062"/>
                  </a:lnTo>
                  <a:lnTo>
                    <a:pt x="0" y="2341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0486" y="1267891"/>
              <a:ext cx="692722" cy="6927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7220" y="1475131"/>
              <a:ext cx="491834" cy="4918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62515" y="1104900"/>
            <a:ext cx="4067175" cy="1504950"/>
            <a:chOff x="4762515" y="1104900"/>
            <a:chExt cx="4067175" cy="1504950"/>
          </a:xfrm>
        </p:grpSpPr>
        <p:sp>
          <p:nvSpPr>
            <p:cNvPr id="15" name="object 15"/>
            <p:cNvSpPr/>
            <p:nvPr/>
          </p:nvSpPr>
          <p:spPr>
            <a:xfrm>
              <a:off x="4762515" y="1104900"/>
              <a:ext cx="4067175" cy="1504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9660" y="1126998"/>
              <a:ext cx="3972560" cy="1405255"/>
            </a:xfrm>
            <a:custGeom>
              <a:avLst/>
              <a:gdLst/>
              <a:ahLst/>
              <a:cxnLst/>
              <a:rect l="l" t="t" r="r" b="b"/>
              <a:pathLst>
                <a:path w="3972559" h="1405255">
                  <a:moveTo>
                    <a:pt x="3738219" y="0"/>
                  </a:moveTo>
                  <a:lnTo>
                    <a:pt x="234177" y="0"/>
                  </a:lnTo>
                  <a:lnTo>
                    <a:pt x="186993" y="4760"/>
                  </a:lnTo>
                  <a:lnTo>
                    <a:pt x="143040" y="18412"/>
                  </a:lnTo>
                  <a:lnTo>
                    <a:pt x="103262" y="40011"/>
                  </a:lnTo>
                  <a:lnTo>
                    <a:pt x="68602" y="68614"/>
                  </a:lnTo>
                  <a:lnTo>
                    <a:pt x="40003" y="103276"/>
                  </a:lnTo>
                  <a:lnTo>
                    <a:pt x="18408" y="143053"/>
                  </a:lnTo>
                  <a:lnTo>
                    <a:pt x="4759" y="187002"/>
                  </a:lnTo>
                  <a:lnTo>
                    <a:pt x="0" y="234177"/>
                  </a:lnTo>
                  <a:lnTo>
                    <a:pt x="0" y="1171062"/>
                  </a:lnTo>
                  <a:lnTo>
                    <a:pt x="4759" y="1218246"/>
                  </a:lnTo>
                  <a:lnTo>
                    <a:pt x="18408" y="1262200"/>
                  </a:lnTo>
                  <a:lnTo>
                    <a:pt x="40003" y="1301980"/>
                  </a:lnTo>
                  <a:lnTo>
                    <a:pt x="68602" y="1336644"/>
                  </a:lnTo>
                  <a:lnTo>
                    <a:pt x="103262" y="1365248"/>
                  </a:lnTo>
                  <a:lnTo>
                    <a:pt x="143040" y="1386847"/>
                  </a:lnTo>
                  <a:lnTo>
                    <a:pt x="186993" y="1400498"/>
                  </a:lnTo>
                  <a:lnTo>
                    <a:pt x="234177" y="1405259"/>
                  </a:lnTo>
                  <a:lnTo>
                    <a:pt x="3738219" y="1405259"/>
                  </a:lnTo>
                  <a:lnTo>
                    <a:pt x="3785440" y="1400498"/>
                  </a:lnTo>
                  <a:lnTo>
                    <a:pt x="3829412" y="1386847"/>
                  </a:lnTo>
                  <a:lnTo>
                    <a:pt x="3869197" y="1365248"/>
                  </a:lnTo>
                  <a:lnTo>
                    <a:pt x="3903855" y="1336644"/>
                  </a:lnTo>
                  <a:lnTo>
                    <a:pt x="3932446" y="1301980"/>
                  </a:lnTo>
                  <a:lnTo>
                    <a:pt x="3954032" y="1262200"/>
                  </a:lnTo>
                  <a:lnTo>
                    <a:pt x="3967672" y="1218246"/>
                  </a:lnTo>
                  <a:lnTo>
                    <a:pt x="3972427" y="1171062"/>
                  </a:lnTo>
                  <a:lnTo>
                    <a:pt x="3972427" y="234177"/>
                  </a:lnTo>
                  <a:lnTo>
                    <a:pt x="3967672" y="187002"/>
                  </a:lnTo>
                  <a:lnTo>
                    <a:pt x="3954032" y="143053"/>
                  </a:lnTo>
                  <a:lnTo>
                    <a:pt x="3932446" y="103276"/>
                  </a:lnTo>
                  <a:lnTo>
                    <a:pt x="3903855" y="68614"/>
                  </a:lnTo>
                  <a:lnTo>
                    <a:pt x="3869197" y="40011"/>
                  </a:lnTo>
                  <a:lnTo>
                    <a:pt x="3829412" y="18412"/>
                  </a:lnTo>
                  <a:lnTo>
                    <a:pt x="3785440" y="4760"/>
                  </a:lnTo>
                  <a:lnTo>
                    <a:pt x="3738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9660" y="1126998"/>
              <a:ext cx="3972560" cy="1405255"/>
            </a:xfrm>
            <a:custGeom>
              <a:avLst/>
              <a:gdLst/>
              <a:ahLst/>
              <a:cxnLst/>
              <a:rect l="l" t="t" r="r" b="b"/>
              <a:pathLst>
                <a:path w="3972559" h="1405255">
                  <a:moveTo>
                    <a:pt x="0" y="234177"/>
                  </a:moveTo>
                  <a:lnTo>
                    <a:pt x="4759" y="187002"/>
                  </a:lnTo>
                  <a:lnTo>
                    <a:pt x="18408" y="143053"/>
                  </a:lnTo>
                  <a:lnTo>
                    <a:pt x="40003" y="103276"/>
                  </a:lnTo>
                  <a:lnTo>
                    <a:pt x="68602" y="68614"/>
                  </a:lnTo>
                  <a:lnTo>
                    <a:pt x="103262" y="40011"/>
                  </a:lnTo>
                  <a:lnTo>
                    <a:pt x="143040" y="18412"/>
                  </a:lnTo>
                  <a:lnTo>
                    <a:pt x="186993" y="4760"/>
                  </a:lnTo>
                  <a:lnTo>
                    <a:pt x="234177" y="0"/>
                  </a:lnTo>
                  <a:lnTo>
                    <a:pt x="3738219" y="0"/>
                  </a:lnTo>
                  <a:lnTo>
                    <a:pt x="3785440" y="4760"/>
                  </a:lnTo>
                  <a:lnTo>
                    <a:pt x="3829412" y="18412"/>
                  </a:lnTo>
                  <a:lnTo>
                    <a:pt x="3869197" y="40011"/>
                  </a:lnTo>
                  <a:lnTo>
                    <a:pt x="3903855" y="68614"/>
                  </a:lnTo>
                  <a:lnTo>
                    <a:pt x="3932446" y="103276"/>
                  </a:lnTo>
                  <a:lnTo>
                    <a:pt x="3954032" y="143053"/>
                  </a:lnTo>
                  <a:lnTo>
                    <a:pt x="3967672" y="187002"/>
                  </a:lnTo>
                  <a:lnTo>
                    <a:pt x="3972427" y="234177"/>
                  </a:lnTo>
                  <a:lnTo>
                    <a:pt x="3972427" y="1171062"/>
                  </a:lnTo>
                  <a:lnTo>
                    <a:pt x="3967672" y="1218246"/>
                  </a:lnTo>
                  <a:lnTo>
                    <a:pt x="3954032" y="1262200"/>
                  </a:lnTo>
                  <a:lnTo>
                    <a:pt x="3932446" y="1301980"/>
                  </a:lnTo>
                  <a:lnTo>
                    <a:pt x="3903855" y="1336644"/>
                  </a:lnTo>
                  <a:lnTo>
                    <a:pt x="3869197" y="1365248"/>
                  </a:lnTo>
                  <a:lnTo>
                    <a:pt x="3829412" y="1386847"/>
                  </a:lnTo>
                  <a:lnTo>
                    <a:pt x="3785440" y="1400498"/>
                  </a:lnTo>
                  <a:lnTo>
                    <a:pt x="3738219" y="1405259"/>
                  </a:lnTo>
                  <a:lnTo>
                    <a:pt x="234177" y="1405259"/>
                  </a:lnTo>
                  <a:lnTo>
                    <a:pt x="186993" y="1400498"/>
                  </a:lnTo>
                  <a:lnTo>
                    <a:pt x="143040" y="1386847"/>
                  </a:lnTo>
                  <a:lnTo>
                    <a:pt x="103262" y="1365248"/>
                  </a:lnTo>
                  <a:lnTo>
                    <a:pt x="68602" y="1336644"/>
                  </a:lnTo>
                  <a:lnTo>
                    <a:pt x="40003" y="1301980"/>
                  </a:lnTo>
                  <a:lnTo>
                    <a:pt x="18408" y="1262200"/>
                  </a:lnTo>
                  <a:lnTo>
                    <a:pt x="4759" y="1218246"/>
                  </a:lnTo>
                  <a:lnTo>
                    <a:pt x="0" y="1171062"/>
                  </a:lnTo>
                  <a:lnTo>
                    <a:pt x="0" y="2341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3367" y="1314992"/>
              <a:ext cx="629753" cy="6297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0159" y="1320040"/>
              <a:ext cx="742175" cy="7421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65961" y="2014153"/>
            <a:ext cx="98742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4150" marR="5080" indent="-172085">
              <a:lnSpc>
                <a:spcPts val="1280"/>
              </a:lnSpc>
              <a:spcBef>
                <a:spcPts val="200"/>
              </a:spcBef>
            </a:pPr>
            <a:r>
              <a:rPr sz="1100" spc="20" dirty="0">
                <a:latin typeface="Calibri"/>
                <a:cs typeface="Calibri"/>
              </a:rPr>
              <a:t>Server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running  </a:t>
            </a:r>
            <a:r>
              <a:rPr sz="1100" spc="1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3581" y="1656394"/>
            <a:ext cx="528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CPU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0911" y="1315062"/>
            <a:ext cx="747153" cy="7471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934" y="2089465"/>
            <a:ext cx="6629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Software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6019" y="2000183"/>
            <a:ext cx="991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0" marR="5080" indent="-114300">
              <a:lnSpc>
                <a:spcPts val="1280"/>
              </a:lnSpc>
              <a:spcBef>
                <a:spcPts val="200"/>
              </a:spcBef>
            </a:pPr>
            <a:r>
              <a:rPr sz="1100" spc="20" dirty="0">
                <a:latin typeface="Calibri"/>
                <a:cs typeface="Calibri"/>
              </a:rPr>
              <a:t>Server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running  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Windows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7042" y="2089468"/>
            <a:ext cx="655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Software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48971" y="1446032"/>
            <a:ext cx="541020" cy="541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25771" y="1612325"/>
            <a:ext cx="528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CPU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068" y="1811680"/>
            <a:ext cx="4273864" cy="1520139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Introduction to  Dockerfile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209550"/>
            <a:ext cx="5840095" cy="43986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marL="12700" defTabSz="342900">
              <a:lnSpc>
                <a:spcPct val="100000"/>
              </a:lnSpc>
              <a:spcBef>
                <a:spcPts val="130"/>
              </a:spcBef>
              <a:buNone/>
              <a:defRPr sz="2750" b="1" cap="all" spc="-15">
                <a:solidFill>
                  <a:srgbClr val="5F4778"/>
                </a:solidFill>
                <a:latin typeface="Calibri"/>
                <a:ea typeface="+mj-ea"/>
                <a:cs typeface="Calibri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cap="none" dirty="0">
                <a:solidFill>
                  <a:schemeClr val="tx1"/>
                </a:solidFill>
              </a:rPr>
              <a:t>Introduction To </a:t>
            </a:r>
            <a:r>
              <a:rPr lang="en-IN" cap="none" dirty="0" err="1">
                <a:solidFill>
                  <a:schemeClr val="tx1"/>
                </a:solidFill>
              </a:rPr>
              <a:t>Dockerfile</a:t>
            </a:r>
            <a:endParaRPr lang="en-IN" cap="none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7700" y="914400"/>
            <a:ext cx="7896225" cy="1085850"/>
            <a:chOff x="647700" y="914400"/>
            <a:chExt cx="7896225" cy="1085850"/>
          </a:xfrm>
        </p:grpSpPr>
        <p:sp>
          <p:nvSpPr>
            <p:cNvPr id="4" name="object 4"/>
            <p:cNvSpPr/>
            <p:nvPr/>
          </p:nvSpPr>
          <p:spPr>
            <a:xfrm>
              <a:off x="647700" y="914400"/>
              <a:ext cx="7896225" cy="1085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559" y="934974"/>
              <a:ext cx="7802880" cy="988060"/>
            </a:xfrm>
            <a:custGeom>
              <a:avLst/>
              <a:gdLst/>
              <a:ahLst/>
              <a:cxnLst/>
              <a:rect l="l" t="t" r="r" b="b"/>
              <a:pathLst>
                <a:path w="7802880" h="988060">
                  <a:moveTo>
                    <a:pt x="7638287" y="0"/>
                  </a:moveTo>
                  <a:lnTo>
                    <a:pt x="164591" y="0"/>
                  </a:lnTo>
                  <a:lnTo>
                    <a:pt x="120836" y="5877"/>
                  </a:lnTo>
                  <a:lnTo>
                    <a:pt x="81518" y="22467"/>
                  </a:lnTo>
                  <a:lnTo>
                    <a:pt x="48207" y="48200"/>
                  </a:lnTo>
                  <a:lnTo>
                    <a:pt x="22471" y="81510"/>
                  </a:lnTo>
                  <a:lnTo>
                    <a:pt x="5879" y="120829"/>
                  </a:lnTo>
                  <a:lnTo>
                    <a:pt x="0" y="164591"/>
                  </a:lnTo>
                  <a:lnTo>
                    <a:pt x="0" y="822959"/>
                  </a:lnTo>
                  <a:lnTo>
                    <a:pt x="5879" y="866679"/>
                  </a:lnTo>
                  <a:lnTo>
                    <a:pt x="22471" y="905987"/>
                  </a:lnTo>
                  <a:lnTo>
                    <a:pt x="48207" y="939305"/>
                  </a:lnTo>
                  <a:lnTo>
                    <a:pt x="81518" y="965057"/>
                  </a:lnTo>
                  <a:lnTo>
                    <a:pt x="120836" y="981665"/>
                  </a:lnTo>
                  <a:lnTo>
                    <a:pt x="164591" y="987551"/>
                  </a:lnTo>
                  <a:lnTo>
                    <a:pt x="7638287" y="987551"/>
                  </a:lnTo>
                  <a:lnTo>
                    <a:pt x="7682049" y="981665"/>
                  </a:lnTo>
                  <a:lnTo>
                    <a:pt x="7721369" y="965057"/>
                  </a:lnTo>
                  <a:lnTo>
                    <a:pt x="7754679" y="939305"/>
                  </a:lnTo>
                  <a:lnTo>
                    <a:pt x="7780412" y="905987"/>
                  </a:lnTo>
                  <a:lnTo>
                    <a:pt x="7797001" y="866679"/>
                  </a:lnTo>
                  <a:lnTo>
                    <a:pt x="7802879" y="822959"/>
                  </a:lnTo>
                  <a:lnTo>
                    <a:pt x="7802879" y="164591"/>
                  </a:lnTo>
                  <a:lnTo>
                    <a:pt x="7797001" y="120829"/>
                  </a:lnTo>
                  <a:lnTo>
                    <a:pt x="7780412" y="81510"/>
                  </a:lnTo>
                  <a:lnTo>
                    <a:pt x="7754679" y="48200"/>
                  </a:lnTo>
                  <a:lnTo>
                    <a:pt x="7721369" y="22467"/>
                  </a:lnTo>
                  <a:lnTo>
                    <a:pt x="7682049" y="5877"/>
                  </a:lnTo>
                  <a:lnTo>
                    <a:pt x="763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59" y="934974"/>
              <a:ext cx="7802880" cy="988060"/>
            </a:xfrm>
            <a:custGeom>
              <a:avLst/>
              <a:gdLst/>
              <a:ahLst/>
              <a:cxnLst/>
              <a:rect l="l" t="t" r="r" b="b"/>
              <a:pathLst>
                <a:path w="7802880" h="988060">
                  <a:moveTo>
                    <a:pt x="0" y="164591"/>
                  </a:moveTo>
                  <a:lnTo>
                    <a:pt x="5879" y="120829"/>
                  </a:lnTo>
                  <a:lnTo>
                    <a:pt x="22471" y="81510"/>
                  </a:lnTo>
                  <a:lnTo>
                    <a:pt x="48207" y="48200"/>
                  </a:lnTo>
                  <a:lnTo>
                    <a:pt x="81518" y="22467"/>
                  </a:lnTo>
                  <a:lnTo>
                    <a:pt x="120836" y="5877"/>
                  </a:lnTo>
                  <a:lnTo>
                    <a:pt x="164591" y="0"/>
                  </a:lnTo>
                  <a:lnTo>
                    <a:pt x="7638287" y="0"/>
                  </a:lnTo>
                  <a:lnTo>
                    <a:pt x="7682049" y="5877"/>
                  </a:lnTo>
                  <a:lnTo>
                    <a:pt x="7721369" y="22467"/>
                  </a:lnTo>
                  <a:lnTo>
                    <a:pt x="7754679" y="48200"/>
                  </a:lnTo>
                  <a:lnTo>
                    <a:pt x="7780412" y="81510"/>
                  </a:lnTo>
                  <a:lnTo>
                    <a:pt x="7797001" y="120829"/>
                  </a:lnTo>
                  <a:lnTo>
                    <a:pt x="7802879" y="164591"/>
                  </a:lnTo>
                  <a:lnTo>
                    <a:pt x="7802879" y="822959"/>
                  </a:lnTo>
                  <a:lnTo>
                    <a:pt x="7797001" y="866679"/>
                  </a:lnTo>
                  <a:lnTo>
                    <a:pt x="7780412" y="905987"/>
                  </a:lnTo>
                  <a:lnTo>
                    <a:pt x="7754679" y="939305"/>
                  </a:lnTo>
                  <a:lnTo>
                    <a:pt x="7721369" y="965057"/>
                  </a:lnTo>
                  <a:lnTo>
                    <a:pt x="7682049" y="981665"/>
                  </a:lnTo>
                  <a:lnTo>
                    <a:pt x="7638287" y="987551"/>
                  </a:lnTo>
                  <a:lnTo>
                    <a:pt x="164591" y="987551"/>
                  </a:lnTo>
                  <a:lnTo>
                    <a:pt x="120836" y="981665"/>
                  </a:lnTo>
                  <a:lnTo>
                    <a:pt x="81518" y="965057"/>
                  </a:lnTo>
                  <a:lnTo>
                    <a:pt x="48207" y="939305"/>
                  </a:lnTo>
                  <a:lnTo>
                    <a:pt x="22471" y="905987"/>
                  </a:lnTo>
                  <a:lnTo>
                    <a:pt x="5879" y="866679"/>
                  </a:lnTo>
                  <a:lnTo>
                    <a:pt x="0" y="822959"/>
                  </a:lnTo>
                  <a:lnTo>
                    <a:pt x="0" y="164591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4085" y="1106738"/>
            <a:ext cx="73145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b="1" spc="-5" dirty="0">
                <a:latin typeface="Calibri"/>
                <a:cs typeface="Calibri"/>
              </a:rPr>
              <a:t>Dockerfile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text </a:t>
            </a:r>
            <a:r>
              <a:rPr sz="1350" spc="-10" dirty="0">
                <a:latin typeface="Calibri"/>
                <a:cs typeface="Calibri"/>
              </a:rPr>
              <a:t>document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contains </a:t>
            </a:r>
            <a:r>
              <a:rPr sz="1350" spc="5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commands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user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10" dirty="0">
                <a:latin typeface="Calibri"/>
                <a:cs typeface="Calibri"/>
              </a:rPr>
              <a:t>call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line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10" dirty="0">
                <a:latin typeface="Calibri"/>
                <a:cs typeface="Calibri"/>
              </a:rPr>
              <a:t>assemble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image. </a:t>
            </a:r>
            <a:r>
              <a:rPr sz="1350" spc="-5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b="1" spc="15" dirty="0">
                <a:latin typeface="Calibri"/>
                <a:cs typeface="Calibri"/>
              </a:rPr>
              <a:t>docker </a:t>
            </a:r>
            <a:r>
              <a:rPr sz="1350" spc="-20" dirty="0">
                <a:latin typeface="Calibri"/>
                <a:cs typeface="Calibri"/>
              </a:rPr>
              <a:t>build, </a:t>
            </a:r>
            <a:r>
              <a:rPr sz="1350" spc="-15" dirty="0">
                <a:latin typeface="Calibri"/>
                <a:cs typeface="Calibri"/>
              </a:rPr>
              <a:t>users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executes </a:t>
            </a:r>
            <a:r>
              <a:rPr sz="1350" spc="-5" dirty="0">
                <a:latin typeface="Calibri"/>
                <a:cs typeface="Calibri"/>
              </a:rPr>
              <a:t>several  command-line </a:t>
            </a:r>
            <a:r>
              <a:rPr sz="1350" spc="-10" dirty="0">
                <a:latin typeface="Calibri"/>
                <a:cs typeface="Calibri"/>
              </a:rPr>
              <a:t>instructions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succession.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86749" y="2377162"/>
            <a:ext cx="2646319" cy="1906776"/>
            <a:chOff x="3286749" y="2377162"/>
            <a:chExt cx="2646319" cy="1906776"/>
          </a:xfrm>
        </p:grpSpPr>
        <p:sp>
          <p:nvSpPr>
            <p:cNvPr id="9" name="object 9"/>
            <p:cNvSpPr/>
            <p:nvPr/>
          </p:nvSpPr>
          <p:spPr>
            <a:xfrm>
              <a:off x="3286749" y="2452609"/>
              <a:ext cx="1063137" cy="1201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7524" y="2377162"/>
              <a:ext cx="2455544" cy="19067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sp>
          <p:nvSpPr>
            <p:cNvPr id="3" name="object 3"/>
            <p:cNvSpPr/>
            <p:nvPr/>
          </p:nvSpPr>
          <p:spPr>
            <a:xfrm>
              <a:off x="2724150" y="685800"/>
              <a:ext cx="161925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776" y="896462"/>
              <a:ext cx="1804670" cy="476250"/>
            </a:xfrm>
            <a:custGeom>
              <a:avLst/>
              <a:gdLst/>
              <a:ahLst/>
              <a:cxnLst/>
              <a:rect l="l" t="t" r="r" b="b"/>
              <a:pathLst>
                <a:path w="1804670" h="476250">
                  <a:moveTo>
                    <a:pt x="1804415" y="0"/>
                  </a:moveTo>
                  <a:lnTo>
                    <a:pt x="0" y="0"/>
                  </a:lnTo>
                  <a:lnTo>
                    <a:pt x="0" y="475655"/>
                  </a:lnTo>
                  <a:lnTo>
                    <a:pt x="1804415" y="475655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4196973" y="0"/>
                  </a:moveTo>
                  <a:lnTo>
                    <a:pt x="0" y="0"/>
                  </a:lnTo>
                  <a:lnTo>
                    <a:pt x="0" y="952749"/>
                  </a:lnTo>
                  <a:lnTo>
                    <a:pt x="190499" y="1143380"/>
                  </a:lnTo>
                  <a:lnTo>
                    <a:pt x="4387473" y="1143380"/>
                  </a:lnTo>
                  <a:lnTo>
                    <a:pt x="4387473" y="190499"/>
                  </a:lnTo>
                  <a:lnTo>
                    <a:pt x="419697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0" y="0"/>
                  </a:moveTo>
                  <a:lnTo>
                    <a:pt x="4196973" y="0"/>
                  </a:lnTo>
                  <a:lnTo>
                    <a:pt x="4387473" y="190499"/>
                  </a:lnTo>
                  <a:lnTo>
                    <a:pt x="4387473" y="1143380"/>
                  </a:lnTo>
                  <a:lnTo>
                    <a:pt x="190499" y="1143380"/>
                  </a:lnTo>
                  <a:lnTo>
                    <a:pt x="0" y="952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38500" y="981059"/>
            <a:ext cx="5486400" cy="809625"/>
            <a:chOff x="3238500" y="981059"/>
            <a:chExt cx="5486400" cy="809625"/>
          </a:xfrm>
        </p:grpSpPr>
        <p:sp>
          <p:nvSpPr>
            <p:cNvPr id="9" name="object 9"/>
            <p:cNvSpPr/>
            <p:nvPr/>
          </p:nvSpPr>
          <p:spPr>
            <a:xfrm>
              <a:off x="3238500" y="981059"/>
              <a:ext cx="5486384" cy="809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2365" y="999744"/>
              <a:ext cx="5391150" cy="715010"/>
            </a:xfrm>
            <a:custGeom>
              <a:avLst/>
              <a:gdLst/>
              <a:ahLst/>
              <a:cxnLst/>
              <a:rect l="l" t="t" r="r" b="b"/>
              <a:pathLst>
                <a:path w="5391150" h="715010">
                  <a:moveTo>
                    <a:pt x="5271668" y="0"/>
                  </a:moveTo>
                  <a:lnTo>
                    <a:pt x="119146" y="0"/>
                  </a:lnTo>
                  <a:lnTo>
                    <a:pt x="72767" y="9362"/>
                  </a:lnTo>
                  <a:lnTo>
                    <a:pt x="34895" y="34891"/>
                  </a:lnTo>
                  <a:lnTo>
                    <a:pt x="9362" y="72754"/>
                  </a:lnTo>
                  <a:lnTo>
                    <a:pt x="0" y="119115"/>
                  </a:lnTo>
                  <a:lnTo>
                    <a:pt x="0" y="595883"/>
                  </a:lnTo>
                  <a:lnTo>
                    <a:pt x="9362" y="642245"/>
                  </a:lnTo>
                  <a:lnTo>
                    <a:pt x="34895" y="680107"/>
                  </a:lnTo>
                  <a:lnTo>
                    <a:pt x="72767" y="705637"/>
                  </a:lnTo>
                  <a:lnTo>
                    <a:pt x="119146" y="714999"/>
                  </a:lnTo>
                  <a:lnTo>
                    <a:pt x="5271668" y="714999"/>
                  </a:lnTo>
                  <a:lnTo>
                    <a:pt x="5318048" y="705637"/>
                  </a:lnTo>
                  <a:lnTo>
                    <a:pt x="5355953" y="680107"/>
                  </a:lnTo>
                  <a:lnTo>
                    <a:pt x="5381524" y="642245"/>
                  </a:lnTo>
                  <a:lnTo>
                    <a:pt x="5390906" y="595883"/>
                  </a:lnTo>
                  <a:lnTo>
                    <a:pt x="5390906" y="119115"/>
                  </a:lnTo>
                  <a:lnTo>
                    <a:pt x="5381524" y="72754"/>
                  </a:lnTo>
                  <a:lnTo>
                    <a:pt x="5355953" y="34891"/>
                  </a:lnTo>
                  <a:lnTo>
                    <a:pt x="5318048" y="9362"/>
                  </a:lnTo>
                  <a:lnTo>
                    <a:pt x="527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2365" y="999744"/>
              <a:ext cx="5391150" cy="715010"/>
            </a:xfrm>
            <a:custGeom>
              <a:avLst/>
              <a:gdLst/>
              <a:ahLst/>
              <a:cxnLst/>
              <a:rect l="l" t="t" r="r" b="b"/>
              <a:pathLst>
                <a:path w="5391150" h="715010">
                  <a:moveTo>
                    <a:pt x="0" y="119115"/>
                  </a:moveTo>
                  <a:lnTo>
                    <a:pt x="9362" y="72754"/>
                  </a:lnTo>
                  <a:lnTo>
                    <a:pt x="34895" y="34891"/>
                  </a:lnTo>
                  <a:lnTo>
                    <a:pt x="72767" y="9362"/>
                  </a:lnTo>
                  <a:lnTo>
                    <a:pt x="119146" y="0"/>
                  </a:lnTo>
                  <a:lnTo>
                    <a:pt x="5271668" y="0"/>
                  </a:lnTo>
                  <a:lnTo>
                    <a:pt x="5318048" y="9362"/>
                  </a:lnTo>
                  <a:lnTo>
                    <a:pt x="5355953" y="34891"/>
                  </a:lnTo>
                  <a:lnTo>
                    <a:pt x="5381524" y="72754"/>
                  </a:lnTo>
                  <a:lnTo>
                    <a:pt x="5390906" y="119115"/>
                  </a:lnTo>
                  <a:lnTo>
                    <a:pt x="5390906" y="595883"/>
                  </a:lnTo>
                  <a:lnTo>
                    <a:pt x="5381524" y="642245"/>
                  </a:lnTo>
                  <a:lnTo>
                    <a:pt x="5355953" y="680107"/>
                  </a:lnTo>
                  <a:lnTo>
                    <a:pt x="5318048" y="705637"/>
                  </a:lnTo>
                  <a:lnTo>
                    <a:pt x="5271668" y="714999"/>
                  </a:lnTo>
                  <a:lnTo>
                    <a:pt x="119146" y="714999"/>
                  </a:lnTo>
                  <a:lnTo>
                    <a:pt x="72767" y="705637"/>
                  </a:lnTo>
                  <a:lnTo>
                    <a:pt x="34895" y="680107"/>
                  </a:lnTo>
                  <a:lnTo>
                    <a:pt x="9362" y="642245"/>
                  </a:lnTo>
                  <a:lnTo>
                    <a:pt x="0" y="595883"/>
                  </a:lnTo>
                  <a:lnTo>
                    <a:pt x="0" y="119115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7544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latin typeface="Calibri"/>
                <a:cs typeface="Calibri"/>
              </a:rPr>
              <a:t>Various </a:t>
            </a:r>
            <a:r>
              <a:rPr sz="2750" b="1" spc="15" dirty="0">
                <a:latin typeface="Calibri"/>
                <a:cs typeface="Calibri"/>
              </a:rPr>
              <a:t>Commands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3693" y="1143949"/>
            <a:ext cx="46456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776730" marR="5080" indent="-176403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-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define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base </a:t>
            </a:r>
            <a:r>
              <a:rPr sz="1350" spc="-10" dirty="0">
                <a:latin typeface="Calibri"/>
                <a:cs typeface="Calibri"/>
              </a:rPr>
              <a:t>image,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dirty="0">
                <a:latin typeface="Calibri"/>
                <a:cs typeface="Calibri"/>
              </a:rPr>
              <a:t>we 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be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building.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3841" y="3579183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8636" y="2586289"/>
            <a:ext cx="982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sp>
          <p:nvSpPr>
            <p:cNvPr id="3" name="object 3"/>
            <p:cNvSpPr/>
            <p:nvPr/>
          </p:nvSpPr>
          <p:spPr>
            <a:xfrm>
              <a:off x="2724150" y="685800"/>
              <a:ext cx="161925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776" y="1573606"/>
              <a:ext cx="1804670" cy="476250"/>
            </a:xfrm>
            <a:custGeom>
              <a:avLst/>
              <a:gdLst/>
              <a:ahLst/>
              <a:cxnLst/>
              <a:rect l="l" t="t" r="r" b="b"/>
              <a:pathLst>
                <a:path w="1804670" h="476250">
                  <a:moveTo>
                    <a:pt x="1804415" y="0"/>
                  </a:moveTo>
                  <a:lnTo>
                    <a:pt x="0" y="0"/>
                  </a:lnTo>
                  <a:lnTo>
                    <a:pt x="0" y="475655"/>
                  </a:lnTo>
                  <a:lnTo>
                    <a:pt x="1804415" y="475655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latin typeface="Calibri"/>
                <a:cs typeface="Calibri"/>
              </a:rPr>
              <a:t>Various </a:t>
            </a:r>
            <a:r>
              <a:rPr sz="2750" b="1" spc="15" dirty="0">
                <a:latin typeface="Calibri"/>
                <a:cs typeface="Calibri"/>
              </a:rPr>
              <a:t>Commands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500" y="981075"/>
            <a:ext cx="5486400" cy="2574925"/>
            <a:chOff x="3238500" y="981075"/>
            <a:chExt cx="5486400" cy="2574925"/>
          </a:xfrm>
        </p:grpSpPr>
        <p:sp>
          <p:nvSpPr>
            <p:cNvPr id="14" name="object 14"/>
            <p:cNvSpPr/>
            <p:nvPr/>
          </p:nvSpPr>
          <p:spPr>
            <a:xfrm>
              <a:off x="3238500" y="981075"/>
              <a:ext cx="5486384" cy="1019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999744"/>
              <a:ext cx="5391150" cy="923290"/>
            </a:xfrm>
            <a:custGeom>
              <a:avLst/>
              <a:gdLst/>
              <a:ahLst/>
              <a:cxnLst/>
              <a:rect l="l" t="t" r="r" b="b"/>
              <a:pathLst>
                <a:path w="5391150" h="923289">
                  <a:moveTo>
                    <a:pt x="5237103" y="0"/>
                  </a:moveTo>
                  <a:lnTo>
                    <a:pt x="153802" y="0"/>
                  </a:lnTo>
                  <a:lnTo>
                    <a:pt x="105186" y="7837"/>
                  </a:lnTo>
                  <a:lnTo>
                    <a:pt x="62966" y="29664"/>
                  </a:lnTo>
                  <a:lnTo>
                    <a:pt x="29673" y="62953"/>
                  </a:lnTo>
                  <a:lnTo>
                    <a:pt x="7840" y="105175"/>
                  </a:lnTo>
                  <a:lnTo>
                    <a:pt x="0" y="153802"/>
                  </a:lnTo>
                  <a:lnTo>
                    <a:pt x="0" y="768979"/>
                  </a:lnTo>
                  <a:lnTo>
                    <a:pt x="7840" y="817606"/>
                  </a:lnTo>
                  <a:lnTo>
                    <a:pt x="29673" y="859828"/>
                  </a:lnTo>
                  <a:lnTo>
                    <a:pt x="62966" y="893117"/>
                  </a:lnTo>
                  <a:lnTo>
                    <a:pt x="105186" y="914944"/>
                  </a:lnTo>
                  <a:lnTo>
                    <a:pt x="153802" y="922781"/>
                  </a:lnTo>
                  <a:lnTo>
                    <a:pt x="5237103" y="922781"/>
                  </a:lnTo>
                  <a:lnTo>
                    <a:pt x="5285684" y="914944"/>
                  </a:lnTo>
                  <a:lnTo>
                    <a:pt x="5327900" y="893117"/>
                  </a:lnTo>
                  <a:lnTo>
                    <a:pt x="5361206" y="859828"/>
                  </a:lnTo>
                  <a:lnTo>
                    <a:pt x="5383056" y="817606"/>
                  </a:lnTo>
                  <a:lnTo>
                    <a:pt x="5390906" y="768979"/>
                  </a:lnTo>
                  <a:lnTo>
                    <a:pt x="5390906" y="153802"/>
                  </a:lnTo>
                  <a:lnTo>
                    <a:pt x="5383056" y="105175"/>
                  </a:lnTo>
                  <a:lnTo>
                    <a:pt x="5361206" y="62953"/>
                  </a:lnTo>
                  <a:lnTo>
                    <a:pt x="5327900" y="29664"/>
                  </a:lnTo>
                  <a:lnTo>
                    <a:pt x="5285684" y="7837"/>
                  </a:lnTo>
                  <a:lnTo>
                    <a:pt x="5237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2365" y="999744"/>
              <a:ext cx="5391150" cy="923290"/>
            </a:xfrm>
            <a:custGeom>
              <a:avLst/>
              <a:gdLst/>
              <a:ahLst/>
              <a:cxnLst/>
              <a:rect l="l" t="t" r="r" b="b"/>
              <a:pathLst>
                <a:path w="5391150" h="923289">
                  <a:moveTo>
                    <a:pt x="0" y="153802"/>
                  </a:moveTo>
                  <a:lnTo>
                    <a:pt x="7840" y="105175"/>
                  </a:lnTo>
                  <a:lnTo>
                    <a:pt x="29673" y="62953"/>
                  </a:lnTo>
                  <a:lnTo>
                    <a:pt x="62966" y="29664"/>
                  </a:lnTo>
                  <a:lnTo>
                    <a:pt x="105186" y="7837"/>
                  </a:lnTo>
                  <a:lnTo>
                    <a:pt x="153802" y="0"/>
                  </a:lnTo>
                  <a:lnTo>
                    <a:pt x="5237103" y="0"/>
                  </a:lnTo>
                  <a:lnTo>
                    <a:pt x="5285684" y="7837"/>
                  </a:lnTo>
                  <a:lnTo>
                    <a:pt x="5327900" y="29664"/>
                  </a:lnTo>
                  <a:lnTo>
                    <a:pt x="5361206" y="62953"/>
                  </a:lnTo>
                  <a:lnTo>
                    <a:pt x="5383056" y="105175"/>
                  </a:lnTo>
                  <a:lnTo>
                    <a:pt x="5390906" y="153802"/>
                  </a:lnTo>
                  <a:lnTo>
                    <a:pt x="5390906" y="768979"/>
                  </a:lnTo>
                  <a:lnTo>
                    <a:pt x="5383056" y="817606"/>
                  </a:lnTo>
                  <a:lnTo>
                    <a:pt x="5361206" y="859828"/>
                  </a:lnTo>
                  <a:lnTo>
                    <a:pt x="5327900" y="893117"/>
                  </a:lnTo>
                  <a:lnTo>
                    <a:pt x="5285684" y="914944"/>
                  </a:lnTo>
                  <a:lnTo>
                    <a:pt x="5237103" y="922781"/>
                  </a:lnTo>
                  <a:lnTo>
                    <a:pt x="153802" y="922781"/>
                  </a:lnTo>
                  <a:lnTo>
                    <a:pt x="105186" y="914944"/>
                  </a:lnTo>
                  <a:lnTo>
                    <a:pt x="62966" y="893117"/>
                  </a:lnTo>
                  <a:lnTo>
                    <a:pt x="29673" y="859828"/>
                  </a:lnTo>
                  <a:lnTo>
                    <a:pt x="7840" y="817606"/>
                  </a:lnTo>
                  <a:lnTo>
                    <a:pt x="0" y="768979"/>
                  </a:lnTo>
                  <a:lnTo>
                    <a:pt x="0" y="153802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4196973" y="0"/>
                  </a:moveTo>
                  <a:lnTo>
                    <a:pt x="0" y="0"/>
                  </a:lnTo>
                  <a:lnTo>
                    <a:pt x="0" y="952749"/>
                  </a:lnTo>
                  <a:lnTo>
                    <a:pt x="190499" y="1143380"/>
                  </a:lnTo>
                  <a:lnTo>
                    <a:pt x="4387473" y="1143380"/>
                  </a:lnTo>
                  <a:lnTo>
                    <a:pt x="4387473" y="190499"/>
                  </a:lnTo>
                  <a:lnTo>
                    <a:pt x="419697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0" y="0"/>
                  </a:moveTo>
                  <a:lnTo>
                    <a:pt x="4196973" y="0"/>
                  </a:lnTo>
                  <a:lnTo>
                    <a:pt x="4387473" y="190499"/>
                  </a:lnTo>
                  <a:lnTo>
                    <a:pt x="4387473" y="1143380"/>
                  </a:lnTo>
                  <a:lnTo>
                    <a:pt x="190499" y="1143380"/>
                  </a:lnTo>
                  <a:lnTo>
                    <a:pt x="0" y="952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99487" y="1143949"/>
            <a:ext cx="4893310" cy="641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-10" dirty="0">
                <a:latin typeface="Calibri"/>
                <a:cs typeface="Calibri"/>
              </a:rPr>
              <a:t>ADD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files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15" dirty="0">
                <a:latin typeface="Calibri"/>
                <a:cs typeface="Calibri"/>
              </a:rPr>
              <a:t>being built. </a:t>
            </a:r>
            <a:r>
              <a:rPr sz="1350" spc="-10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syntax </a:t>
            </a:r>
            <a:r>
              <a:rPr sz="1350" spc="-10" dirty="0">
                <a:latin typeface="Calibri"/>
                <a:cs typeface="Calibri"/>
              </a:rPr>
              <a:t>used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is:</a:t>
            </a:r>
            <a:endParaRPr sz="1350">
              <a:latin typeface="Calibri"/>
              <a:cs typeface="Calibri"/>
            </a:endParaRPr>
          </a:p>
          <a:p>
            <a:pPr marL="29845" algn="ctr">
              <a:lnSpc>
                <a:spcPts val="1605"/>
              </a:lnSpc>
            </a:pPr>
            <a:r>
              <a:rPr sz="1350" b="1" spc="-10" dirty="0">
                <a:latin typeface="Calibri"/>
                <a:cs typeface="Calibri"/>
              </a:rPr>
              <a:t>ADD </a:t>
            </a:r>
            <a:r>
              <a:rPr sz="1350" b="1" dirty="0">
                <a:latin typeface="Calibri"/>
                <a:cs typeface="Calibri"/>
              </a:rPr>
              <a:t>&lt;source&gt; </a:t>
            </a:r>
            <a:r>
              <a:rPr sz="1350" b="1" spc="-5" dirty="0">
                <a:latin typeface="Calibri"/>
                <a:cs typeface="Calibri"/>
              </a:rPr>
              <a:t>&lt;destination </a:t>
            </a:r>
            <a:r>
              <a:rPr sz="1350" b="1" spc="-15" dirty="0">
                <a:latin typeface="Calibri"/>
                <a:cs typeface="Calibri"/>
              </a:rPr>
              <a:t>in</a:t>
            </a:r>
            <a:r>
              <a:rPr sz="1350" b="1" spc="-5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3837" y="3579183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8636" y="2586289"/>
            <a:ext cx="1597660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sp>
          <p:nvSpPr>
            <p:cNvPr id="3" name="object 3"/>
            <p:cNvSpPr/>
            <p:nvPr/>
          </p:nvSpPr>
          <p:spPr>
            <a:xfrm>
              <a:off x="2724150" y="685800"/>
              <a:ext cx="161925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776" y="2176808"/>
              <a:ext cx="1804670" cy="523240"/>
            </a:xfrm>
            <a:custGeom>
              <a:avLst/>
              <a:gdLst/>
              <a:ahLst/>
              <a:cxnLst/>
              <a:rect l="l" t="t" r="r" b="b"/>
              <a:pathLst>
                <a:path w="1804670" h="523239">
                  <a:moveTo>
                    <a:pt x="1804415" y="0"/>
                  </a:moveTo>
                  <a:lnTo>
                    <a:pt x="0" y="0"/>
                  </a:lnTo>
                  <a:lnTo>
                    <a:pt x="0" y="523207"/>
                  </a:lnTo>
                  <a:lnTo>
                    <a:pt x="1804415" y="523207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latin typeface="Calibri"/>
                <a:cs typeface="Calibri"/>
              </a:rPr>
              <a:t>Various </a:t>
            </a:r>
            <a:r>
              <a:rPr sz="2750" b="1" spc="15" dirty="0">
                <a:latin typeface="Calibri"/>
                <a:cs typeface="Calibri"/>
              </a:rPr>
              <a:t>Commands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500" y="1019159"/>
            <a:ext cx="5486400" cy="923925"/>
            <a:chOff x="3238500" y="1019159"/>
            <a:chExt cx="5486400" cy="923925"/>
          </a:xfrm>
        </p:grpSpPr>
        <p:sp>
          <p:nvSpPr>
            <p:cNvPr id="14" name="object 14"/>
            <p:cNvSpPr/>
            <p:nvPr/>
          </p:nvSpPr>
          <p:spPr>
            <a:xfrm>
              <a:off x="3238500" y="1019159"/>
              <a:ext cx="5486384" cy="923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5251856" y="0"/>
                  </a:moveTo>
                  <a:lnTo>
                    <a:pt x="139080" y="0"/>
                  </a:lnTo>
                  <a:lnTo>
                    <a:pt x="95109" y="7086"/>
                  </a:lnTo>
                  <a:lnTo>
                    <a:pt x="56929" y="26818"/>
                  </a:lnTo>
                  <a:lnTo>
                    <a:pt x="26826" y="56902"/>
                  </a:lnTo>
                  <a:lnTo>
                    <a:pt x="7087" y="95046"/>
                  </a:lnTo>
                  <a:lnTo>
                    <a:pt x="0" y="138958"/>
                  </a:lnTo>
                  <a:lnTo>
                    <a:pt x="0" y="694943"/>
                  </a:lnTo>
                  <a:lnTo>
                    <a:pt x="7087" y="738914"/>
                  </a:lnTo>
                  <a:lnTo>
                    <a:pt x="26826" y="777095"/>
                  </a:lnTo>
                  <a:lnTo>
                    <a:pt x="56929" y="807197"/>
                  </a:lnTo>
                  <a:lnTo>
                    <a:pt x="95109" y="826936"/>
                  </a:lnTo>
                  <a:lnTo>
                    <a:pt x="139080" y="834024"/>
                  </a:lnTo>
                  <a:lnTo>
                    <a:pt x="5251856" y="834024"/>
                  </a:lnTo>
                  <a:lnTo>
                    <a:pt x="5295812" y="826936"/>
                  </a:lnTo>
                  <a:lnTo>
                    <a:pt x="5333983" y="807197"/>
                  </a:lnTo>
                  <a:lnTo>
                    <a:pt x="5364081" y="777095"/>
                  </a:lnTo>
                  <a:lnTo>
                    <a:pt x="5383818" y="738914"/>
                  </a:lnTo>
                  <a:lnTo>
                    <a:pt x="5390906" y="694943"/>
                  </a:lnTo>
                  <a:lnTo>
                    <a:pt x="5390906" y="138958"/>
                  </a:lnTo>
                  <a:lnTo>
                    <a:pt x="5383818" y="95046"/>
                  </a:lnTo>
                  <a:lnTo>
                    <a:pt x="5364081" y="56902"/>
                  </a:lnTo>
                  <a:lnTo>
                    <a:pt x="5333983" y="26818"/>
                  </a:lnTo>
                  <a:lnTo>
                    <a:pt x="5295812" y="7086"/>
                  </a:lnTo>
                  <a:lnTo>
                    <a:pt x="525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0" y="138958"/>
                  </a:moveTo>
                  <a:lnTo>
                    <a:pt x="7087" y="95046"/>
                  </a:lnTo>
                  <a:lnTo>
                    <a:pt x="26826" y="56902"/>
                  </a:lnTo>
                  <a:lnTo>
                    <a:pt x="56929" y="26818"/>
                  </a:lnTo>
                  <a:lnTo>
                    <a:pt x="95109" y="7086"/>
                  </a:lnTo>
                  <a:lnTo>
                    <a:pt x="139080" y="0"/>
                  </a:lnTo>
                  <a:lnTo>
                    <a:pt x="5251856" y="0"/>
                  </a:lnTo>
                  <a:lnTo>
                    <a:pt x="5295812" y="7086"/>
                  </a:lnTo>
                  <a:lnTo>
                    <a:pt x="5333983" y="26818"/>
                  </a:lnTo>
                  <a:lnTo>
                    <a:pt x="5364081" y="56902"/>
                  </a:lnTo>
                  <a:lnTo>
                    <a:pt x="5383818" y="95046"/>
                  </a:lnTo>
                  <a:lnTo>
                    <a:pt x="5390906" y="138958"/>
                  </a:lnTo>
                  <a:lnTo>
                    <a:pt x="5390906" y="694943"/>
                  </a:lnTo>
                  <a:lnTo>
                    <a:pt x="5383818" y="738914"/>
                  </a:lnTo>
                  <a:lnTo>
                    <a:pt x="5364081" y="777095"/>
                  </a:lnTo>
                  <a:lnTo>
                    <a:pt x="5333983" y="807197"/>
                  </a:lnTo>
                  <a:lnTo>
                    <a:pt x="5295812" y="826936"/>
                  </a:lnTo>
                  <a:lnTo>
                    <a:pt x="5251856" y="834024"/>
                  </a:lnTo>
                  <a:lnTo>
                    <a:pt x="139080" y="834024"/>
                  </a:lnTo>
                  <a:lnTo>
                    <a:pt x="95109" y="826936"/>
                  </a:lnTo>
                  <a:lnTo>
                    <a:pt x="56929" y="807197"/>
                  </a:lnTo>
                  <a:lnTo>
                    <a:pt x="26826" y="777095"/>
                  </a:lnTo>
                  <a:lnTo>
                    <a:pt x="7087" y="738914"/>
                  </a:lnTo>
                  <a:lnTo>
                    <a:pt x="0" y="694943"/>
                  </a:lnTo>
                  <a:lnTo>
                    <a:pt x="0" y="138958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72258" y="1143949"/>
            <a:ext cx="4046854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add layers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base </a:t>
            </a:r>
            <a:r>
              <a:rPr sz="1350" spc="-10" dirty="0">
                <a:latin typeface="Calibri"/>
                <a:cs typeface="Calibri"/>
              </a:rPr>
              <a:t>image, 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installing </a:t>
            </a:r>
            <a:r>
              <a:rPr sz="1350" spc="-5" dirty="0">
                <a:latin typeface="Calibri"/>
                <a:cs typeface="Calibri"/>
              </a:rPr>
              <a:t>components. </a:t>
            </a:r>
            <a:r>
              <a:rPr sz="1350" spc="15" dirty="0">
                <a:latin typeface="Calibri"/>
                <a:cs typeface="Calibri"/>
              </a:rPr>
              <a:t>Each RUN </a:t>
            </a:r>
            <a:r>
              <a:rPr sz="1350" spc="-5" dirty="0">
                <a:latin typeface="Calibri"/>
                <a:cs typeface="Calibri"/>
              </a:rPr>
              <a:t>statement </a:t>
            </a:r>
            <a:r>
              <a:rPr sz="1350" spc="-15" dirty="0">
                <a:latin typeface="Calibri"/>
                <a:cs typeface="Calibri"/>
              </a:rPr>
              <a:t>adds </a:t>
            </a:r>
            <a:r>
              <a:rPr sz="1350" dirty="0">
                <a:latin typeface="Calibri"/>
                <a:cs typeface="Calibri"/>
              </a:rPr>
              <a:t>a  </a:t>
            </a:r>
            <a:r>
              <a:rPr sz="1350" spc="-15" dirty="0">
                <a:latin typeface="Calibri"/>
                <a:cs typeface="Calibri"/>
              </a:rPr>
              <a:t>new </a:t>
            </a:r>
            <a:r>
              <a:rPr sz="1350" dirty="0">
                <a:latin typeface="Calibri"/>
                <a:cs typeface="Calibri"/>
              </a:rPr>
              <a:t>layer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636" y="2586289"/>
            <a:ext cx="21329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sp>
          <p:nvSpPr>
            <p:cNvPr id="3" name="object 3"/>
            <p:cNvSpPr/>
            <p:nvPr/>
          </p:nvSpPr>
          <p:spPr>
            <a:xfrm>
              <a:off x="2724150" y="685800"/>
              <a:ext cx="161925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776" y="2844509"/>
              <a:ext cx="1804670" cy="476250"/>
            </a:xfrm>
            <a:custGeom>
              <a:avLst/>
              <a:gdLst/>
              <a:ahLst/>
              <a:cxnLst/>
              <a:rect l="l" t="t" r="r" b="b"/>
              <a:pathLst>
                <a:path w="1804670" h="476250">
                  <a:moveTo>
                    <a:pt x="1804415" y="0"/>
                  </a:moveTo>
                  <a:lnTo>
                    <a:pt x="0" y="0"/>
                  </a:lnTo>
                  <a:lnTo>
                    <a:pt x="0" y="475655"/>
                  </a:lnTo>
                  <a:lnTo>
                    <a:pt x="1804415" y="475655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latin typeface="Calibri"/>
                <a:cs typeface="Calibri"/>
              </a:rPr>
              <a:t>Various </a:t>
            </a:r>
            <a:r>
              <a:rPr sz="2750" b="1" spc="15" dirty="0">
                <a:latin typeface="Calibri"/>
                <a:cs typeface="Calibri"/>
              </a:rPr>
              <a:t>Commands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500" y="1019159"/>
            <a:ext cx="5486400" cy="923925"/>
            <a:chOff x="3238500" y="1019159"/>
            <a:chExt cx="5486400" cy="923925"/>
          </a:xfrm>
        </p:grpSpPr>
        <p:sp>
          <p:nvSpPr>
            <p:cNvPr id="14" name="object 14"/>
            <p:cNvSpPr/>
            <p:nvPr/>
          </p:nvSpPr>
          <p:spPr>
            <a:xfrm>
              <a:off x="3238500" y="1019159"/>
              <a:ext cx="5486384" cy="923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5251856" y="0"/>
                  </a:moveTo>
                  <a:lnTo>
                    <a:pt x="139080" y="0"/>
                  </a:lnTo>
                  <a:lnTo>
                    <a:pt x="95109" y="7086"/>
                  </a:lnTo>
                  <a:lnTo>
                    <a:pt x="56929" y="26818"/>
                  </a:lnTo>
                  <a:lnTo>
                    <a:pt x="26826" y="56902"/>
                  </a:lnTo>
                  <a:lnTo>
                    <a:pt x="7087" y="95046"/>
                  </a:lnTo>
                  <a:lnTo>
                    <a:pt x="0" y="138958"/>
                  </a:lnTo>
                  <a:lnTo>
                    <a:pt x="0" y="694943"/>
                  </a:lnTo>
                  <a:lnTo>
                    <a:pt x="7087" y="738914"/>
                  </a:lnTo>
                  <a:lnTo>
                    <a:pt x="26826" y="777095"/>
                  </a:lnTo>
                  <a:lnTo>
                    <a:pt x="56929" y="807197"/>
                  </a:lnTo>
                  <a:lnTo>
                    <a:pt x="95109" y="826936"/>
                  </a:lnTo>
                  <a:lnTo>
                    <a:pt x="139080" y="834024"/>
                  </a:lnTo>
                  <a:lnTo>
                    <a:pt x="5251856" y="834024"/>
                  </a:lnTo>
                  <a:lnTo>
                    <a:pt x="5295812" y="826936"/>
                  </a:lnTo>
                  <a:lnTo>
                    <a:pt x="5333983" y="807197"/>
                  </a:lnTo>
                  <a:lnTo>
                    <a:pt x="5364081" y="777095"/>
                  </a:lnTo>
                  <a:lnTo>
                    <a:pt x="5383818" y="738914"/>
                  </a:lnTo>
                  <a:lnTo>
                    <a:pt x="5390906" y="694943"/>
                  </a:lnTo>
                  <a:lnTo>
                    <a:pt x="5390906" y="138958"/>
                  </a:lnTo>
                  <a:lnTo>
                    <a:pt x="5383818" y="95046"/>
                  </a:lnTo>
                  <a:lnTo>
                    <a:pt x="5364081" y="56902"/>
                  </a:lnTo>
                  <a:lnTo>
                    <a:pt x="5333983" y="26818"/>
                  </a:lnTo>
                  <a:lnTo>
                    <a:pt x="5295812" y="7086"/>
                  </a:lnTo>
                  <a:lnTo>
                    <a:pt x="525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0" y="138958"/>
                  </a:moveTo>
                  <a:lnTo>
                    <a:pt x="7087" y="95046"/>
                  </a:lnTo>
                  <a:lnTo>
                    <a:pt x="26826" y="56902"/>
                  </a:lnTo>
                  <a:lnTo>
                    <a:pt x="56929" y="26818"/>
                  </a:lnTo>
                  <a:lnTo>
                    <a:pt x="95109" y="7086"/>
                  </a:lnTo>
                  <a:lnTo>
                    <a:pt x="139080" y="0"/>
                  </a:lnTo>
                  <a:lnTo>
                    <a:pt x="5251856" y="0"/>
                  </a:lnTo>
                  <a:lnTo>
                    <a:pt x="5295812" y="7086"/>
                  </a:lnTo>
                  <a:lnTo>
                    <a:pt x="5333983" y="26818"/>
                  </a:lnTo>
                  <a:lnTo>
                    <a:pt x="5364081" y="56902"/>
                  </a:lnTo>
                  <a:lnTo>
                    <a:pt x="5383818" y="95046"/>
                  </a:lnTo>
                  <a:lnTo>
                    <a:pt x="5390906" y="138958"/>
                  </a:lnTo>
                  <a:lnTo>
                    <a:pt x="5390906" y="694943"/>
                  </a:lnTo>
                  <a:lnTo>
                    <a:pt x="5383818" y="738914"/>
                  </a:lnTo>
                  <a:lnTo>
                    <a:pt x="5364081" y="777095"/>
                  </a:lnTo>
                  <a:lnTo>
                    <a:pt x="5333983" y="807197"/>
                  </a:lnTo>
                  <a:lnTo>
                    <a:pt x="5295812" y="826936"/>
                  </a:lnTo>
                  <a:lnTo>
                    <a:pt x="5251856" y="834024"/>
                  </a:lnTo>
                  <a:lnTo>
                    <a:pt x="139080" y="834024"/>
                  </a:lnTo>
                  <a:lnTo>
                    <a:pt x="95109" y="826936"/>
                  </a:lnTo>
                  <a:lnTo>
                    <a:pt x="56929" y="807197"/>
                  </a:lnTo>
                  <a:lnTo>
                    <a:pt x="26826" y="777095"/>
                  </a:lnTo>
                  <a:lnTo>
                    <a:pt x="7087" y="738914"/>
                  </a:lnTo>
                  <a:lnTo>
                    <a:pt x="0" y="694943"/>
                  </a:lnTo>
                  <a:lnTo>
                    <a:pt x="0" y="138958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90368" y="1143949"/>
            <a:ext cx="450532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15" dirty="0">
                <a:latin typeface="Calibri"/>
                <a:cs typeface="Calibri"/>
              </a:rPr>
              <a:t>CMD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commands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container. </a:t>
            </a:r>
            <a:r>
              <a:rPr sz="1350" spc="-5" dirty="0">
                <a:latin typeface="Calibri"/>
                <a:cs typeface="Calibri"/>
              </a:rPr>
              <a:t>These commands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10" dirty="0">
                <a:latin typeface="Calibri"/>
                <a:cs typeface="Calibri"/>
              </a:rPr>
              <a:t>when there is </a:t>
            </a:r>
            <a:r>
              <a:rPr sz="1350" spc="-20" dirty="0">
                <a:latin typeface="Calibri"/>
                <a:cs typeface="Calibri"/>
              </a:rPr>
              <a:t>no </a:t>
            </a:r>
            <a:r>
              <a:rPr sz="1350" spc="-15" dirty="0">
                <a:latin typeface="Calibri"/>
                <a:cs typeface="Calibri"/>
              </a:rPr>
              <a:t>argument  </a:t>
            </a:r>
            <a:r>
              <a:rPr sz="1350" dirty="0">
                <a:latin typeface="Calibri"/>
                <a:cs typeface="Calibri"/>
              </a:rPr>
              <a:t>specified </a:t>
            </a:r>
            <a:r>
              <a:rPr sz="1350" spc="-15" dirty="0">
                <a:latin typeface="Calibri"/>
                <a:cs typeface="Calibri"/>
              </a:rPr>
              <a:t>while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636" y="2586289"/>
            <a:ext cx="236982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241935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spc="-5" dirty="0">
                <a:latin typeface="Calibri"/>
                <a:cs typeface="Calibri"/>
              </a:rPr>
              <a:t>CMD </a:t>
            </a:r>
            <a:r>
              <a:rPr sz="1350" dirty="0">
                <a:latin typeface="Calibri"/>
                <a:cs typeface="Calibri"/>
              </a:rPr>
              <a:t>apachectl –D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sp>
          <p:nvSpPr>
            <p:cNvPr id="3" name="object 3"/>
            <p:cNvSpPr/>
            <p:nvPr/>
          </p:nvSpPr>
          <p:spPr>
            <a:xfrm>
              <a:off x="2724150" y="685800"/>
              <a:ext cx="161925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776" y="3472004"/>
              <a:ext cx="1804670" cy="476250"/>
            </a:xfrm>
            <a:custGeom>
              <a:avLst/>
              <a:gdLst/>
              <a:ahLst/>
              <a:cxnLst/>
              <a:rect l="l" t="t" r="r" b="b"/>
              <a:pathLst>
                <a:path w="1804670" h="476250">
                  <a:moveTo>
                    <a:pt x="1804415" y="0"/>
                  </a:moveTo>
                  <a:lnTo>
                    <a:pt x="0" y="0"/>
                  </a:lnTo>
                  <a:lnTo>
                    <a:pt x="0" y="475655"/>
                  </a:lnTo>
                  <a:lnTo>
                    <a:pt x="1804415" y="475655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latin typeface="Calibri"/>
                <a:cs typeface="Calibri"/>
              </a:rPr>
              <a:t>Various </a:t>
            </a:r>
            <a:r>
              <a:rPr sz="2750" b="1" spc="15" dirty="0">
                <a:latin typeface="Calibri"/>
                <a:cs typeface="Calibri"/>
              </a:rPr>
              <a:t>Commands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500" y="885809"/>
            <a:ext cx="5486400" cy="1104900"/>
            <a:chOff x="3238500" y="885809"/>
            <a:chExt cx="5486400" cy="1104900"/>
          </a:xfrm>
        </p:grpSpPr>
        <p:sp>
          <p:nvSpPr>
            <p:cNvPr id="14" name="object 14"/>
            <p:cNvSpPr/>
            <p:nvPr/>
          </p:nvSpPr>
          <p:spPr>
            <a:xfrm>
              <a:off x="3238500" y="885809"/>
              <a:ext cx="5486384" cy="1104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5222382" y="0"/>
                  </a:moveTo>
                  <a:lnTo>
                    <a:pt x="168554" y="0"/>
                  </a:lnTo>
                  <a:lnTo>
                    <a:pt x="123736" y="6027"/>
                  </a:lnTo>
                  <a:lnTo>
                    <a:pt x="83470" y="23032"/>
                  </a:lnTo>
                  <a:lnTo>
                    <a:pt x="49358" y="49400"/>
                  </a:lnTo>
                  <a:lnTo>
                    <a:pt x="23006" y="83515"/>
                  </a:lnTo>
                  <a:lnTo>
                    <a:pt x="6019" y="123761"/>
                  </a:lnTo>
                  <a:lnTo>
                    <a:pt x="0" y="168523"/>
                  </a:lnTo>
                  <a:lnTo>
                    <a:pt x="0" y="842650"/>
                  </a:lnTo>
                  <a:lnTo>
                    <a:pt x="6019" y="887454"/>
                  </a:lnTo>
                  <a:lnTo>
                    <a:pt x="23006" y="927712"/>
                  </a:lnTo>
                  <a:lnTo>
                    <a:pt x="49358" y="961819"/>
                  </a:lnTo>
                  <a:lnTo>
                    <a:pt x="83470" y="988168"/>
                  </a:lnTo>
                  <a:lnTo>
                    <a:pt x="123736" y="1005155"/>
                  </a:lnTo>
                  <a:lnTo>
                    <a:pt x="168554" y="1011173"/>
                  </a:lnTo>
                  <a:lnTo>
                    <a:pt x="5222382" y="1011173"/>
                  </a:lnTo>
                  <a:lnTo>
                    <a:pt x="5267144" y="1005155"/>
                  </a:lnTo>
                  <a:lnTo>
                    <a:pt x="5307390" y="988168"/>
                  </a:lnTo>
                  <a:lnTo>
                    <a:pt x="5341505" y="961819"/>
                  </a:lnTo>
                  <a:lnTo>
                    <a:pt x="5367873" y="927712"/>
                  </a:lnTo>
                  <a:lnTo>
                    <a:pt x="5384878" y="887454"/>
                  </a:lnTo>
                  <a:lnTo>
                    <a:pt x="5390906" y="842650"/>
                  </a:lnTo>
                  <a:lnTo>
                    <a:pt x="5390906" y="168523"/>
                  </a:lnTo>
                  <a:lnTo>
                    <a:pt x="5384878" y="123761"/>
                  </a:lnTo>
                  <a:lnTo>
                    <a:pt x="5367873" y="83515"/>
                  </a:lnTo>
                  <a:lnTo>
                    <a:pt x="5341505" y="49400"/>
                  </a:lnTo>
                  <a:lnTo>
                    <a:pt x="5307390" y="23032"/>
                  </a:lnTo>
                  <a:lnTo>
                    <a:pt x="5267144" y="6027"/>
                  </a:lnTo>
                  <a:lnTo>
                    <a:pt x="522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0" y="168523"/>
                  </a:moveTo>
                  <a:lnTo>
                    <a:pt x="6019" y="123761"/>
                  </a:lnTo>
                  <a:lnTo>
                    <a:pt x="23006" y="83515"/>
                  </a:lnTo>
                  <a:lnTo>
                    <a:pt x="49358" y="49400"/>
                  </a:lnTo>
                  <a:lnTo>
                    <a:pt x="83470" y="23032"/>
                  </a:lnTo>
                  <a:lnTo>
                    <a:pt x="123736" y="6027"/>
                  </a:lnTo>
                  <a:lnTo>
                    <a:pt x="168554" y="0"/>
                  </a:lnTo>
                  <a:lnTo>
                    <a:pt x="5222382" y="0"/>
                  </a:lnTo>
                  <a:lnTo>
                    <a:pt x="5267144" y="6027"/>
                  </a:lnTo>
                  <a:lnTo>
                    <a:pt x="5307390" y="23032"/>
                  </a:lnTo>
                  <a:lnTo>
                    <a:pt x="5341505" y="49400"/>
                  </a:lnTo>
                  <a:lnTo>
                    <a:pt x="5367873" y="83515"/>
                  </a:lnTo>
                  <a:lnTo>
                    <a:pt x="5384878" y="123761"/>
                  </a:lnTo>
                  <a:lnTo>
                    <a:pt x="5390906" y="168523"/>
                  </a:lnTo>
                  <a:lnTo>
                    <a:pt x="5390906" y="842650"/>
                  </a:lnTo>
                  <a:lnTo>
                    <a:pt x="5384878" y="887454"/>
                  </a:lnTo>
                  <a:lnTo>
                    <a:pt x="5367873" y="927712"/>
                  </a:lnTo>
                  <a:lnTo>
                    <a:pt x="5341505" y="961819"/>
                  </a:lnTo>
                  <a:lnTo>
                    <a:pt x="5307390" y="988168"/>
                  </a:lnTo>
                  <a:lnTo>
                    <a:pt x="5267144" y="1005155"/>
                  </a:lnTo>
                  <a:lnTo>
                    <a:pt x="5222382" y="1011173"/>
                  </a:lnTo>
                  <a:lnTo>
                    <a:pt x="168554" y="1011173"/>
                  </a:lnTo>
                  <a:lnTo>
                    <a:pt x="123736" y="1005155"/>
                  </a:lnTo>
                  <a:lnTo>
                    <a:pt x="83470" y="988168"/>
                  </a:lnTo>
                  <a:lnTo>
                    <a:pt x="49358" y="961819"/>
                  </a:lnTo>
                  <a:lnTo>
                    <a:pt x="23006" y="927712"/>
                  </a:lnTo>
                  <a:lnTo>
                    <a:pt x="6019" y="887454"/>
                  </a:lnTo>
                  <a:lnTo>
                    <a:pt x="0" y="842650"/>
                  </a:lnTo>
                  <a:lnTo>
                    <a:pt x="0" y="168523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95118" y="985834"/>
            <a:ext cx="471614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0795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ENTRYPOINT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-5" dirty="0">
                <a:latin typeface="Calibri"/>
                <a:cs typeface="Calibri"/>
              </a:rPr>
              <a:t>strictly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commands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10" dirty="0">
                <a:latin typeface="Calibri"/>
                <a:cs typeface="Calibri"/>
              </a:rPr>
              <a:t>moment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initializes. The </a:t>
            </a:r>
            <a:r>
              <a:rPr sz="1350" dirty="0">
                <a:latin typeface="Calibri"/>
                <a:cs typeface="Calibri"/>
              </a:rPr>
              <a:t>difference </a:t>
            </a:r>
            <a:r>
              <a:rPr sz="1350" spc="-5" dirty="0">
                <a:latin typeface="Calibri"/>
                <a:cs typeface="Calibri"/>
              </a:rPr>
              <a:t>between </a:t>
            </a:r>
            <a:r>
              <a:rPr sz="1350" dirty="0">
                <a:latin typeface="Calibri"/>
                <a:cs typeface="Calibri"/>
              </a:rPr>
              <a:t>CMD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5" dirty="0">
                <a:latin typeface="Calibri"/>
                <a:cs typeface="Calibri"/>
              </a:rPr>
              <a:t>ENTRYPOINT: </a:t>
            </a: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spc="-5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0" dirty="0">
                <a:latin typeface="Calibri"/>
                <a:cs typeface="Calibri"/>
              </a:rPr>
              <a:t>irrespective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fact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whether  </a:t>
            </a:r>
            <a:r>
              <a:rPr sz="1350" spc="-15" dirty="0">
                <a:latin typeface="Calibri"/>
                <a:cs typeface="Calibri"/>
              </a:rPr>
              <a:t>the argument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specified </a:t>
            </a:r>
            <a:r>
              <a:rPr sz="1350" spc="15" dirty="0">
                <a:latin typeface="Calibri"/>
                <a:cs typeface="Calibri"/>
              </a:rPr>
              <a:t>or</a:t>
            </a:r>
            <a:r>
              <a:rPr sz="1350" spc="-1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636" y="2586289"/>
            <a:ext cx="292227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dirty="0">
                <a:latin typeface="Calibri"/>
                <a:cs typeface="Calibri"/>
              </a:rPr>
              <a:t>apachectl –D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sp>
          <p:nvSpPr>
            <p:cNvPr id="3" name="object 3"/>
            <p:cNvSpPr/>
            <p:nvPr/>
          </p:nvSpPr>
          <p:spPr>
            <a:xfrm>
              <a:off x="2724150" y="685800"/>
              <a:ext cx="161925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776" y="4075282"/>
              <a:ext cx="1804670" cy="523240"/>
            </a:xfrm>
            <a:custGeom>
              <a:avLst/>
              <a:gdLst/>
              <a:ahLst/>
              <a:cxnLst/>
              <a:rect l="l" t="t" r="r" b="b"/>
              <a:pathLst>
                <a:path w="1804670" h="523239">
                  <a:moveTo>
                    <a:pt x="1804415" y="0"/>
                  </a:moveTo>
                  <a:lnTo>
                    <a:pt x="0" y="0"/>
                  </a:lnTo>
                  <a:lnTo>
                    <a:pt x="0" y="523207"/>
                  </a:lnTo>
                  <a:lnTo>
                    <a:pt x="1804415" y="523207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92972"/>
            <a:ext cx="6830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latin typeface="Calibri"/>
                <a:cs typeface="Calibri"/>
              </a:rPr>
              <a:t>Various </a:t>
            </a:r>
            <a:r>
              <a:rPr sz="2750" b="1" spc="15" dirty="0">
                <a:latin typeface="Calibri"/>
                <a:cs typeface="Calibri"/>
              </a:rPr>
              <a:t>Commands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500" y="885809"/>
            <a:ext cx="5486400" cy="1104900"/>
            <a:chOff x="3238500" y="885809"/>
            <a:chExt cx="5486400" cy="1104900"/>
          </a:xfrm>
        </p:grpSpPr>
        <p:sp>
          <p:nvSpPr>
            <p:cNvPr id="14" name="object 14"/>
            <p:cNvSpPr/>
            <p:nvPr/>
          </p:nvSpPr>
          <p:spPr>
            <a:xfrm>
              <a:off x="3238500" y="885809"/>
              <a:ext cx="5486384" cy="1104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5222382" y="0"/>
                  </a:moveTo>
                  <a:lnTo>
                    <a:pt x="168554" y="0"/>
                  </a:lnTo>
                  <a:lnTo>
                    <a:pt x="123736" y="6027"/>
                  </a:lnTo>
                  <a:lnTo>
                    <a:pt x="83470" y="23032"/>
                  </a:lnTo>
                  <a:lnTo>
                    <a:pt x="49358" y="49400"/>
                  </a:lnTo>
                  <a:lnTo>
                    <a:pt x="23006" y="83515"/>
                  </a:lnTo>
                  <a:lnTo>
                    <a:pt x="6019" y="123761"/>
                  </a:lnTo>
                  <a:lnTo>
                    <a:pt x="0" y="168523"/>
                  </a:lnTo>
                  <a:lnTo>
                    <a:pt x="0" y="842650"/>
                  </a:lnTo>
                  <a:lnTo>
                    <a:pt x="6019" y="887454"/>
                  </a:lnTo>
                  <a:lnTo>
                    <a:pt x="23006" y="927712"/>
                  </a:lnTo>
                  <a:lnTo>
                    <a:pt x="49358" y="961819"/>
                  </a:lnTo>
                  <a:lnTo>
                    <a:pt x="83470" y="988168"/>
                  </a:lnTo>
                  <a:lnTo>
                    <a:pt x="123736" y="1005155"/>
                  </a:lnTo>
                  <a:lnTo>
                    <a:pt x="168554" y="1011173"/>
                  </a:lnTo>
                  <a:lnTo>
                    <a:pt x="5222382" y="1011173"/>
                  </a:lnTo>
                  <a:lnTo>
                    <a:pt x="5267144" y="1005155"/>
                  </a:lnTo>
                  <a:lnTo>
                    <a:pt x="5307390" y="988168"/>
                  </a:lnTo>
                  <a:lnTo>
                    <a:pt x="5341505" y="961819"/>
                  </a:lnTo>
                  <a:lnTo>
                    <a:pt x="5367873" y="927712"/>
                  </a:lnTo>
                  <a:lnTo>
                    <a:pt x="5384878" y="887454"/>
                  </a:lnTo>
                  <a:lnTo>
                    <a:pt x="5390906" y="842650"/>
                  </a:lnTo>
                  <a:lnTo>
                    <a:pt x="5390906" y="168523"/>
                  </a:lnTo>
                  <a:lnTo>
                    <a:pt x="5384878" y="123761"/>
                  </a:lnTo>
                  <a:lnTo>
                    <a:pt x="5367873" y="83515"/>
                  </a:lnTo>
                  <a:lnTo>
                    <a:pt x="5341505" y="49400"/>
                  </a:lnTo>
                  <a:lnTo>
                    <a:pt x="5307390" y="23032"/>
                  </a:lnTo>
                  <a:lnTo>
                    <a:pt x="5267144" y="6027"/>
                  </a:lnTo>
                  <a:lnTo>
                    <a:pt x="522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0" y="168523"/>
                  </a:moveTo>
                  <a:lnTo>
                    <a:pt x="6019" y="123761"/>
                  </a:lnTo>
                  <a:lnTo>
                    <a:pt x="23006" y="83515"/>
                  </a:lnTo>
                  <a:lnTo>
                    <a:pt x="49358" y="49400"/>
                  </a:lnTo>
                  <a:lnTo>
                    <a:pt x="83470" y="23032"/>
                  </a:lnTo>
                  <a:lnTo>
                    <a:pt x="123736" y="6027"/>
                  </a:lnTo>
                  <a:lnTo>
                    <a:pt x="168554" y="0"/>
                  </a:lnTo>
                  <a:lnTo>
                    <a:pt x="5222382" y="0"/>
                  </a:lnTo>
                  <a:lnTo>
                    <a:pt x="5267144" y="6027"/>
                  </a:lnTo>
                  <a:lnTo>
                    <a:pt x="5307390" y="23032"/>
                  </a:lnTo>
                  <a:lnTo>
                    <a:pt x="5341505" y="49400"/>
                  </a:lnTo>
                  <a:lnTo>
                    <a:pt x="5367873" y="83515"/>
                  </a:lnTo>
                  <a:lnTo>
                    <a:pt x="5384878" y="123761"/>
                  </a:lnTo>
                  <a:lnTo>
                    <a:pt x="5390906" y="168523"/>
                  </a:lnTo>
                  <a:lnTo>
                    <a:pt x="5390906" y="842650"/>
                  </a:lnTo>
                  <a:lnTo>
                    <a:pt x="5384878" y="887454"/>
                  </a:lnTo>
                  <a:lnTo>
                    <a:pt x="5367873" y="927712"/>
                  </a:lnTo>
                  <a:lnTo>
                    <a:pt x="5341505" y="961819"/>
                  </a:lnTo>
                  <a:lnTo>
                    <a:pt x="5307390" y="988168"/>
                  </a:lnTo>
                  <a:lnTo>
                    <a:pt x="5267144" y="1005155"/>
                  </a:lnTo>
                  <a:lnTo>
                    <a:pt x="5222382" y="1011173"/>
                  </a:lnTo>
                  <a:lnTo>
                    <a:pt x="168554" y="1011173"/>
                  </a:lnTo>
                  <a:lnTo>
                    <a:pt x="123736" y="1005155"/>
                  </a:lnTo>
                  <a:lnTo>
                    <a:pt x="83470" y="988168"/>
                  </a:lnTo>
                  <a:lnTo>
                    <a:pt x="49358" y="961819"/>
                  </a:lnTo>
                  <a:lnTo>
                    <a:pt x="23006" y="927712"/>
                  </a:lnTo>
                  <a:lnTo>
                    <a:pt x="6019" y="887454"/>
                  </a:lnTo>
                  <a:lnTo>
                    <a:pt x="0" y="842650"/>
                  </a:lnTo>
                  <a:lnTo>
                    <a:pt x="0" y="168523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51354" y="1182684"/>
            <a:ext cx="402653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5" dirty="0">
                <a:latin typeface="Calibri"/>
                <a:cs typeface="Calibri"/>
              </a:rPr>
              <a:t>ENV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define </a:t>
            </a:r>
            <a:r>
              <a:rPr sz="1350" spc="-15" dirty="0">
                <a:latin typeface="Calibri"/>
                <a:cs typeface="Calibri"/>
              </a:rPr>
              <a:t>environment </a:t>
            </a:r>
            <a:r>
              <a:rPr sz="1350" spc="-10" dirty="0">
                <a:latin typeface="Calibri"/>
                <a:cs typeface="Calibri"/>
              </a:rPr>
              <a:t>variables 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runtime.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636" y="2586289"/>
            <a:ext cx="292227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 dirty="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 dirty="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 dirty="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dirty="0">
                <a:latin typeface="Calibri"/>
                <a:cs typeface="Calibri"/>
              </a:rPr>
              <a:t>apachectl –D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spc="10" dirty="0">
                <a:latin typeface="Calibri"/>
                <a:cs typeface="Calibri"/>
              </a:rPr>
              <a:t>ENV </a:t>
            </a:r>
            <a:r>
              <a:rPr sz="1350" spc="-15" dirty="0">
                <a:latin typeface="Calibri"/>
                <a:cs typeface="Calibri"/>
              </a:rPr>
              <a:t>name </a:t>
            </a:r>
            <a:r>
              <a:rPr sz="1350" spc="-5" dirty="0" err="1">
                <a:latin typeface="Calibri"/>
                <a:cs typeface="Calibri"/>
              </a:rPr>
              <a:t>Devops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lang="en-IN" sz="1350" spc="-5" dirty="0">
                <a:latin typeface="Calibri"/>
                <a:cs typeface="Calibri"/>
              </a:rPr>
              <a:t>Tutorial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805846"/>
            <a:ext cx="5874064" cy="1531808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 defTabSz="914400">
              <a:lnSpc>
                <a:spcPts val="5813"/>
              </a:lnSpc>
              <a:spcBef>
                <a:spcPts val="793"/>
              </a:spcBef>
            </a:pPr>
            <a:r>
              <a:rPr sz="4400" spc="20" dirty="0">
                <a:latin typeface="Arial"/>
                <a:cs typeface="Arial"/>
              </a:rPr>
              <a:t>Running the Sample  Dockerfile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602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Running the </a:t>
            </a:r>
            <a:r>
              <a:rPr sz="2750" b="1" dirty="0">
                <a:latin typeface="Calibri"/>
                <a:cs typeface="Calibri"/>
              </a:rPr>
              <a:t>Sample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2722" y="1068638"/>
            <a:ext cx="37153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Let’s see how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this sample </a:t>
            </a:r>
            <a:r>
              <a:rPr sz="1350" spc="-5" dirty="0">
                <a:latin typeface="Calibri"/>
                <a:cs typeface="Calibri"/>
              </a:rPr>
              <a:t>Dockerfile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now.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851" y="2034286"/>
            <a:ext cx="4400550" cy="1987550"/>
            <a:chOff x="2371851" y="2034286"/>
            <a:chExt cx="4400550" cy="1987550"/>
          </a:xfrm>
        </p:grpSpPr>
        <p:sp>
          <p:nvSpPr>
            <p:cNvPr id="5" name="object 5"/>
            <p:cNvSpPr/>
            <p:nvPr/>
          </p:nvSpPr>
          <p:spPr>
            <a:xfrm>
              <a:off x="2378201" y="2040636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183" y="1974521"/>
                  </a:lnTo>
                  <a:lnTo>
                    <a:pt x="4387595" y="1974521"/>
                  </a:lnTo>
                  <a:lnTo>
                    <a:pt x="4387595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8201" y="2040636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595" y="329052"/>
                  </a:lnTo>
                  <a:lnTo>
                    <a:pt x="4387595" y="1974521"/>
                  </a:lnTo>
                  <a:lnTo>
                    <a:pt x="329183" y="1974521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4099" y="404590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1608" y="1858279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53" y="0"/>
                </a:moveTo>
                <a:lnTo>
                  <a:pt x="0" y="0"/>
                </a:lnTo>
                <a:lnTo>
                  <a:pt x="0" y="300085"/>
                </a:lnTo>
                <a:lnTo>
                  <a:pt x="899053" y="300085"/>
                </a:lnTo>
                <a:lnTo>
                  <a:pt x="899053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8886" y="1886518"/>
            <a:ext cx="2884805" cy="159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 dirty="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  <a:spcBef>
                <a:spcPts val="101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 dirty="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 dirty="0">
              <a:latin typeface="Calibri"/>
              <a:cs typeface="Calibri"/>
            </a:endParaRPr>
          </a:p>
          <a:p>
            <a:pPr marL="12700" marR="756920">
              <a:lnSpc>
                <a:spcPts val="1660"/>
              </a:lnSpc>
              <a:spcBef>
                <a:spcPts val="5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 dirty="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dirty="0">
                <a:latin typeface="Calibri"/>
                <a:cs typeface="Calibri"/>
              </a:rPr>
              <a:t>apachectl </a:t>
            </a:r>
            <a:r>
              <a:rPr sz="1350" spc="15" dirty="0">
                <a:latin typeface="Calibri"/>
                <a:cs typeface="Calibri"/>
              </a:rPr>
              <a:t>-D</a:t>
            </a:r>
            <a:r>
              <a:rPr sz="1350" spc="-2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spc="10" dirty="0">
                <a:latin typeface="Calibri"/>
                <a:cs typeface="Calibri"/>
              </a:rPr>
              <a:t>ENV </a:t>
            </a:r>
            <a:r>
              <a:rPr sz="1350" spc="-15" dirty="0">
                <a:latin typeface="Calibri"/>
                <a:cs typeface="Calibri"/>
              </a:rPr>
              <a:t>name </a:t>
            </a:r>
            <a:r>
              <a:rPr sz="1350" spc="-5" dirty="0" err="1">
                <a:latin typeface="Calibri"/>
                <a:cs typeface="Calibri"/>
              </a:rPr>
              <a:t>Devops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lang="en-IN" sz="1350" spc="-5" dirty="0">
                <a:latin typeface="Calibri"/>
                <a:cs typeface="Calibri"/>
              </a:rPr>
              <a:t>Tutorial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476375"/>
            <a:ext cx="3667125" cy="2705100"/>
            <a:chOff x="4791075" y="1476375"/>
            <a:chExt cx="3667125" cy="2705100"/>
          </a:xfrm>
        </p:grpSpPr>
        <p:sp>
          <p:nvSpPr>
            <p:cNvPr id="3" name="object 3"/>
            <p:cNvSpPr/>
            <p:nvPr/>
          </p:nvSpPr>
          <p:spPr>
            <a:xfrm>
              <a:off x="4791075" y="1476375"/>
              <a:ext cx="3667125" cy="270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5"/>
                  </a:lnTo>
                  <a:lnTo>
                    <a:pt x="342035" y="10043"/>
                  </a:lnTo>
                  <a:lnTo>
                    <a:pt x="297808" y="22198"/>
                  </a:lnTo>
                  <a:lnTo>
                    <a:pt x="255594" y="38756"/>
                  </a:lnTo>
                  <a:lnTo>
                    <a:pt x="215658" y="59450"/>
                  </a:lnTo>
                  <a:lnTo>
                    <a:pt x="178266" y="84015"/>
                  </a:lnTo>
                  <a:lnTo>
                    <a:pt x="143683" y="112185"/>
                  </a:lnTo>
                  <a:lnTo>
                    <a:pt x="112175" y="143695"/>
                  </a:lnTo>
                  <a:lnTo>
                    <a:pt x="84006" y="178279"/>
                  </a:lnTo>
                  <a:lnTo>
                    <a:pt x="59443" y="215671"/>
                  </a:lnTo>
                  <a:lnTo>
                    <a:pt x="38751" y="255607"/>
                  </a:lnTo>
                  <a:lnTo>
                    <a:pt x="22196" y="297820"/>
                  </a:lnTo>
                  <a:lnTo>
                    <a:pt x="10041" y="342045"/>
                  </a:lnTo>
                  <a:lnTo>
                    <a:pt x="2554" y="388016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62"/>
                  </a:lnTo>
                  <a:lnTo>
                    <a:pt x="10041" y="2270830"/>
                  </a:lnTo>
                  <a:lnTo>
                    <a:pt x="22196" y="2315053"/>
                  </a:lnTo>
                  <a:lnTo>
                    <a:pt x="38751" y="2357265"/>
                  </a:lnTo>
                  <a:lnTo>
                    <a:pt x="59443" y="2397200"/>
                  </a:lnTo>
                  <a:lnTo>
                    <a:pt x="84006" y="2434593"/>
                  </a:lnTo>
                  <a:lnTo>
                    <a:pt x="112175" y="2469178"/>
                  </a:lnTo>
                  <a:lnTo>
                    <a:pt x="143683" y="2500690"/>
                  </a:lnTo>
                  <a:lnTo>
                    <a:pt x="178266" y="2528862"/>
                  </a:lnTo>
                  <a:lnTo>
                    <a:pt x="215658" y="2553428"/>
                  </a:lnTo>
                  <a:lnTo>
                    <a:pt x="255594" y="2574124"/>
                  </a:lnTo>
                  <a:lnTo>
                    <a:pt x="297808" y="2590684"/>
                  </a:lnTo>
                  <a:lnTo>
                    <a:pt x="342035" y="2602841"/>
                  </a:lnTo>
                  <a:lnTo>
                    <a:pt x="388010" y="2610330"/>
                  </a:lnTo>
                  <a:lnTo>
                    <a:pt x="435467" y="2612885"/>
                  </a:lnTo>
                  <a:lnTo>
                    <a:pt x="3134593" y="2612885"/>
                  </a:lnTo>
                  <a:lnTo>
                    <a:pt x="3182051" y="2610330"/>
                  </a:lnTo>
                  <a:lnTo>
                    <a:pt x="3228026" y="2602841"/>
                  </a:lnTo>
                  <a:lnTo>
                    <a:pt x="3272255" y="2590684"/>
                  </a:lnTo>
                  <a:lnTo>
                    <a:pt x="3314472" y="2574124"/>
                  </a:lnTo>
                  <a:lnTo>
                    <a:pt x="3354410" y="2553428"/>
                  </a:lnTo>
                  <a:lnTo>
                    <a:pt x="3391805" y="2528862"/>
                  </a:lnTo>
                  <a:lnTo>
                    <a:pt x="3426391" y="2500690"/>
                  </a:lnTo>
                  <a:lnTo>
                    <a:pt x="3457903" y="2469178"/>
                  </a:lnTo>
                  <a:lnTo>
                    <a:pt x="3486074" y="2434593"/>
                  </a:lnTo>
                  <a:lnTo>
                    <a:pt x="3510640" y="2397200"/>
                  </a:lnTo>
                  <a:lnTo>
                    <a:pt x="3531334" y="2357265"/>
                  </a:lnTo>
                  <a:lnTo>
                    <a:pt x="3547892" y="2315053"/>
                  </a:lnTo>
                  <a:lnTo>
                    <a:pt x="3560048" y="2270830"/>
                  </a:lnTo>
                  <a:lnTo>
                    <a:pt x="3567536" y="2224862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16"/>
                  </a:lnTo>
                  <a:lnTo>
                    <a:pt x="3560048" y="342045"/>
                  </a:lnTo>
                  <a:lnTo>
                    <a:pt x="3547892" y="297820"/>
                  </a:lnTo>
                  <a:lnTo>
                    <a:pt x="3531334" y="255607"/>
                  </a:lnTo>
                  <a:lnTo>
                    <a:pt x="3510640" y="215671"/>
                  </a:lnTo>
                  <a:lnTo>
                    <a:pt x="3486074" y="178279"/>
                  </a:lnTo>
                  <a:lnTo>
                    <a:pt x="3457903" y="143695"/>
                  </a:lnTo>
                  <a:lnTo>
                    <a:pt x="3426391" y="112185"/>
                  </a:lnTo>
                  <a:lnTo>
                    <a:pt x="3391805" y="84015"/>
                  </a:lnTo>
                  <a:lnTo>
                    <a:pt x="3354410" y="59450"/>
                  </a:lnTo>
                  <a:lnTo>
                    <a:pt x="3314472" y="38756"/>
                  </a:lnTo>
                  <a:lnTo>
                    <a:pt x="3272255" y="22198"/>
                  </a:lnTo>
                  <a:lnTo>
                    <a:pt x="3228026" y="10043"/>
                  </a:lnTo>
                  <a:lnTo>
                    <a:pt x="3182051" y="2555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16"/>
                  </a:lnTo>
                  <a:lnTo>
                    <a:pt x="10041" y="342045"/>
                  </a:lnTo>
                  <a:lnTo>
                    <a:pt x="22196" y="297820"/>
                  </a:lnTo>
                  <a:lnTo>
                    <a:pt x="38751" y="255607"/>
                  </a:lnTo>
                  <a:lnTo>
                    <a:pt x="59443" y="215671"/>
                  </a:lnTo>
                  <a:lnTo>
                    <a:pt x="84006" y="178279"/>
                  </a:lnTo>
                  <a:lnTo>
                    <a:pt x="112175" y="143695"/>
                  </a:lnTo>
                  <a:lnTo>
                    <a:pt x="143683" y="112185"/>
                  </a:lnTo>
                  <a:lnTo>
                    <a:pt x="178266" y="84015"/>
                  </a:lnTo>
                  <a:lnTo>
                    <a:pt x="215658" y="59450"/>
                  </a:lnTo>
                  <a:lnTo>
                    <a:pt x="255594" y="38756"/>
                  </a:lnTo>
                  <a:lnTo>
                    <a:pt x="297808" y="22198"/>
                  </a:lnTo>
                  <a:lnTo>
                    <a:pt x="342035" y="10043"/>
                  </a:lnTo>
                  <a:lnTo>
                    <a:pt x="388010" y="2555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5"/>
                  </a:lnTo>
                  <a:lnTo>
                    <a:pt x="3228026" y="10043"/>
                  </a:lnTo>
                  <a:lnTo>
                    <a:pt x="3272255" y="22198"/>
                  </a:lnTo>
                  <a:lnTo>
                    <a:pt x="3314472" y="38756"/>
                  </a:lnTo>
                  <a:lnTo>
                    <a:pt x="3354410" y="59450"/>
                  </a:lnTo>
                  <a:lnTo>
                    <a:pt x="3391805" y="84015"/>
                  </a:lnTo>
                  <a:lnTo>
                    <a:pt x="3426391" y="112185"/>
                  </a:lnTo>
                  <a:lnTo>
                    <a:pt x="3457903" y="143695"/>
                  </a:lnTo>
                  <a:lnTo>
                    <a:pt x="3486074" y="178279"/>
                  </a:lnTo>
                  <a:lnTo>
                    <a:pt x="3510640" y="215671"/>
                  </a:lnTo>
                  <a:lnTo>
                    <a:pt x="3531334" y="255607"/>
                  </a:lnTo>
                  <a:lnTo>
                    <a:pt x="3547892" y="297820"/>
                  </a:lnTo>
                  <a:lnTo>
                    <a:pt x="3560048" y="342045"/>
                  </a:lnTo>
                  <a:lnTo>
                    <a:pt x="3567536" y="388016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62"/>
                  </a:lnTo>
                  <a:lnTo>
                    <a:pt x="3560048" y="2270830"/>
                  </a:lnTo>
                  <a:lnTo>
                    <a:pt x="3547892" y="2315053"/>
                  </a:lnTo>
                  <a:lnTo>
                    <a:pt x="3531334" y="2357265"/>
                  </a:lnTo>
                  <a:lnTo>
                    <a:pt x="3510640" y="2397200"/>
                  </a:lnTo>
                  <a:lnTo>
                    <a:pt x="3486074" y="2434593"/>
                  </a:lnTo>
                  <a:lnTo>
                    <a:pt x="3457903" y="2469178"/>
                  </a:lnTo>
                  <a:lnTo>
                    <a:pt x="3426391" y="2500690"/>
                  </a:lnTo>
                  <a:lnTo>
                    <a:pt x="3391805" y="2528862"/>
                  </a:lnTo>
                  <a:lnTo>
                    <a:pt x="3354410" y="2553428"/>
                  </a:lnTo>
                  <a:lnTo>
                    <a:pt x="3314472" y="2574124"/>
                  </a:lnTo>
                  <a:lnTo>
                    <a:pt x="3272255" y="2590684"/>
                  </a:lnTo>
                  <a:lnTo>
                    <a:pt x="3228026" y="2602841"/>
                  </a:lnTo>
                  <a:lnTo>
                    <a:pt x="3182051" y="2610330"/>
                  </a:lnTo>
                  <a:lnTo>
                    <a:pt x="3134593" y="2612885"/>
                  </a:lnTo>
                  <a:lnTo>
                    <a:pt x="435467" y="2612885"/>
                  </a:lnTo>
                  <a:lnTo>
                    <a:pt x="388010" y="2610330"/>
                  </a:lnTo>
                  <a:lnTo>
                    <a:pt x="342035" y="2602841"/>
                  </a:lnTo>
                  <a:lnTo>
                    <a:pt x="297808" y="2590684"/>
                  </a:lnTo>
                  <a:lnTo>
                    <a:pt x="255594" y="2574124"/>
                  </a:lnTo>
                  <a:lnTo>
                    <a:pt x="215658" y="2553428"/>
                  </a:lnTo>
                  <a:lnTo>
                    <a:pt x="178266" y="2528862"/>
                  </a:lnTo>
                  <a:lnTo>
                    <a:pt x="143683" y="2500690"/>
                  </a:lnTo>
                  <a:lnTo>
                    <a:pt x="112175" y="2469178"/>
                  </a:lnTo>
                  <a:lnTo>
                    <a:pt x="84006" y="2434593"/>
                  </a:lnTo>
                  <a:lnTo>
                    <a:pt x="59443" y="2397200"/>
                  </a:lnTo>
                  <a:lnTo>
                    <a:pt x="38751" y="2357265"/>
                  </a:lnTo>
                  <a:lnTo>
                    <a:pt x="22196" y="2315053"/>
                  </a:lnTo>
                  <a:lnTo>
                    <a:pt x="10041" y="2270830"/>
                  </a:lnTo>
                  <a:lnTo>
                    <a:pt x="2554" y="2224862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5258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Problems </a:t>
            </a:r>
            <a:r>
              <a:rPr sz="2750" b="1" spc="5" dirty="0">
                <a:latin typeface="Calibri"/>
                <a:cs typeface="Calibri"/>
              </a:rPr>
              <a:t>before</a:t>
            </a:r>
            <a:r>
              <a:rPr sz="2750" b="1" spc="-7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Virtualization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638" y="1815144"/>
            <a:ext cx="271526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Buying </a:t>
            </a:r>
            <a:r>
              <a:rPr sz="1350" spc="-10" dirty="0">
                <a:latin typeface="Calibri"/>
                <a:cs typeface="Calibri"/>
              </a:rPr>
              <a:t>servers </a:t>
            </a:r>
            <a:r>
              <a:rPr sz="1350" spc="10" dirty="0">
                <a:latin typeface="Calibri"/>
                <a:cs typeface="Calibri"/>
              </a:rPr>
              <a:t>was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expensive.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169545">
              <a:lnSpc>
                <a:spcPct val="102200"/>
              </a:lnSpc>
            </a:pPr>
            <a:r>
              <a:rPr sz="1350" dirty="0">
                <a:latin typeface="Calibri"/>
                <a:cs typeface="Calibri"/>
              </a:rPr>
              <a:t>Resources </a:t>
            </a:r>
            <a:r>
              <a:rPr sz="1350" spc="-5" dirty="0">
                <a:latin typeface="Calibri"/>
                <a:cs typeface="Calibri"/>
              </a:rPr>
              <a:t>were not </a:t>
            </a:r>
            <a:r>
              <a:rPr sz="1350" spc="-20" dirty="0">
                <a:latin typeface="Calibri"/>
                <a:cs typeface="Calibri"/>
              </a:rPr>
              <a:t>being </a:t>
            </a:r>
            <a:r>
              <a:rPr sz="1350" spc="-15" dirty="0">
                <a:latin typeface="Calibri"/>
                <a:cs typeface="Calibri"/>
              </a:rPr>
              <a:t>utilized </a:t>
            </a:r>
            <a:r>
              <a:rPr sz="1350" spc="10" dirty="0">
                <a:latin typeface="Calibri"/>
                <a:cs typeface="Calibri"/>
              </a:rPr>
              <a:t>at 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-5" dirty="0">
                <a:latin typeface="Calibri"/>
                <a:cs typeface="Calibri"/>
              </a:rPr>
              <a:t>full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potential.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58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getting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up 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5" dirty="0">
                <a:latin typeface="Calibri"/>
                <a:cs typeface="Calibri"/>
              </a:rPr>
              <a:t>time</a:t>
            </a:r>
            <a:r>
              <a:rPr sz="1350" spc="-1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consuming.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Disaster </a:t>
            </a:r>
            <a:r>
              <a:rPr sz="1350" dirty="0">
                <a:latin typeface="Calibri"/>
                <a:cs typeface="Calibri"/>
              </a:rPr>
              <a:t>recovery </a:t>
            </a:r>
            <a:r>
              <a:rPr sz="1350" spc="10" dirty="0">
                <a:latin typeface="Calibri"/>
                <a:cs typeface="Calibri"/>
              </a:rPr>
              <a:t>was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difficult.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4025" y="1775335"/>
            <a:ext cx="3998628" cy="2062986"/>
            <a:chOff x="1304025" y="1775335"/>
            <a:chExt cx="3998628" cy="2062986"/>
          </a:xfrm>
        </p:grpSpPr>
        <p:sp>
          <p:nvSpPr>
            <p:cNvPr id="9" name="object 9"/>
            <p:cNvSpPr/>
            <p:nvPr/>
          </p:nvSpPr>
          <p:spPr>
            <a:xfrm>
              <a:off x="4999116" y="1777362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9116" y="2279255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1524" y="2859774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9116" y="3453116"/>
              <a:ext cx="301129" cy="301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4025" y="1775335"/>
              <a:ext cx="2030752" cy="20629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209550"/>
            <a:ext cx="6602095" cy="43986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marL="12700" defTabSz="342900">
              <a:lnSpc>
                <a:spcPct val="100000"/>
              </a:lnSpc>
              <a:spcBef>
                <a:spcPts val="130"/>
              </a:spcBef>
              <a:buNone/>
              <a:defRPr sz="2750" b="1" cap="all" spc="15">
                <a:solidFill>
                  <a:srgbClr val="5F4778"/>
                </a:solidFill>
                <a:latin typeface="Calibri"/>
                <a:ea typeface="+mj-ea"/>
                <a:cs typeface="Calibri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cap="none" dirty="0">
                <a:solidFill>
                  <a:schemeClr val="tx1"/>
                </a:solidFill>
              </a:rPr>
              <a:t>Running the Sample </a:t>
            </a:r>
            <a:r>
              <a:rPr lang="en-IN" cap="none" dirty="0" err="1">
                <a:solidFill>
                  <a:schemeClr val="tx1"/>
                </a:solidFill>
              </a:rPr>
              <a:t>Dockerfile</a:t>
            </a: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779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1. </a:t>
            </a:r>
            <a:r>
              <a:rPr sz="1350" spc="-15" dirty="0">
                <a:latin typeface="Calibri"/>
                <a:cs typeface="Calibri"/>
              </a:rPr>
              <a:t>First,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folder </a:t>
            </a:r>
            <a:r>
              <a:rPr sz="1350" spc="-1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home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directory.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590F1-EB9F-43ED-BBB5-07B12C70D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1809750"/>
            <a:ext cx="44577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209550"/>
            <a:ext cx="6602095" cy="43986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defPPr>
              <a:defRPr lang="en-US"/>
            </a:defPPr>
            <a:lvl1pPr marL="12700" defTabSz="342900">
              <a:lnSpc>
                <a:spcPct val="100000"/>
              </a:lnSpc>
              <a:spcBef>
                <a:spcPts val="130"/>
              </a:spcBef>
              <a:buNone/>
              <a:defRPr sz="2750" b="1" cap="all" spc="15">
                <a:solidFill>
                  <a:srgbClr val="5F4778"/>
                </a:solidFill>
                <a:latin typeface="Calibri"/>
                <a:ea typeface="+mj-ea"/>
                <a:cs typeface="Calibri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cap="none" dirty="0">
                <a:solidFill>
                  <a:schemeClr val="tx1"/>
                </a:solidFill>
              </a:rPr>
              <a:t>Running the Sample </a:t>
            </a:r>
            <a:r>
              <a:rPr lang="en-IN" cap="none" dirty="0" err="1">
                <a:solidFill>
                  <a:schemeClr val="tx1"/>
                </a:solidFill>
              </a:rPr>
              <a:t>Dockerfile</a:t>
            </a: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77527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2. </a:t>
            </a:r>
            <a:r>
              <a:rPr sz="1350" spc="-5" dirty="0">
                <a:latin typeface="Calibri"/>
                <a:cs typeface="Calibri"/>
              </a:rPr>
              <a:t>Enter </a:t>
            </a:r>
            <a:r>
              <a:rPr sz="1350" spc="-15" dirty="0">
                <a:latin typeface="Calibri"/>
                <a:cs typeface="Calibri"/>
              </a:rPr>
              <a:t>into this </a:t>
            </a:r>
            <a:r>
              <a:rPr sz="1350" spc="-5" dirty="0">
                <a:latin typeface="Calibri"/>
                <a:cs typeface="Calibri"/>
              </a:rPr>
              <a:t>directory and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file called </a:t>
            </a:r>
            <a:r>
              <a:rPr sz="1350" spc="-25" dirty="0">
                <a:latin typeface="Calibri"/>
                <a:cs typeface="Calibri"/>
              </a:rPr>
              <a:t>‘Dockerfile’,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 contents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the sample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F212E-2BE6-4C93-93CF-EDAFBF28C5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885950"/>
            <a:ext cx="6629400" cy="132746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209550"/>
            <a:ext cx="6602095" cy="43986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defPPr>
              <a:defRPr lang="en-US"/>
            </a:defPPr>
            <a:lvl1pPr marL="12700" defTabSz="342900">
              <a:lnSpc>
                <a:spcPct val="100000"/>
              </a:lnSpc>
              <a:spcBef>
                <a:spcPts val="130"/>
              </a:spcBef>
              <a:buNone/>
              <a:defRPr sz="2750" b="1" cap="all" spc="15">
                <a:solidFill>
                  <a:srgbClr val="5F4778"/>
                </a:solidFill>
                <a:latin typeface="Calibri"/>
                <a:ea typeface="+mj-ea"/>
                <a:cs typeface="Calibri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cap="none" dirty="0">
                <a:solidFill>
                  <a:schemeClr val="tx1"/>
                </a:solidFill>
              </a:rPr>
              <a:t>Running the Sample </a:t>
            </a:r>
            <a:r>
              <a:rPr lang="en-IN" cap="none" dirty="0" err="1">
                <a:solidFill>
                  <a:schemeClr val="tx1"/>
                </a:solidFill>
              </a:rPr>
              <a:t>Dockerfile</a:t>
            </a: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49250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3.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spc="-5" dirty="0">
                <a:latin typeface="Calibri"/>
                <a:cs typeface="Calibri"/>
              </a:rPr>
              <a:t>one more </a:t>
            </a:r>
            <a:r>
              <a:rPr sz="1350" dirty="0">
                <a:latin typeface="Calibri"/>
                <a:cs typeface="Calibri"/>
              </a:rPr>
              <a:t>file called </a:t>
            </a:r>
            <a:r>
              <a:rPr sz="1350" spc="-15" dirty="0">
                <a:latin typeface="Calibri"/>
                <a:cs typeface="Calibri"/>
              </a:rPr>
              <a:t>‘index.html’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contents.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68731-619D-4180-83EE-DCC233F195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719637"/>
            <a:ext cx="4348162" cy="146171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17170"/>
            <a:ext cx="655383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Running the </a:t>
            </a:r>
            <a:r>
              <a:rPr sz="2750" b="1" dirty="0">
                <a:latin typeface="Calibri"/>
                <a:cs typeface="Calibri"/>
              </a:rPr>
              <a:t>Sample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6553834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4. </a:t>
            </a:r>
            <a:r>
              <a:rPr sz="1350" spc="-20" dirty="0">
                <a:latin typeface="Calibri"/>
                <a:cs typeface="Calibri"/>
              </a:rPr>
              <a:t>Now, </a:t>
            </a:r>
            <a:r>
              <a:rPr sz="1350" spc="-5" dirty="0">
                <a:latin typeface="Calibri"/>
                <a:cs typeface="Calibri"/>
              </a:rPr>
              <a:t>pass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Calibri"/>
              <a:cs typeface="Calibri"/>
            </a:endParaRPr>
          </a:p>
          <a:p>
            <a:pPr marL="2186305">
              <a:lnSpc>
                <a:spcPct val="100000"/>
              </a:lnSpc>
            </a:pPr>
            <a:r>
              <a:rPr sz="1350" b="1" spc="10" dirty="0">
                <a:latin typeface="Calibri"/>
                <a:cs typeface="Calibri"/>
              </a:rPr>
              <a:t>docker</a:t>
            </a:r>
            <a:r>
              <a:rPr sz="1350" b="1" spc="-114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build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&lt;directory-of-dockerfile&gt;</a:t>
            </a:r>
            <a:r>
              <a:rPr sz="1350" b="1" spc="-7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-t</a:t>
            </a:r>
            <a:r>
              <a:rPr sz="1350" b="1" spc="-10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&lt;name</a:t>
            </a:r>
            <a:r>
              <a:rPr sz="1350" b="1" spc="-8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of</a:t>
            </a:r>
            <a:r>
              <a:rPr sz="1350" b="1" spc="-6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container&gt;</a:t>
            </a:r>
            <a:endParaRPr sz="1350" dirty="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A82DAE-739B-4B45-A20B-5C97ABAED5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7434" y="2038350"/>
            <a:ext cx="731456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602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Running the </a:t>
            </a:r>
            <a:r>
              <a:rPr sz="2750" b="1" dirty="0">
                <a:latin typeface="Calibri"/>
                <a:cs typeface="Calibri"/>
              </a:rPr>
              <a:t>Sample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Dockerfile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597916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5. </a:t>
            </a:r>
            <a:r>
              <a:rPr sz="1350" spc="-25" dirty="0">
                <a:latin typeface="Calibri"/>
                <a:cs typeface="Calibri"/>
              </a:rPr>
              <a:t>Finally, run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25" dirty="0">
                <a:latin typeface="Calibri"/>
                <a:cs typeface="Calibri"/>
              </a:rPr>
              <a:t>built </a:t>
            </a:r>
            <a:r>
              <a:rPr sz="1350" spc="-10" dirty="0">
                <a:latin typeface="Calibri"/>
                <a:cs typeface="Calibri"/>
              </a:rPr>
              <a:t>image,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Calibri"/>
              <a:cs typeface="Calibri"/>
            </a:endParaRPr>
          </a:p>
          <a:p>
            <a:pPr marL="2748915">
              <a:lnSpc>
                <a:spcPct val="100000"/>
              </a:lnSpc>
            </a:pPr>
            <a:r>
              <a:rPr sz="1350" b="1" spc="10" dirty="0">
                <a:latin typeface="Calibri"/>
                <a:cs typeface="Calibri"/>
              </a:rPr>
              <a:t>docker </a:t>
            </a:r>
            <a:r>
              <a:rPr sz="1350" b="1" spc="-5" dirty="0">
                <a:latin typeface="Calibri"/>
                <a:cs typeface="Calibri"/>
              </a:rPr>
              <a:t>run </a:t>
            </a:r>
            <a:r>
              <a:rPr sz="1350" b="1" spc="-15" dirty="0">
                <a:latin typeface="Calibri"/>
                <a:cs typeface="Calibri"/>
              </a:rPr>
              <a:t>–it </a:t>
            </a:r>
            <a:r>
              <a:rPr sz="1350" b="1" dirty="0">
                <a:latin typeface="Calibri"/>
                <a:cs typeface="Calibri"/>
              </a:rPr>
              <a:t>–p </a:t>
            </a:r>
            <a:r>
              <a:rPr sz="1350" b="1" spc="-10" dirty="0">
                <a:latin typeface="Calibri"/>
                <a:cs typeface="Calibri"/>
              </a:rPr>
              <a:t>81:80 </a:t>
            </a:r>
            <a:r>
              <a:rPr sz="1350" b="1" dirty="0">
                <a:latin typeface="Calibri"/>
                <a:cs typeface="Calibri"/>
              </a:rPr>
              <a:t>–d</a:t>
            </a:r>
            <a:r>
              <a:rPr sz="1350" b="1" spc="-90" dirty="0">
                <a:latin typeface="Calibri"/>
                <a:cs typeface="Calibri"/>
              </a:rPr>
              <a:t> </a:t>
            </a:r>
            <a:r>
              <a:rPr lang="en-IN" sz="1350" b="1" spc="-5" dirty="0">
                <a:latin typeface="Calibri"/>
                <a:cs typeface="Calibri"/>
              </a:rPr>
              <a:t>demo</a:t>
            </a:r>
            <a:r>
              <a:rPr sz="1350" b="1" spc="-5" dirty="0">
                <a:latin typeface="Calibri"/>
                <a:cs typeface="Calibri"/>
              </a:rPr>
              <a:t>/custom</a:t>
            </a:r>
            <a:endParaRPr sz="135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8376-14C5-4786-9E3E-4D103A486F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90750"/>
            <a:ext cx="7924800" cy="99663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209550"/>
            <a:ext cx="6678295" cy="43986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marL="12700" defTabSz="342900">
              <a:lnSpc>
                <a:spcPct val="100000"/>
              </a:lnSpc>
              <a:spcBef>
                <a:spcPts val="130"/>
              </a:spcBef>
              <a:buNone/>
              <a:defRPr sz="2750" b="1" cap="all" spc="15">
                <a:solidFill>
                  <a:srgbClr val="5F4778"/>
                </a:solidFill>
                <a:latin typeface="Calibri"/>
                <a:ea typeface="+mj-ea"/>
                <a:cs typeface="Calibri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cap="none" dirty="0">
                <a:solidFill>
                  <a:schemeClr val="tx1"/>
                </a:solidFill>
              </a:rPr>
              <a:t>Running the Sample </a:t>
            </a:r>
            <a:r>
              <a:rPr lang="en-IN" cap="none" dirty="0" err="1">
                <a:solidFill>
                  <a:schemeClr val="tx1"/>
                </a:solidFill>
              </a:rPr>
              <a:t>Dockerfile</a:t>
            </a: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588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6. </a:t>
            </a:r>
            <a:r>
              <a:rPr sz="1350" spc="-20" dirty="0">
                <a:latin typeface="Calibri"/>
                <a:cs typeface="Calibri"/>
              </a:rPr>
              <a:t>Now, </a:t>
            </a:r>
            <a:r>
              <a:rPr sz="1350" spc="-10" dirty="0">
                <a:latin typeface="Calibri"/>
                <a:cs typeface="Calibri"/>
              </a:rPr>
              <a:t>navigate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15" dirty="0">
                <a:latin typeface="Calibri"/>
                <a:cs typeface="Calibri"/>
              </a:rPr>
              <a:t>IP </a:t>
            </a:r>
            <a:r>
              <a:rPr sz="1350" spc="-15" dirty="0">
                <a:latin typeface="Calibri"/>
                <a:cs typeface="Calibri"/>
              </a:rPr>
              <a:t>address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port 81.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4A512-F6DB-4471-84C1-D211D96E56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011680"/>
            <a:ext cx="5943600" cy="1120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905" y="1068638"/>
            <a:ext cx="82099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7. </a:t>
            </a:r>
            <a:r>
              <a:rPr sz="1350" spc="-25" dirty="0">
                <a:latin typeface="Calibri"/>
                <a:cs typeface="Calibri"/>
              </a:rPr>
              <a:t>Finally, </a:t>
            </a:r>
            <a:r>
              <a:rPr sz="1350" spc="-10" dirty="0">
                <a:latin typeface="Calibri"/>
                <a:cs typeface="Calibri"/>
              </a:rPr>
              <a:t>login </a:t>
            </a:r>
            <a:r>
              <a:rPr sz="1350" spc="-15" dirty="0">
                <a:latin typeface="Calibri"/>
                <a:cs typeface="Calibri"/>
              </a:rPr>
              <a:t>into the </a:t>
            </a:r>
            <a:r>
              <a:rPr sz="1350" spc="-5" dirty="0">
                <a:latin typeface="Calibri"/>
                <a:cs typeface="Calibri"/>
              </a:rPr>
              <a:t>container and </a:t>
            </a:r>
            <a:r>
              <a:rPr sz="1350" dirty="0">
                <a:latin typeface="Calibri"/>
                <a:cs typeface="Calibri"/>
              </a:rPr>
              <a:t>check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variable </a:t>
            </a:r>
            <a:r>
              <a:rPr sz="1350" spc="-15" dirty="0">
                <a:latin typeface="Calibri"/>
                <a:cs typeface="Calibri"/>
              </a:rPr>
              <a:t>$name. </a:t>
            </a:r>
            <a:r>
              <a:rPr sz="1350" spc="15" dirty="0">
                <a:latin typeface="Calibri"/>
                <a:cs typeface="Calibri"/>
              </a:rPr>
              <a:t>It</a:t>
            </a:r>
            <a:r>
              <a:rPr sz="1350" spc="2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will have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value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given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79B1516-C5CA-48F9-BF87-57C0170E2A2E}"/>
              </a:ext>
            </a:extLst>
          </p:cNvPr>
          <p:cNvSpPr txBox="1"/>
          <p:nvPr/>
        </p:nvSpPr>
        <p:spPr>
          <a:xfrm>
            <a:off x="255905" y="209550"/>
            <a:ext cx="6678295" cy="43986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marL="12700" defTabSz="342900">
              <a:lnSpc>
                <a:spcPct val="100000"/>
              </a:lnSpc>
              <a:spcBef>
                <a:spcPts val="130"/>
              </a:spcBef>
              <a:buNone/>
              <a:defRPr sz="2750" b="1" cap="all" spc="15">
                <a:solidFill>
                  <a:srgbClr val="5F4778"/>
                </a:solidFill>
                <a:latin typeface="Calibri"/>
                <a:ea typeface="+mj-ea"/>
                <a:cs typeface="Calibri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cap="none" dirty="0">
                <a:solidFill>
                  <a:schemeClr val="tx1"/>
                </a:solidFill>
              </a:rPr>
              <a:t>Running the Sample </a:t>
            </a:r>
            <a:r>
              <a:rPr lang="en-IN" cap="none" dirty="0" err="1">
                <a:solidFill>
                  <a:schemeClr val="tx1"/>
                </a:solidFill>
              </a:rPr>
              <a:t>Dockerfile</a:t>
            </a:r>
            <a:endParaRPr lang="en-IN" cap="none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3EC96-A3D5-4109-B441-7C0F1C8A80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962150"/>
            <a:ext cx="6858000" cy="101695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43" y="1727320"/>
            <a:ext cx="3731341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lang="en-US" altLang="en-US" sz="37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  G R O W T H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5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2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2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lang="en-US" altLang="en-US" sz="120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6448824" y="4312241"/>
            <a:ext cx="254318" cy="254318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35" y="459634"/>
            <a:ext cx="3432686" cy="422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lang="en-US" altLang="en-U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4572000" y="597310"/>
            <a:ext cx="0" cy="4033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3257550"/>
            <a:ext cx="7629525" cy="990600"/>
            <a:chOff x="857250" y="3257550"/>
            <a:chExt cx="7629525" cy="990600"/>
          </a:xfrm>
        </p:grpSpPr>
        <p:sp>
          <p:nvSpPr>
            <p:cNvPr id="3" name="object 3"/>
            <p:cNvSpPr/>
            <p:nvPr/>
          </p:nvSpPr>
          <p:spPr>
            <a:xfrm>
              <a:off x="857250" y="3257550"/>
              <a:ext cx="7629525" cy="99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7382368" y="0"/>
                  </a:moveTo>
                  <a:lnTo>
                    <a:pt x="150540" y="0"/>
                  </a:lnTo>
                  <a:lnTo>
                    <a:pt x="102958" y="7665"/>
                  </a:lnTo>
                  <a:lnTo>
                    <a:pt x="61633" y="29015"/>
                  </a:lnTo>
                  <a:lnTo>
                    <a:pt x="29045" y="61583"/>
                  </a:lnTo>
                  <a:lnTo>
                    <a:pt x="7674" y="102898"/>
                  </a:lnTo>
                  <a:lnTo>
                    <a:pt x="0" y="150494"/>
                  </a:lnTo>
                  <a:lnTo>
                    <a:pt x="0" y="752618"/>
                  </a:lnTo>
                  <a:lnTo>
                    <a:pt x="7674" y="800200"/>
                  </a:lnTo>
                  <a:lnTo>
                    <a:pt x="29045" y="841525"/>
                  </a:lnTo>
                  <a:lnTo>
                    <a:pt x="61633" y="874113"/>
                  </a:lnTo>
                  <a:lnTo>
                    <a:pt x="102958" y="895484"/>
                  </a:lnTo>
                  <a:lnTo>
                    <a:pt x="150540" y="903158"/>
                  </a:lnTo>
                  <a:lnTo>
                    <a:pt x="7382368" y="903158"/>
                  </a:lnTo>
                  <a:lnTo>
                    <a:pt x="7429959" y="895484"/>
                  </a:lnTo>
                  <a:lnTo>
                    <a:pt x="7471271" y="874113"/>
                  </a:lnTo>
                  <a:lnTo>
                    <a:pt x="7503835" y="841525"/>
                  </a:lnTo>
                  <a:lnTo>
                    <a:pt x="7525183" y="800200"/>
                  </a:lnTo>
                  <a:lnTo>
                    <a:pt x="7532848" y="752618"/>
                  </a:lnTo>
                  <a:lnTo>
                    <a:pt x="7532848" y="150494"/>
                  </a:lnTo>
                  <a:lnTo>
                    <a:pt x="7525183" y="102898"/>
                  </a:lnTo>
                  <a:lnTo>
                    <a:pt x="7503835" y="61583"/>
                  </a:lnTo>
                  <a:lnTo>
                    <a:pt x="7471271" y="29015"/>
                  </a:lnTo>
                  <a:lnTo>
                    <a:pt x="7429959" y="7665"/>
                  </a:lnTo>
                  <a:lnTo>
                    <a:pt x="73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0" y="150494"/>
                  </a:moveTo>
                  <a:lnTo>
                    <a:pt x="7674" y="102898"/>
                  </a:lnTo>
                  <a:lnTo>
                    <a:pt x="29045" y="61583"/>
                  </a:lnTo>
                  <a:lnTo>
                    <a:pt x="61633" y="29015"/>
                  </a:lnTo>
                  <a:lnTo>
                    <a:pt x="102958" y="7665"/>
                  </a:lnTo>
                  <a:lnTo>
                    <a:pt x="150540" y="0"/>
                  </a:lnTo>
                  <a:lnTo>
                    <a:pt x="7382368" y="0"/>
                  </a:lnTo>
                  <a:lnTo>
                    <a:pt x="7429959" y="7665"/>
                  </a:lnTo>
                  <a:lnTo>
                    <a:pt x="7471271" y="29015"/>
                  </a:lnTo>
                  <a:lnTo>
                    <a:pt x="7503835" y="61583"/>
                  </a:lnTo>
                  <a:lnTo>
                    <a:pt x="7525183" y="102898"/>
                  </a:lnTo>
                  <a:lnTo>
                    <a:pt x="7532848" y="150494"/>
                  </a:lnTo>
                  <a:lnTo>
                    <a:pt x="7532848" y="752618"/>
                  </a:lnTo>
                  <a:lnTo>
                    <a:pt x="7525183" y="800200"/>
                  </a:lnTo>
                  <a:lnTo>
                    <a:pt x="7503835" y="841525"/>
                  </a:lnTo>
                  <a:lnTo>
                    <a:pt x="7471271" y="874113"/>
                  </a:lnTo>
                  <a:lnTo>
                    <a:pt x="7429959" y="895484"/>
                  </a:lnTo>
                  <a:lnTo>
                    <a:pt x="7382368" y="903158"/>
                  </a:lnTo>
                  <a:lnTo>
                    <a:pt x="150540" y="903158"/>
                  </a:lnTo>
                  <a:lnTo>
                    <a:pt x="102958" y="895484"/>
                  </a:lnTo>
                  <a:lnTo>
                    <a:pt x="61633" y="874113"/>
                  </a:lnTo>
                  <a:lnTo>
                    <a:pt x="29045" y="841525"/>
                  </a:lnTo>
                  <a:lnTo>
                    <a:pt x="7674" y="800200"/>
                  </a:lnTo>
                  <a:lnTo>
                    <a:pt x="0" y="752618"/>
                  </a:lnTo>
                  <a:lnTo>
                    <a:pt x="0" y="15049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4882722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latin typeface="Calibri"/>
                <a:cs typeface="Calibri"/>
              </a:rPr>
              <a:t>After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Virtualization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290" y="3501960"/>
            <a:ext cx="67329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65835" marR="5080" indent="-953769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Windows and </a:t>
            </a:r>
            <a:r>
              <a:rPr sz="1350" spc="-15" dirty="0">
                <a:latin typeface="Calibri"/>
                <a:cs typeface="Calibri"/>
              </a:rPr>
              <a:t>Ubuntu </a:t>
            </a:r>
            <a:r>
              <a:rPr sz="1350" dirty="0">
                <a:latin typeface="Calibri"/>
                <a:cs typeface="Calibri"/>
              </a:rPr>
              <a:t>OS now are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server in </a:t>
            </a:r>
            <a:r>
              <a:rPr sz="1350" spc="-5" dirty="0">
                <a:latin typeface="Calibri"/>
                <a:cs typeface="Calibri"/>
              </a:rPr>
              <a:t>parallel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Virtualization  </a:t>
            </a:r>
            <a:r>
              <a:rPr sz="1350" spc="-10" dirty="0">
                <a:latin typeface="Calibri"/>
                <a:cs typeface="Calibri"/>
              </a:rPr>
              <a:t>technology. This </a:t>
            </a:r>
            <a:r>
              <a:rPr sz="1350" spc="5" dirty="0">
                <a:latin typeface="Calibri"/>
                <a:cs typeface="Calibri"/>
              </a:rPr>
              <a:t>accounts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better </a:t>
            </a:r>
            <a:r>
              <a:rPr sz="1350" dirty="0">
                <a:latin typeface="Calibri"/>
                <a:cs typeface="Calibri"/>
              </a:rPr>
              <a:t>CPU </a:t>
            </a:r>
            <a:r>
              <a:rPr sz="1350" spc="-5" dirty="0">
                <a:latin typeface="Calibri"/>
                <a:cs typeface="Calibri"/>
              </a:rPr>
              <a:t>utilization and </a:t>
            </a:r>
            <a:r>
              <a:rPr sz="1350" spc="10" dirty="0">
                <a:latin typeface="Calibri"/>
                <a:cs typeface="Calibri"/>
              </a:rPr>
              <a:t>cost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savings!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9750" y="1095375"/>
            <a:ext cx="5905500" cy="1495425"/>
            <a:chOff x="1809750" y="1095375"/>
            <a:chExt cx="5905500" cy="1495425"/>
          </a:xfrm>
        </p:grpSpPr>
        <p:sp>
          <p:nvSpPr>
            <p:cNvPr id="9" name="object 9"/>
            <p:cNvSpPr/>
            <p:nvPr/>
          </p:nvSpPr>
          <p:spPr>
            <a:xfrm>
              <a:off x="1809750" y="1095375"/>
              <a:ext cx="5905500" cy="1495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6645" y="1113922"/>
              <a:ext cx="5815330" cy="1405255"/>
            </a:xfrm>
            <a:custGeom>
              <a:avLst/>
              <a:gdLst/>
              <a:ahLst/>
              <a:cxnLst/>
              <a:rect l="l" t="t" r="r" b="b"/>
              <a:pathLst>
                <a:path w="5815330" h="1405255">
                  <a:moveTo>
                    <a:pt x="5580878" y="0"/>
                  </a:moveTo>
                  <a:lnTo>
                    <a:pt x="234314" y="0"/>
                  </a:lnTo>
                  <a:lnTo>
                    <a:pt x="187088" y="4754"/>
                  </a:lnTo>
                  <a:lnTo>
                    <a:pt x="143103" y="18390"/>
                  </a:lnTo>
                  <a:lnTo>
                    <a:pt x="103301" y="39971"/>
                  </a:lnTo>
                  <a:lnTo>
                    <a:pt x="68624" y="68557"/>
                  </a:lnTo>
                  <a:lnTo>
                    <a:pt x="40014" y="103209"/>
                  </a:lnTo>
                  <a:lnTo>
                    <a:pt x="18411" y="142989"/>
                  </a:lnTo>
                  <a:lnTo>
                    <a:pt x="4759" y="186958"/>
                  </a:lnTo>
                  <a:lnTo>
                    <a:pt x="0" y="234177"/>
                  </a:lnTo>
                  <a:lnTo>
                    <a:pt x="0" y="1170934"/>
                  </a:lnTo>
                  <a:lnTo>
                    <a:pt x="4759" y="1218157"/>
                  </a:lnTo>
                  <a:lnTo>
                    <a:pt x="18411" y="1262141"/>
                  </a:lnTo>
                  <a:lnTo>
                    <a:pt x="40014" y="1301942"/>
                  </a:lnTo>
                  <a:lnTo>
                    <a:pt x="68624" y="1336620"/>
                  </a:lnTo>
                  <a:lnTo>
                    <a:pt x="103301" y="1365232"/>
                  </a:lnTo>
                  <a:lnTo>
                    <a:pt x="143103" y="1386836"/>
                  </a:lnTo>
                  <a:lnTo>
                    <a:pt x="187088" y="1400489"/>
                  </a:lnTo>
                  <a:lnTo>
                    <a:pt x="234314" y="1405249"/>
                  </a:lnTo>
                  <a:lnTo>
                    <a:pt x="5580878" y="1405249"/>
                  </a:lnTo>
                  <a:lnTo>
                    <a:pt x="5628099" y="1400489"/>
                  </a:lnTo>
                  <a:lnTo>
                    <a:pt x="5672072" y="1386836"/>
                  </a:lnTo>
                  <a:lnTo>
                    <a:pt x="5711856" y="1365232"/>
                  </a:lnTo>
                  <a:lnTo>
                    <a:pt x="5746514" y="1336620"/>
                  </a:lnTo>
                  <a:lnTo>
                    <a:pt x="5775105" y="1301942"/>
                  </a:lnTo>
                  <a:lnTo>
                    <a:pt x="5796691" y="1262141"/>
                  </a:lnTo>
                  <a:lnTo>
                    <a:pt x="5810331" y="1218157"/>
                  </a:lnTo>
                  <a:lnTo>
                    <a:pt x="5815087" y="1170934"/>
                  </a:lnTo>
                  <a:lnTo>
                    <a:pt x="5815087" y="234177"/>
                  </a:lnTo>
                  <a:lnTo>
                    <a:pt x="5810331" y="186958"/>
                  </a:lnTo>
                  <a:lnTo>
                    <a:pt x="5796691" y="142989"/>
                  </a:lnTo>
                  <a:lnTo>
                    <a:pt x="5775105" y="103209"/>
                  </a:lnTo>
                  <a:lnTo>
                    <a:pt x="5746514" y="68557"/>
                  </a:lnTo>
                  <a:lnTo>
                    <a:pt x="5711856" y="39971"/>
                  </a:lnTo>
                  <a:lnTo>
                    <a:pt x="5672072" y="18390"/>
                  </a:lnTo>
                  <a:lnTo>
                    <a:pt x="5628099" y="4754"/>
                  </a:lnTo>
                  <a:lnTo>
                    <a:pt x="5580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6645" y="1113922"/>
              <a:ext cx="5815330" cy="1405255"/>
            </a:xfrm>
            <a:custGeom>
              <a:avLst/>
              <a:gdLst/>
              <a:ahLst/>
              <a:cxnLst/>
              <a:rect l="l" t="t" r="r" b="b"/>
              <a:pathLst>
                <a:path w="5815330" h="1405255">
                  <a:moveTo>
                    <a:pt x="0" y="234177"/>
                  </a:moveTo>
                  <a:lnTo>
                    <a:pt x="4759" y="186958"/>
                  </a:lnTo>
                  <a:lnTo>
                    <a:pt x="18411" y="142989"/>
                  </a:lnTo>
                  <a:lnTo>
                    <a:pt x="40014" y="103209"/>
                  </a:lnTo>
                  <a:lnTo>
                    <a:pt x="68624" y="68557"/>
                  </a:lnTo>
                  <a:lnTo>
                    <a:pt x="103301" y="39971"/>
                  </a:lnTo>
                  <a:lnTo>
                    <a:pt x="143103" y="18390"/>
                  </a:lnTo>
                  <a:lnTo>
                    <a:pt x="187088" y="4754"/>
                  </a:lnTo>
                  <a:lnTo>
                    <a:pt x="234314" y="0"/>
                  </a:lnTo>
                  <a:lnTo>
                    <a:pt x="5580878" y="0"/>
                  </a:lnTo>
                  <a:lnTo>
                    <a:pt x="5628099" y="4754"/>
                  </a:lnTo>
                  <a:lnTo>
                    <a:pt x="5672072" y="18390"/>
                  </a:lnTo>
                  <a:lnTo>
                    <a:pt x="5711856" y="39971"/>
                  </a:lnTo>
                  <a:lnTo>
                    <a:pt x="5746514" y="68557"/>
                  </a:lnTo>
                  <a:lnTo>
                    <a:pt x="5775105" y="103209"/>
                  </a:lnTo>
                  <a:lnTo>
                    <a:pt x="5796691" y="142989"/>
                  </a:lnTo>
                  <a:lnTo>
                    <a:pt x="5810331" y="186958"/>
                  </a:lnTo>
                  <a:lnTo>
                    <a:pt x="5815087" y="234177"/>
                  </a:lnTo>
                  <a:lnTo>
                    <a:pt x="5815087" y="1170934"/>
                  </a:lnTo>
                  <a:lnTo>
                    <a:pt x="5810331" y="1218157"/>
                  </a:lnTo>
                  <a:lnTo>
                    <a:pt x="5796691" y="1262141"/>
                  </a:lnTo>
                  <a:lnTo>
                    <a:pt x="5775105" y="1301942"/>
                  </a:lnTo>
                  <a:lnTo>
                    <a:pt x="5746514" y="1336620"/>
                  </a:lnTo>
                  <a:lnTo>
                    <a:pt x="5711856" y="1365232"/>
                  </a:lnTo>
                  <a:lnTo>
                    <a:pt x="5672072" y="1386836"/>
                  </a:lnTo>
                  <a:lnTo>
                    <a:pt x="5628099" y="1400489"/>
                  </a:lnTo>
                  <a:lnTo>
                    <a:pt x="5580878" y="1405249"/>
                  </a:lnTo>
                  <a:lnTo>
                    <a:pt x="234314" y="1405249"/>
                  </a:lnTo>
                  <a:lnTo>
                    <a:pt x="187088" y="1400489"/>
                  </a:lnTo>
                  <a:lnTo>
                    <a:pt x="143103" y="1386836"/>
                  </a:lnTo>
                  <a:lnTo>
                    <a:pt x="103301" y="1365232"/>
                  </a:lnTo>
                  <a:lnTo>
                    <a:pt x="68624" y="1336620"/>
                  </a:lnTo>
                  <a:lnTo>
                    <a:pt x="40014" y="1301942"/>
                  </a:lnTo>
                  <a:lnTo>
                    <a:pt x="18411" y="1262141"/>
                  </a:lnTo>
                  <a:lnTo>
                    <a:pt x="4759" y="1218157"/>
                  </a:lnTo>
                  <a:lnTo>
                    <a:pt x="0" y="1170934"/>
                  </a:lnTo>
                  <a:lnTo>
                    <a:pt x="0" y="2341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5904" y="1189040"/>
              <a:ext cx="692722" cy="6927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03779" y="1870643"/>
            <a:ext cx="98742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30"/>
              </a:spcBef>
            </a:pPr>
            <a:r>
              <a:rPr sz="1100" spc="20" dirty="0">
                <a:latin typeface="Calibri"/>
                <a:cs typeface="Calibri"/>
              </a:rPr>
              <a:t>Server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running  Windows </a:t>
            </a:r>
            <a:r>
              <a:rPr sz="1100" spc="10" dirty="0">
                <a:latin typeface="Calibri"/>
                <a:cs typeface="Calibri"/>
              </a:rPr>
              <a:t>and  </a:t>
            </a:r>
            <a:r>
              <a:rPr sz="1100" spc="5" dirty="0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4466" y="1625029"/>
            <a:ext cx="528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CPU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4267" y="1301986"/>
            <a:ext cx="747153" cy="747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65097" y="2076384"/>
            <a:ext cx="6604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Software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5922" y="1306964"/>
            <a:ext cx="742175" cy="742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14042" y="2070668"/>
            <a:ext cx="6559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Software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221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Advantages </a:t>
            </a:r>
            <a:r>
              <a:rPr sz="2750" b="1" spc="10" dirty="0">
                <a:latin typeface="Calibri"/>
                <a:cs typeface="Calibri"/>
              </a:rPr>
              <a:t>of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Virtualization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91075" y="1485900"/>
            <a:ext cx="3667125" cy="2705100"/>
            <a:chOff x="4791075" y="1485900"/>
            <a:chExt cx="3667125" cy="2705100"/>
          </a:xfrm>
        </p:grpSpPr>
        <p:sp>
          <p:nvSpPr>
            <p:cNvPr id="4" name="object 4"/>
            <p:cNvSpPr/>
            <p:nvPr/>
          </p:nvSpPr>
          <p:spPr>
            <a:xfrm>
              <a:off x="4791075" y="1485900"/>
              <a:ext cx="3667125" cy="270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6"/>
                  </a:lnTo>
                  <a:lnTo>
                    <a:pt x="342035" y="10048"/>
                  </a:lnTo>
                  <a:lnTo>
                    <a:pt x="297808" y="22210"/>
                  </a:lnTo>
                  <a:lnTo>
                    <a:pt x="255594" y="38775"/>
                  </a:lnTo>
                  <a:lnTo>
                    <a:pt x="215658" y="59477"/>
                  </a:lnTo>
                  <a:lnTo>
                    <a:pt x="178266" y="84050"/>
                  </a:lnTo>
                  <a:lnTo>
                    <a:pt x="143683" y="112228"/>
                  </a:lnTo>
                  <a:lnTo>
                    <a:pt x="112175" y="143744"/>
                  </a:lnTo>
                  <a:lnTo>
                    <a:pt x="84006" y="178332"/>
                  </a:lnTo>
                  <a:lnTo>
                    <a:pt x="59443" y="215726"/>
                  </a:lnTo>
                  <a:lnTo>
                    <a:pt x="38751" y="255659"/>
                  </a:lnTo>
                  <a:lnTo>
                    <a:pt x="22196" y="297867"/>
                  </a:lnTo>
                  <a:lnTo>
                    <a:pt x="10041" y="342081"/>
                  </a:lnTo>
                  <a:lnTo>
                    <a:pt x="2554" y="388037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76"/>
                  </a:lnTo>
                  <a:lnTo>
                    <a:pt x="10041" y="2270856"/>
                  </a:lnTo>
                  <a:lnTo>
                    <a:pt x="22196" y="2315089"/>
                  </a:lnTo>
                  <a:lnTo>
                    <a:pt x="38751" y="2357309"/>
                  </a:lnTo>
                  <a:lnTo>
                    <a:pt x="59443" y="2397252"/>
                  </a:lnTo>
                  <a:lnTo>
                    <a:pt x="84006" y="2434651"/>
                  </a:lnTo>
                  <a:lnTo>
                    <a:pt x="112175" y="2469240"/>
                  </a:lnTo>
                  <a:lnTo>
                    <a:pt x="143683" y="2500755"/>
                  </a:lnTo>
                  <a:lnTo>
                    <a:pt x="178266" y="2528930"/>
                  </a:lnTo>
                  <a:lnTo>
                    <a:pt x="215658" y="2553499"/>
                  </a:lnTo>
                  <a:lnTo>
                    <a:pt x="255594" y="2574196"/>
                  </a:lnTo>
                  <a:lnTo>
                    <a:pt x="297808" y="2590756"/>
                  </a:lnTo>
                  <a:lnTo>
                    <a:pt x="342035" y="2602914"/>
                  </a:lnTo>
                  <a:lnTo>
                    <a:pt x="388010" y="2610403"/>
                  </a:lnTo>
                  <a:lnTo>
                    <a:pt x="435467" y="2612958"/>
                  </a:lnTo>
                  <a:lnTo>
                    <a:pt x="3134593" y="2612958"/>
                  </a:lnTo>
                  <a:lnTo>
                    <a:pt x="3182051" y="2610403"/>
                  </a:lnTo>
                  <a:lnTo>
                    <a:pt x="3228026" y="2602914"/>
                  </a:lnTo>
                  <a:lnTo>
                    <a:pt x="3272255" y="2590756"/>
                  </a:lnTo>
                  <a:lnTo>
                    <a:pt x="3314472" y="2574196"/>
                  </a:lnTo>
                  <a:lnTo>
                    <a:pt x="3354410" y="2553499"/>
                  </a:lnTo>
                  <a:lnTo>
                    <a:pt x="3391805" y="2528930"/>
                  </a:lnTo>
                  <a:lnTo>
                    <a:pt x="3426391" y="2500755"/>
                  </a:lnTo>
                  <a:lnTo>
                    <a:pt x="3457903" y="2469240"/>
                  </a:lnTo>
                  <a:lnTo>
                    <a:pt x="3486074" y="2434651"/>
                  </a:lnTo>
                  <a:lnTo>
                    <a:pt x="3510640" y="2397252"/>
                  </a:lnTo>
                  <a:lnTo>
                    <a:pt x="3531334" y="2357309"/>
                  </a:lnTo>
                  <a:lnTo>
                    <a:pt x="3547892" y="2315089"/>
                  </a:lnTo>
                  <a:lnTo>
                    <a:pt x="3560048" y="2270856"/>
                  </a:lnTo>
                  <a:lnTo>
                    <a:pt x="3567536" y="2224876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37"/>
                  </a:lnTo>
                  <a:lnTo>
                    <a:pt x="3560048" y="342081"/>
                  </a:lnTo>
                  <a:lnTo>
                    <a:pt x="3547892" y="297867"/>
                  </a:lnTo>
                  <a:lnTo>
                    <a:pt x="3531334" y="255659"/>
                  </a:lnTo>
                  <a:lnTo>
                    <a:pt x="3510640" y="215726"/>
                  </a:lnTo>
                  <a:lnTo>
                    <a:pt x="3486074" y="178332"/>
                  </a:lnTo>
                  <a:lnTo>
                    <a:pt x="3457903" y="143744"/>
                  </a:lnTo>
                  <a:lnTo>
                    <a:pt x="3426391" y="112228"/>
                  </a:lnTo>
                  <a:lnTo>
                    <a:pt x="3391805" y="84050"/>
                  </a:lnTo>
                  <a:lnTo>
                    <a:pt x="3354410" y="59477"/>
                  </a:lnTo>
                  <a:lnTo>
                    <a:pt x="3314472" y="38775"/>
                  </a:lnTo>
                  <a:lnTo>
                    <a:pt x="3272255" y="22210"/>
                  </a:lnTo>
                  <a:lnTo>
                    <a:pt x="3228026" y="10048"/>
                  </a:lnTo>
                  <a:lnTo>
                    <a:pt x="3182051" y="2556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37"/>
                  </a:lnTo>
                  <a:lnTo>
                    <a:pt x="10041" y="342081"/>
                  </a:lnTo>
                  <a:lnTo>
                    <a:pt x="22196" y="297867"/>
                  </a:lnTo>
                  <a:lnTo>
                    <a:pt x="38751" y="255659"/>
                  </a:lnTo>
                  <a:lnTo>
                    <a:pt x="59443" y="215726"/>
                  </a:lnTo>
                  <a:lnTo>
                    <a:pt x="84006" y="178332"/>
                  </a:lnTo>
                  <a:lnTo>
                    <a:pt x="112175" y="143744"/>
                  </a:lnTo>
                  <a:lnTo>
                    <a:pt x="143683" y="112228"/>
                  </a:lnTo>
                  <a:lnTo>
                    <a:pt x="178266" y="84050"/>
                  </a:lnTo>
                  <a:lnTo>
                    <a:pt x="215658" y="59477"/>
                  </a:lnTo>
                  <a:lnTo>
                    <a:pt x="255594" y="38775"/>
                  </a:lnTo>
                  <a:lnTo>
                    <a:pt x="297808" y="22210"/>
                  </a:lnTo>
                  <a:lnTo>
                    <a:pt x="342035" y="10048"/>
                  </a:lnTo>
                  <a:lnTo>
                    <a:pt x="388010" y="2556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6"/>
                  </a:lnTo>
                  <a:lnTo>
                    <a:pt x="3228026" y="10048"/>
                  </a:lnTo>
                  <a:lnTo>
                    <a:pt x="3272255" y="22210"/>
                  </a:lnTo>
                  <a:lnTo>
                    <a:pt x="3314472" y="38775"/>
                  </a:lnTo>
                  <a:lnTo>
                    <a:pt x="3354410" y="59477"/>
                  </a:lnTo>
                  <a:lnTo>
                    <a:pt x="3391805" y="84050"/>
                  </a:lnTo>
                  <a:lnTo>
                    <a:pt x="3426391" y="112228"/>
                  </a:lnTo>
                  <a:lnTo>
                    <a:pt x="3457903" y="143744"/>
                  </a:lnTo>
                  <a:lnTo>
                    <a:pt x="3486074" y="178332"/>
                  </a:lnTo>
                  <a:lnTo>
                    <a:pt x="3510640" y="215726"/>
                  </a:lnTo>
                  <a:lnTo>
                    <a:pt x="3531334" y="255659"/>
                  </a:lnTo>
                  <a:lnTo>
                    <a:pt x="3547892" y="297867"/>
                  </a:lnTo>
                  <a:lnTo>
                    <a:pt x="3560048" y="342081"/>
                  </a:lnTo>
                  <a:lnTo>
                    <a:pt x="3567536" y="388037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76"/>
                  </a:lnTo>
                  <a:lnTo>
                    <a:pt x="3560048" y="2270856"/>
                  </a:lnTo>
                  <a:lnTo>
                    <a:pt x="3547892" y="2315089"/>
                  </a:lnTo>
                  <a:lnTo>
                    <a:pt x="3531334" y="2357309"/>
                  </a:lnTo>
                  <a:lnTo>
                    <a:pt x="3510640" y="2397252"/>
                  </a:lnTo>
                  <a:lnTo>
                    <a:pt x="3486074" y="2434651"/>
                  </a:lnTo>
                  <a:lnTo>
                    <a:pt x="3457903" y="2469240"/>
                  </a:lnTo>
                  <a:lnTo>
                    <a:pt x="3426391" y="2500755"/>
                  </a:lnTo>
                  <a:lnTo>
                    <a:pt x="3391805" y="2528930"/>
                  </a:lnTo>
                  <a:lnTo>
                    <a:pt x="3354410" y="2553499"/>
                  </a:lnTo>
                  <a:lnTo>
                    <a:pt x="3314472" y="2574196"/>
                  </a:lnTo>
                  <a:lnTo>
                    <a:pt x="3272255" y="2590756"/>
                  </a:lnTo>
                  <a:lnTo>
                    <a:pt x="3228026" y="2602914"/>
                  </a:lnTo>
                  <a:lnTo>
                    <a:pt x="3182051" y="2610403"/>
                  </a:lnTo>
                  <a:lnTo>
                    <a:pt x="3134593" y="2612958"/>
                  </a:lnTo>
                  <a:lnTo>
                    <a:pt x="435467" y="2612958"/>
                  </a:lnTo>
                  <a:lnTo>
                    <a:pt x="388010" y="2610403"/>
                  </a:lnTo>
                  <a:lnTo>
                    <a:pt x="342035" y="2602914"/>
                  </a:lnTo>
                  <a:lnTo>
                    <a:pt x="297808" y="2590756"/>
                  </a:lnTo>
                  <a:lnTo>
                    <a:pt x="255594" y="2574196"/>
                  </a:lnTo>
                  <a:lnTo>
                    <a:pt x="215658" y="2553499"/>
                  </a:lnTo>
                  <a:lnTo>
                    <a:pt x="178266" y="2528930"/>
                  </a:lnTo>
                  <a:lnTo>
                    <a:pt x="143683" y="2500755"/>
                  </a:lnTo>
                  <a:lnTo>
                    <a:pt x="112175" y="2469240"/>
                  </a:lnTo>
                  <a:lnTo>
                    <a:pt x="84006" y="2434651"/>
                  </a:lnTo>
                  <a:lnTo>
                    <a:pt x="59443" y="2397252"/>
                  </a:lnTo>
                  <a:lnTo>
                    <a:pt x="38751" y="2357309"/>
                  </a:lnTo>
                  <a:lnTo>
                    <a:pt x="22196" y="2315089"/>
                  </a:lnTo>
                  <a:lnTo>
                    <a:pt x="10041" y="2270856"/>
                  </a:lnTo>
                  <a:lnTo>
                    <a:pt x="2554" y="2224876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4024" y="1949383"/>
            <a:ext cx="271716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5" dirty="0">
                <a:latin typeface="Calibri"/>
                <a:cs typeface="Calibri"/>
              </a:rPr>
              <a:t>results </a:t>
            </a:r>
            <a:r>
              <a:rPr sz="1350" spc="-10" dirty="0">
                <a:latin typeface="Calibri"/>
                <a:cs typeface="Calibri"/>
              </a:rPr>
              <a:t>in reduced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spending.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Resources are </a:t>
            </a:r>
            <a:r>
              <a:rPr sz="1350" spc="-15" dirty="0">
                <a:latin typeface="Calibri"/>
                <a:cs typeface="Calibri"/>
              </a:rPr>
              <a:t>utilized </a:t>
            </a:r>
            <a:r>
              <a:rPr sz="1350" spc="-5" dirty="0">
                <a:latin typeface="Calibri"/>
                <a:cs typeface="Calibri"/>
              </a:rPr>
              <a:t>more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efficiently.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/>
              <a:cs typeface="Calibri"/>
            </a:endParaRPr>
          </a:p>
          <a:p>
            <a:pPr marL="12700" marR="292735">
              <a:lnSpc>
                <a:spcPct val="102000"/>
              </a:lnSpc>
            </a:pP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getting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20" dirty="0">
                <a:latin typeface="Calibri"/>
                <a:cs typeface="Calibri"/>
              </a:rPr>
              <a:t>up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shorter.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67945">
              <a:lnSpc>
                <a:spcPct val="102000"/>
              </a:lnSpc>
            </a:pPr>
            <a:r>
              <a:rPr sz="1350" dirty="0">
                <a:latin typeface="Calibri"/>
                <a:cs typeface="Calibri"/>
              </a:rPr>
              <a:t>Easier </a:t>
            </a:r>
            <a:r>
              <a:rPr sz="1350" spc="-10" dirty="0">
                <a:latin typeface="Calibri"/>
                <a:cs typeface="Calibri"/>
              </a:rPr>
              <a:t>backup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disaster </a:t>
            </a:r>
            <a:r>
              <a:rPr sz="1350" dirty="0">
                <a:latin typeface="Calibri"/>
                <a:cs typeface="Calibri"/>
              </a:rPr>
              <a:t>recovery </a:t>
            </a:r>
            <a:r>
              <a:rPr sz="1350" spc="-10" dirty="0">
                <a:latin typeface="Calibri"/>
                <a:cs typeface="Calibri"/>
              </a:rPr>
              <a:t>is  </a:t>
            </a:r>
            <a:r>
              <a:rPr sz="1350" spc="-5" dirty="0">
                <a:latin typeface="Calibri"/>
                <a:cs typeface="Calibri"/>
              </a:rPr>
              <a:t>available.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6750" y="1826514"/>
            <a:ext cx="3906525" cy="1836801"/>
            <a:chOff x="1436750" y="1826514"/>
            <a:chExt cx="3906525" cy="1836801"/>
          </a:xfrm>
        </p:grpSpPr>
        <p:sp>
          <p:nvSpPr>
            <p:cNvPr id="9" name="object 9"/>
            <p:cNvSpPr/>
            <p:nvPr/>
          </p:nvSpPr>
          <p:spPr>
            <a:xfrm>
              <a:off x="5119756" y="1963929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19756" y="2414271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9756" y="2818384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9756" y="3386708"/>
              <a:ext cx="223519" cy="223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6750" y="1826514"/>
              <a:ext cx="1836801" cy="18368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A4F90E34-3432-46A1-89A5-A701D3586618}" vid="{30871F3D-8D47-4243-BF6C-F349952EDB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cloudtrain</Template>
  <TotalTime>181</TotalTime>
  <Words>2391</Words>
  <Application>Microsoft Office PowerPoint</Application>
  <PresentationFormat>On-screen Show (16:9)</PresentationFormat>
  <Paragraphs>475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Comic Sans MS</vt:lpstr>
      <vt:lpstr>Times New Roman</vt:lpstr>
      <vt:lpstr>cloudtrain</vt:lpstr>
      <vt:lpstr>Containerization [ Docker (I)]</vt:lpstr>
      <vt:lpstr>PowerPoint Presentation</vt:lpstr>
      <vt:lpstr>What is Virtualization?</vt:lpstr>
      <vt:lpstr>What is Virtualization?</vt:lpstr>
      <vt:lpstr>Problems before Virtualization</vt:lpstr>
      <vt:lpstr>Problems before Virtualization</vt:lpstr>
      <vt:lpstr>Problems before Virtualization</vt:lpstr>
      <vt:lpstr>After Virtualization</vt:lpstr>
      <vt:lpstr>Advantages of Virtualization</vt:lpstr>
      <vt:lpstr>What is Containerization?</vt:lpstr>
      <vt:lpstr>What is Containerization?</vt:lpstr>
      <vt:lpstr>Problems before Containerization</vt:lpstr>
      <vt:lpstr>Problems before Containerization</vt:lpstr>
      <vt:lpstr>Problems before Containerization</vt:lpstr>
      <vt:lpstr>How did containers solve the problems?</vt:lpstr>
      <vt:lpstr>Advantages of Containers</vt:lpstr>
      <vt:lpstr>Containerization Tools</vt:lpstr>
      <vt:lpstr>Containerization Tools</vt:lpstr>
      <vt:lpstr>PowerPoint Presentation</vt:lpstr>
      <vt:lpstr>What is Docker?</vt:lpstr>
      <vt:lpstr>What is Docker?</vt:lpstr>
      <vt:lpstr>Docker Container Life Cycle</vt:lpstr>
      <vt:lpstr>Components of 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Installing Docker</vt:lpstr>
      <vt:lpstr>Common Docker 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Creating a Docker Hub  Account</vt:lpstr>
      <vt:lpstr>Creating a Docker Hub Account</vt:lpstr>
      <vt:lpstr>Committing Changes to  a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Pushing the Container on  DockerHub</vt:lpstr>
      <vt:lpstr>Pushing the Container on DockerHub</vt:lpstr>
      <vt:lpstr>Pushing the Container on DockerHub</vt:lpstr>
      <vt:lpstr>Pushing the Container on DockerHub</vt:lpstr>
      <vt:lpstr>Private Registry for Docker</vt:lpstr>
      <vt:lpstr>Private Registry for Docker</vt:lpstr>
      <vt:lpstr>Hands-on: Creating a Private  Registry in Docker</vt:lpstr>
      <vt:lpstr>Introduction to  Dockerfile</vt:lpstr>
      <vt:lpstr>PowerPoint Presentation</vt:lpstr>
      <vt:lpstr>Various Commands in Dockerfile</vt:lpstr>
      <vt:lpstr>Various Commands in Dockerfile</vt:lpstr>
      <vt:lpstr>Various Commands in Dockerfile</vt:lpstr>
      <vt:lpstr>Various Commands in Dockerfile</vt:lpstr>
      <vt:lpstr>Various Commands in Dockerfile</vt:lpstr>
      <vt:lpstr>Various Commands in Dockerfile</vt:lpstr>
      <vt:lpstr>Running the Sample  Dockerfile</vt:lpstr>
      <vt:lpstr>Running the Sample Dockerfile</vt:lpstr>
      <vt:lpstr>PowerPoint Presentation</vt:lpstr>
      <vt:lpstr>PowerPoint Presentation</vt:lpstr>
      <vt:lpstr>PowerPoint Presentation</vt:lpstr>
      <vt:lpstr>Running the Sample Dockerfile</vt:lpstr>
      <vt:lpstr>Running the Sample Dockerfile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S Kumar</cp:lastModifiedBy>
  <cp:revision>52</cp:revision>
  <dcterms:created xsi:type="dcterms:W3CDTF">2021-02-06T16:39:45Z</dcterms:created>
  <dcterms:modified xsi:type="dcterms:W3CDTF">2021-07-28T20:13:36Z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2021-02-06T00:00:00Z</vt:filetime>
  </property>
</Properties>
</file>