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1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80" r:id="rId1"/>
  </p:sldMasterIdLst>
  <p:notesMasterIdLst>
    <p:notesMasterId r:id="rId45"/>
  </p:notesMasterIdLst>
  <p:sldIdLst>
    <p:sldId id="344" r:id="rId2"/>
    <p:sldId id="345" r:id="rId3"/>
    <p:sldId id="258" r:id="rId4"/>
    <p:sldId id="259" r:id="rId5"/>
    <p:sldId id="261" r:id="rId6"/>
    <p:sldId id="378" r:id="rId7"/>
    <p:sldId id="264" r:id="rId8"/>
    <p:sldId id="265" r:id="rId9"/>
    <p:sldId id="374" r:id="rId10"/>
    <p:sldId id="356" r:id="rId11"/>
    <p:sldId id="377" r:id="rId12"/>
    <p:sldId id="391" r:id="rId13"/>
    <p:sldId id="266" r:id="rId14"/>
    <p:sldId id="267" r:id="rId15"/>
    <p:sldId id="379" r:id="rId16"/>
    <p:sldId id="380" r:id="rId17"/>
    <p:sldId id="272" r:id="rId18"/>
    <p:sldId id="274" r:id="rId19"/>
    <p:sldId id="273" r:id="rId20"/>
    <p:sldId id="375" r:id="rId21"/>
    <p:sldId id="271" r:id="rId22"/>
    <p:sldId id="360" r:id="rId23"/>
    <p:sldId id="376" r:id="rId24"/>
    <p:sldId id="381" r:id="rId25"/>
    <p:sldId id="382" r:id="rId26"/>
    <p:sldId id="347" r:id="rId27"/>
    <p:sldId id="361" r:id="rId28"/>
    <p:sldId id="385" r:id="rId29"/>
    <p:sldId id="383" r:id="rId30"/>
    <p:sldId id="384" r:id="rId31"/>
    <p:sldId id="386" r:id="rId32"/>
    <p:sldId id="387" r:id="rId33"/>
    <p:sldId id="276" r:id="rId34"/>
    <p:sldId id="365" r:id="rId35"/>
    <p:sldId id="366" r:id="rId36"/>
    <p:sldId id="278" r:id="rId37"/>
    <p:sldId id="279" r:id="rId38"/>
    <p:sldId id="280" r:id="rId39"/>
    <p:sldId id="371" r:id="rId40"/>
    <p:sldId id="388" r:id="rId41"/>
    <p:sldId id="389" r:id="rId42"/>
    <p:sldId id="390" r:id="rId43"/>
    <p:sldId id="373" r:id="rId4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660"/>
  </p:normalViewPr>
  <p:slideViewPr>
    <p:cSldViewPr>
      <p:cViewPr varScale="1">
        <p:scale>
          <a:sx n="72" d="100"/>
          <a:sy n="72" d="100"/>
        </p:scale>
        <p:origin x="127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ometheus/prometheus/releases" TargetMode="Externa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s://prometheus.io/docs/instrumenting/exporters/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rometheus/prometheus/releases" TargetMode="External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s://prometheus.io/docs/instrumenting/exporter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E68D0D2-5A7C-4871-8E84-384FD656210C}">
      <dgm:prSet custT="1"/>
      <dgm:spPr/>
      <dgm:t>
        <a:bodyPr/>
        <a:lstStyle/>
        <a:p>
          <a:r>
            <a:rPr lang="en-US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PROMETHEUS </a:t>
          </a:r>
          <a:endParaRPr lang="en-IN" sz="16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F53D045D-0B9E-4302-A815-3D182497AC6B}" type="parTrans" cxnId="{1D2BE5EF-D72C-4380-B4C0-15D1F7318BF4}">
      <dgm:prSet/>
      <dgm:spPr/>
      <dgm:t>
        <a:bodyPr/>
        <a:lstStyle/>
        <a:p>
          <a:endParaRPr lang="en-IN" sz="1600" dirty="0"/>
        </a:p>
      </dgm:t>
    </dgm:pt>
    <dgm:pt modelId="{708E8DAB-8543-44EC-8C56-30380454A81D}" type="sibTrans" cxnId="{1D2BE5EF-D72C-4380-B4C0-15D1F7318BF4}">
      <dgm:prSet/>
      <dgm:spPr/>
      <dgm:t>
        <a:bodyPr/>
        <a:lstStyle/>
        <a:p>
          <a:endParaRPr lang="en-IN" sz="1600" dirty="0"/>
        </a:p>
      </dgm:t>
    </dgm:pt>
    <dgm:pt modelId="{67E55D72-B7A7-4989-A607-AF5641C88A2D}">
      <dgm:prSet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PROMETHEUS ARCHITECTURE</a:t>
          </a:r>
        </a:p>
      </dgm:t>
    </dgm:pt>
    <dgm:pt modelId="{9D6E83F3-C42A-441F-BC92-D4ACB2620ADC}" type="parTrans" cxnId="{683FBAAC-CCD3-4378-BB99-DC6C9385DFD9}">
      <dgm:prSet/>
      <dgm:spPr/>
      <dgm:t>
        <a:bodyPr/>
        <a:lstStyle/>
        <a:p>
          <a:endParaRPr lang="en-US"/>
        </a:p>
      </dgm:t>
    </dgm:pt>
    <dgm:pt modelId="{AFF0D5F1-D915-4387-89C7-E5E992BFE0C3}" type="sibTrans" cxnId="{683FBAAC-CCD3-4378-BB99-DC6C9385DFD9}">
      <dgm:prSet/>
      <dgm:spPr/>
      <dgm:t>
        <a:bodyPr/>
        <a:lstStyle/>
        <a:p>
          <a:endParaRPr lang="en-US"/>
        </a:p>
      </dgm:t>
    </dgm:pt>
    <dgm:pt modelId="{AFB537E0-0D13-414F-AA60-F6BFB441362E}">
      <dgm:prSet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PROMETHEUS INSTALLATION &amp; CONFIGURATION</a:t>
          </a:r>
        </a:p>
      </dgm:t>
    </dgm:pt>
    <dgm:pt modelId="{60A4CC2D-E503-40A4-A991-A6E162B147E7}" type="parTrans" cxnId="{47FE2799-17E6-473D-BD15-3B7A62BF0A57}">
      <dgm:prSet/>
      <dgm:spPr/>
      <dgm:t>
        <a:bodyPr/>
        <a:lstStyle/>
        <a:p>
          <a:endParaRPr lang="en-US"/>
        </a:p>
      </dgm:t>
    </dgm:pt>
    <dgm:pt modelId="{51198981-B1B3-4CDC-ABBF-CE32CAF16EB4}" type="sibTrans" cxnId="{47FE2799-17E6-473D-BD15-3B7A62BF0A57}">
      <dgm:prSet/>
      <dgm:spPr/>
      <dgm:t>
        <a:bodyPr/>
        <a:lstStyle/>
        <a:p>
          <a:endParaRPr lang="en-US"/>
        </a:p>
      </dgm:t>
    </dgm:pt>
    <dgm:pt modelId="{68CE696B-AC94-4F62-9E14-B52C92A3D434}">
      <dgm:prSet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MONITORING NODES WITH EXPORTERS</a:t>
          </a:r>
        </a:p>
      </dgm:t>
    </dgm:pt>
    <dgm:pt modelId="{6B0883B6-9643-4B79-AD8D-C53B635A963D}" type="parTrans" cxnId="{226F4321-704F-4919-9509-C9BF0E0141BF}">
      <dgm:prSet/>
      <dgm:spPr/>
      <dgm:t>
        <a:bodyPr/>
        <a:lstStyle/>
        <a:p>
          <a:endParaRPr lang="en-US"/>
        </a:p>
      </dgm:t>
    </dgm:pt>
    <dgm:pt modelId="{F8B1C66D-48FB-4899-AF8F-15C3D8F0E476}" type="sibTrans" cxnId="{226F4321-704F-4919-9509-C9BF0E0141BF}">
      <dgm:prSet/>
      <dgm:spPr/>
      <dgm:t>
        <a:bodyPr/>
        <a:lstStyle/>
        <a:p>
          <a:endParaRPr lang="en-US"/>
        </a:p>
      </dgm:t>
    </dgm:pt>
    <dgm:pt modelId="{61628712-B071-44F4-83A3-E804549FCCE3}">
      <dgm:prSet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PROMETHEUS METRICS QUERYING</a:t>
          </a:r>
        </a:p>
      </dgm:t>
    </dgm:pt>
    <dgm:pt modelId="{C50E7A67-3A67-422E-A8D2-224D1AE2DE7C}" type="parTrans" cxnId="{8E868287-39FB-4787-9837-F8EF56D51062}">
      <dgm:prSet/>
      <dgm:spPr/>
      <dgm:t>
        <a:bodyPr/>
        <a:lstStyle/>
        <a:p>
          <a:endParaRPr lang="en-US"/>
        </a:p>
      </dgm:t>
    </dgm:pt>
    <dgm:pt modelId="{CC217C94-0D6D-4964-B070-C4A525D96851}" type="sibTrans" cxnId="{8E868287-39FB-4787-9837-F8EF56D51062}">
      <dgm:prSet/>
      <dgm:spPr/>
      <dgm:t>
        <a:bodyPr/>
        <a:lstStyle/>
        <a:p>
          <a:endParaRPr lang="en-US"/>
        </a:p>
      </dgm:t>
    </dgm:pt>
    <dgm:pt modelId="{35831179-22F6-419F-9B28-26B4A5F81031}">
      <dgm:prSet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ALERTING WITH PROMETHEUS</a:t>
          </a:r>
        </a:p>
      </dgm:t>
    </dgm:pt>
    <dgm:pt modelId="{B134C5F5-33CF-4D8B-A404-E79B1828615F}" type="parTrans" cxnId="{34356B09-DEDF-4666-ABC3-77555D03C289}">
      <dgm:prSet/>
      <dgm:spPr/>
      <dgm:t>
        <a:bodyPr/>
        <a:lstStyle/>
        <a:p>
          <a:endParaRPr lang="en-US"/>
        </a:p>
      </dgm:t>
    </dgm:pt>
    <dgm:pt modelId="{767C7DF0-0130-48AA-8C0E-3F892211D16C}" type="sibTrans" cxnId="{34356B09-DEDF-4666-ABC3-77555D03C289}">
      <dgm:prSet/>
      <dgm:spPr/>
      <dgm:t>
        <a:bodyPr/>
        <a:lstStyle/>
        <a:p>
          <a:endParaRPr lang="en-US"/>
        </a:p>
      </dgm:t>
    </dgm:pt>
    <dgm:pt modelId="{8A9A7424-A93B-4A13-B2EE-2F082B783662}">
      <dgm:prSet custT="1"/>
      <dgm:spPr/>
      <dgm:t>
        <a:bodyPr/>
        <a:lstStyle/>
        <a:p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CLIENT LIBRARIES</a:t>
          </a:r>
        </a:p>
      </dgm:t>
    </dgm:pt>
    <dgm:pt modelId="{90593DB2-EF5D-4268-B608-C379326EC43F}" type="parTrans" cxnId="{09C72C03-1050-43BA-9824-D1C9A1B73143}">
      <dgm:prSet/>
      <dgm:spPr/>
      <dgm:t>
        <a:bodyPr/>
        <a:lstStyle/>
        <a:p>
          <a:endParaRPr lang="en-US"/>
        </a:p>
      </dgm:t>
    </dgm:pt>
    <dgm:pt modelId="{18B976E4-8F88-496A-91F4-E5EECB0412B6}" type="sibTrans" cxnId="{09C72C03-1050-43BA-9824-D1C9A1B73143}">
      <dgm:prSet/>
      <dgm:spPr/>
      <dgm:t>
        <a:bodyPr/>
        <a:lstStyle/>
        <a:p>
          <a:endParaRPr lang="en-US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7"/>
      <dgm:spPr/>
    </dgm:pt>
    <dgm:pt modelId="{495D7E8A-8F42-48A3-ABF3-7E7690FA8AD2}" type="pres">
      <dgm:prSet presAssocID="{FECED1CA-A4AB-47A1-8B60-39D289EA3294}" presName="conn" presStyleLbl="parChTrans1D2" presStyleIdx="0" presStyleCnt="1"/>
      <dgm:spPr/>
    </dgm:pt>
    <dgm:pt modelId="{196C3414-BE6D-46DE-8DD1-E00B09D48DB1}" type="pres">
      <dgm:prSet presAssocID="{FECED1CA-A4AB-47A1-8B60-39D289EA3294}" presName="extraNode" presStyleLbl="node1" presStyleIdx="0" presStyleCnt="7"/>
      <dgm:spPr/>
    </dgm:pt>
    <dgm:pt modelId="{6440960C-51E3-426D-8C29-164AB500941E}" type="pres">
      <dgm:prSet presAssocID="{FECED1CA-A4AB-47A1-8B60-39D289EA3294}" presName="dstNode" presStyleLbl="node1" presStyleIdx="0" presStyleCnt="7"/>
      <dgm:spPr/>
    </dgm:pt>
    <dgm:pt modelId="{5B3214EA-E2C3-4C0E-BCF8-3B4AD011FD81}" type="pres">
      <dgm:prSet presAssocID="{CE68D0D2-5A7C-4871-8E84-384FD656210C}" presName="text_1" presStyleLbl="node1" presStyleIdx="0" presStyleCnt="7">
        <dgm:presLayoutVars>
          <dgm:bulletEnabled val="1"/>
        </dgm:presLayoutVars>
      </dgm:prSet>
      <dgm:spPr/>
    </dgm:pt>
    <dgm:pt modelId="{C7D4F076-E27E-4827-9A83-645DA2888F78}" type="pres">
      <dgm:prSet presAssocID="{CE68D0D2-5A7C-4871-8E84-384FD656210C}" presName="accent_1" presStyleCnt="0"/>
      <dgm:spPr/>
    </dgm:pt>
    <dgm:pt modelId="{6472B0E2-D91A-49FC-AEBC-5CF7C34E94FE}" type="pres">
      <dgm:prSet presAssocID="{CE68D0D2-5A7C-4871-8E84-384FD656210C}" presName="accentRepeatNode" presStyleLbl="solidFgAcc1" presStyleIdx="0" presStyleCnt="7"/>
      <dgm:spPr/>
    </dgm:pt>
    <dgm:pt modelId="{CA2F404A-3A03-4766-A62B-3226234489FB}" type="pres">
      <dgm:prSet presAssocID="{67E55D72-B7A7-4989-A607-AF5641C88A2D}" presName="text_2" presStyleLbl="node1" presStyleIdx="1" presStyleCnt="7">
        <dgm:presLayoutVars>
          <dgm:bulletEnabled val="1"/>
        </dgm:presLayoutVars>
      </dgm:prSet>
      <dgm:spPr/>
    </dgm:pt>
    <dgm:pt modelId="{0E9BD104-7705-46B1-ADEC-FDF5D310CCE0}" type="pres">
      <dgm:prSet presAssocID="{67E55D72-B7A7-4989-A607-AF5641C88A2D}" presName="accent_2" presStyleCnt="0"/>
      <dgm:spPr/>
    </dgm:pt>
    <dgm:pt modelId="{6793CB09-D761-4623-A4B0-3CDBED7A9E45}" type="pres">
      <dgm:prSet presAssocID="{67E55D72-B7A7-4989-A607-AF5641C88A2D}" presName="accentRepeatNode" presStyleLbl="solidFgAcc1" presStyleIdx="1" presStyleCnt="7"/>
      <dgm:spPr/>
    </dgm:pt>
    <dgm:pt modelId="{AC6C5590-C9FA-4065-A8CB-8CE86AB37D20}" type="pres">
      <dgm:prSet presAssocID="{AFB537E0-0D13-414F-AA60-F6BFB441362E}" presName="text_3" presStyleLbl="node1" presStyleIdx="2" presStyleCnt="7">
        <dgm:presLayoutVars>
          <dgm:bulletEnabled val="1"/>
        </dgm:presLayoutVars>
      </dgm:prSet>
      <dgm:spPr/>
    </dgm:pt>
    <dgm:pt modelId="{14007D32-27D1-4B97-80A9-28CC13949857}" type="pres">
      <dgm:prSet presAssocID="{AFB537E0-0D13-414F-AA60-F6BFB441362E}" presName="accent_3" presStyleCnt="0"/>
      <dgm:spPr/>
    </dgm:pt>
    <dgm:pt modelId="{7EE15B84-FEA9-4C58-A2D7-97000132A66E}" type="pres">
      <dgm:prSet presAssocID="{AFB537E0-0D13-414F-AA60-F6BFB441362E}" presName="accentRepeatNode" presStyleLbl="solidFgAcc1" presStyleIdx="2" presStyleCnt="7"/>
      <dgm:spPr/>
    </dgm:pt>
    <dgm:pt modelId="{348E3F33-79F8-44A4-84E4-A75B259564A1}" type="pres">
      <dgm:prSet presAssocID="{68CE696B-AC94-4F62-9E14-B52C92A3D434}" presName="text_4" presStyleLbl="node1" presStyleIdx="3" presStyleCnt="7">
        <dgm:presLayoutVars>
          <dgm:bulletEnabled val="1"/>
        </dgm:presLayoutVars>
      </dgm:prSet>
      <dgm:spPr/>
    </dgm:pt>
    <dgm:pt modelId="{EAEE7F12-7398-479A-B995-230B8C9D50CE}" type="pres">
      <dgm:prSet presAssocID="{68CE696B-AC94-4F62-9E14-B52C92A3D434}" presName="accent_4" presStyleCnt="0"/>
      <dgm:spPr/>
    </dgm:pt>
    <dgm:pt modelId="{387B8504-088B-45F4-B1EF-1E877A788155}" type="pres">
      <dgm:prSet presAssocID="{68CE696B-AC94-4F62-9E14-B52C92A3D434}" presName="accentRepeatNode" presStyleLbl="solidFgAcc1" presStyleIdx="3" presStyleCnt="7"/>
      <dgm:spPr/>
    </dgm:pt>
    <dgm:pt modelId="{A0E2E333-691C-4EDA-9E59-9B5B91075852}" type="pres">
      <dgm:prSet presAssocID="{61628712-B071-44F4-83A3-E804549FCCE3}" presName="text_5" presStyleLbl="node1" presStyleIdx="4" presStyleCnt="7">
        <dgm:presLayoutVars>
          <dgm:bulletEnabled val="1"/>
        </dgm:presLayoutVars>
      </dgm:prSet>
      <dgm:spPr/>
    </dgm:pt>
    <dgm:pt modelId="{9E208AB7-E9E1-4A7B-9954-ED5D72B88AB2}" type="pres">
      <dgm:prSet presAssocID="{61628712-B071-44F4-83A3-E804549FCCE3}" presName="accent_5" presStyleCnt="0"/>
      <dgm:spPr/>
    </dgm:pt>
    <dgm:pt modelId="{96701581-FBCC-44E8-8925-B31466BA3C11}" type="pres">
      <dgm:prSet presAssocID="{61628712-B071-44F4-83A3-E804549FCCE3}" presName="accentRepeatNode" presStyleLbl="solidFgAcc1" presStyleIdx="4" presStyleCnt="7"/>
      <dgm:spPr/>
    </dgm:pt>
    <dgm:pt modelId="{0BAB2405-3D34-4877-B1B0-95A08D67F30D}" type="pres">
      <dgm:prSet presAssocID="{35831179-22F6-419F-9B28-26B4A5F81031}" presName="text_6" presStyleLbl="node1" presStyleIdx="5" presStyleCnt="7">
        <dgm:presLayoutVars>
          <dgm:bulletEnabled val="1"/>
        </dgm:presLayoutVars>
      </dgm:prSet>
      <dgm:spPr/>
    </dgm:pt>
    <dgm:pt modelId="{0B52D3F5-DB17-4A20-8C20-8E78A8059FDC}" type="pres">
      <dgm:prSet presAssocID="{35831179-22F6-419F-9B28-26B4A5F81031}" presName="accent_6" presStyleCnt="0"/>
      <dgm:spPr/>
    </dgm:pt>
    <dgm:pt modelId="{364E13C4-0542-4A7A-9B23-6D84978640A7}" type="pres">
      <dgm:prSet presAssocID="{35831179-22F6-419F-9B28-26B4A5F81031}" presName="accentRepeatNode" presStyleLbl="solidFgAcc1" presStyleIdx="5" presStyleCnt="7"/>
      <dgm:spPr/>
    </dgm:pt>
    <dgm:pt modelId="{359C419B-8314-4C94-A572-F543FD5E5C78}" type="pres">
      <dgm:prSet presAssocID="{8A9A7424-A93B-4A13-B2EE-2F082B783662}" presName="text_7" presStyleLbl="node1" presStyleIdx="6" presStyleCnt="7">
        <dgm:presLayoutVars>
          <dgm:bulletEnabled val="1"/>
        </dgm:presLayoutVars>
      </dgm:prSet>
      <dgm:spPr/>
    </dgm:pt>
    <dgm:pt modelId="{4A1C8C71-2CB6-42F6-B88E-47FE510223D8}" type="pres">
      <dgm:prSet presAssocID="{8A9A7424-A93B-4A13-B2EE-2F082B783662}" presName="accent_7" presStyleCnt="0"/>
      <dgm:spPr/>
    </dgm:pt>
    <dgm:pt modelId="{F0438C8D-03BF-49B4-B86B-81EABDB285B5}" type="pres">
      <dgm:prSet presAssocID="{8A9A7424-A93B-4A13-B2EE-2F082B783662}" presName="accentRepeatNode" presStyleLbl="solidFgAcc1" presStyleIdx="6" presStyleCnt="7"/>
      <dgm:spPr/>
    </dgm:pt>
  </dgm:ptLst>
  <dgm:cxnLst>
    <dgm:cxn modelId="{09C72C03-1050-43BA-9824-D1C9A1B73143}" srcId="{FECED1CA-A4AB-47A1-8B60-39D289EA3294}" destId="{8A9A7424-A93B-4A13-B2EE-2F082B783662}" srcOrd="6" destOrd="0" parTransId="{90593DB2-EF5D-4268-B608-C379326EC43F}" sibTransId="{18B976E4-8F88-496A-91F4-E5EECB0412B6}"/>
    <dgm:cxn modelId="{34356B09-DEDF-4666-ABC3-77555D03C289}" srcId="{FECED1CA-A4AB-47A1-8B60-39D289EA3294}" destId="{35831179-22F6-419F-9B28-26B4A5F81031}" srcOrd="5" destOrd="0" parTransId="{B134C5F5-33CF-4D8B-A404-E79B1828615F}" sibTransId="{767C7DF0-0130-48AA-8C0E-3F892211D16C}"/>
    <dgm:cxn modelId="{9EE25712-2575-4FD0-9419-AD6049E8D7FC}" type="presOf" srcId="{8A9A7424-A93B-4A13-B2EE-2F082B783662}" destId="{359C419B-8314-4C94-A572-F543FD5E5C78}" srcOrd="0" destOrd="0" presId="urn:microsoft.com/office/officeart/2008/layout/VerticalCurvedList"/>
    <dgm:cxn modelId="{226F4321-704F-4919-9509-C9BF0E0141BF}" srcId="{FECED1CA-A4AB-47A1-8B60-39D289EA3294}" destId="{68CE696B-AC94-4F62-9E14-B52C92A3D434}" srcOrd="3" destOrd="0" parTransId="{6B0883B6-9643-4B79-AD8D-C53B635A963D}" sibTransId="{F8B1C66D-48FB-4899-AF8F-15C3D8F0E476}"/>
    <dgm:cxn modelId="{A136A023-17E6-406C-9F36-A49E3357F624}" type="presOf" srcId="{AFB537E0-0D13-414F-AA60-F6BFB441362E}" destId="{AC6C5590-C9FA-4065-A8CB-8CE86AB37D20}" srcOrd="0" destOrd="0" presId="urn:microsoft.com/office/officeart/2008/layout/VerticalCurvedList"/>
    <dgm:cxn modelId="{B75B133A-F0B3-4377-BC29-A055AAD4B86F}" type="presOf" srcId="{708E8DAB-8543-44EC-8C56-30380454A81D}" destId="{495D7E8A-8F42-48A3-ABF3-7E7690FA8AD2}" srcOrd="0" destOrd="0" presId="urn:microsoft.com/office/officeart/2008/layout/VerticalCurvedList"/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FD47675B-9D1E-4C6E-97C1-7D6CC3E3B7E5}" type="presOf" srcId="{CE68D0D2-5A7C-4871-8E84-384FD656210C}" destId="{5B3214EA-E2C3-4C0E-BCF8-3B4AD011FD81}" srcOrd="0" destOrd="0" presId="urn:microsoft.com/office/officeart/2008/layout/VerticalCurvedList"/>
    <dgm:cxn modelId="{8E868287-39FB-4787-9837-F8EF56D51062}" srcId="{FECED1CA-A4AB-47A1-8B60-39D289EA3294}" destId="{61628712-B071-44F4-83A3-E804549FCCE3}" srcOrd="4" destOrd="0" parTransId="{C50E7A67-3A67-422E-A8D2-224D1AE2DE7C}" sibTransId="{CC217C94-0D6D-4964-B070-C4A525D96851}"/>
    <dgm:cxn modelId="{47FE2799-17E6-473D-BD15-3B7A62BF0A57}" srcId="{FECED1CA-A4AB-47A1-8B60-39D289EA3294}" destId="{AFB537E0-0D13-414F-AA60-F6BFB441362E}" srcOrd="2" destOrd="0" parTransId="{60A4CC2D-E503-40A4-A991-A6E162B147E7}" sibTransId="{51198981-B1B3-4CDC-ABBF-CE32CAF16EB4}"/>
    <dgm:cxn modelId="{61512AA5-6A17-49DA-87F7-8983C4733073}" type="presOf" srcId="{68CE696B-AC94-4F62-9E14-B52C92A3D434}" destId="{348E3F33-79F8-44A4-84E4-A75B259564A1}" srcOrd="0" destOrd="0" presId="urn:microsoft.com/office/officeart/2008/layout/VerticalCurvedList"/>
    <dgm:cxn modelId="{683FBAAC-CCD3-4378-BB99-DC6C9385DFD9}" srcId="{FECED1CA-A4AB-47A1-8B60-39D289EA3294}" destId="{67E55D72-B7A7-4989-A607-AF5641C88A2D}" srcOrd="1" destOrd="0" parTransId="{9D6E83F3-C42A-441F-BC92-D4ACB2620ADC}" sibTransId="{AFF0D5F1-D915-4387-89C7-E5E992BFE0C3}"/>
    <dgm:cxn modelId="{4F858FC9-3222-41A3-BA78-FF2C5F19A900}" type="presOf" srcId="{35831179-22F6-419F-9B28-26B4A5F81031}" destId="{0BAB2405-3D34-4877-B1B0-95A08D67F30D}" srcOrd="0" destOrd="0" presId="urn:microsoft.com/office/officeart/2008/layout/VerticalCurvedList"/>
    <dgm:cxn modelId="{9A86BFE9-63E7-4977-A9C3-C90ED40DE634}" type="presOf" srcId="{67E55D72-B7A7-4989-A607-AF5641C88A2D}" destId="{CA2F404A-3A03-4766-A62B-3226234489FB}" srcOrd="0" destOrd="0" presId="urn:microsoft.com/office/officeart/2008/layout/VerticalCurvedList"/>
    <dgm:cxn modelId="{919526ED-06F0-49C8-B6CC-00C03E3F7413}" type="presOf" srcId="{61628712-B071-44F4-83A3-E804549FCCE3}" destId="{A0E2E333-691C-4EDA-9E59-9B5B91075852}" srcOrd="0" destOrd="0" presId="urn:microsoft.com/office/officeart/2008/layout/VerticalCurvedList"/>
    <dgm:cxn modelId="{1D2BE5EF-D72C-4380-B4C0-15D1F7318BF4}" srcId="{FECED1CA-A4AB-47A1-8B60-39D289EA3294}" destId="{CE68D0D2-5A7C-4871-8E84-384FD656210C}" srcOrd="0" destOrd="0" parTransId="{F53D045D-0B9E-4302-A815-3D182497AC6B}" sibTransId="{708E8DAB-8543-44EC-8C56-30380454A81D}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BC6B1E5D-5E23-49A7-B4EF-60683523B765}" type="presParOf" srcId="{22FFC605-41BB-4F93-9244-0D5D203ED27B}" destId="{5B3214EA-E2C3-4C0E-BCF8-3B4AD011FD81}" srcOrd="1" destOrd="0" presId="urn:microsoft.com/office/officeart/2008/layout/VerticalCurvedList"/>
    <dgm:cxn modelId="{DB4EE38C-2E7E-4DF4-BED1-35973EAC3C87}" type="presParOf" srcId="{22FFC605-41BB-4F93-9244-0D5D203ED27B}" destId="{C7D4F076-E27E-4827-9A83-645DA2888F78}" srcOrd="2" destOrd="0" presId="urn:microsoft.com/office/officeart/2008/layout/VerticalCurvedList"/>
    <dgm:cxn modelId="{CFBE5CFD-F1CC-422F-88A2-9E1682754988}" type="presParOf" srcId="{C7D4F076-E27E-4827-9A83-645DA2888F78}" destId="{6472B0E2-D91A-49FC-AEBC-5CF7C34E94FE}" srcOrd="0" destOrd="0" presId="urn:microsoft.com/office/officeart/2008/layout/VerticalCurvedList"/>
    <dgm:cxn modelId="{9802171A-16B0-4052-8EB6-F1061AA22F97}" type="presParOf" srcId="{22FFC605-41BB-4F93-9244-0D5D203ED27B}" destId="{CA2F404A-3A03-4766-A62B-3226234489FB}" srcOrd="3" destOrd="0" presId="urn:microsoft.com/office/officeart/2008/layout/VerticalCurvedList"/>
    <dgm:cxn modelId="{DAA3C3B0-2187-4954-AEC5-170DD1DDBE06}" type="presParOf" srcId="{22FFC605-41BB-4F93-9244-0D5D203ED27B}" destId="{0E9BD104-7705-46B1-ADEC-FDF5D310CCE0}" srcOrd="4" destOrd="0" presId="urn:microsoft.com/office/officeart/2008/layout/VerticalCurvedList"/>
    <dgm:cxn modelId="{49515EA3-E62F-4866-9545-1289B53164E9}" type="presParOf" srcId="{0E9BD104-7705-46B1-ADEC-FDF5D310CCE0}" destId="{6793CB09-D761-4623-A4B0-3CDBED7A9E45}" srcOrd="0" destOrd="0" presId="urn:microsoft.com/office/officeart/2008/layout/VerticalCurvedList"/>
    <dgm:cxn modelId="{CDA7E60D-9B13-4D27-8B37-1869CFD73795}" type="presParOf" srcId="{22FFC605-41BB-4F93-9244-0D5D203ED27B}" destId="{AC6C5590-C9FA-4065-A8CB-8CE86AB37D20}" srcOrd="5" destOrd="0" presId="urn:microsoft.com/office/officeart/2008/layout/VerticalCurvedList"/>
    <dgm:cxn modelId="{35B18208-2D21-42A4-A67A-4CA0B02E2BA4}" type="presParOf" srcId="{22FFC605-41BB-4F93-9244-0D5D203ED27B}" destId="{14007D32-27D1-4B97-80A9-28CC13949857}" srcOrd="6" destOrd="0" presId="urn:microsoft.com/office/officeart/2008/layout/VerticalCurvedList"/>
    <dgm:cxn modelId="{FAA785E9-7BD0-472E-B735-CCE4F24C43EB}" type="presParOf" srcId="{14007D32-27D1-4B97-80A9-28CC13949857}" destId="{7EE15B84-FEA9-4C58-A2D7-97000132A66E}" srcOrd="0" destOrd="0" presId="urn:microsoft.com/office/officeart/2008/layout/VerticalCurvedList"/>
    <dgm:cxn modelId="{2BE8AD37-2ED9-4B99-89D8-B17C02E4CB8F}" type="presParOf" srcId="{22FFC605-41BB-4F93-9244-0D5D203ED27B}" destId="{348E3F33-79F8-44A4-84E4-A75B259564A1}" srcOrd="7" destOrd="0" presId="urn:microsoft.com/office/officeart/2008/layout/VerticalCurvedList"/>
    <dgm:cxn modelId="{65878550-4602-4895-8338-CF6A3F0AE5D2}" type="presParOf" srcId="{22FFC605-41BB-4F93-9244-0D5D203ED27B}" destId="{EAEE7F12-7398-479A-B995-230B8C9D50CE}" srcOrd="8" destOrd="0" presId="urn:microsoft.com/office/officeart/2008/layout/VerticalCurvedList"/>
    <dgm:cxn modelId="{27CC3B7A-8D4F-458E-A682-BA58C733C143}" type="presParOf" srcId="{EAEE7F12-7398-479A-B995-230B8C9D50CE}" destId="{387B8504-088B-45F4-B1EF-1E877A788155}" srcOrd="0" destOrd="0" presId="urn:microsoft.com/office/officeart/2008/layout/VerticalCurvedList"/>
    <dgm:cxn modelId="{E87F847F-DF82-4FA4-A88A-7AA028D79B78}" type="presParOf" srcId="{22FFC605-41BB-4F93-9244-0D5D203ED27B}" destId="{A0E2E333-691C-4EDA-9E59-9B5B91075852}" srcOrd="9" destOrd="0" presId="urn:microsoft.com/office/officeart/2008/layout/VerticalCurvedList"/>
    <dgm:cxn modelId="{5D5904D8-9E46-47FF-9BF8-A34EF1C7B8BB}" type="presParOf" srcId="{22FFC605-41BB-4F93-9244-0D5D203ED27B}" destId="{9E208AB7-E9E1-4A7B-9954-ED5D72B88AB2}" srcOrd="10" destOrd="0" presId="urn:microsoft.com/office/officeart/2008/layout/VerticalCurvedList"/>
    <dgm:cxn modelId="{B7055B54-F36B-43F6-95F6-CC58D2FBF687}" type="presParOf" srcId="{9E208AB7-E9E1-4A7B-9954-ED5D72B88AB2}" destId="{96701581-FBCC-44E8-8925-B31466BA3C11}" srcOrd="0" destOrd="0" presId="urn:microsoft.com/office/officeart/2008/layout/VerticalCurvedList"/>
    <dgm:cxn modelId="{89AF2F1D-0886-40CA-B07A-5CF3898F2CAF}" type="presParOf" srcId="{22FFC605-41BB-4F93-9244-0D5D203ED27B}" destId="{0BAB2405-3D34-4877-B1B0-95A08D67F30D}" srcOrd="11" destOrd="0" presId="urn:microsoft.com/office/officeart/2008/layout/VerticalCurvedList"/>
    <dgm:cxn modelId="{3740811F-A89C-45F2-BD39-E6A446BBC6BD}" type="presParOf" srcId="{22FFC605-41BB-4F93-9244-0D5D203ED27B}" destId="{0B52D3F5-DB17-4A20-8C20-8E78A8059FDC}" srcOrd="12" destOrd="0" presId="urn:microsoft.com/office/officeart/2008/layout/VerticalCurvedList"/>
    <dgm:cxn modelId="{077774DA-30C2-4DB1-92BA-EEF7A695820F}" type="presParOf" srcId="{0B52D3F5-DB17-4A20-8C20-8E78A8059FDC}" destId="{364E13C4-0542-4A7A-9B23-6D84978640A7}" srcOrd="0" destOrd="0" presId="urn:microsoft.com/office/officeart/2008/layout/VerticalCurvedList"/>
    <dgm:cxn modelId="{7C80C793-DD42-4541-9DE5-CAF079EF1394}" type="presParOf" srcId="{22FFC605-41BB-4F93-9244-0D5D203ED27B}" destId="{359C419B-8314-4C94-A572-F543FD5E5C78}" srcOrd="13" destOrd="0" presId="urn:microsoft.com/office/officeart/2008/layout/VerticalCurvedList"/>
    <dgm:cxn modelId="{95EE07B0-0B9F-47A3-A12D-52A87E200DE7}" type="presParOf" srcId="{22FFC605-41BB-4F93-9244-0D5D203ED27B}" destId="{4A1C8C71-2CB6-42F6-B88E-47FE510223D8}" srcOrd="14" destOrd="0" presId="urn:microsoft.com/office/officeart/2008/layout/VerticalCurvedList"/>
    <dgm:cxn modelId="{D2B7E8E8-78E7-4D74-9037-AD2E3C5F5163}" type="presParOf" srcId="{4A1C8C71-2CB6-42F6-B88E-47FE510223D8}" destId="{F0438C8D-03BF-49B4-B86B-81EABDB285B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D29482-E2CE-4EBF-9480-64E202665E53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574F787-37B6-4016-8DA7-DDAADE8AF1EA}">
      <dgm:prSet custT="1"/>
      <dgm:spPr/>
      <dgm:t>
        <a:bodyPr/>
        <a:lstStyle/>
        <a:p>
          <a:r>
            <a:rPr lang="en-US" sz="1400" b="1" i="0" baseline="0" dirty="0"/>
            <a:t>Counter</a:t>
          </a:r>
          <a:endParaRPr lang="en-US" sz="1400" dirty="0"/>
        </a:p>
      </dgm:t>
    </dgm:pt>
    <dgm:pt modelId="{034E7705-A60C-4B3D-8E13-585092CA84A7}" type="parTrans" cxnId="{0367685D-F71B-4BC6-88D0-3AFD2CBB456C}">
      <dgm:prSet/>
      <dgm:spPr/>
      <dgm:t>
        <a:bodyPr/>
        <a:lstStyle/>
        <a:p>
          <a:endParaRPr lang="en-US" sz="3200"/>
        </a:p>
      </dgm:t>
    </dgm:pt>
    <dgm:pt modelId="{5D93E069-A7EC-4212-8E36-EED3C73B2E6B}" type="sibTrans" cxnId="{0367685D-F71B-4BC6-88D0-3AFD2CBB456C}">
      <dgm:prSet/>
      <dgm:spPr/>
      <dgm:t>
        <a:bodyPr/>
        <a:lstStyle/>
        <a:p>
          <a:endParaRPr lang="en-US" sz="3200"/>
        </a:p>
      </dgm:t>
    </dgm:pt>
    <dgm:pt modelId="{E7408BE6-C8FF-431C-8AD1-4C44D0D86023}">
      <dgm:prSet custT="1"/>
      <dgm:spPr/>
      <dgm:t>
        <a:bodyPr/>
        <a:lstStyle/>
        <a:p>
          <a:r>
            <a:rPr lang="en-US" sz="1400" b="1" i="0" baseline="0" dirty="0"/>
            <a:t>Gauge</a:t>
          </a:r>
          <a:endParaRPr lang="en-US" sz="1400" dirty="0"/>
        </a:p>
      </dgm:t>
    </dgm:pt>
    <dgm:pt modelId="{DAD74A3D-A9CC-48B2-9EB9-09F20652EB48}" type="parTrans" cxnId="{26FB3703-8558-4291-B7EC-C5C8F2165A9D}">
      <dgm:prSet/>
      <dgm:spPr/>
      <dgm:t>
        <a:bodyPr/>
        <a:lstStyle/>
        <a:p>
          <a:endParaRPr lang="en-US" sz="3200"/>
        </a:p>
      </dgm:t>
    </dgm:pt>
    <dgm:pt modelId="{82E42F4E-4E4D-46FF-9802-90A137444F76}" type="sibTrans" cxnId="{26FB3703-8558-4291-B7EC-C5C8F2165A9D}">
      <dgm:prSet/>
      <dgm:spPr/>
      <dgm:t>
        <a:bodyPr/>
        <a:lstStyle/>
        <a:p>
          <a:endParaRPr lang="en-US" sz="3200"/>
        </a:p>
      </dgm:t>
    </dgm:pt>
    <dgm:pt modelId="{4B2937EC-3461-486F-8D97-261C3E858847}">
      <dgm:prSet custT="1"/>
      <dgm:spPr/>
      <dgm:t>
        <a:bodyPr/>
        <a:lstStyle/>
        <a:p>
          <a:r>
            <a:rPr lang="en-US" sz="1400" b="1" i="0" baseline="0" dirty="0"/>
            <a:t>Histogram</a:t>
          </a:r>
          <a:endParaRPr lang="en-US" sz="1400" dirty="0"/>
        </a:p>
      </dgm:t>
    </dgm:pt>
    <dgm:pt modelId="{5ADA5198-8657-4465-A2E5-4613C8D8D43F}" type="parTrans" cxnId="{73DAF7FE-81A0-4CA2-9E39-6A740A90EC29}">
      <dgm:prSet/>
      <dgm:spPr/>
      <dgm:t>
        <a:bodyPr/>
        <a:lstStyle/>
        <a:p>
          <a:endParaRPr lang="en-US" sz="3200"/>
        </a:p>
      </dgm:t>
    </dgm:pt>
    <dgm:pt modelId="{5E5EFDDA-B248-4F60-9A77-5570DA50BC7C}" type="sibTrans" cxnId="{73DAF7FE-81A0-4CA2-9E39-6A740A90EC29}">
      <dgm:prSet/>
      <dgm:spPr/>
      <dgm:t>
        <a:bodyPr/>
        <a:lstStyle/>
        <a:p>
          <a:endParaRPr lang="en-US" sz="3200"/>
        </a:p>
      </dgm:t>
    </dgm:pt>
    <dgm:pt modelId="{BF9883AD-0F0C-449C-9EBD-EE2478F743D7}">
      <dgm:prSet custT="1"/>
      <dgm:spPr/>
      <dgm:t>
        <a:bodyPr/>
        <a:lstStyle/>
        <a:p>
          <a:r>
            <a:rPr lang="en-US" sz="1400" b="1" i="0" baseline="0" dirty="0"/>
            <a:t>Summary </a:t>
          </a:r>
          <a:endParaRPr lang="en-US" sz="1400" dirty="0"/>
        </a:p>
      </dgm:t>
    </dgm:pt>
    <dgm:pt modelId="{19A829DF-6B9E-4A7E-80E6-F211B6609A93}" type="parTrans" cxnId="{F7BFF0CF-CDF6-4FEB-AC9D-39DEE22B3767}">
      <dgm:prSet/>
      <dgm:spPr/>
      <dgm:t>
        <a:bodyPr/>
        <a:lstStyle/>
        <a:p>
          <a:endParaRPr lang="en-US" sz="3200"/>
        </a:p>
      </dgm:t>
    </dgm:pt>
    <dgm:pt modelId="{DAB1DC5E-0BCF-43C1-93A6-20FF8B47960A}" type="sibTrans" cxnId="{F7BFF0CF-CDF6-4FEB-AC9D-39DEE22B3767}">
      <dgm:prSet/>
      <dgm:spPr/>
      <dgm:t>
        <a:bodyPr/>
        <a:lstStyle/>
        <a:p>
          <a:endParaRPr lang="en-US" sz="3200"/>
        </a:p>
      </dgm:t>
    </dgm:pt>
    <dgm:pt modelId="{893AEE4B-ABFB-4A72-B2AD-9C48C40E4DCF}">
      <dgm:prSet custT="1"/>
      <dgm:spPr/>
      <dgm:t>
        <a:bodyPr/>
        <a:lstStyle/>
        <a:p>
          <a:r>
            <a:rPr lang="en-US" sz="1400"/>
            <a:t>A value that only goes up (e.g. Visits to a website)</a:t>
          </a:r>
          <a:endParaRPr lang="en-US" sz="1400" dirty="0"/>
        </a:p>
      </dgm:t>
    </dgm:pt>
    <dgm:pt modelId="{6B275D22-27A3-4D14-82C4-A8F494D8F427}" type="parTrans" cxnId="{7A77566F-2342-4FFB-8D10-E38B00878BC2}">
      <dgm:prSet/>
      <dgm:spPr/>
      <dgm:t>
        <a:bodyPr/>
        <a:lstStyle/>
        <a:p>
          <a:endParaRPr lang="en-US" sz="3200"/>
        </a:p>
      </dgm:t>
    </dgm:pt>
    <dgm:pt modelId="{96356E05-5A54-4D3E-864C-81F2F5EA1B03}" type="sibTrans" cxnId="{7A77566F-2342-4FFB-8D10-E38B00878BC2}">
      <dgm:prSet/>
      <dgm:spPr/>
      <dgm:t>
        <a:bodyPr/>
        <a:lstStyle/>
        <a:p>
          <a:endParaRPr lang="en-US" sz="3200"/>
        </a:p>
      </dgm:t>
    </dgm:pt>
    <dgm:pt modelId="{2480E367-AABB-4AA2-964A-B9561FB53BB7}">
      <dgm:prSet custT="1"/>
      <dgm:spPr/>
      <dgm:t>
        <a:bodyPr/>
        <a:lstStyle/>
        <a:p>
          <a:r>
            <a:rPr lang="en-US" sz="1400" dirty="0"/>
            <a:t>Single numeric value that can go up and down (e.g. CPU load, temperature)</a:t>
          </a:r>
        </a:p>
      </dgm:t>
    </dgm:pt>
    <dgm:pt modelId="{51DB9B6B-2D1D-4E20-8EA6-770580311712}" type="parTrans" cxnId="{D45500D9-8F6F-4FD5-B675-5D5FB509B31F}">
      <dgm:prSet/>
      <dgm:spPr/>
      <dgm:t>
        <a:bodyPr/>
        <a:lstStyle/>
        <a:p>
          <a:endParaRPr lang="en-US" sz="3200"/>
        </a:p>
      </dgm:t>
    </dgm:pt>
    <dgm:pt modelId="{DA8A04AB-25EB-45FE-9562-FC8ECA0BEE50}" type="sibTrans" cxnId="{D45500D9-8F6F-4FD5-B675-5D5FB509B31F}">
      <dgm:prSet/>
      <dgm:spPr/>
      <dgm:t>
        <a:bodyPr/>
        <a:lstStyle/>
        <a:p>
          <a:endParaRPr lang="en-US" sz="3200"/>
        </a:p>
      </dgm:t>
    </dgm:pt>
    <dgm:pt modelId="{3DE544F3-97E5-4354-98FF-13E20C62F004}">
      <dgm:prSet custT="1"/>
      <dgm:spPr/>
      <dgm:t>
        <a:bodyPr/>
        <a:lstStyle/>
        <a:p>
          <a:r>
            <a:rPr lang="en-US" sz="1400" dirty="0"/>
            <a:t>Samples observations (e.g. request durations or response sizes) and these observations get counted into buckets. Includes (_count and _sum)</a:t>
          </a:r>
        </a:p>
      </dgm:t>
    </dgm:pt>
    <dgm:pt modelId="{E8072150-A0F9-4038-96A2-96FC0E59194B}" type="parTrans" cxnId="{FBF83A62-49C0-4C23-93A3-3B0DD17ECD72}">
      <dgm:prSet/>
      <dgm:spPr/>
      <dgm:t>
        <a:bodyPr/>
        <a:lstStyle/>
        <a:p>
          <a:endParaRPr lang="en-US" sz="3200"/>
        </a:p>
      </dgm:t>
    </dgm:pt>
    <dgm:pt modelId="{608CAA92-DD02-4FD7-B061-AD820955B192}" type="sibTrans" cxnId="{FBF83A62-49C0-4C23-93A3-3B0DD17ECD72}">
      <dgm:prSet/>
      <dgm:spPr/>
      <dgm:t>
        <a:bodyPr/>
        <a:lstStyle/>
        <a:p>
          <a:endParaRPr lang="en-US" sz="3200"/>
        </a:p>
      </dgm:t>
    </dgm:pt>
    <dgm:pt modelId="{58F81459-86EF-4B8D-B6E4-FEF0CFD4FAAE}">
      <dgm:prSet custT="1"/>
      <dgm:spPr/>
      <dgm:t>
        <a:bodyPr/>
        <a:lstStyle/>
        <a:p>
          <a:r>
            <a:rPr lang="en-US" sz="1400" dirty="0"/>
            <a:t>Main purpose is calculating quantiles</a:t>
          </a:r>
        </a:p>
      </dgm:t>
    </dgm:pt>
    <dgm:pt modelId="{263BC89C-A31E-4E75-9D8F-8FAF76ABD6E4}" type="parTrans" cxnId="{E4DB8F3B-BA69-4EC9-BD9F-89089ECDAA52}">
      <dgm:prSet/>
      <dgm:spPr/>
      <dgm:t>
        <a:bodyPr/>
        <a:lstStyle/>
        <a:p>
          <a:endParaRPr lang="en-US" sz="3200"/>
        </a:p>
      </dgm:t>
    </dgm:pt>
    <dgm:pt modelId="{967F160E-13F7-4144-B0BC-DD719EE7DB1D}" type="sibTrans" cxnId="{E4DB8F3B-BA69-4EC9-BD9F-89089ECDAA52}">
      <dgm:prSet/>
      <dgm:spPr/>
      <dgm:t>
        <a:bodyPr/>
        <a:lstStyle/>
        <a:p>
          <a:endParaRPr lang="en-US" sz="3200"/>
        </a:p>
      </dgm:t>
    </dgm:pt>
    <dgm:pt modelId="{227E2B01-5F3A-4F62-A079-7B9C1309EEE8}">
      <dgm:prSet custT="1"/>
      <dgm:spPr/>
      <dgm:t>
        <a:bodyPr/>
        <a:lstStyle/>
        <a:p>
          <a:r>
            <a:rPr lang="en-US" sz="1400" dirty="0"/>
            <a:t>Similar to a histogram, a summary samples observations (e.g. request durations or response sizes). A summary also provides a total count of observations and a sum of all observed values, it calculates configurable quantiles over a sliding time window.</a:t>
          </a:r>
        </a:p>
      </dgm:t>
    </dgm:pt>
    <dgm:pt modelId="{DE750EC4-8EB7-4CC0-9001-5AFED9C769C6}" type="parTrans" cxnId="{AB0798CF-CB11-47B1-9F14-659FBAFDAD69}">
      <dgm:prSet/>
      <dgm:spPr/>
      <dgm:t>
        <a:bodyPr/>
        <a:lstStyle/>
        <a:p>
          <a:endParaRPr lang="en-US" sz="3200"/>
        </a:p>
      </dgm:t>
    </dgm:pt>
    <dgm:pt modelId="{E93A94C4-0B8A-4209-B754-DED6C3151B82}" type="sibTrans" cxnId="{AB0798CF-CB11-47B1-9F14-659FBAFDAD69}">
      <dgm:prSet/>
      <dgm:spPr/>
      <dgm:t>
        <a:bodyPr/>
        <a:lstStyle/>
        <a:p>
          <a:endParaRPr lang="en-US" sz="3200"/>
        </a:p>
      </dgm:t>
    </dgm:pt>
    <dgm:pt modelId="{E9F6C044-6A77-443D-8CE0-EB19D6E2A8CD}">
      <dgm:prSet custT="1"/>
      <dgm:spPr/>
      <dgm:t>
        <a:bodyPr/>
        <a:lstStyle/>
        <a:p>
          <a:r>
            <a:rPr lang="en-US" sz="1400" dirty="0"/>
            <a:t>Example: You need 2 counters for calculating the latency</a:t>
          </a:r>
        </a:p>
      </dgm:t>
    </dgm:pt>
    <dgm:pt modelId="{10CE9015-0F43-495D-9268-DCADF8209E88}" type="parTrans" cxnId="{DDB19F97-DCA4-44DB-8532-11F2D7D51DF4}">
      <dgm:prSet/>
      <dgm:spPr/>
      <dgm:t>
        <a:bodyPr/>
        <a:lstStyle/>
        <a:p>
          <a:endParaRPr lang="en-US" sz="3200"/>
        </a:p>
      </dgm:t>
    </dgm:pt>
    <dgm:pt modelId="{7E8A594D-7608-4AB0-BE7A-21E58EB5D4B3}" type="sibTrans" cxnId="{DDB19F97-DCA4-44DB-8532-11F2D7D51DF4}">
      <dgm:prSet/>
      <dgm:spPr/>
      <dgm:t>
        <a:bodyPr/>
        <a:lstStyle/>
        <a:p>
          <a:endParaRPr lang="en-US" sz="3200"/>
        </a:p>
      </dgm:t>
    </dgm:pt>
    <dgm:pt modelId="{4FDEF37D-4FD8-41EE-A9DC-00F66DC0956B}">
      <dgm:prSet custT="1"/>
      <dgm:spPr/>
      <dgm:t>
        <a:bodyPr/>
        <a:lstStyle/>
        <a:p>
          <a:r>
            <a:rPr lang="en-US" sz="1400" dirty="0"/>
            <a:t>1) total request(_count)</a:t>
          </a:r>
        </a:p>
      </dgm:t>
    </dgm:pt>
    <dgm:pt modelId="{E30A2442-493B-48EF-949F-574746FA028C}" type="parTrans" cxnId="{6F207146-FF5E-4E1D-9362-66B6C0929CC5}">
      <dgm:prSet/>
      <dgm:spPr/>
      <dgm:t>
        <a:bodyPr/>
        <a:lstStyle/>
        <a:p>
          <a:endParaRPr lang="en-US" sz="3200"/>
        </a:p>
      </dgm:t>
    </dgm:pt>
    <dgm:pt modelId="{00227CDA-3C21-47D8-A6CF-9EEB4803E727}" type="sibTrans" cxnId="{6F207146-FF5E-4E1D-9362-66B6C0929CC5}">
      <dgm:prSet/>
      <dgm:spPr/>
      <dgm:t>
        <a:bodyPr/>
        <a:lstStyle/>
        <a:p>
          <a:endParaRPr lang="en-US" sz="3200"/>
        </a:p>
      </dgm:t>
    </dgm:pt>
    <dgm:pt modelId="{080404CA-6650-4180-B0C0-1786A3D54811}">
      <dgm:prSet custT="1"/>
      <dgm:spPr/>
      <dgm:t>
        <a:bodyPr/>
        <a:lstStyle/>
        <a:p>
          <a:r>
            <a:rPr lang="en-US" sz="1400" dirty="0"/>
            <a:t>2) the total latency of those requests (_sum)</a:t>
          </a:r>
        </a:p>
      </dgm:t>
    </dgm:pt>
    <dgm:pt modelId="{F0991A8F-C767-4896-AD39-A4B48A28FD4C}" type="parTrans" cxnId="{2B31B04E-6643-4115-BF1A-D2A308B362F9}">
      <dgm:prSet/>
      <dgm:spPr/>
      <dgm:t>
        <a:bodyPr/>
        <a:lstStyle/>
        <a:p>
          <a:endParaRPr lang="en-US" sz="3200"/>
        </a:p>
      </dgm:t>
    </dgm:pt>
    <dgm:pt modelId="{D1007604-52EA-4DE9-BC0E-7ED3AB3B39A5}" type="sibTrans" cxnId="{2B31B04E-6643-4115-BF1A-D2A308B362F9}">
      <dgm:prSet/>
      <dgm:spPr/>
      <dgm:t>
        <a:bodyPr/>
        <a:lstStyle/>
        <a:p>
          <a:endParaRPr lang="en-US" sz="3200"/>
        </a:p>
      </dgm:t>
    </dgm:pt>
    <dgm:pt modelId="{810249B0-DE14-437D-81D4-51F254E52250}">
      <dgm:prSet custT="1"/>
      <dgm:spPr/>
      <dgm:t>
        <a:bodyPr/>
        <a:lstStyle/>
        <a:p>
          <a:r>
            <a:rPr lang="en-US" sz="1400" dirty="0"/>
            <a:t>Take the rate() and divide = average latency</a:t>
          </a:r>
        </a:p>
      </dgm:t>
    </dgm:pt>
    <dgm:pt modelId="{49EAA9B5-D7C5-4828-B109-7D12B319D18A}" type="parTrans" cxnId="{13BD3962-C390-4B44-AF4C-F3F563739917}">
      <dgm:prSet/>
      <dgm:spPr/>
      <dgm:t>
        <a:bodyPr/>
        <a:lstStyle/>
        <a:p>
          <a:endParaRPr lang="en-US" sz="3200"/>
        </a:p>
      </dgm:t>
    </dgm:pt>
    <dgm:pt modelId="{D54FF96A-24B4-4989-B861-1187733FB33A}" type="sibTrans" cxnId="{13BD3962-C390-4B44-AF4C-F3F563739917}">
      <dgm:prSet/>
      <dgm:spPr/>
      <dgm:t>
        <a:bodyPr/>
        <a:lstStyle/>
        <a:p>
          <a:endParaRPr lang="en-US" sz="3200"/>
        </a:p>
      </dgm:t>
    </dgm:pt>
    <dgm:pt modelId="{B8636C64-4778-4C97-9A40-4E73BB70C767}" type="pres">
      <dgm:prSet presAssocID="{5BD29482-E2CE-4EBF-9480-64E202665E53}" presName="linear" presStyleCnt="0">
        <dgm:presLayoutVars>
          <dgm:dir/>
          <dgm:animLvl val="lvl"/>
          <dgm:resizeHandles val="exact"/>
        </dgm:presLayoutVars>
      </dgm:prSet>
      <dgm:spPr/>
    </dgm:pt>
    <dgm:pt modelId="{35893C6C-AFEE-4B69-B6BF-4EB3CC58582E}" type="pres">
      <dgm:prSet presAssocID="{A574F787-37B6-4016-8DA7-DDAADE8AF1EA}" presName="parentLin" presStyleCnt="0"/>
      <dgm:spPr/>
    </dgm:pt>
    <dgm:pt modelId="{287D2C89-5283-4A52-8D94-F3F0A5A632F1}" type="pres">
      <dgm:prSet presAssocID="{A574F787-37B6-4016-8DA7-DDAADE8AF1EA}" presName="parentLeftMargin" presStyleLbl="node1" presStyleIdx="0" presStyleCnt="4"/>
      <dgm:spPr/>
    </dgm:pt>
    <dgm:pt modelId="{D299F15A-3CFC-47C4-9664-572E713A5E3A}" type="pres">
      <dgm:prSet presAssocID="{A574F787-37B6-4016-8DA7-DDAADE8AF1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BF37F3-05D9-4F1B-9EC8-4C7FB14E5092}" type="pres">
      <dgm:prSet presAssocID="{A574F787-37B6-4016-8DA7-DDAADE8AF1EA}" presName="negativeSpace" presStyleCnt="0"/>
      <dgm:spPr/>
    </dgm:pt>
    <dgm:pt modelId="{6D78FA04-5873-49EF-8536-4EDB56088233}" type="pres">
      <dgm:prSet presAssocID="{A574F787-37B6-4016-8DA7-DDAADE8AF1EA}" presName="childText" presStyleLbl="conFgAcc1" presStyleIdx="0" presStyleCnt="4">
        <dgm:presLayoutVars>
          <dgm:bulletEnabled val="1"/>
        </dgm:presLayoutVars>
      </dgm:prSet>
      <dgm:spPr/>
    </dgm:pt>
    <dgm:pt modelId="{FC813BC5-7EDD-4B5B-B228-94154B03DDB5}" type="pres">
      <dgm:prSet presAssocID="{5D93E069-A7EC-4212-8E36-EED3C73B2E6B}" presName="spaceBetweenRectangles" presStyleCnt="0"/>
      <dgm:spPr/>
    </dgm:pt>
    <dgm:pt modelId="{F4D29B92-E0D5-4BB6-9DF8-B8146FE20BFA}" type="pres">
      <dgm:prSet presAssocID="{E7408BE6-C8FF-431C-8AD1-4C44D0D86023}" presName="parentLin" presStyleCnt="0"/>
      <dgm:spPr/>
    </dgm:pt>
    <dgm:pt modelId="{182E7796-B92B-41E7-9877-16D1C2C946FD}" type="pres">
      <dgm:prSet presAssocID="{E7408BE6-C8FF-431C-8AD1-4C44D0D86023}" presName="parentLeftMargin" presStyleLbl="node1" presStyleIdx="0" presStyleCnt="4"/>
      <dgm:spPr/>
    </dgm:pt>
    <dgm:pt modelId="{3AEBAF8F-23D7-41E1-8E7A-9C6435DDC8AD}" type="pres">
      <dgm:prSet presAssocID="{E7408BE6-C8FF-431C-8AD1-4C44D0D860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2EABCF-BECD-44AF-B67F-0BE2E0DEE3B5}" type="pres">
      <dgm:prSet presAssocID="{E7408BE6-C8FF-431C-8AD1-4C44D0D86023}" presName="negativeSpace" presStyleCnt="0"/>
      <dgm:spPr/>
    </dgm:pt>
    <dgm:pt modelId="{38ACB444-7AF0-4948-82BA-FBE966BCCF02}" type="pres">
      <dgm:prSet presAssocID="{E7408BE6-C8FF-431C-8AD1-4C44D0D86023}" presName="childText" presStyleLbl="conFgAcc1" presStyleIdx="1" presStyleCnt="4">
        <dgm:presLayoutVars>
          <dgm:bulletEnabled val="1"/>
        </dgm:presLayoutVars>
      </dgm:prSet>
      <dgm:spPr/>
    </dgm:pt>
    <dgm:pt modelId="{227EBCD1-3ACD-4791-9686-96113A83D8F8}" type="pres">
      <dgm:prSet presAssocID="{82E42F4E-4E4D-46FF-9802-90A137444F76}" presName="spaceBetweenRectangles" presStyleCnt="0"/>
      <dgm:spPr/>
    </dgm:pt>
    <dgm:pt modelId="{4334F4D9-BEF2-48B0-8856-BAABC113C4BB}" type="pres">
      <dgm:prSet presAssocID="{4B2937EC-3461-486F-8D97-261C3E858847}" presName="parentLin" presStyleCnt="0"/>
      <dgm:spPr/>
    </dgm:pt>
    <dgm:pt modelId="{AA29E0DB-C80E-43D1-A2C7-FAA31AE5B2C1}" type="pres">
      <dgm:prSet presAssocID="{4B2937EC-3461-486F-8D97-261C3E858847}" presName="parentLeftMargin" presStyleLbl="node1" presStyleIdx="1" presStyleCnt="4"/>
      <dgm:spPr/>
    </dgm:pt>
    <dgm:pt modelId="{91CBE673-C7E3-41C7-8219-2AD4EEAFEA35}" type="pres">
      <dgm:prSet presAssocID="{4B2937EC-3461-486F-8D97-261C3E8588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7C16CD-1661-4463-B995-1DBD3DC2B7F7}" type="pres">
      <dgm:prSet presAssocID="{4B2937EC-3461-486F-8D97-261C3E858847}" presName="negativeSpace" presStyleCnt="0"/>
      <dgm:spPr/>
    </dgm:pt>
    <dgm:pt modelId="{73AB0A80-1D2B-48C8-88E2-05103612A620}" type="pres">
      <dgm:prSet presAssocID="{4B2937EC-3461-486F-8D97-261C3E858847}" presName="childText" presStyleLbl="conFgAcc1" presStyleIdx="2" presStyleCnt="4">
        <dgm:presLayoutVars>
          <dgm:bulletEnabled val="1"/>
        </dgm:presLayoutVars>
      </dgm:prSet>
      <dgm:spPr/>
    </dgm:pt>
    <dgm:pt modelId="{B6B9E17B-83C1-4F34-8560-D2401648C913}" type="pres">
      <dgm:prSet presAssocID="{5E5EFDDA-B248-4F60-9A77-5570DA50BC7C}" presName="spaceBetweenRectangles" presStyleCnt="0"/>
      <dgm:spPr/>
    </dgm:pt>
    <dgm:pt modelId="{7A18EC8B-9540-4D2D-A8E3-84C92CED217E}" type="pres">
      <dgm:prSet presAssocID="{BF9883AD-0F0C-449C-9EBD-EE2478F743D7}" presName="parentLin" presStyleCnt="0"/>
      <dgm:spPr/>
    </dgm:pt>
    <dgm:pt modelId="{F2E181C2-D08D-4FBC-A455-92D285A0C99B}" type="pres">
      <dgm:prSet presAssocID="{BF9883AD-0F0C-449C-9EBD-EE2478F743D7}" presName="parentLeftMargin" presStyleLbl="node1" presStyleIdx="2" presStyleCnt="4"/>
      <dgm:spPr/>
    </dgm:pt>
    <dgm:pt modelId="{737134B7-7446-46C9-9079-7F87C019210B}" type="pres">
      <dgm:prSet presAssocID="{BF9883AD-0F0C-449C-9EBD-EE2478F743D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68B55DF-BBFE-4E78-8F8A-0AC78E9491E3}" type="pres">
      <dgm:prSet presAssocID="{BF9883AD-0F0C-449C-9EBD-EE2478F743D7}" presName="negativeSpace" presStyleCnt="0"/>
      <dgm:spPr/>
    </dgm:pt>
    <dgm:pt modelId="{806B1D31-0CF9-42FF-B1C4-6E0164D6F315}" type="pres">
      <dgm:prSet presAssocID="{BF9883AD-0F0C-449C-9EBD-EE2478F743D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6FB3703-8558-4291-B7EC-C5C8F2165A9D}" srcId="{5BD29482-E2CE-4EBF-9480-64E202665E53}" destId="{E7408BE6-C8FF-431C-8AD1-4C44D0D86023}" srcOrd="1" destOrd="0" parTransId="{DAD74A3D-A9CC-48B2-9EB9-09F20652EB48}" sibTransId="{82E42F4E-4E4D-46FF-9802-90A137444F76}"/>
    <dgm:cxn modelId="{25340012-34F1-4A43-B3FE-CBDFF9FCD0CE}" type="presOf" srcId="{2480E367-AABB-4AA2-964A-B9561FB53BB7}" destId="{38ACB444-7AF0-4948-82BA-FBE966BCCF02}" srcOrd="0" destOrd="0" presId="urn:microsoft.com/office/officeart/2005/8/layout/list1"/>
    <dgm:cxn modelId="{C1CD2813-8047-4ACB-ABF0-7240DA51F4DB}" type="presOf" srcId="{BF9883AD-0F0C-449C-9EBD-EE2478F743D7}" destId="{737134B7-7446-46C9-9079-7F87C019210B}" srcOrd="1" destOrd="0" presId="urn:microsoft.com/office/officeart/2005/8/layout/list1"/>
    <dgm:cxn modelId="{95216E1C-8A11-458B-A450-B1D87706E396}" type="presOf" srcId="{A574F787-37B6-4016-8DA7-DDAADE8AF1EA}" destId="{287D2C89-5283-4A52-8D94-F3F0A5A632F1}" srcOrd="0" destOrd="0" presId="urn:microsoft.com/office/officeart/2005/8/layout/list1"/>
    <dgm:cxn modelId="{534FA923-03A3-4541-AAD0-C8A04B21D141}" type="presOf" srcId="{080404CA-6650-4180-B0C0-1786A3D54811}" destId="{806B1D31-0CF9-42FF-B1C4-6E0164D6F315}" srcOrd="0" destOrd="3" presId="urn:microsoft.com/office/officeart/2005/8/layout/list1"/>
    <dgm:cxn modelId="{DBCF602E-7B36-449C-BA6A-838E2A553735}" type="presOf" srcId="{E9F6C044-6A77-443D-8CE0-EB19D6E2A8CD}" destId="{806B1D31-0CF9-42FF-B1C4-6E0164D6F315}" srcOrd="0" destOrd="1" presId="urn:microsoft.com/office/officeart/2005/8/layout/list1"/>
    <dgm:cxn modelId="{E4DB8F3B-BA69-4EC9-BD9F-89089ECDAA52}" srcId="{4B2937EC-3461-486F-8D97-261C3E858847}" destId="{58F81459-86EF-4B8D-B6E4-FEF0CFD4FAAE}" srcOrd="1" destOrd="0" parTransId="{263BC89C-A31E-4E75-9D8F-8FAF76ABD6E4}" sibTransId="{967F160E-13F7-4144-B0BC-DD719EE7DB1D}"/>
    <dgm:cxn modelId="{0367685D-F71B-4BC6-88D0-3AFD2CBB456C}" srcId="{5BD29482-E2CE-4EBF-9480-64E202665E53}" destId="{A574F787-37B6-4016-8DA7-DDAADE8AF1EA}" srcOrd="0" destOrd="0" parTransId="{034E7705-A60C-4B3D-8E13-585092CA84A7}" sibTransId="{5D93E069-A7EC-4212-8E36-EED3C73B2E6B}"/>
    <dgm:cxn modelId="{02AD8E61-0CD2-406E-BBC0-596C4E40E7B0}" type="presOf" srcId="{4FDEF37D-4FD8-41EE-A9DC-00F66DC0956B}" destId="{806B1D31-0CF9-42FF-B1C4-6E0164D6F315}" srcOrd="0" destOrd="2" presId="urn:microsoft.com/office/officeart/2005/8/layout/list1"/>
    <dgm:cxn modelId="{13BD3962-C390-4B44-AF4C-F3F563739917}" srcId="{BF9883AD-0F0C-449C-9EBD-EE2478F743D7}" destId="{810249B0-DE14-437D-81D4-51F254E52250}" srcOrd="2" destOrd="0" parTransId="{49EAA9B5-D7C5-4828-B109-7D12B319D18A}" sibTransId="{D54FF96A-24B4-4989-B861-1187733FB33A}"/>
    <dgm:cxn modelId="{FBF83A62-49C0-4C23-93A3-3B0DD17ECD72}" srcId="{4B2937EC-3461-486F-8D97-261C3E858847}" destId="{3DE544F3-97E5-4354-98FF-13E20C62F004}" srcOrd="0" destOrd="0" parTransId="{E8072150-A0F9-4038-96A2-96FC0E59194B}" sibTransId="{608CAA92-DD02-4FD7-B061-AD820955B192}"/>
    <dgm:cxn modelId="{6F207146-FF5E-4E1D-9362-66B6C0929CC5}" srcId="{E9F6C044-6A77-443D-8CE0-EB19D6E2A8CD}" destId="{4FDEF37D-4FD8-41EE-A9DC-00F66DC0956B}" srcOrd="0" destOrd="0" parTransId="{E30A2442-493B-48EF-949F-574746FA028C}" sibTransId="{00227CDA-3C21-47D8-A6CF-9EEB4803E727}"/>
    <dgm:cxn modelId="{2B89D048-69A3-4EA9-9FEC-ED201AE0FB47}" type="presOf" srcId="{4B2937EC-3461-486F-8D97-261C3E858847}" destId="{91CBE673-C7E3-41C7-8219-2AD4EEAFEA35}" srcOrd="1" destOrd="0" presId="urn:microsoft.com/office/officeart/2005/8/layout/list1"/>
    <dgm:cxn modelId="{2B31B04E-6643-4115-BF1A-D2A308B362F9}" srcId="{E9F6C044-6A77-443D-8CE0-EB19D6E2A8CD}" destId="{080404CA-6650-4180-B0C0-1786A3D54811}" srcOrd="1" destOrd="0" parTransId="{F0991A8F-C767-4896-AD39-A4B48A28FD4C}" sibTransId="{D1007604-52EA-4DE9-BC0E-7ED3AB3B39A5}"/>
    <dgm:cxn modelId="{7A77566F-2342-4FFB-8D10-E38B00878BC2}" srcId="{A574F787-37B6-4016-8DA7-DDAADE8AF1EA}" destId="{893AEE4B-ABFB-4A72-B2AD-9C48C40E4DCF}" srcOrd="0" destOrd="0" parTransId="{6B275D22-27A3-4D14-82C4-A8F494D8F427}" sibTransId="{96356E05-5A54-4D3E-864C-81F2F5EA1B03}"/>
    <dgm:cxn modelId="{F4487350-259B-4345-ABD6-31B12423A159}" type="presOf" srcId="{BF9883AD-0F0C-449C-9EBD-EE2478F743D7}" destId="{F2E181C2-D08D-4FBC-A455-92D285A0C99B}" srcOrd="0" destOrd="0" presId="urn:microsoft.com/office/officeart/2005/8/layout/list1"/>
    <dgm:cxn modelId="{52027E86-DFDC-4A6F-9CBE-B779EA8DD1E7}" type="presOf" srcId="{3DE544F3-97E5-4354-98FF-13E20C62F004}" destId="{73AB0A80-1D2B-48C8-88E2-05103612A620}" srcOrd="0" destOrd="0" presId="urn:microsoft.com/office/officeart/2005/8/layout/list1"/>
    <dgm:cxn modelId="{89628C87-BDD9-4654-B041-DA07DC6B5FED}" type="presOf" srcId="{5BD29482-E2CE-4EBF-9480-64E202665E53}" destId="{B8636C64-4778-4C97-9A40-4E73BB70C767}" srcOrd="0" destOrd="0" presId="urn:microsoft.com/office/officeart/2005/8/layout/list1"/>
    <dgm:cxn modelId="{DDB19F97-DCA4-44DB-8532-11F2D7D51DF4}" srcId="{BF9883AD-0F0C-449C-9EBD-EE2478F743D7}" destId="{E9F6C044-6A77-443D-8CE0-EB19D6E2A8CD}" srcOrd="1" destOrd="0" parTransId="{10CE9015-0F43-495D-9268-DCADF8209E88}" sibTransId="{7E8A594D-7608-4AB0-BE7A-21E58EB5D4B3}"/>
    <dgm:cxn modelId="{4866B599-554C-47B2-AF93-51C589858080}" type="presOf" srcId="{E7408BE6-C8FF-431C-8AD1-4C44D0D86023}" destId="{182E7796-B92B-41E7-9877-16D1C2C946FD}" srcOrd="0" destOrd="0" presId="urn:microsoft.com/office/officeart/2005/8/layout/list1"/>
    <dgm:cxn modelId="{E704E1AD-C9AF-4B82-A55E-016A353D86FE}" type="presOf" srcId="{58F81459-86EF-4B8D-B6E4-FEF0CFD4FAAE}" destId="{73AB0A80-1D2B-48C8-88E2-05103612A620}" srcOrd="0" destOrd="1" presId="urn:microsoft.com/office/officeart/2005/8/layout/list1"/>
    <dgm:cxn modelId="{C9E9B7B0-91BC-4734-A19D-EC30B092C770}" type="presOf" srcId="{A574F787-37B6-4016-8DA7-DDAADE8AF1EA}" destId="{D299F15A-3CFC-47C4-9664-572E713A5E3A}" srcOrd="1" destOrd="0" presId="urn:microsoft.com/office/officeart/2005/8/layout/list1"/>
    <dgm:cxn modelId="{B14D0FB2-9B84-4FFA-B5A4-FE101F1BD3B8}" type="presOf" srcId="{227E2B01-5F3A-4F62-A079-7B9C1309EEE8}" destId="{806B1D31-0CF9-42FF-B1C4-6E0164D6F315}" srcOrd="0" destOrd="0" presId="urn:microsoft.com/office/officeart/2005/8/layout/list1"/>
    <dgm:cxn modelId="{D7749CBF-871F-4A0E-BC5E-6C0E6C217F09}" type="presOf" srcId="{E7408BE6-C8FF-431C-8AD1-4C44D0D86023}" destId="{3AEBAF8F-23D7-41E1-8E7A-9C6435DDC8AD}" srcOrd="1" destOrd="0" presId="urn:microsoft.com/office/officeart/2005/8/layout/list1"/>
    <dgm:cxn modelId="{AB0798CF-CB11-47B1-9F14-659FBAFDAD69}" srcId="{BF9883AD-0F0C-449C-9EBD-EE2478F743D7}" destId="{227E2B01-5F3A-4F62-A079-7B9C1309EEE8}" srcOrd="0" destOrd="0" parTransId="{DE750EC4-8EB7-4CC0-9001-5AFED9C769C6}" sibTransId="{E93A94C4-0B8A-4209-B754-DED6C3151B82}"/>
    <dgm:cxn modelId="{F7BFF0CF-CDF6-4FEB-AC9D-39DEE22B3767}" srcId="{5BD29482-E2CE-4EBF-9480-64E202665E53}" destId="{BF9883AD-0F0C-449C-9EBD-EE2478F743D7}" srcOrd="3" destOrd="0" parTransId="{19A829DF-6B9E-4A7E-80E6-F211B6609A93}" sibTransId="{DAB1DC5E-0BCF-43C1-93A6-20FF8B47960A}"/>
    <dgm:cxn modelId="{C67C58D1-05B9-469C-80AF-50679AD50E55}" type="presOf" srcId="{4B2937EC-3461-486F-8D97-261C3E858847}" destId="{AA29E0DB-C80E-43D1-A2C7-FAA31AE5B2C1}" srcOrd="0" destOrd="0" presId="urn:microsoft.com/office/officeart/2005/8/layout/list1"/>
    <dgm:cxn modelId="{D45500D9-8F6F-4FD5-B675-5D5FB509B31F}" srcId="{E7408BE6-C8FF-431C-8AD1-4C44D0D86023}" destId="{2480E367-AABB-4AA2-964A-B9561FB53BB7}" srcOrd="0" destOrd="0" parTransId="{51DB9B6B-2D1D-4E20-8EA6-770580311712}" sibTransId="{DA8A04AB-25EB-45FE-9562-FC8ECA0BEE50}"/>
    <dgm:cxn modelId="{A6D48BE9-81ED-45BF-8124-EB4FE2C0CEE4}" type="presOf" srcId="{810249B0-DE14-437D-81D4-51F254E52250}" destId="{806B1D31-0CF9-42FF-B1C4-6E0164D6F315}" srcOrd="0" destOrd="4" presId="urn:microsoft.com/office/officeart/2005/8/layout/list1"/>
    <dgm:cxn modelId="{A70CC0F8-B12D-479A-A621-8C4B53A0D311}" type="presOf" srcId="{893AEE4B-ABFB-4A72-B2AD-9C48C40E4DCF}" destId="{6D78FA04-5873-49EF-8536-4EDB56088233}" srcOrd="0" destOrd="0" presId="urn:microsoft.com/office/officeart/2005/8/layout/list1"/>
    <dgm:cxn modelId="{73DAF7FE-81A0-4CA2-9E39-6A740A90EC29}" srcId="{5BD29482-E2CE-4EBF-9480-64E202665E53}" destId="{4B2937EC-3461-486F-8D97-261C3E858847}" srcOrd="2" destOrd="0" parTransId="{5ADA5198-8657-4465-A2E5-4613C8D8D43F}" sibTransId="{5E5EFDDA-B248-4F60-9A77-5570DA50BC7C}"/>
    <dgm:cxn modelId="{A0358D38-2F44-43AB-80E0-8EDBE228F68D}" type="presParOf" srcId="{B8636C64-4778-4C97-9A40-4E73BB70C767}" destId="{35893C6C-AFEE-4B69-B6BF-4EB3CC58582E}" srcOrd="0" destOrd="0" presId="urn:microsoft.com/office/officeart/2005/8/layout/list1"/>
    <dgm:cxn modelId="{4EBED6B2-9C86-4C05-97B4-5D29E676A45B}" type="presParOf" srcId="{35893C6C-AFEE-4B69-B6BF-4EB3CC58582E}" destId="{287D2C89-5283-4A52-8D94-F3F0A5A632F1}" srcOrd="0" destOrd="0" presId="urn:microsoft.com/office/officeart/2005/8/layout/list1"/>
    <dgm:cxn modelId="{B0239B63-DFA9-43A7-AF3A-858367FC5DB8}" type="presParOf" srcId="{35893C6C-AFEE-4B69-B6BF-4EB3CC58582E}" destId="{D299F15A-3CFC-47C4-9664-572E713A5E3A}" srcOrd="1" destOrd="0" presId="urn:microsoft.com/office/officeart/2005/8/layout/list1"/>
    <dgm:cxn modelId="{D5D74A3E-28C0-4222-B764-8E36D38E825B}" type="presParOf" srcId="{B8636C64-4778-4C97-9A40-4E73BB70C767}" destId="{79BF37F3-05D9-4F1B-9EC8-4C7FB14E5092}" srcOrd="1" destOrd="0" presId="urn:microsoft.com/office/officeart/2005/8/layout/list1"/>
    <dgm:cxn modelId="{8C7AAA6E-D05D-4A19-9803-9F8083CD5DC5}" type="presParOf" srcId="{B8636C64-4778-4C97-9A40-4E73BB70C767}" destId="{6D78FA04-5873-49EF-8536-4EDB56088233}" srcOrd="2" destOrd="0" presId="urn:microsoft.com/office/officeart/2005/8/layout/list1"/>
    <dgm:cxn modelId="{C1DA5B53-2AEA-4AC2-BDA0-3EF4D588FB74}" type="presParOf" srcId="{B8636C64-4778-4C97-9A40-4E73BB70C767}" destId="{FC813BC5-7EDD-4B5B-B228-94154B03DDB5}" srcOrd="3" destOrd="0" presId="urn:microsoft.com/office/officeart/2005/8/layout/list1"/>
    <dgm:cxn modelId="{EB736BC8-C0C3-4F20-88A6-CEE0F0CB3233}" type="presParOf" srcId="{B8636C64-4778-4C97-9A40-4E73BB70C767}" destId="{F4D29B92-E0D5-4BB6-9DF8-B8146FE20BFA}" srcOrd="4" destOrd="0" presId="urn:microsoft.com/office/officeart/2005/8/layout/list1"/>
    <dgm:cxn modelId="{01BDFD58-95A0-4777-87AB-0F6542AFFD0A}" type="presParOf" srcId="{F4D29B92-E0D5-4BB6-9DF8-B8146FE20BFA}" destId="{182E7796-B92B-41E7-9877-16D1C2C946FD}" srcOrd="0" destOrd="0" presId="urn:microsoft.com/office/officeart/2005/8/layout/list1"/>
    <dgm:cxn modelId="{3EA6AD52-29F0-4FD9-B91D-C99E17449AE4}" type="presParOf" srcId="{F4D29B92-E0D5-4BB6-9DF8-B8146FE20BFA}" destId="{3AEBAF8F-23D7-41E1-8E7A-9C6435DDC8AD}" srcOrd="1" destOrd="0" presId="urn:microsoft.com/office/officeart/2005/8/layout/list1"/>
    <dgm:cxn modelId="{214E57D9-B3D5-4AB3-A8D9-EDAA39894C32}" type="presParOf" srcId="{B8636C64-4778-4C97-9A40-4E73BB70C767}" destId="{3B2EABCF-BECD-44AF-B67F-0BE2E0DEE3B5}" srcOrd="5" destOrd="0" presId="urn:microsoft.com/office/officeart/2005/8/layout/list1"/>
    <dgm:cxn modelId="{DDE76F83-DAFB-4749-A1F5-098182DF6750}" type="presParOf" srcId="{B8636C64-4778-4C97-9A40-4E73BB70C767}" destId="{38ACB444-7AF0-4948-82BA-FBE966BCCF02}" srcOrd="6" destOrd="0" presId="urn:microsoft.com/office/officeart/2005/8/layout/list1"/>
    <dgm:cxn modelId="{EE783C36-DB39-4E5B-BEB1-A0AB02B11042}" type="presParOf" srcId="{B8636C64-4778-4C97-9A40-4E73BB70C767}" destId="{227EBCD1-3ACD-4791-9686-96113A83D8F8}" srcOrd="7" destOrd="0" presId="urn:microsoft.com/office/officeart/2005/8/layout/list1"/>
    <dgm:cxn modelId="{36CD39EF-5B2C-4F49-9481-7914FA74D75C}" type="presParOf" srcId="{B8636C64-4778-4C97-9A40-4E73BB70C767}" destId="{4334F4D9-BEF2-48B0-8856-BAABC113C4BB}" srcOrd="8" destOrd="0" presId="urn:microsoft.com/office/officeart/2005/8/layout/list1"/>
    <dgm:cxn modelId="{DDDD4C38-3A35-4F73-B3AC-21138FE50608}" type="presParOf" srcId="{4334F4D9-BEF2-48B0-8856-BAABC113C4BB}" destId="{AA29E0DB-C80E-43D1-A2C7-FAA31AE5B2C1}" srcOrd="0" destOrd="0" presId="urn:microsoft.com/office/officeart/2005/8/layout/list1"/>
    <dgm:cxn modelId="{137CCB86-2D9F-4E55-8573-490AB800153A}" type="presParOf" srcId="{4334F4D9-BEF2-48B0-8856-BAABC113C4BB}" destId="{91CBE673-C7E3-41C7-8219-2AD4EEAFEA35}" srcOrd="1" destOrd="0" presId="urn:microsoft.com/office/officeart/2005/8/layout/list1"/>
    <dgm:cxn modelId="{6C0B2CE4-614E-4355-96C7-5F04CFF46AF2}" type="presParOf" srcId="{B8636C64-4778-4C97-9A40-4E73BB70C767}" destId="{F27C16CD-1661-4463-B995-1DBD3DC2B7F7}" srcOrd="9" destOrd="0" presId="urn:microsoft.com/office/officeart/2005/8/layout/list1"/>
    <dgm:cxn modelId="{B1240C29-0C80-4A90-AA75-156F55F53E8A}" type="presParOf" srcId="{B8636C64-4778-4C97-9A40-4E73BB70C767}" destId="{73AB0A80-1D2B-48C8-88E2-05103612A620}" srcOrd="10" destOrd="0" presId="urn:microsoft.com/office/officeart/2005/8/layout/list1"/>
    <dgm:cxn modelId="{FFAC9324-29B4-42C1-A8F3-FBF43F578274}" type="presParOf" srcId="{B8636C64-4778-4C97-9A40-4E73BB70C767}" destId="{B6B9E17B-83C1-4F34-8560-D2401648C913}" srcOrd="11" destOrd="0" presId="urn:microsoft.com/office/officeart/2005/8/layout/list1"/>
    <dgm:cxn modelId="{C3F7D890-787B-4851-8BEB-30F70659AEDA}" type="presParOf" srcId="{B8636C64-4778-4C97-9A40-4E73BB70C767}" destId="{7A18EC8B-9540-4D2D-A8E3-84C92CED217E}" srcOrd="12" destOrd="0" presId="urn:microsoft.com/office/officeart/2005/8/layout/list1"/>
    <dgm:cxn modelId="{B0453FC8-9D35-451A-9BE4-98ADEC6ADF57}" type="presParOf" srcId="{7A18EC8B-9540-4D2D-A8E3-84C92CED217E}" destId="{F2E181C2-D08D-4FBC-A455-92D285A0C99B}" srcOrd="0" destOrd="0" presId="urn:microsoft.com/office/officeart/2005/8/layout/list1"/>
    <dgm:cxn modelId="{D4665FA3-081E-4854-8E09-976954FE4306}" type="presParOf" srcId="{7A18EC8B-9540-4D2D-A8E3-84C92CED217E}" destId="{737134B7-7446-46C9-9079-7F87C019210B}" srcOrd="1" destOrd="0" presId="urn:microsoft.com/office/officeart/2005/8/layout/list1"/>
    <dgm:cxn modelId="{FAD55FA8-719F-4897-BEEC-18C6390687D6}" type="presParOf" srcId="{B8636C64-4778-4C97-9A40-4E73BB70C767}" destId="{668B55DF-BBFE-4E78-8F8A-0AC78E9491E3}" srcOrd="13" destOrd="0" presId="urn:microsoft.com/office/officeart/2005/8/layout/list1"/>
    <dgm:cxn modelId="{97D31BBB-8836-4B53-BF6B-D3C8550065FE}" type="presParOf" srcId="{B8636C64-4778-4C97-9A40-4E73BB70C767}" destId="{806B1D31-0CF9-42FF-B1C4-6E0164D6F31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F52C20-DF02-4CDD-AD59-A86AAC12EFA0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7B156E0-F006-48EA-9CB6-8D4E7EC1ECA4}">
      <dgm:prSet custT="1"/>
      <dgm:spPr/>
      <dgm:t>
        <a:bodyPr/>
        <a:lstStyle/>
        <a:p>
          <a:r>
            <a:rPr lang="en-US" sz="1400" b="0" i="0" baseline="0" dirty="0"/>
            <a:t>Prometheus provides a functional expression language called </a:t>
          </a:r>
          <a:r>
            <a:rPr lang="en-US" sz="1400" b="0" i="0" baseline="0" dirty="0" err="1"/>
            <a:t>PromQL</a:t>
          </a:r>
          <a:endParaRPr lang="en-US" sz="1400" dirty="0"/>
        </a:p>
      </dgm:t>
    </dgm:pt>
    <dgm:pt modelId="{122CEB03-8C14-450B-B043-B74BC38DB91B}" type="parTrans" cxnId="{CBCD2552-C074-4688-A876-21E34232FA0C}">
      <dgm:prSet/>
      <dgm:spPr/>
      <dgm:t>
        <a:bodyPr/>
        <a:lstStyle/>
        <a:p>
          <a:endParaRPr lang="en-US" sz="2000"/>
        </a:p>
      </dgm:t>
    </dgm:pt>
    <dgm:pt modelId="{DBA01565-18FB-4BF3-97C6-BDFF06F1A95D}" type="sibTrans" cxnId="{CBCD2552-C074-4688-A876-21E34232FA0C}">
      <dgm:prSet/>
      <dgm:spPr/>
      <dgm:t>
        <a:bodyPr/>
        <a:lstStyle/>
        <a:p>
          <a:endParaRPr lang="en-US" sz="2000"/>
        </a:p>
      </dgm:t>
    </dgm:pt>
    <dgm:pt modelId="{F50FDD0F-5961-4D88-8D05-676DCDB498F5}">
      <dgm:prSet custT="1"/>
      <dgm:spPr/>
      <dgm:t>
        <a:bodyPr/>
        <a:lstStyle/>
        <a:p>
          <a:r>
            <a:rPr lang="en-US" sz="1400" b="0" i="0" baseline="0" dirty="0"/>
            <a:t>Provides built in operators and functions</a:t>
          </a:r>
          <a:endParaRPr lang="en-US" sz="1400" dirty="0"/>
        </a:p>
      </dgm:t>
    </dgm:pt>
    <dgm:pt modelId="{6109B738-C146-498A-B000-C1C58C9076CE}" type="parTrans" cxnId="{7E079431-E68E-4493-9A3F-B82043B44292}">
      <dgm:prSet/>
      <dgm:spPr/>
      <dgm:t>
        <a:bodyPr/>
        <a:lstStyle/>
        <a:p>
          <a:endParaRPr lang="en-US" sz="2000"/>
        </a:p>
      </dgm:t>
    </dgm:pt>
    <dgm:pt modelId="{3F07F19B-953F-46AA-A38C-B6ABA6250018}" type="sibTrans" cxnId="{7E079431-E68E-4493-9A3F-B82043B44292}">
      <dgm:prSet/>
      <dgm:spPr/>
      <dgm:t>
        <a:bodyPr/>
        <a:lstStyle/>
        <a:p>
          <a:endParaRPr lang="en-US" sz="2000"/>
        </a:p>
      </dgm:t>
    </dgm:pt>
    <dgm:pt modelId="{6C9A99AA-52E3-423D-8DB6-1570EFADEFD0}">
      <dgm:prSet custT="1"/>
      <dgm:spPr/>
      <dgm:t>
        <a:bodyPr/>
        <a:lstStyle/>
        <a:p>
          <a:r>
            <a:rPr lang="en-US" sz="1400" b="0" i="0" baseline="0" dirty="0"/>
            <a:t>Vector-based calculations like Excel</a:t>
          </a:r>
          <a:endParaRPr lang="en-US" sz="1400" dirty="0"/>
        </a:p>
      </dgm:t>
    </dgm:pt>
    <dgm:pt modelId="{5E559838-2E8A-4D47-A354-1F1B668F0236}" type="parTrans" cxnId="{1B509112-D095-45B9-8506-46C3F08BA995}">
      <dgm:prSet/>
      <dgm:spPr/>
      <dgm:t>
        <a:bodyPr/>
        <a:lstStyle/>
        <a:p>
          <a:endParaRPr lang="en-US" sz="2000"/>
        </a:p>
      </dgm:t>
    </dgm:pt>
    <dgm:pt modelId="{E24F1E86-14D8-4C7C-8933-49A3480CBE2A}" type="sibTrans" cxnId="{1B509112-D095-45B9-8506-46C3F08BA995}">
      <dgm:prSet/>
      <dgm:spPr/>
      <dgm:t>
        <a:bodyPr/>
        <a:lstStyle/>
        <a:p>
          <a:endParaRPr lang="en-US" sz="2000"/>
        </a:p>
      </dgm:t>
    </dgm:pt>
    <dgm:pt modelId="{5180D9F3-3C7F-4C81-9C7C-F8C63CC0913F}">
      <dgm:prSet custT="1"/>
      <dgm:spPr/>
      <dgm:t>
        <a:bodyPr/>
        <a:lstStyle/>
        <a:p>
          <a:r>
            <a:rPr lang="en-US" sz="1400" b="0" i="0" baseline="0" dirty="0"/>
            <a:t>Expressions over time-series vectors</a:t>
          </a:r>
          <a:endParaRPr lang="en-US" sz="1400" dirty="0"/>
        </a:p>
      </dgm:t>
    </dgm:pt>
    <dgm:pt modelId="{0567D815-6F25-43FF-9D82-708CB3E81174}" type="parTrans" cxnId="{B8A3C7FD-23B0-4FA3-94DA-F21498907769}">
      <dgm:prSet/>
      <dgm:spPr/>
      <dgm:t>
        <a:bodyPr/>
        <a:lstStyle/>
        <a:p>
          <a:endParaRPr lang="en-US" sz="2000"/>
        </a:p>
      </dgm:t>
    </dgm:pt>
    <dgm:pt modelId="{7532E53C-E408-43DD-8592-8F9A4EA68271}" type="sibTrans" cxnId="{B8A3C7FD-23B0-4FA3-94DA-F21498907769}">
      <dgm:prSet/>
      <dgm:spPr/>
      <dgm:t>
        <a:bodyPr/>
        <a:lstStyle/>
        <a:p>
          <a:endParaRPr lang="en-US" sz="2000"/>
        </a:p>
      </dgm:t>
    </dgm:pt>
    <dgm:pt modelId="{310C754E-0256-4E4C-A6F6-C89EE33BAC45}">
      <dgm:prSet custT="1"/>
      <dgm:spPr/>
      <dgm:t>
        <a:bodyPr/>
        <a:lstStyle/>
        <a:p>
          <a:r>
            <a:rPr lang="en-US" sz="1400" b="0" i="0" baseline="0" dirty="0" err="1"/>
            <a:t>PromQL</a:t>
          </a:r>
          <a:r>
            <a:rPr lang="en-US" sz="1400" b="0" i="0" baseline="0" dirty="0"/>
            <a:t> is read-only</a:t>
          </a:r>
          <a:endParaRPr lang="en-US" sz="1400" dirty="0"/>
        </a:p>
      </dgm:t>
    </dgm:pt>
    <dgm:pt modelId="{A89C884F-13B4-4A18-91A5-41B2A5BB2FFA}" type="parTrans" cxnId="{DE536508-FC0E-4AA3-B5F3-2E5158123EFF}">
      <dgm:prSet/>
      <dgm:spPr/>
      <dgm:t>
        <a:bodyPr/>
        <a:lstStyle/>
        <a:p>
          <a:endParaRPr lang="en-US" sz="2000"/>
        </a:p>
      </dgm:t>
    </dgm:pt>
    <dgm:pt modelId="{5DD99D2D-B5E5-4761-99C9-47049B203868}" type="sibTrans" cxnId="{DE536508-FC0E-4AA3-B5F3-2E5158123EFF}">
      <dgm:prSet/>
      <dgm:spPr/>
      <dgm:t>
        <a:bodyPr/>
        <a:lstStyle/>
        <a:p>
          <a:endParaRPr lang="en-US" sz="2000"/>
        </a:p>
      </dgm:t>
    </dgm:pt>
    <dgm:pt modelId="{CFD94997-8D62-494F-9C03-510BA40D93BE}">
      <dgm:prSet custT="1"/>
      <dgm:spPr/>
      <dgm:t>
        <a:bodyPr/>
        <a:lstStyle/>
        <a:p>
          <a:r>
            <a:rPr lang="en-US" sz="1400" b="0" i="0" baseline="0" dirty="0"/>
            <a:t>Example: 100 - (avg by (instance)</a:t>
          </a:r>
          <a:endParaRPr lang="en-US" sz="1300" dirty="0">
            <a:highlight>
              <a:srgbClr val="C0C0C0"/>
            </a:highligh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4546649D-FDD2-463A-80DB-F993DC627794}" type="parTrans" cxnId="{CDFAD9B8-C184-4292-8EBD-5283F2FF5683}">
      <dgm:prSet/>
      <dgm:spPr/>
      <dgm:t>
        <a:bodyPr/>
        <a:lstStyle/>
        <a:p>
          <a:endParaRPr lang="en-US" sz="2000"/>
        </a:p>
      </dgm:t>
    </dgm:pt>
    <dgm:pt modelId="{AF0CFF45-F2DE-406A-BE06-25EC92D98BB3}" type="sibTrans" cxnId="{CDFAD9B8-C184-4292-8EBD-5283F2FF5683}">
      <dgm:prSet/>
      <dgm:spPr/>
      <dgm:t>
        <a:bodyPr/>
        <a:lstStyle/>
        <a:p>
          <a:endParaRPr lang="en-US" sz="2000"/>
        </a:p>
      </dgm:t>
    </dgm:pt>
    <dgm:pt modelId="{438F0772-D2FB-41FC-82C8-53FF26C2FBF6}">
      <dgm:prSet custT="1"/>
      <dgm:spPr/>
      <dgm:t>
        <a:bodyPr/>
        <a:lstStyle/>
        <a:p>
          <a:pPr>
            <a:buNone/>
          </a:pPr>
          <a:r>
            <a:rPr lang="en-US" sz="1200" b="0" i="0" baseline="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(irate(</a:t>
          </a:r>
          <a:r>
            <a:rPr lang="en-US" sz="1200" b="0" i="0" baseline="0" dirty="0" err="1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node_cpu_seconds_total</a:t>
          </a:r>
          <a:r>
            <a:rPr lang="en-US" sz="1200" b="0" i="0" baseline="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{job='</a:t>
          </a:r>
          <a:r>
            <a:rPr lang="en-US" sz="1200" b="0" i="0" baseline="0" dirty="0" err="1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node_exporter',mode</a:t>
          </a:r>
          <a:r>
            <a:rPr lang="en-US" sz="1200" b="0" i="0" baseline="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="idle"}[5m])) * 100) </a:t>
          </a:r>
          <a:endParaRPr lang="en-US" sz="1300" dirty="0">
            <a:highlight>
              <a:srgbClr val="C0C0C0"/>
            </a:highligh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6C785B53-E3FB-4269-8EE4-0131003086B4}" type="parTrans" cxnId="{B2431E57-ABB9-43C8-8321-1880C58B2311}">
      <dgm:prSet/>
      <dgm:spPr/>
      <dgm:t>
        <a:bodyPr/>
        <a:lstStyle/>
        <a:p>
          <a:endParaRPr lang="en-US"/>
        </a:p>
      </dgm:t>
    </dgm:pt>
    <dgm:pt modelId="{6FA7A4EE-BBC2-4B25-B01E-91FC82E1F292}" type="sibTrans" cxnId="{B2431E57-ABB9-43C8-8321-1880C58B2311}">
      <dgm:prSet/>
      <dgm:spPr/>
      <dgm:t>
        <a:bodyPr/>
        <a:lstStyle/>
        <a:p>
          <a:endParaRPr lang="en-US"/>
        </a:p>
      </dgm:t>
    </dgm:pt>
    <dgm:pt modelId="{E385299B-9891-416F-B5B1-754F2FF24A8F}">
      <dgm:prSet custT="1"/>
      <dgm:spPr/>
      <dgm:t>
        <a:bodyPr/>
        <a:lstStyle/>
        <a:p>
          <a:endParaRPr lang="en-US" sz="1300" dirty="0">
            <a:highlight>
              <a:srgbClr val="C0C0C0"/>
            </a:highligh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7C5BABF-BF69-4672-9343-EFF8D29E716A}" type="parTrans" cxnId="{E1FEA65C-89DD-481F-B589-45DDA3EBAE7C}">
      <dgm:prSet/>
      <dgm:spPr/>
      <dgm:t>
        <a:bodyPr/>
        <a:lstStyle/>
        <a:p>
          <a:endParaRPr lang="en-US"/>
        </a:p>
      </dgm:t>
    </dgm:pt>
    <dgm:pt modelId="{7AC1B5EB-3E0C-43E2-A2AF-BFA75DE5AD6E}" type="sibTrans" cxnId="{E1FEA65C-89DD-481F-B589-45DDA3EBAE7C}">
      <dgm:prSet/>
      <dgm:spPr/>
      <dgm:t>
        <a:bodyPr/>
        <a:lstStyle/>
        <a:p>
          <a:endParaRPr lang="en-US"/>
        </a:p>
      </dgm:t>
    </dgm:pt>
    <dgm:pt modelId="{74342767-C536-4F70-9BFA-87C1F7DB75B5}" type="pres">
      <dgm:prSet presAssocID="{39F52C20-DF02-4CDD-AD59-A86AAC12EFA0}" presName="linear" presStyleCnt="0">
        <dgm:presLayoutVars>
          <dgm:dir/>
          <dgm:animLvl val="lvl"/>
          <dgm:resizeHandles val="exact"/>
        </dgm:presLayoutVars>
      </dgm:prSet>
      <dgm:spPr/>
    </dgm:pt>
    <dgm:pt modelId="{B85CCCFA-854F-40C8-B406-DEC80855B09A}" type="pres">
      <dgm:prSet presAssocID="{C7B156E0-F006-48EA-9CB6-8D4E7EC1ECA4}" presName="parentLin" presStyleCnt="0"/>
      <dgm:spPr/>
    </dgm:pt>
    <dgm:pt modelId="{60865E3F-883A-4F1C-BBC9-A2398A26D2F4}" type="pres">
      <dgm:prSet presAssocID="{C7B156E0-F006-48EA-9CB6-8D4E7EC1ECA4}" presName="parentLeftMargin" presStyleLbl="node1" presStyleIdx="0" presStyleCnt="2"/>
      <dgm:spPr/>
    </dgm:pt>
    <dgm:pt modelId="{CF5AC19B-E9D4-46E0-AB8A-FD8BCED37A41}" type="pres">
      <dgm:prSet presAssocID="{C7B156E0-F006-48EA-9CB6-8D4E7EC1ECA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4F79A2-3217-446D-AA81-4431A4DDB4AC}" type="pres">
      <dgm:prSet presAssocID="{C7B156E0-F006-48EA-9CB6-8D4E7EC1ECA4}" presName="negativeSpace" presStyleCnt="0"/>
      <dgm:spPr/>
    </dgm:pt>
    <dgm:pt modelId="{523EF163-8B76-4629-BC57-2B49F30FB069}" type="pres">
      <dgm:prSet presAssocID="{C7B156E0-F006-48EA-9CB6-8D4E7EC1ECA4}" presName="childText" presStyleLbl="conFgAcc1" presStyleIdx="0" presStyleCnt="2">
        <dgm:presLayoutVars>
          <dgm:bulletEnabled val="1"/>
        </dgm:presLayoutVars>
      </dgm:prSet>
      <dgm:spPr/>
    </dgm:pt>
    <dgm:pt modelId="{C585BE8A-E5E9-4DF2-ADA1-27D685FB0BFA}" type="pres">
      <dgm:prSet presAssocID="{DBA01565-18FB-4BF3-97C6-BDFF06F1A95D}" presName="spaceBetweenRectangles" presStyleCnt="0"/>
      <dgm:spPr/>
    </dgm:pt>
    <dgm:pt modelId="{E222DA22-668E-4B36-8007-8353B0C5BD06}" type="pres">
      <dgm:prSet presAssocID="{310C754E-0256-4E4C-A6F6-C89EE33BAC45}" presName="parentLin" presStyleCnt="0"/>
      <dgm:spPr/>
    </dgm:pt>
    <dgm:pt modelId="{60025BA3-DB22-4BBF-A67E-D8C54C4EE4D7}" type="pres">
      <dgm:prSet presAssocID="{310C754E-0256-4E4C-A6F6-C89EE33BAC45}" presName="parentLeftMargin" presStyleLbl="node1" presStyleIdx="0" presStyleCnt="2"/>
      <dgm:spPr/>
    </dgm:pt>
    <dgm:pt modelId="{3989644D-168E-48B5-B0DE-F6CA5C52E15E}" type="pres">
      <dgm:prSet presAssocID="{310C754E-0256-4E4C-A6F6-C89EE33BAC4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B6B3BD-FAB4-4025-A064-706350DB25E4}" type="pres">
      <dgm:prSet presAssocID="{310C754E-0256-4E4C-A6F6-C89EE33BAC45}" presName="negativeSpace" presStyleCnt="0"/>
      <dgm:spPr/>
    </dgm:pt>
    <dgm:pt modelId="{6B2F7842-4077-4E70-9723-257998171A24}" type="pres">
      <dgm:prSet presAssocID="{310C754E-0256-4E4C-A6F6-C89EE33BAC4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B8C507-8EC0-4FE7-8B04-937B781DFC8B}" type="presOf" srcId="{39F52C20-DF02-4CDD-AD59-A86AAC12EFA0}" destId="{74342767-C536-4F70-9BFA-87C1F7DB75B5}" srcOrd="0" destOrd="0" presId="urn:microsoft.com/office/officeart/2005/8/layout/list1"/>
    <dgm:cxn modelId="{88C60208-827F-4FF5-9C83-9B516F3E8555}" type="presOf" srcId="{6C9A99AA-52E3-423D-8DB6-1570EFADEFD0}" destId="{523EF163-8B76-4629-BC57-2B49F30FB069}" srcOrd="0" destOrd="1" presId="urn:microsoft.com/office/officeart/2005/8/layout/list1"/>
    <dgm:cxn modelId="{DE536508-FC0E-4AA3-B5F3-2E5158123EFF}" srcId="{39F52C20-DF02-4CDD-AD59-A86AAC12EFA0}" destId="{310C754E-0256-4E4C-A6F6-C89EE33BAC45}" srcOrd="1" destOrd="0" parTransId="{A89C884F-13B4-4A18-91A5-41B2A5BB2FFA}" sibTransId="{5DD99D2D-B5E5-4761-99C9-47049B203868}"/>
    <dgm:cxn modelId="{196BC00C-6AD9-40F6-BC53-8E17A37B1E78}" type="presOf" srcId="{E385299B-9891-416F-B5B1-754F2FF24A8F}" destId="{6B2F7842-4077-4E70-9723-257998171A24}" srcOrd="0" destOrd="1" presId="urn:microsoft.com/office/officeart/2005/8/layout/list1"/>
    <dgm:cxn modelId="{1B509112-D095-45B9-8506-46C3F08BA995}" srcId="{C7B156E0-F006-48EA-9CB6-8D4E7EC1ECA4}" destId="{6C9A99AA-52E3-423D-8DB6-1570EFADEFD0}" srcOrd="1" destOrd="0" parTransId="{5E559838-2E8A-4D47-A354-1F1B668F0236}" sibTransId="{E24F1E86-14D8-4C7C-8933-49A3480CBE2A}"/>
    <dgm:cxn modelId="{F0770623-B616-4EE3-B056-4F56D1CE4B9C}" type="presOf" srcId="{310C754E-0256-4E4C-A6F6-C89EE33BAC45}" destId="{60025BA3-DB22-4BBF-A67E-D8C54C4EE4D7}" srcOrd="0" destOrd="0" presId="urn:microsoft.com/office/officeart/2005/8/layout/list1"/>
    <dgm:cxn modelId="{7E079431-E68E-4493-9A3F-B82043B44292}" srcId="{C7B156E0-F006-48EA-9CB6-8D4E7EC1ECA4}" destId="{F50FDD0F-5961-4D88-8D05-676DCDB498F5}" srcOrd="0" destOrd="0" parTransId="{6109B738-C146-498A-B000-C1C58C9076CE}" sibTransId="{3F07F19B-953F-46AA-A38C-B6ABA6250018}"/>
    <dgm:cxn modelId="{1061DC3D-3749-4191-999A-B64B12139A06}" type="presOf" srcId="{5180D9F3-3C7F-4C81-9C7C-F8C63CC0913F}" destId="{523EF163-8B76-4629-BC57-2B49F30FB069}" srcOrd="0" destOrd="2" presId="urn:microsoft.com/office/officeart/2005/8/layout/list1"/>
    <dgm:cxn modelId="{E1FEA65C-89DD-481F-B589-45DDA3EBAE7C}" srcId="{310C754E-0256-4E4C-A6F6-C89EE33BAC45}" destId="{E385299B-9891-416F-B5B1-754F2FF24A8F}" srcOrd="1" destOrd="0" parTransId="{D7C5BABF-BF69-4672-9343-EFF8D29E716A}" sibTransId="{7AC1B5EB-3E0C-43E2-A2AF-BFA75DE5AD6E}"/>
    <dgm:cxn modelId="{E366C35F-812C-4302-83FA-971EC41E2DCD}" type="presOf" srcId="{C7B156E0-F006-48EA-9CB6-8D4E7EC1ECA4}" destId="{60865E3F-883A-4F1C-BBC9-A2398A26D2F4}" srcOrd="0" destOrd="0" presId="urn:microsoft.com/office/officeart/2005/8/layout/list1"/>
    <dgm:cxn modelId="{CBCD2552-C074-4688-A876-21E34232FA0C}" srcId="{39F52C20-DF02-4CDD-AD59-A86AAC12EFA0}" destId="{C7B156E0-F006-48EA-9CB6-8D4E7EC1ECA4}" srcOrd="0" destOrd="0" parTransId="{122CEB03-8C14-450B-B043-B74BC38DB91B}" sibTransId="{DBA01565-18FB-4BF3-97C6-BDFF06F1A95D}"/>
    <dgm:cxn modelId="{4E792776-1CFF-4F03-9738-A88EBF7FC29D}" type="presOf" srcId="{310C754E-0256-4E4C-A6F6-C89EE33BAC45}" destId="{3989644D-168E-48B5-B0DE-F6CA5C52E15E}" srcOrd="1" destOrd="0" presId="urn:microsoft.com/office/officeart/2005/8/layout/list1"/>
    <dgm:cxn modelId="{B2431E57-ABB9-43C8-8321-1880C58B2311}" srcId="{310C754E-0256-4E4C-A6F6-C89EE33BAC45}" destId="{438F0772-D2FB-41FC-82C8-53FF26C2FBF6}" srcOrd="2" destOrd="0" parTransId="{6C785B53-E3FB-4269-8EE4-0131003086B4}" sibTransId="{6FA7A4EE-BBC2-4B25-B01E-91FC82E1F292}"/>
    <dgm:cxn modelId="{B4B37B7A-759F-4CA5-9C46-3A1BA8DFD6FF}" type="presOf" srcId="{CFD94997-8D62-494F-9C03-510BA40D93BE}" destId="{6B2F7842-4077-4E70-9723-257998171A24}" srcOrd="0" destOrd="0" presId="urn:microsoft.com/office/officeart/2005/8/layout/list1"/>
    <dgm:cxn modelId="{91137A7C-0AA0-4AC2-A0F9-E1483EDA639A}" type="presOf" srcId="{F50FDD0F-5961-4D88-8D05-676DCDB498F5}" destId="{523EF163-8B76-4629-BC57-2B49F30FB069}" srcOrd="0" destOrd="0" presId="urn:microsoft.com/office/officeart/2005/8/layout/list1"/>
    <dgm:cxn modelId="{F7F54A91-B5F5-4134-9EC1-561EF7C12881}" type="presOf" srcId="{C7B156E0-F006-48EA-9CB6-8D4E7EC1ECA4}" destId="{CF5AC19B-E9D4-46E0-AB8A-FD8BCED37A41}" srcOrd="1" destOrd="0" presId="urn:microsoft.com/office/officeart/2005/8/layout/list1"/>
    <dgm:cxn modelId="{CDFAD9B8-C184-4292-8EBD-5283F2FF5683}" srcId="{310C754E-0256-4E4C-A6F6-C89EE33BAC45}" destId="{CFD94997-8D62-494F-9C03-510BA40D93BE}" srcOrd="0" destOrd="0" parTransId="{4546649D-FDD2-463A-80DB-F993DC627794}" sibTransId="{AF0CFF45-F2DE-406A-BE06-25EC92D98BB3}"/>
    <dgm:cxn modelId="{505D57F0-3E74-4826-9664-0D8C63D0A74F}" type="presOf" srcId="{438F0772-D2FB-41FC-82C8-53FF26C2FBF6}" destId="{6B2F7842-4077-4E70-9723-257998171A24}" srcOrd="0" destOrd="2" presId="urn:microsoft.com/office/officeart/2005/8/layout/list1"/>
    <dgm:cxn modelId="{B8A3C7FD-23B0-4FA3-94DA-F21498907769}" srcId="{C7B156E0-F006-48EA-9CB6-8D4E7EC1ECA4}" destId="{5180D9F3-3C7F-4C81-9C7C-F8C63CC0913F}" srcOrd="2" destOrd="0" parTransId="{0567D815-6F25-43FF-9D82-708CB3E81174}" sibTransId="{7532E53C-E408-43DD-8592-8F9A4EA68271}"/>
    <dgm:cxn modelId="{74ADC4F5-3D8D-4C97-AAC7-F2C910E98091}" type="presParOf" srcId="{74342767-C536-4F70-9BFA-87C1F7DB75B5}" destId="{B85CCCFA-854F-40C8-B406-DEC80855B09A}" srcOrd="0" destOrd="0" presId="urn:microsoft.com/office/officeart/2005/8/layout/list1"/>
    <dgm:cxn modelId="{9EC8365F-F61D-41E5-B3C8-DDA296D55F43}" type="presParOf" srcId="{B85CCCFA-854F-40C8-B406-DEC80855B09A}" destId="{60865E3F-883A-4F1C-BBC9-A2398A26D2F4}" srcOrd="0" destOrd="0" presId="urn:microsoft.com/office/officeart/2005/8/layout/list1"/>
    <dgm:cxn modelId="{B9D3A7C7-68FE-4E2E-BB8D-DB251D869487}" type="presParOf" srcId="{B85CCCFA-854F-40C8-B406-DEC80855B09A}" destId="{CF5AC19B-E9D4-46E0-AB8A-FD8BCED37A41}" srcOrd="1" destOrd="0" presId="urn:microsoft.com/office/officeart/2005/8/layout/list1"/>
    <dgm:cxn modelId="{55F5D7D4-7E14-4E13-93E8-05EE6D120880}" type="presParOf" srcId="{74342767-C536-4F70-9BFA-87C1F7DB75B5}" destId="{1C4F79A2-3217-446D-AA81-4431A4DDB4AC}" srcOrd="1" destOrd="0" presId="urn:microsoft.com/office/officeart/2005/8/layout/list1"/>
    <dgm:cxn modelId="{DEC72268-CC34-44D2-97AF-950C99EDB070}" type="presParOf" srcId="{74342767-C536-4F70-9BFA-87C1F7DB75B5}" destId="{523EF163-8B76-4629-BC57-2B49F30FB069}" srcOrd="2" destOrd="0" presId="urn:microsoft.com/office/officeart/2005/8/layout/list1"/>
    <dgm:cxn modelId="{0ADE5712-208F-46C7-9746-C917A549DAB2}" type="presParOf" srcId="{74342767-C536-4F70-9BFA-87C1F7DB75B5}" destId="{C585BE8A-E5E9-4DF2-ADA1-27D685FB0BFA}" srcOrd="3" destOrd="0" presId="urn:microsoft.com/office/officeart/2005/8/layout/list1"/>
    <dgm:cxn modelId="{44D45401-FE87-49B5-853E-05DF77E00A5C}" type="presParOf" srcId="{74342767-C536-4F70-9BFA-87C1F7DB75B5}" destId="{E222DA22-668E-4B36-8007-8353B0C5BD06}" srcOrd="4" destOrd="0" presId="urn:microsoft.com/office/officeart/2005/8/layout/list1"/>
    <dgm:cxn modelId="{05FBCED8-DCD2-4AAC-A2F3-A8A052D21D2E}" type="presParOf" srcId="{E222DA22-668E-4B36-8007-8353B0C5BD06}" destId="{60025BA3-DB22-4BBF-A67E-D8C54C4EE4D7}" srcOrd="0" destOrd="0" presId="urn:microsoft.com/office/officeart/2005/8/layout/list1"/>
    <dgm:cxn modelId="{0A49C6CD-818F-412B-AFFF-B0CE341B3AFB}" type="presParOf" srcId="{E222DA22-668E-4B36-8007-8353B0C5BD06}" destId="{3989644D-168E-48B5-B0DE-F6CA5C52E15E}" srcOrd="1" destOrd="0" presId="urn:microsoft.com/office/officeart/2005/8/layout/list1"/>
    <dgm:cxn modelId="{870E5C0A-3B39-4032-9256-BCA2D5B1A4B4}" type="presParOf" srcId="{74342767-C536-4F70-9BFA-87C1F7DB75B5}" destId="{E5B6B3BD-FAB4-4025-A064-706350DB25E4}" srcOrd="5" destOrd="0" presId="urn:microsoft.com/office/officeart/2005/8/layout/list1"/>
    <dgm:cxn modelId="{9F239377-338A-468D-8607-CDBE172E5A52}" type="presParOf" srcId="{74342767-C536-4F70-9BFA-87C1F7DB75B5}" destId="{6B2F7842-4077-4E70-9723-257998171A2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F99A4FC-5F04-4240-95A4-6786B13FC0A6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5662AF-80CC-4369-8C1F-9AB6DB2FF9E0}">
      <dgm:prSet/>
      <dgm:spPr/>
      <dgm:t>
        <a:bodyPr/>
        <a:lstStyle/>
        <a:p>
          <a:r>
            <a:rPr lang="en-US" b="0" i="0" baseline="0" dirty="0"/>
            <a:t>Alerting in Prometheus is separated into 2 parts</a:t>
          </a:r>
          <a:endParaRPr lang="en-US" dirty="0"/>
        </a:p>
      </dgm:t>
    </dgm:pt>
    <dgm:pt modelId="{57A648A2-52EA-47BC-9017-46347115E00E}" type="parTrans" cxnId="{53371D59-D569-48B2-B46A-96016BCCC595}">
      <dgm:prSet/>
      <dgm:spPr/>
      <dgm:t>
        <a:bodyPr/>
        <a:lstStyle/>
        <a:p>
          <a:endParaRPr lang="en-US"/>
        </a:p>
      </dgm:t>
    </dgm:pt>
    <dgm:pt modelId="{9ACA875E-B544-4429-8A76-1A4C5F7E5ECF}" type="sibTrans" cxnId="{53371D59-D569-48B2-B46A-96016BCCC595}">
      <dgm:prSet/>
      <dgm:spPr/>
      <dgm:t>
        <a:bodyPr/>
        <a:lstStyle/>
        <a:p>
          <a:endParaRPr lang="en-US"/>
        </a:p>
      </dgm:t>
    </dgm:pt>
    <dgm:pt modelId="{33594498-6999-4BB4-8AEC-7239008A7B78}">
      <dgm:prSet/>
      <dgm:spPr/>
      <dgm:t>
        <a:bodyPr/>
        <a:lstStyle/>
        <a:p>
          <a:r>
            <a:rPr lang="en-US" b="1" i="0" baseline="0" dirty="0"/>
            <a:t>Alerting rules </a:t>
          </a:r>
          <a:r>
            <a:rPr lang="en-US" b="0" i="0" baseline="0" dirty="0"/>
            <a:t>in Prometheus server</a:t>
          </a:r>
          <a:endParaRPr lang="en-US" dirty="0"/>
        </a:p>
      </dgm:t>
    </dgm:pt>
    <dgm:pt modelId="{411B9854-8097-4DAC-A5EC-7D655516F83B}" type="parTrans" cxnId="{395ACFD5-84D5-4331-8483-03EE03C63280}">
      <dgm:prSet/>
      <dgm:spPr/>
      <dgm:t>
        <a:bodyPr/>
        <a:lstStyle/>
        <a:p>
          <a:endParaRPr lang="en-US"/>
        </a:p>
      </dgm:t>
    </dgm:pt>
    <dgm:pt modelId="{5A79001C-4C0C-4733-AB0F-871974A20A8A}" type="sibTrans" cxnId="{395ACFD5-84D5-4331-8483-03EE03C63280}">
      <dgm:prSet/>
      <dgm:spPr/>
      <dgm:t>
        <a:bodyPr/>
        <a:lstStyle/>
        <a:p>
          <a:endParaRPr lang="en-US"/>
        </a:p>
      </dgm:t>
    </dgm:pt>
    <dgm:pt modelId="{1870F25B-EBEE-4161-B53C-96CC7598B187}">
      <dgm:prSet/>
      <dgm:spPr/>
      <dgm:t>
        <a:bodyPr/>
        <a:lstStyle/>
        <a:p>
          <a:r>
            <a:rPr lang="en-US" b="1" i="0" baseline="0"/>
            <a:t>Alertmanager </a:t>
          </a:r>
          <a:endParaRPr lang="en-US" dirty="0"/>
        </a:p>
      </dgm:t>
    </dgm:pt>
    <dgm:pt modelId="{B91ECB24-CD59-4EBC-9D2B-A4C106D69336}" type="parTrans" cxnId="{A2BE7D08-2512-42CB-8D01-9E40C5946361}">
      <dgm:prSet/>
      <dgm:spPr/>
      <dgm:t>
        <a:bodyPr/>
        <a:lstStyle/>
        <a:p>
          <a:endParaRPr lang="en-US"/>
        </a:p>
      </dgm:t>
    </dgm:pt>
    <dgm:pt modelId="{E5887F00-84D8-466C-B128-A3CA81763799}" type="sibTrans" cxnId="{A2BE7D08-2512-42CB-8D01-9E40C5946361}">
      <dgm:prSet/>
      <dgm:spPr/>
      <dgm:t>
        <a:bodyPr/>
        <a:lstStyle/>
        <a:p>
          <a:endParaRPr lang="en-US"/>
        </a:p>
      </dgm:t>
    </dgm:pt>
    <dgm:pt modelId="{28DFC6AA-3543-4BB3-8B64-867FE305E105}" type="pres">
      <dgm:prSet presAssocID="{0F99A4FC-5F04-4240-95A4-6786B13FC0A6}" presName="linear" presStyleCnt="0">
        <dgm:presLayoutVars>
          <dgm:dir/>
          <dgm:animLvl val="lvl"/>
          <dgm:resizeHandles val="exact"/>
        </dgm:presLayoutVars>
      </dgm:prSet>
      <dgm:spPr/>
    </dgm:pt>
    <dgm:pt modelId="{D3DA7291-264E-4BF1-8EE2-969AD07153ED}" type="pres">
      <dgm:prSet presAssocID="{4F5662AF-80CC-4369-8C1F-9AB6DB2FF9E0}" presName="parentLin" presStyleCnt="0"/>
      <dgm:spPr/>
    </dgm:pt>
    <dgm:pt modelId="{BD475C9F-C76C-45BF-B66D-0A7A4D76DB68}" type="pres">
      <dgm:prSet presAssocID="{4F5662AF-80CC-4369-8C1F-9AB6DB2FF9E0}" presName="parentLeftMargin" presStyleLbl="node1" presStyleIdx="0" presStyleCnt="1"/>
      <dgm:spPr/>
    </dgm:pt>
    <dgm:pt modelId="{3F3ABF61-A12B-4E5C-AE41-053C09E266A4}" type="pres">
      <dgm:prSet presAssocID="{4F5662AF-80CC-4369-8C1F-9AB6DB2FF9E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ACC58C9-81C6-4559-9016-248C0A7A868B}" type="pres">
      <dgm:prSet presAssocID="{4F5662AF-80CC-4369-8C1F-9AB6DB2FF9E0}" presName="negativeSpace" presStyleCnt="0"/>
      <dgm:spPr/>
    </dgm:pt>
    <dgm:pt modelId="{340F520E-1FC0-4E27-8533-81D546B1A91C}" type="pres">
      <dgm:prSet presAssocID="{4F5662AF-80CC-4369-8C1F-9AB6DB2FF9E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2BE7D08-2512-42CB-8D01-9E40C5946361}" srcId="{4F5662AF-80CC-4369-8C1F-9AB6DB2FF9E0}" destId="{1870F25B-EBEE-4161-B53C-96CC7598B187}" srcOrd="1" destOrd="0" parTransId="{B91ECB24-CD59-4EBC-9D2B-A4C106D69336}" sibTransId="{E5887F00-84D8-466C-B128-A3CA81763799}"/>
    <dgm:cxn modelId="{FD5F7F0F-1A45-4EFD-9A52-797A1EC8094A}" type="presOf" srcId="{1870F25B-EBEE-4161-B53C-96CC7598B187}" destId="{340F520E-1FC0-4E27-8533-81D546B1A91C}" srcOrd="0" destOrd="1" presId="urn:microsoft.com/office/officeart/2005/8/layout/list1"/>
    <dgm:cxn modelId="{EE073929-0974-45F5-B87A-736CE660CC74}" type="presOf" srcId="{4F5662AF-80CC-4369-8C1F-9AB6DB2FF9E0}" destId="{BD475C9F-C76C-45BF-B66D-0A7A4D76DB68}" srcOrd="0" destOrd="0" presId="urn:microsoft.com/office/officeart/2005/8/layout/list1"/>
    <dgm:cxn modelId="{53371D59-D569-48B2-B46A-96016BCCC595}" srcId="{0F99A4FC-5F04-4240-95A4-6786B13FC0A6}" destId="{4F5662AF-80CC-4369-8C1F-9AB6DB2FF9E0}" srcOrd="0" destOrd="0" parTransId="{57A648A2-52EA-47BC-9017-46347115E00E}" sibTransId="{9ACA875E-B544-4429-8A76-1A4C5F7E5ECF}"/>
    <dgm:cxn modelId="{61FE04A4-6D0F-4FFD-99E7-B6104E0E75F9}" type="presOf" srcId="{4F5662AF-80CC-4369-8C1F-9AB6DB2FF9E0}" destId="{3F3ABF61-A12B-4E5C-AE41-053C09E266A4}" srcOrd="1" destOrd="0" presId="urn:microsoft.com/office/officeart/2005/8/layout/list1"/>
    <dgm:cxn modelId="{C08381B2-FA08-4768-9622-F9B961F21E97}" type="presOf" srcId="{33594498-6999-4BB4-8AEC-7239008A7B78}" destId="{340F520E-1FC0-4E27-8533-81D546B1A91C}" srcOrd="0" destOrd="0" presId="urn:microsoft.com/office/officeart/2005/8/layout/list1"/>
    <dgm:cxn modelId="{395ACFD5-84D5-4331-8483-03EE03C63280}" srcId="{4F5662AF-80CC-4369-8C1F-9AB6DB2FF9E0}" destId="{33594498-6999-4BB4-8AEC-7239008A7B78}" srcOrd="0" destOrd="0" parTransId="{411B9854-8097-4DAC-A5EC-7D655516F83B}" sibTransId="{5A79001C-4C0C-4733-AB0F-871974A20A8A}"/>
    <dgm:cxn modelId="{2F85CEE4-F21F-4CD9-B426-34595234FCD3}" type="presOf" srcId="{0F99A4FC-5F04-4240-95A4-6786B13FC0A6}" destId="{28DFC6AA-3543-4BB3-8B64-867FE305E105}" srcOrd="0" destOrd="0" presId="urn:microsoft.com/office/officeart/2005/8/layout/list1"/>
    <dgm:cxn modelId="{F1DBCE69-30D7-4569-A917-D8432E5F34FA}" type="presParOf" srcId="{28DFC6AA-3543-4BB3-8B64-867FE305E105}" destId="{D3DA7291-264E-4BF1-8EE2-969AD07153ED}" srcOrd="0" destOrd="0" presId="urn:microsoft.com/office/officeart/2005/8/layout/list1"/>
    <dgm:cxn modelId="{2844DAFC-BCBE-4CD4-9A1E-FE7BAFC6CFB4}" type="presParOf" srcId="{D3DA7291-264E-4BF1-8EE2-969AD07153ED}" destId="{BD475C9F-C76C-45BF-B66D-0A7A4D76DB68}" srcOrd="0" destOrd="0" presId="urn:microsoft.com/office/officeart/2005/8/layout/list1"/>
    <dgm:cxn modelId="{134E17DC-6E9C-4FD1-B27F-EABF74B4421D}" type="presParOf" srcId="{D3DA7291-264E-4BF1-8EE2-969AD07153ED}" destId="{3F3ABF61-A12B-4E5C-AE41-053C09E266A4}" srcOrd="1" destOrd="0" presId="urn:microsoft.com/office/officeart/2005/8/layout/list1"/>
    <dgm:cxn modelId="{90316505-15F8-4185-B170-CF43E8F6D672}" type="presParOf" srcId="{28DFC6AA-3543-4BB3-8B64-867FE305E105}" destId="{3ACC58C9-81C6-4559-9016-248C0A7A868B}" srcOrd="1" destOrd="0" presId="urn:microsoft.com/office/officeart/2005/8/layout/list1"/>
    <dgm:cxn modelId="{D3F18F38-172F-4240-8AF8-A95ED60C3B42}" type="presParOf" srcId="{28DFC6AA-3543-4BB3-8B64-867FE305E105}" destId="{340F520E-1FC0-4E27-8533-81D546B1A91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F5DC936-52A9-467A-A3CD-E464F33CFE89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F518A93-7099-40A2-9BC6-E5146DB110BC}">
      <dgm:prSet custT="1"/>
      <dgm:spPr/>
      <dgm:t>
        <a:bodyPr/>
        <a:lstStyle/>
        <a:p>
          <a:r>
            <a:rPr lang="en-US" sz="1400" b="0" i="0" baseline="0" dirty="0"/>
            <a:t>Install </a:t>
          </a:r>
          <a:r>
            <a:rPr lang="en-US" sz="1400" b="0" i="0" baseline="0" dirty="0" err="1"/>
            <a:t>Alertmanager</a:t>
          </a:r>
          <a:endParaRPr lang="en-US" sz="1400" dirty="0"/>
        </a:p>
      </dgm:t>
    </dgm:pt>
    <dgm:pt modelId="{CC5A1D89-2AEC-4EBC-A080-149B4ED2B71B}" type="parTrans" cxnId="{E3616E0A-6B47-4634-8427-BF5C8D008F8B}">
      <dgm:prSet/>
      <dgm:spPr/>
      <dgm:t>
        <a:bodyPr/>
        <a:lstStyle/>
        <a:p>
          <a:endParaRPr lang="en-US" sz="3600"/>
        </a:p>
      </dgm:t>
    </dgm:pt>
    <dgm:pt modelId="{27CD914A-2381-4841-A0FD-667F66CBECAC}" type="sibTrans" cxnId="{E3616E0A-6B47-4634-8427-BF5C8D008F8B}">
      <dgm:prSet/>
      <dgm:spPr/>
      <dgm:t>
        <a:bodyPr/>
        <a:lstStyle/>
        <a:p>
          <a:endParaRPr lang="en-US" sz="3600"/>
        </a:p>
      </dgm:t>
    </dgm:pt>
    <dgm:pt modelId="{B28B3382-95B6-4E41-AA02-1BE4873B6D86}">
      <dgm:prSet custT="1"/>
      <dgm:spPr/>
      <dgm:t>
        <a:bodyPr/>
        <a:lstStyle/>
        <a:p>
          <a:r>
            <a:rPr lang="en-US" sz="1400" b="0" i="0" baseline="0" dirty="0"/>
            <a:t>Create config for the </a:t>
          </a:r>
          <a:r>
            <a:rPr lang="en-US" sz="1400" b="0" i="0" baseline="0" dirty="0" err="1"/>
            <a:t>Alertmanager</a:t>
          </a:r>
          <a:endParaRPr lang="en-US" sz="1400" dirty="0"/>
        </a:p>
      </dgm:t>
    </dgm:pt>
    <dgm:pt modelId="{FF9833E0-FB2A-40AA-B71F-9BF140441B6E}" type="parTrans" cxnId="{6AB2BEB2-38CE-44F0-8919-6026049A0F9C}">
      <dgm:prSet/>
      <dgm:spPr/>
      <dgm:t>
        <a:bodyPr/>
        <a:lstStyle/>
        <a:p>
          <a:endParaRPr lang="en-US" sz="3600"/>
        </a:p>
      </dgm:t>
    </dgm:pt>
    <dgm:pt modelId="{BCAC8FDE-0371-47F8-AAA3-628FA0D48E98}" type="sibTrans" cxnId="{6AB2BEB2-38CE-44F0-8919-6026049A0F9C}">
      <dgm:prSet/>
      <dgm:spPr/>
      <dgm:t>
        <a:bodyPr/>
        <a:lstStyle/>
        <a:p>
          <a:endParaRPr lang="en-US" sz="3600"/>
        </a:p>
      </dgm:t>
    </dgm:pt>
    <dgm:pt modelId="{C54CD71B-6FDB-40F1-8E34-ADDEEB65B8B8}">
      <dgm:prSet custT="1"/>
      <dgm:spPr/>
      <dgm:t>
        <a:bodyPr/>
        <a:lstStyle/>
        <a:p>
          <a:r>
            <a:rPr lang="en-US" sz="1400" b="0" i="0" baseline="0" dirty="0"/>
            <a:t>Mail</a:t>
          </a:r>
          <a:endParaRPr lang="en-US" sz="1400" dirty="0"/>
        </a:p>
      </dgm:t>
    </dgm:pt>
    <dgm:pt modelId="{45076C24-A941-42DB-A84F-40AC90A12494}" type="parTrans" cxnId="{1221E7F8-F230-4AB2-9E5A-1C75792FC2FF}">
      <dgm:prSet/>
      <dgm:spPr/>
      <dgm:t>
        <a:bodyPr/>
        <a:lstStyle/>
        <a:p>
          <a:endParaRPr lang="en-US" sz="3600"/>
        </a:p>
      </dgm:t>
    </dgm:pt>
    <dgm:pt modelId="{4863E1AC-E340-4B4E-ACE8-D80E09B5B680}" type="sibTrans" cxnId="{1221E7F8-F230-4AB2-9E5A-1C75792FC2FF}">
      <dgm:prSet/>
      <dgm:spPr/>
      <dgm:t>
        <a:bodyPr/>
        <a:lstStyle/>
        <a:p>
          <a:endParaRPr lang="en-US" sz="3600"/>
        </a:p>
      </dgm:t>
    </dgm:pt>
    <dgm:pt modelId="{0D3EACFB-AFDD-4183-830F-3D3F4BED5B41}">
      <dgm:prSet custT="1"/>
      <dgm:spPr/>
      <dgm:t>
        <a:bodyPr/>
        <a:lstStyle/>
        <a:p>
          <a:r>
            <a:rPr lang="en-US" sz="1400" b="0" i="0" baseline="0" dirty="0"/>
            <a:t>Slack</a:t>
          </a:r>
          <a:endParaRPr lang="en-US" sz="1400" dirty="0"/>
        </a:p>
      </dgm:t>
    </dgm:pt>
    <dgm:pt modelId="{39583D21-0E9E-45CE-85AC-D49DEC7E5C19}" type="parTrans" cxnId="{90F3CCBA-8BCD-4D52-A053-2E64CB504BA2}">
      <dgm:prSet/>
      <dgm:spPr/>
      <dgm:t>
        <a:bodyPr/>
        <a:lstStyle/>
        <a:p>
          <a:endParaRPr lang="en-US" sz="3600"/>
        </a:p>
      </dgm:t>
    </dgm:pt>
    <dgm:pt modelId="{E24F15F0-A61B-4304-AEE9-CD6BF1C88EAA}" type="sibTrans" cxnId="{90F3CCBA-8BCD-4D52-A053-2E64CB504BA2}">
      <dgm:prSet/>
      <dgm:spPr/>
      <dgm:t>
        <a:bodyPr/>
        <a:lstStyle/>
        <a:p>
          <a:endParaRPr lang="en-US" sz="3600"/>
        </a:p>
      </dgm:t>
    </dgm:pt>
    <dgm:pt modelId="{C1F01647-B691-4308-8492-09AEF28CFB13}">
      <dgm:prSet custT="1"/>
      <dgm:spPr/>
      <dgm:t>
        <a:bodyPr/>
        <a:lstStyle/>
        <a:p>
          <a:r>
            <a:rPr lang="en-US" sz="1400" b="0" i="0" baseline="0" dirty="0"/>
            <a:t>Alter </a:t>
          </a:r>
          <a:r>
            <a:rPr lang="en-US" sz="1400" b="0" i="0" baseline="0" dirty="0" err="1"/>
            <a:t>prometheus</a:t>
          </a:r>
          <a:r>
            <a:rPr lang="en-US" sz="1400" b="0" i="0" baseline="0" dirty="0"/>
            <a:t> config</a:t>
          </a:r>
          <a:endParaRPr lang="en-US" sz="1400" dirty="0"/>
        </a:p>
      </dgm:t>
    </dgm:pt>
    <dgm:pt modelId="{F1141CCB-88D5-435B-8BEC-25250DD7C893}" type="parTrans" cxnId="{538B56F4-F267-4686-9792-F2E56FDE58B0}">
      <dgm:prSet/>
      <dgm:spPr/>
      <dgm:t>
        <a:bodyPr/>
        <a:lstStyle/>
        <a:p>
          <a:endParaRPr lang="en-US" sz="3600"/>
        </a:p>
      </dgm:t>
    </dgm:pt>
    <dgm:pt modelId="{748CB9EA-0372-4D92-B3E6-62A479768B6A}" type="sibTrans" cxnId="{538B56F4-F267-4686-9792-F2E56FDE58B0}">
      <dgm:prSet/>
      <dgm:spPr/>
      <dgm:t>
        <a:bodyPr/>
        <a:lstStyle/>
        <a:p>
          <a:endParaRPr lang="en-US" sz="3600"/>
        </a:p>
      </dgm:t>
    </dgm:pt>
    <dgm:pt modelId="{E46C71A4-05E2-4A2B-85BA-300C22086E97}">
      <dgm:prSet custT="1"/>
      <dgm:spPr/>
      <dgm:t>
        <a:bodyPr/>
        <a:lstStyle/>
        <a:p>
          <a:r>
            <a:rPr lang="en-US" sz="1400" b="0" i="0" baseline="0" dirty="0"/>
            <a:t>Setup an alert</a:t>
          </a:r>
          <a:endParaRPr lang="en-US" sz="1400" dirty="0"/>
        </a:p>
      </dgm:t>
    </dgm:pt>
    <dgm:pt modelId="{BA978202-782C-4D76-A372-2AF0099FDB6A}" type="parTrans" cxnId="{C083CF91-2FDF-42FC-B60F-F8A85A2A26FC}">
      <dgm:prSet/>
      <dgm:spPr/>
      <dgm:t>
        <a:bodyPr/>
        <a:lstStyle/>
        <a:p>
          <a:endParaRPr lang="en-US" sz="3600"/>
        </a:p>
      </dgm:t>
    </dgm:pt>
    <dgm:pt modelId="{C6577BB9-0BB8-4AB6-A9BE-E3548D619D60}" type="sibTrans" cxnId="{C083CF91-2FDF-42FC-B60F-F8A85A2A26FC}">
      <dgm:prSet/>
      <dgm:spPr/>
      <dgm:t>
        <a:bodyPr/>
        <a:lstStyle/>
        <a:p>
          <a:endParaRPr lang="en-US" sz="3600"/>
        </a:p>
      </dgm:t>
    </dgm:pt>
    <dgm:pt modelId="{3B1E0FC5-1FBB-46A7-8BC1-6F9F727B1156}">
      <dgm:prSet custT="1"/>
      <dgm:spPr/>
      <dgm:t>
        <a:bodyPr/>
        <a:lstStyle/>
        <a:p>
          <a:r>
            <a:rPr lang="en-US" sz="1400" b="0" i="0" baseline="0" dirty="0"/>
            <a:t>See the notification coming in when an alert is fired </a:t>
          </a:r>
          <a:endParaRPr lang="en-US" sz="1400" dirty="0"/>
        </a:p>
      </dgm:t>
    </dgm:pt>
    <dgm:pt modelId="{C69BE69A-FCB1-456C-AC47-E5C0461DAC1F}" type="parTrans" cxnId="{79498BF7-3A7C-4537-8262-EBD2510751DB}">
      <dgm:prSet/>
      <dgm:spPr/>
      <dgm:t>
        <a:bodyPr/>
        <a:lstStyle/>
        <a:p>
          <a:endParaRPr lang="en-US" sz="3600"/>
        </a:p>
      </dgm:t>
    </dgm:pt>
    <dgm:pt modelId="{FABFF201-3BBD-4619-B004-25C63F022972}" type="sibTrans" cxnId="{79498BF7-3A7C-4537-8262-EBD2510751DB}">
      <dgm:prSet/>
      <dgm:spPr/>
      <dgm:t>
        <a:bodyPr/>
        <a:lstStyle/>
        <a:p>
          <a:endParaRPr lang="en-US" sz="3600"/>
        </a:p>
      </dgm:t>
    </dgm:pt>
    <dgm:pt modelId="{4A18B943-8BB2-4FD1-BEF0-3275796429B2}" type="pres">
      <dgm:prSet presAssocID="{0F5DC936-52A9-467A-A3CD-E464F33CFE89}" presName="linear" presStyleCnt="0">
        <dgm:presLayoutVars>
          <dgm:dir/>
          <dgm:animLvl val="lvl"/>
          <dgm:resizeHandles val="exact"/>
        </dgm:presLayoutVars>
      </dgm:prSet>
      <dgm:spPr/>
    </dgm:pt>
    <dgm:pt modelId="{BFC5FFB5-B18D-4DDA-962B-3ED52747E26E}" type="pres">
      <dgm:prSet presAssocID="{7F518A93-7099-40A2-9BC6-E5146DB110BC}" presName="parentLin" presStyleCnt="0"/>
      <dgm:spPr/>
    </dgm:pt>
    <dgm:pt modelId="{E19A5A79-0C0B-4A68-9C67-ABCBDE213BAD}" type="pres">
      <dgm:prSet presAssocID="{7F518A93-7099-40A2-9BC6-E5146DB110BC}" presName="parentLeftMargin" presStyleLbl="node1" presStyleIdx="0" presStyleCnt="5"/>
      <dgm:spPr/>
    </dgm:pt>
    <dgm:pt modelId="{EDD7E5AA-24DF-46AB-9859-D7EAB1CC2BFF}" type="pres">
      <dgm:prSet presAssocID="{7F518A93-7099-40A2-9BC6-E5146DB110BC}" presName="parentText" presStyleLbl="node1" presStyleIdx="0" presStyleCnt="5" custScaleX="133497" custScaleY="215289">
        <dgm:presLayoutVars>
          <dgm:chMax val="0"/>
          <dgm:bulletEnabled val="1"/>
        </dgm:presLayoutVars>
      </dgm:prSet>
      <dgm:spPr/>
    </dgm:pt>
    <dgm:pt modelId="{A1E2A259-53E8-4E0F-99F7-C3E95896E2A9}" type="pres">
      <dgm:prSet presAssocID="{7F518A93-7099-40A2-9BC6-E5146DB110BC}" presName="negativeSpace" presStyleCnt="0"/>
      <dgm:spPr/>
    </dgm:pt>
    <dgm:pt modelId="{38BCC52A-E825-46D2-B406-0506F836188C}" type="pres">
      <dgm:prSet presAssocID="{7F518A93-7099-40A2-9BC6-E5146DB110BC}" presName="childText" presStyleLbl="conFgAcc1" presStyleIdx="0" presStyleCnt="5">
        <dgm:presLayoutVars>
          <dgm:bulletEnabled val="1"/>
        </dgm:presLayoutVars>
      </dgm:prSet>
      <dgm:spPr/>
    </dgm:pt>
    <dgm:pt modelId="{CB17C0BB-B1C9-4E47-B71C-3740257153DE}" type="pres">
      <dgm:prSet presAssocID="{27CD914A-2381-4841-A0FD-667F66CBECAC}" presName="spaceBetweenRectangles" presStyleCnt="0"/>
      <dgm:spPr/>
    </dgm:pt>
    <dgm:pt modelId="{B1779F8A-AE90-4529-98B0-0C2521264567}" type="pres">
      <dgm:prSet presAssocID="{B28B3382-95B6-4E41-AA02-1BE4873B6D86}" presName="parentLin" presStyleCnt="0"/>
      <dgm:spPr/>
    </dgm:pt>
    <dgm:pt modelId="{574DF48C-AB3E-4F96-936D-168CE13C1C6F}" type="pres">
      <dgm:prSet presAssocID="{B28B3382-95B6-4E41-AA02-1BE4873B6D86}" presName="parentLeftMargin" presStyleLbl="node1" presStyleIdx="0" presStyleCnt="5"/>
      <dgm:spPr/>
    </dgm:pt>
    <dgm:pt modelId="{69D7E48F-F503-486E-928E-7E9FF3F599EB}" type="pres">
      <dgm:prSet presAssocID="{B28B3382-95B6-4E41-AA02-1BE4873B6D86}" presName="parentText" presStyleLbl="node1" presStyleIdx="1" presStyleCnt="5" custScaleX="133497" custScaleY="215289">
        <dgm:presLayoutVars>
          <dgm:chMax val="0"/>
          <dgm:bulletEnabled val="1"/>
        </dgm:presLayoutVars>
      </dgm:prSet>
      <dgm:spPr/>
    </dgm:pt>
    <dgm:pt modelId="{B85ABDEA-8A8D-474D-BD92-9BD106B517D4}" type="pres">
      <dgm:prSet presAssocID="{B28B3382-95B6-4E41-AA02-1BE4873B6D86}" presName="negativeSpace" presStyleCnt="0"/>
      <dgm:spPr/>
    </dgm:pt>
    <dgm:pt modelId="{23E96F0B-51B0-4B4F-B92D-E04A3516A934}" type="pres">
      <dgm:prSet presAssocID="{B28B3382-95B6-4E41-AA02-1BE4873B6D86}" presName="childText" presStyleLbl="conFgAcc1" presStyleIdx="1" presStyleCnt="5">
        <dgm:presLayoutVars>
          <dgm:bulletEnabled val="1"/>
        </dgm:presLayoutVars>
      </dgm:prSet>
      <dgm:spPr/>
    </dgm:pt>
    <dgm:pt modelId="{3869635C-2545-4293-81EC-644C017BC047}" type="pres">
      <dgm:prSet presAssocID="{BCAC8FDE-0371-47F8-AAA3-628FA0D48E98}" presName="spaceBetweenRectangles" presStyleCnt="0"/>
      <dgm:spPr/>
    </dgm:pt>
    <dgm:pt modelId="{CCF4FFCB-9A60-41F5-AAFB-B44A1B5A5E68}" type="pres">
      <dgm:prSet presAssocID="{C1F01647-B691-4308-8492-09AEF28CFB13}" presName="parentLin" presStyleCnt="0"/>
      <dgm:spPr/>
    </dgm:pt>
    <dgm:pt modelId="{ACC5F2CF-B2F4-441F-ABE3-A26AF3A1C3BF}" type="pres">
      <dgm:prSet presAssocID="{C1F01647-B691-4308-8492-09AEF28CFB13}" presName="parentLeftMargin" presStyleLbl="node1" presStyleIdx="1" presStyleCnt="5"/>
      <dgm:spPr/>
    </dgm:pt>
    <dgm:pt modelId="{BE188B22-5AA3-4E2A-9B3B-D71D58B93966}" type="pres">
      <dgm:prSet presAssocID="{C1F01647-B691-4308-8492-09AEF28CFB13}" presName="parentText" presStyleLbl="node1" presStyleIdx="2" presStyleCnt="5" custScaleX="133497" custScaleY="215289">
        <dgm:presLayoutVars>
          <dgm:chMax val="0"/>
          <dgm:bulletEnabled val="1"/>
        </dgm:presLayoutVars>
      </dgm:prSet>
      <dgm:spPr/>
    </dgm:pt>
    <dgm:pt modelId="{05B45565-F209-4B03-A6D5-0262B1CADC08}" type="pres">
      <dgm:prSet presAssocID="{C1F01647-B691-4308-8492-09AEF28CFB13}" presName="negativeSpace" presStyleCnt="0"/>
      <dgm:spPr/>
    </dgm:pt>
    <dgm:pt modelId="{F0A85044-8D18-47DE-AEC2-E5CF8C198693}" type="pres">
      <dgm:prSet presAssocID="{C1F01647-B691-4308-8492-09AEF28CFB13}" presName="childText" presStyleLbl="conFgAcc1" presStyleIdx="2" presStyleCnt="5">
        <dgm:presLayoutVars>
          <dgm:bulletEnabled val="1"/>
        </dgm:presLayoutVars>
      </dgm:prSet>
      <dgm:spPr/>
    </dgm:pt>
    <dgm:pt modelId="{4DA60973-80BD-4F1B-B2C6-FDC6FF717200}" type="pres">
      <dgm:prSet presAssocID="{748CB9EA-0372-4D92-B3E6-62A479768B6A}" presName="spaceBetweenRectangles" presStyleCnt="0"/>
      <dgm:spPr/>
    </dgm:pt>
    <dgm:pt modelId="{0A7D8CD7-4FCF-43F5-B576-8F2D7A272FC4}" type="pres">
      <dgm:prSet presAssocID="{E46C71A4-05E2-4A2B-85BA-300C22086E97}" presName="parentLin" presStyleCnt="0"/>
      <dgm:spPr/>
    </dgm:pt>
    <dgm:pt modelId="{72F0CFCB-E742-41E5-B57E-58121CB1F04A}" type="pres">
      <dgm:prSet presAssocID="{E46C71A4-05E2-4A2B-85BA-300C22086E97}" presName="parentLeftMargin" presStyleLbl="node1" presStyleIdx="2" presStyleCnt="5"/>
      <dgm:spPr/>
    </dgm:pt>
    <dgm:pt modelId="{4A6E50A5-D12F-45A6-A90B-5A2232AA379B}" type="pres">
      <dgm:prSet presAssocID="{E46C71A4-05E2-4A2B-85BA-300C22086E97}" presName="parentText" presStyleLbl="node1" presStyleIdx="3" presStyleCnt="5" custScaleX="133497" custScaleY="215289">
        <dgm:presLayoutVars>
          <dgm:chMax val="0"/>
          <dgm:bulletEnabled val="1"/>
        </dgm:presLayoutVars>
      </dgm:prSet>
      <dgm:spPr/>
    </dgm:pt>
    <dgm:pt modelId="{CF89DEBD-0AC3-4753-95A7-3EC8DA8594F5}" type="pres">
      <dgm:prSet presAssocID="{E46C71A4-05E2-4A2B-85BA-300C22086E97}" presName="negativeSpace" presStyleCnt="0"/>
      <dgm:spPr/>
    </dgm:pt>
    <dgm:pt modelId="{9DF71C38-2F8A-444C-8410-BC6DE5824DBE}" type="pres">
      <dgm:prSet presAssocID="{E46C71A4-05E2-4A2B-85BA-300C22086E97}" presName="childText" presStyleLbl="conFgAcc1" presStyleIdx="3" presStyleCnt="5">
        <dgm:presLayoutVars>
          <dgm:bulletEnabled val="1"/>
        </dgm:presLayoutVars>
      </dgm:prSet>
      <dgm:spPr/>
    </dgm:pt>
    <dgm:pt modelId="{84810EC0-C2CB-4D41-8474-9759A8EF174C}" type="pres">
      <dgm:prSet presAssocID="{C6577BB9-0BB8-4AB6-A9BE-E3548D619D60}" presName="spaceBetweenRectangles" presStyleCnt="0"/>
      <dgm:spPr/>
    </dgm:pt>
    <dgm:pt modelId="{7895A960-E031-4DE6-B579-252DE41DAC06}" type="pres">
      <dgm:prSet presAssocID="{3B1E0FC5-1FBB-46A7-8BC1-6F9F727B1156}" presName="parentLin" presStyleCnt="0"/>
      <dgm:spPr/>
    </dgm:pt>
    <dgm:pt modelId="{90A913BA-ED3B-4331-B849-DBF52CFB558B}" type="pres">
      <dgm:prSet presAssocID="{3B1E0FC5-1FBB-46A7-8BC1-6F9F727B1156}" presName="parentLeftMargin" presStyleLbl="node1" presStyleIdx="3" presStyleCnt="5"/>
      <dgm:spPr/>
    </dgm:pt>
    <dgm:pt modelId="{18FD6804-CBD0-4E7B-A61C-AD5853954C55}" type="pres">
      <dgm:prSet presAssocID="{3B1E0FC5-1FBB-46A7-8BC1-6F9F727B1156}" presName="parentText" presStyleLbl="node1" presStyleIdx="4" presStyleCnt="5" custScaleX="133497" custScaleY="215289">
        <dgm:presLayoutVars>
          <dgm:chMax val="0"/>
          <dgm:bulletEnabled val="1"/>
        </dgm:presLayoutVars>
      </dgm:prSet>
      <dgm:spPr/>
    </dgm:pt>
    <dgm:pt modelId="{1AC969D5-8D9E-45D6-B2B8-C1333B3EF56E}" type="pres">
      <dgm:prSet presAssocID="{3B1E0FC5-1FBB-46A7-8BC1-6F9F727B1156}" presName="negativeSpace" presStyleCnt="0"/>
      <dgm:spPr/>
    </dgm:pt>
    <dgm:pt modelId="{7EDC4E00-588F-467E-B896-F6A6FBC0847B}" type="pres">
      <dgm:prSet presAssocID="{3B1E0FC5-1FBB-46A7-8BC1-6F9F727B115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7F85904-EE6F-4A43-A7EF-7166F89A7CF7}" type="presOf" srcId="{0D3EACFB-AFDD-4183-830F-3D3F4BED5B41}" destId="{23E96F0B-51B0-4B4F-B92D-E04A3516A934}" srcOrd="0" destOrd="1" presId="urn:microsoft.com/office/officeart/2005/8/layout/list1"/>
    <dgm:cxn modelId="{AEF97D09-06AA-42B2-90D3-1E2E8CEA6662}" type="presOf" srcId="{7F518A93-7099-40A2-9BC6-E5146DB110BC}" destId="{EDD7E5AA-24DF-46AB-9859-D7EAB1CC2BFF}" srcOrd="1" destOrd="0" presId="urn:microsoft.com/office/officeart/2005/8/layout/list1"/>
    <dgm:cxn modelId="{E3616E0A-6B47-4634-8427-BF5C8D008F8B}" srcId="{0F5DC936-52A9-467A-A3CD-E464F33CFE89}" destId="{7F518A93-7099-40A2-9BC6-E5146DB110BC}" srcOrd="0" destOrd="0" parTransId="{CC5A1D89-2AEC-4EBC-A080-149B4ED2B71B}" sibTransId="{27CD914A-2381-4841-A0FD-667F66CBECAC}"/>
    <dgm:cxn modelId="{7FF76C2D-3F8F-4904-AFCE-40373D373E35}" type="presOf" srcId="{C54CD71B-6FDB-40F1-8E34-ADDEEB65B8B8}" destId="{23E96F0B-51B0-4B4F-B92D-E04A3516A934}" srcOrd="0" destOrd="0" presId="urn:microsoft.com/office/officeart/2005/8/layout/list1"/>
    <dgm:cxn modelId="{F2C88A5B-53AF-43ED-A3C4-2EDBE433F66B}" type="presOf" srcId="{B28B3382-95B6-4E41-AA02-1BE4873B6D86}" destId="{69D7E48F-F503-486E-928E-7E9FF3F599EB}" srcOrd="1" destOrd="0" presId="urn:microsoft.com/office/officeart/2005/8/layout/list1"/>
    <dgm:cxn modelId="{1D56F045-2AC1-4D09-AD8B-1923B1E76BDB}" type="presOf" srcId="{C1F01647-B691-4308-8492-09AEF28CFB13}" destId="{BE188B22-5AA3-4E2A-9B3B-D71D58B93966}" srcOrd="1" destOrd="0" presId="urn:microsoft.com/office/officeart/2005/8/layout/list1"/>
    <dgm:cxn modelId="{6CED466B-73E2-4F94-9B38-704201669171}" type="presOf" srcId="{C1F01647-B691-4308-8492-09AEF28CFB13}" destId="{ACC5F2CF-B2F4-441F-ABE3-A26AF3A1C3BF}" srcOrd="0" destOrd="0" presId="urn:microsoft.com/office/officeart/2005/8/layout/list1"/>
    <dgm:cxn modelId="{9092AC50-B2D3-45CD-BF05-0ECDCCDBCF01}" type="presOf" srcId="{0F5DC936-52A9-467A-A3CD-E464F33CFE89}" destId="{4A18B943-8BB2-4FD1-BEF0-3275796429B2}" srcOrd="0" destOrd="0" presId="urn:microsoft.com/office/officeart/2005/8/layout/list1"/>
    <dgm:cxn modelId="{B82CEC8D-5F8F-41DC-ADEB-C13CD4C23D2B}" type="presOf" srcId="{E46C71A4-05E2-4A2B-85BA-300C22086E97}" destId="{72F0CFCB-E742-41E5-B57E-58121CB1F04A}" srcOrd="0" destOrd="0" presId="urn:microsoft.com/office/officeart/2005/8/layout/list1"/>
    <dgm:cxn modelId="{C083CF91-2FDF-42FC-B60F-F8A85A2A26FC}" srcId="{0F5DC936-52A9-467A-A3CD-E464F33CFE89}" destId="{E46C71A4-05E2-4A2B-85BA-300C22086E97}" srcOrd="3" destOrd="0" parTransId="{BA978202-782C-4D76-A372-2AF0099FDB6A}" sibTransId="{C6577BB9-0BB8-4AB6-A9BE-E3548D619D60}"/>
    <dgm:cxn modelId="{D22D8E95-40EC-49BD-9AFF-31D70966947E}" type="presOf" srcId="{B28B3382-95B6-4E41-AA02-1BE4873B6D86}" destId="{574DF48C-AB3E-4F96-936D-168CE13C1C6F}" srcOrd="0" destOrd="0" presId="urn:microsoft.com/office/officeart/2005/8/layout/list1"/>
    <dgm:cxn modelId="{4AC04A9F-94FC-4185-AE95-201216D68E8A}" type="presOf" srcId="{3B1E0FC5-1FBB-46A7-8BC1-6F9F727B1156}" destId="{90A913BA-ED3B-4331-B849-DBF52CFB558B}" srcOrd="0" destOrd="0" presId="urn:microsoft.com/office/officeart/2005/8/layout/list1"/>
    <dgm:cxn modelId="{6AB2BEB2-38CE-44F0-8919-6026049A0F9C}" srcId="{0F5DC936-52A9-467A-A3CD-E464F33CFE89}" destId="{B28B3382-95B6-4E41-AA02-1BE4873B6D86}" srcOrd="1" destOrd="0" parTransId="{FF9833E0-FB2A-40AA-B71F-9BF140441B6E}" sibTransId="{BCAC8FDE-0371-47F8-AAA3-628FA0D48E98}"/>
    <dgm:cxn modelId="{3EDB65B7-0501-4053-855B-EE6EF85D2C32}" type="presOf" srcId="{3B1E0FC5-1FBB-46A7-8BC1-6F9F727B1156}" destId="{18FD6804-CBD0-4E7B-A61C-AD5853954C55}" srcOrd="1" destOrd="0" presId="urn:microsoft.com/office/officeart/2005/8/layout/list1"/>
    <dgm:cxn modelId="{90F3CCBA-8BCD-4D52-A053-2E64CB504BA2}" srcId="{B28B3382-95B6-4E41-AA02-1BE4873B6D86}" destId="{0D3EACFB-AFDD-4183-830F-3D3F4BED5B41}" srcOrd="1" destOrd="0" parTransId="{39583D21-0E9E-45CE-85AC-D49DEC7E5C19}" sibTransId="{E24F15F0-A61B-4304-AEE9-CD6BF1C88EAA}"/>
    <dgm:cxn modelId="{CB8CFCBF-9D54-4C68-BABF-90AB3E330D7A}" type="presOf" srcId="{E46C71A4-05E2-4A2B-85BA-300C22086E97}" destId="{4A6E50A5-D12F-45A6-A90B-5A2232AA379B}" srcOrd="1" destOrd="0" presId="urn:microsoft.com/office/officeart/2005/8/layout/list1"/>
    <dgm:cxn modelId="{538B56F4-F267-4686-9792-F2E56FDE58B0}" srcId="{0F5DC936-52A9-467A-A3CD-E464F33CFE89}" destId="{C1F01647-B691-4308-8492-09AEF28CFB13}" srcOrd="2" destOrd="0" parTransId="{F1141CCB-88D5-435B-8BEC-25250DD7C893}" sibTransId="{748CB9EA-0372-4D92-B3E6-62A479768B6A}"/>
    <dgm:cxn modelId="{79498BF7-3A7C-4537-8262-EBD2510751DB}" srcId="{0F5DC936-52A9-467A-A3CD-E464F33CFE89}" destId="{3B1E0FC5-1FBB-46A7-8BC1-6F9F727B1156}" srcOrd="4" destOrd="0" parTransId="{C69BE69A-FCB1-456C-AC47-E5C0461DAC1F}" sibTransId="{FABFF201-3BBD-4619-B004-25C63F022972}"/>
    <dgm:cxn modelId="{1221E7F8-F230-4AB2-9E5A-1C75792FC2FF}" srcId="{B28B3382-95B6-4E41-AA02-1BE4873B6D86}" destId="{C54CD71B-6FDB-40F1-8E34-ADDEEB65B8B8}" srcOrd="0" destOrd="0" parTransId="{45076C24-A941-42DB-A84F-40AC90A12494}" sibTransId="{4863E1AC-E340-4B4E-ACE8-D80E09B5B680}"/>
    <dgm:cxn modelId="{757CECF9-5A86-429E-9256-4C48EA7A204D}" type="presOf" srcId="{7F518A93-7099-40A2-9BC6-E5146DB110BC}" destId="{E19A5A79-0C0B-4A68-9C67-ABCBDE213BAD}" srcOrd="0" destOrd="0" presId="urn:microsoft.com/office/officeart/2005/8/layout/list1"/>
    <dgm:cxn modelId="{425D5003-064C-4631-9C70-6ECDC40C41E6}" type="presParOf" srcId="{4A18B943-8BB2-4FD1-BEF0-3275796429B2}" destId="{BFC5FFB5-B18D-4DDA-962B-3ED52747E26E}" srcOrd="0" destOrd="0" presId="urn:microsoft.com/office/officeart/2005/8/layout/list1"/>
    <dgm:cxn modelId="{14DD2ACB-45ED-42B4-862A-61475FC2FA56}" type="presParOf" srcId="{BFC5FFB5-B18D-4DDA-962B-3ED52747E26E}" destId="{E19A5A79-0C0B-4A68-9C67-ABCBDE213BAD}" srcOrd="0" destOrd="0" presId="urn:microsoft.com/office/officeart/2005/8/layout/list1"/>
    <dgm:cxn modelId="{AE05A4D7-7276-4007-9734-DD153D91052E}" type="presParOf" srcId="{BFC5FFB5-B18D-4DDA-962B-3ED52747E26E}" destId="{EDD7E5AA-24DF-46AB-9859-D7EAB1CC2BFF}" srcOrd="1" destOrd="0" presId="urn:microsoft.com/office/officeart/2005/8/layout/list1"/>
    <dgm:cxn modelId="{9ECE0E0A-06E7-4BF4-B183-45AEE97C8C5B}" type="presParOf" srcId="{4A18B943-8BB2-4FD1-BEF0-3275796429B2}" destId="{A1E2A259-53E8-4E0F-99F7-C3E95896E2A9}" srcOrd="1" destOrd="0" presId="urn:microsoft.com/office/officeart/2005/8/layout/list1"/>
    <dgm:cxn modelId="{DD674EF4-6B63-4279-92A1-070E3B30458C}" type="presParOf" srcId="{4A18B943-8BB2-4FD1-BEF0-3275796429B2}" destId="{38BCC52A-E825-46D2-B406-0506F836188C}" srcOrd="2" destOrd="0" presId="urn:microsoft.com/office/officeart/2005/8/layout/list1"/>
    <dgm:cxn modelId="{958869CD-6727-46E7-B2D1-FAD2630164FF}" type="presParOf" srcId="{4A18B943-8BB2-4FD1-BEF0-3275796429B2}" destId="{CB17C0BB-B1C9-4E47-B71C-3740257153DE}" srcOrd="3" destOrd="0" presId="urn:microsoft.com/office/officeart/2005/8/layout/list1"/>
    <dgm:cxn modelId="{99B537D4-BBD0-45B1-804D-933DE52C103B}" type="presParOf" srcId="{4A18B943-8BB2-4FD1-BEF0-3275796429B2}" destId="{B1779F8A-AE90-4529-98B0-0C2521264567}" srcOrd="4" destOrd="0" presId="urn:microsoft.com/office/officeart/2005/8/layout/list1"/>
    <dgm:cxn modelId="{15928C6C-2072-41F8-A15C-0E245708A30A}" type="presParOf" srcId="{B1779F8A-AE90-4529-98B0-0C2521264567}" destId="{574DF48C-AB3E-4F96-936D-168CE13C1C6F}" srcOrd="0" destOrd="0" presId="urn:microsoft.com/office/officeart/2005/8/layout/list1"/>
    <dgm:cxn modelId="{9BA64A12-A107-4850-8999-02F6FD4D1585}" type="presParOf" srcId="{B1779F8A-AE90-4529-98B0-0C2521264567}" destId="{69D7E48F-F503-486E-928E-7E9FF3F599EB}" srcOrd="1" destOrd="0" presId="urn:microsoft.com/office/officeart/2005/8/layout/list1"/>
    <dgm:cxn modelId="{8C34822F-5BD3-4AD9-9EAD-AAC8B2DFB672}" type="presParOf" srcId="{4A18B943-8BB2-4FD1-BEF0-3275796429B2}" destId="{B85ABDEA-8A8D-474D-BD92-9BD106B517D4}" srcOrd="5" destOrd="0" presId="urn:microsoft.com/office/officeart/2005/8/layout/list1"/>
    <dgm:cxn modelId="{6405A772-BFC2-4F68-AB17-8E3B8D5C0B9C}" type="presParOf" srcId="{4A18B943-8BB2-4FD1-BEF0-3275796429B2}" destId="{23E96F0B-51B0-4B4F-B92D-E04A3516A934}" srcOrd="6" destOrd="0" presId="urn:microsoft.com/office/officeart/2005/8/layout/list1"/>
    <dgm:cxn modelId="{B49ECAA0-3630-47AC-9664-E26710FC547E}" type="presParOf" srcId="{4A18B943-8BB2-4FD1-BEF0-3275796429B2}" destId="{3869635C-2545-4293-81EC-644C017BC047}" srcOrd="7" destOrd="0" presId="urn:microsoft.com/office/officeart/2005/8/layout/list1"/>
    <dgm:cxn modelId="{B9750167-B827-43CC-8933-C448DE90B994}" type="presParOf" srcId="{4A18B943-8BB2-4FD1-BEF0-3275796429B2}" destId="{CCF4FFCB-9A60-41F5-AAFB-B44A1B5A5E68}" srcOrd="8" destOrd="0" presId="urn:microsoft.com/office/officeart/2005/8/layout/list1"/>
    <dgm:cxn modelId="{B8C86B94-8125-4FA3-8C62-1B802798889B}" type="presParOf" srcId="{CCF4FFCB-9A60-41F5-AAFB-B44A1B5A5E68}" destId="{ACC5F2CF-B2F4-441F-ABE3-A26AF3A1C3BF}" srcOrd="0" destOrd="0" presId="urn:microsoft.com/office/officeart/2005/8/layout/list1"/>
    <dgm:cxn modelId="{083430BF-4B4E-41E7-BC26-D2B50743AFF6}" type="presParOf" srcId="{CCF4FFCB-9A60-41F5-AAFB-B44A1B5A5E68}" destId="{BE188B22-5AA3-4E2A-9B3B-D71D58B93966}" srcOrd="1" destOrd="0" presId="urn:microsoft.com/office/officeart/2005/8/layout/list1"/>
    <dgm:cxn modelId="{89E79938-92F9-4EE9-A361-4E158460BD96}" type="presParOf" srcId="{4A18B943-8BB2-4FD1-BEF0-3275796429B2}" destId="{05B45565-F209-4B03-A6D5-0262B1CADC08}" srcOrd="9" destOrd="0" presId="urn:microsoft.com/office/officeart/2005/8/layout/list1"/>
    <dgm:cxn modelId="{CF645CA1-FCC0-43E8-BF7F-37587412E618}" type="presParOf" srcId="{4A18B943-8BB2-4FD1-BEF0-3275796429B2}" destId="{F0A85044-8D18-47DE-AEC2-E5CF8C198693}" srcOrd="10" destOrd="0" presId="urn:microsoft.com/office/officeart/2005/8/layout/list1"/>
    <dgm:cxn modelId="{3C0BB23A-0BE4-4591-8FEB-8723A5A68233}" type="presParOf" srcId="{4A18B943-8BB2-4FD1-BEF0-3275796429B2}" destId="{4DA60973-80BD-4F1B-B2C6-FDC6FF717200}" srcOrd="11" destOrd="0" presId="urn:microsoft.com/office/officeart/2005/8/layout/list1"/>
    <dgm:cxn modelId="{D1245DD8-34A5-4C50-8CE4-CDE9695EC857}" type="presParOf" srcId="{4A18B943-8BB2-4FD1-BEF0-3275796429B2}" destId="{0A7D8CD7-4FCF-43F5-B576-8F2D7A272FC4}" srcOrd="12" destOrd="0" presId="urn:microsoft.com/office/officeart/2005/8/layout/list1"/>
    <dgm:cxn modelId="{4B72FCFC-26E7-4431-A263-C5A03C273C6C}" type="presParOf" srcId="{0A7D8CD7-4FCF-43F5-B576-8F2D7A272FC4}" destId="{72F0CFCB-E742-41E5-B57E-58121CB1F04A}" srcOrd="0" destOrd="0" presId="urn:microsoft.com/office/officeart/2005/8/layout/list1"/>
    <dgm:cxn modelId="{A6F3CFC2-3BF1-4DBD-A189-47E62D693688}" type="presParOf" srcId="{0A7D8CD7-4FCF-43F5-B576-8F2D7A272FC4}" destId="{4A6E50A5-D12F-45A6-A90B-5A2232AA379B}" srcOrd="1" destOrd="0" presId="urn:microsoft.com/office/officeart/2005/8/layout/list1"/>
    <dgm:cxn modelId="{A591D7D0-5E33-43FF-BF12-298E9A342E4E}" type="presParOf" srcId="{4A18B943-8BB2-4FD1-BEF0-3275796429B2}" destId="{CF89DEBD-0AC3-4753-95A7-3EC8DA8594F5}" srcOrd="13" destOrd="0" presId="urn:microsoft.com/office/officeart/2005/8/layout/list1"/>
    <dgm:cxn modelId="{45DE59B0-D461-4D81-8B16-228FA6A67FFD}" type="presParOf" srcId="{4A18B943-8BB2-4FD1-BEF0-3275796429B2}" destId="{9DF71C38-2F8A-444C-8410-BC6DE5824DBE}" srcOrd="14" destOrd="0" presId="urn:microsoft.com/office/officeart/2005/8/layout/list1"/>
    <dgm:cxn modelId="{8A1FE31E-3FF3-4991-98CC-603977175F06}" type="presParOf" srcId="{4A18B943-8BB2-4FD1-BEF0-3275796429B2}" destId="{84810EC0-C2CB-4D41-8474-9759A8EF174C}" srcOrd="15" destOrd="0" presId="urn:microsoft.com/office/officeart/2005/8/layout/list1"/>
    <dgm:cxn modelId="{51C8612C-CB30-4512-A147-D15105496DDA}" type="presParOf" srcId="{4A18B943-8BB2-4FD1-BEF0-3275796429B2}" destId="{7895A960-E031-4DE6-B579-252DE41DAC06}" srcOrd="16" destOrd="0" presId="urn:microsoft.com/office/officeart/2005/8/layout/list1"/>
    <dgm:cxn modelId="{C75E8BFB-0653-42F4-880E-570899516ED5}" type="presParOf" srcId="{7895A960-E031-4DE6-B579-252DE41DAC06}" destId="{90A913BA-ED3B-4331-B849-DBF52CFB558B}" srcOrd="0" destOrd="0" presId="urn:microsoft.com/office/officeart/2005/8/layout/list1"/>
    <dgm:cxn modelId="{1141471D-A599-4F10-BF4E-DF5096B5F0A3}" type="presParOf" srcId="{7895A960-E031-4DE6-B579-252DE41DAC06}" destId="{18FD6804-CBD0-4E7B-A61C-AD5853954C55}" srcOrd="1" destOrd="0" presId="urn:microsoft.com/office/officeart/2005/8/layout/list1"/>
    <dgm:cxn modelId="{872771CC-ED8D-43F5-A8C0-AF718B3C634E}" type="presParOf" srcId="{4A18B943-8BB2-4FD1-BEF0-3275796429B2}" destId="{1AC969D5-8D9E-45D6-B2B8-C1333B3EF56E}" srcOrd="17" destOrd="0" presId="urn:microsoft.com/office/officeart/2005/8/layout/list1"/>
    <dgm:cxn modelId="{81215F46-40E9-4B98-ACF0-C6BF36BF90CF}" type="presParOf" srcId="{4A18B943-8BB2-4FD1-BEF0-3275796429B2}" destId="{7EDC4E00-588F-467E-B896-F6A6FBC0847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2F98B8A-AFB3-43DC-9177-A1F30F746670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2E74A4-9E40-444E-9FBF-5FFA4C94BA27}">
      <dgm:prSet custT="1"/>
      <dgm:spPr/>
      <dgm:t>
        <a:bodyPr/>
        <a:lstStyle/>
        <a:p>
          <a:r>
            <a:rPr lang="en-US" sz="1300" b="1" i="0" baseline="0" dirty="0" err="1"/>
            <a:t>Alertmanager</a:t>
          </a:r>
          <a:r>
            <a:rPr lang="en-US" sz="1300" b="1" i="0" baseline="0" dirty="0"/>
            <a:t> </a:t>
          </a:r>
          <a:r>
            <a:rPr lang="en-US" sz="1300" b="0" i="0" baseline="0" dirty="0"/>
            <a:t>handles the alerts fired by the </a:t>
          </a:r>
          <a:r>
            <a:rPr lang="en-US" sz="1300" b="0" i="0" baseline="0" dirty="0" err="1"/>
            <a:t>prometheus</a:t>
          </a:r>
          <a:r>
            <a:rPr lang="en-US" sz="1300" b="0" i="0" baseline="0" dirty="0"/>
            <a:t> server</a:t>
          </a:r>
          <a:endParaRPr lang="en-US" sz="1300" dirty="0"/>
        </a:p>
      </dgm:t>
    </dgm:pt>
    <dgm:pt modelId="{4048AE70-7770-4F22-A21B-0AC28649A092}" type="parTrans" cxnId="{C157DEDD-DEB1-464D-8D2B-501E32FC4197}">
      <dgm:prSet/>
      <dgm:spPr/>
      <dgm:t>
        <a:bodyPr/>
        <a:lstStyle/>
        <a:p>
          <a:endParaRPr lang="en-US" sz="1300"/>
        </a:p>
      </dgm:t>
    </dgm:pt>
    <dgm:pt modelId="{0634D8FE-9ACD-452D-B371-1BEA9F9CBF60}" type="sibTrans" cxnId="{C157DEDD-DEB1-464D-8D2B-501E32FC4197}">
      <dgm:prSet/>
      <dgm:spPr/>
      <dgm:t>
        <a:bodyPr/>
        <a:lstStyle/>
        <a:p>
          <a:endParaRPr lang="en-US" sz="1300"/>
        </a:p>
      </dgm:t>
    </dgm:pt>
    <dgm:pt modelId="{421B06F4-F29E-4835-A77C-845DA2ADD346}">
      <dgm:prSet custT="1"/>
      <dgm:spPr/>
      <dgm:t>
        <a:bodyPr/>
        <a:lstStyle/>
        <a:p>
          <a:r>
            <a:rPr lang="en-US" sz="1300" b="0" i="0" baseline="0" dirty="0"/>
            <a:t>Concepts:</a:t>
          </a:r>
          <a:endParaRPr lang="en-US" sz="1300" dirty="0"/>
        </a:p>
      </dgm:t>
    </dgm:pt>
    <dgm:pt modelId="{939E9456-7C78-4E07-A20E-8AFA2E30F2BE}" type="parTrans" cxnId="{FC452C7B-82F6-4FAB-8914-D33E74ED6D84}">
      <dgm:prSet/>
      <dgm:spPr/>
      <dgm:t>
        <a:bodyPr/>
        <a:lstStyle/>
        <a:p>
          <a:endParaRPr lang="en-US" sz="1300"/>
        </a:p>
      </dgm:t>
    </dgm:pt>
    <dgm:pt modelId="{FBC98747-1789-47CD-8268-00D4514FC251}" type="sibTrans" cxnId="{FC452C7B-82F6-4FAB-8914-D33E74ED6D84}">
      <dgm:prSet/>
      <dgm:spPr/>
      <dgm:t>
        <a:bodyPr/>
        <a:lstStyle/>
        <a:p>
          <a:endParaRPr lang="en-US" sz="1300"/>
        </a:p>
      </dgm:t>
    </dgm:pt>
    <dgm:pt modelId="{76F9DB90-9FBC-4ACA-A99A-1F8552EEDDDA}">
      <dgm:prSet custT="1"/>
      <dgm:spPr/>
      <dgm:t>
        <a:bodyPr/>
        <a:lstStyle/>
        <a:p>
          <a:r>
            <a:rPr lang="en-US" sz="1300" b="1" i="0" baseline="0" dirty="0"/>
            <a:t>Alert states:</a:t>
          </a:r>
          <a:endParaRPr lang="en-US" sz="1300" dirty="0"/>
        </a:p>
      </dgm:t>
    </dgm:pt>
    <dgm:pt modelId="{568875EE-707B-4CB5-86AD-9CA557807BA6}" type="parTrans" cxnId="{34DEEA13-D04E-483F-BEA7-000D3F4D3E3E}">
      <dgm:prSet/>
      <dgm:spPr/>
      <dgm:t>
        <a:bodyPr/>
        <a:lstStyle/>
        <a:p>
          <a:endParaRPr lang="en-US" sz="1300"/>
        </a:p>
      </dgm:t>
    </dgm:pt>
    <dgm:pt modelId="{80C3379D-C3A8-4E0B-ACD4-E229F6345239}" type="sibTrans" cxnId="{34DEEA13-D04E-483F-BEA7-000D3F4D3E3E}">
      <dgm:prSet/>
      <dgm:spPr/>
      <dgm:t>
        <a:bodyPr/>
        <a:lstStyle/>
        <a:p>
          <a:endParaRPr lang="en-US" sz="1300"/>
        </a:p>
      </dgm:t>
    </dgm:pt>
    <dgm:pt modelId="{AE859D23-DD45-45C2-9BD6-9E8C97B4F99E}">
      <dgm:prSet custT="1"/>
      <dgm:spPr/>
      <dgm:t>
        <a:bodyPr/>
        <a:lstStyle/>
        <a:p>
          <a:r>
            <a:rPr lang="en-US" sz="1300" b="0" i="0" baseline="0" dirty="0"/>
            <a:t>Handles </a:t>
          </a:r>
          <a:r>
            <a:rPr lang="en-US" sz="1300" b="1" i="0" baseline="0" dirty="0"/>
            <a:t>deduplication</a:t>
          </a:r>
          <a:r>
            <a:rPr lang="en-US" sz="1300" b="0" i="0" baseline="0" dirty="0"/>
            <a:t>, </a:t>
          </a:r>
          <a:r>
            <a:rPr lang="en-US" sz="1300" b="1" i="0" baseline="0" dirty="0"/>
            <a:t>grouping </a:t>
          </a:r>
          <a:r>
            <a:rPr lang="en-US" sz="1300" b="0" i="0" baseline="0" dirty="0"/>
            <a:t>and </a:t>
          </a:r>
          <a:r>
            <a:rPr lang="en-US" sz="1300" b="1" i="0" baseline="0" dirty="0"/>
            <a:t>routing </a:t>
          </a:r>
          <a:r>
            <a:rPr lang="en-US" sz="1300" b="0" i="0" baseline="0" dirty="0"/>
            <a:t>of alerts</a:t>
          </a:r>
          <a:endParaRPr lang="en-US" sz="1300" dirty="0"/>
        </a:p>
      </dgm:t>
    </dgm:pt>
    <dgm:pt modelId="{E51562A4-4312-4B87-9057-73CEBE9C02A9}" type="parTrans" cxnId="{7B1C37FC-0885-42C5-83B2-8E1C3F3BC997}">
      <dgm:prSet/>
      <dgm:spPr/>
      <dgm:t>
        <a:bodyPr/>
        <a:lstStyle/>
        <a:p>
          <a:endParaRPr lang="en-US" sz="1300"/>
        </a:p>
      </dgm:t>
    </dgm:pt>
    <dgm:pt modelId="{3F51C948-F8D3-42F8-A14F-FF22CA386199}" type="sibTrans" cxnId="{7B1C37FC-0885-42C5-83B2-8E1C3F3BC997}">
      <dgm:prSet/>
      <dgm:spPr/>
      <dgm:t>
        <a:bodyPr/>
        <a:lstStyle/>
        <a:p>
          <a:endParaRPr lang="en-US" sz="1300"/>
        </a:p>
      </dgm:t>
    </dgm:pt>
    <dgm:pt modelId="{1D42C89F-9BA7-486C-8989-20547F015EC3}">
      <dgm:prSet custT="1"/>
      <dgm:spPr/>
      <dgm:t>
        <a:bodyPr/>
        <a:lstStyle/>
        <a:p>
          <a:r>
            <a:rPr lang="en-US" sz="1300" b="1" i="0" baseline="0"/>
            <a:t>Routes </a:t>
          </a:r>
          <a:r>
            <a:rPr lang="en-US" sz="1300" b="0" i="0" baseline="0" dirty="0"/>
            <a:t>alerts to </a:t>
          </a:r>
          <a:r>
            <a:rPr lang="en-US" sz="1300" b="1" i="0" baseline="0" dirty="0"/>
            <a:t>receivers </a:t>
          </a:r>
          <a:r>
            <a:rPr lang="en-US" sz="1300" b="0" i="0" baseline="0" dirty="0"/>
            <a:t>(</a:t>
          </a:r>
          <a:r>
            <a:rPr lang="en-US" sz="1300" b="0" i="0" baseline="0" dirty="0" err="1"/>
            <a:t>Pagerduty</a:t>
          </a:r>
          <a:r>
            <a:rPr lang="en-US" sz="1300" b="0" i="0" baseline="0" dirty="0"/>
            <a:t>, </a:t>
          </a:r>
          <a:r>
            <a:rPr lang="en-US" sz="1300" b="0" i="0" baseline="0" dirty="0" err="1"/>
            <a:t>Opsgenie</a:t>
          </a:r>
          <a:r>
            <a:rPr lang="en-US" sz="1300" b="0" i="0" baseline="0" dirty="0"/>
            <a:t>, email, Slack,…) </a:t>
          </a:r>
          <a:endParaRPr lang="en-US" sz="1300" dirty="0"/>
        </a:p>
      </dgm:t>
    </dgm:pt>
    <dgm:pt modelId="{E3B7F9FE-D4D2-4FD0-8386-18D87C93DD7C}" type="parTrans" cxnId="{B5933079-EF8E-44A1-84AA-3E4B3E15F410}">
      <dgm:prSet/>
      <dgm:spPr/>
      <dgm:t>
        <a:bodyPr/>
        <a:lstStyle/>
        <a:p>
          <a:endParaRPr lang="en-US" sz="1300"/>
        </a:p>
      </dgm:t>
    </dgm:pt>
    <dgm:pt modelId="{8BA50CD2-F74D-497A-A61D-AFDD9A8C4C35}" type="sibTrans" cxnId="{B5933079-EF8E-44A1-84AA-3E4B3E15F410}">
      <dgm:prSet/>
      <dgm:spPr/>
      <dgm:t>
        <a:bodyPr/>
        <a:lstStyle/>
        <a:p>
          <a:endParaRPr lang="en-US" sz="1300"/>
        </a:p>
      </dgm:t>
    </dgm:pt>
    <dgm:pt modelId="{234E9367-E557-446C-B3CB-8413FFB35F6B}">
      <dgm:prSet custT="1"/>
      <dgm:spPr/>
      <dgm:t>
        <a:bodyPr/>
        <a:lstStyle/>
        <a:p>
          <a:r>
            <a:rPr lang="en-US" sz="1300" b="1" i="0" baseline="0" dirty="0"/>
            <a:t>Grouping</a:t>
          </a:r>
          <a:r>
            <a:rPr lang="en-US" sz="1300" b="0" i="0" baseline="0" dirty="0"/>
            <a:t>: Groups similar alerts into 1 notification</a:t>
          </a:r>
          <a:endParaRPr lang="en-US" sz="1300" dirty="0"/>
        </a:p>
      </dgm:t>
    </dgm:pt>
    <dgm:pt modelId="{22957EBC-C98E-493D-81E2-2F8ED3348DE9}" type="parTrans" cxnId="{1A89C5AE-CA36-40F5-8751-B8708E9EC411}">
      <dgm:prSet/>
      <dgm:spPr/>
      <dgm:t>
        <a:bodyPr/>
        <a:lstStyle/>
        <a:p>
          <a:endParaRPr lang="en-US" sz="1300"/>
        </a:p>
      </dgm:t>
    </dgm:pt>
    <dgm:pt modelId="{9255E0E0-8DF4-4FFE-9059-E5037787B5B7}" type="sibTrans" cxnId="{1A89C5AE-CA36-40F5-8751-B8708E9EC411}">
      <dgm:prSet/>
      <dgm:spPr/>
      <dgm:t>
        <a:bodyPr/>
        <a:lstStyle/>
        <a:p>
          <a:endParaRPr lang="en-US" sz="1300"/>
        </a:p>
      </dgm:t>
    </dgm:pt>
    <dgm:pt modelId="{31B6CADF-0E1D-4F69-8A0C-B62EA53B2214}">
      <dgm:prSet custT="1"/>
      <dgm:spPr/>
      <dgm:t>
        <a:bodyPr/>
        <a:lstStyle/>
        <a:p>
          <a:r>
            <a:rPr lang="en-US" sz="1300" b="1" i="0" baseline="0" dirty="0"/>
            <a:t>Inhibition</a:t>
          </a:r>
          <a:r>
            <a:rPr lang="en-US" sz="1300" b="0" i="0" baseline="0" dirty="0"/>
            <a:t>: Silence other alerts if one specified alert is already fired</a:t>
          </a:r>
          <a:endParaRPr lang="en-US" sz="1300" dirty="0"/>
        </a:p>
      </dgm:t>
    </dgm:pt>
    <dgm:pt modelId="{753B2AA4-3E16-43C8-9B50-B4EEFE09ED46}" type="parTrans" cxnId="{79133770-5B99-4247-9377-44860EA426BA}">
      <dgm:prSet/>
      <dgm:spPr/>
      <dgm:t>
        <a:bodyPr/>
        <a:lstStyle/>
        <a:p>
          <a:endParaRPr lang="en-US" sz="1300"/>
        </a:p>
      </dgm:t>
    </dgm:pt>
    <dgm:pt modelId="{31C83D89-579C-40F7-BDAF-EE061BF9A49D}" type="sibTrans" cxnId="{79133770-5B99-4247-9377-44860EA426BA}">
      <dgm:prSet/>
      <dgm:spPr/>
      <dgm:t>
        <a:bodyPr/>
        <a:lstStyle/>
        <a:p>
          <a:endParaRPr lang="en-US" sz="1300"/>
        </a:p>
      </dgm:t>
    </dgm:pt>
    <dgm:pt modelId="{C6C7A344-C684-4A82-BE77-C2971D10616B}">
      <dgm:prSet custT="1"/>
      <dgm:spPr/>
      <dgm:t>
        <a:bodyPr/>
        <a:lstStyle/>
        <a:p>
          <a:r>
            <a:rPr lang="en-US" sz="1300" b="1" i="0" baseline="0"/>
            <a:t>Silences</a:t>
          </a:r>
          <a:r>
            <a:rPr lang="en-US" sz="1300" b="0" i="0" baseline="0" dirty="0"/>
            <a:t>: A simple way to mute certain notifications </a:t>
          </a:r>
          <a:endParaRPr lang="en-US" sz="1300" dirty="0"/>
        </a:p>
      </dgm:t>
    </dgm:pt>
    <dgm:pt modelId="{C8C90E87-D2E8-4809-8711-160FD6D3FC6A}" type="parTrans" cxnId="{11905944-4E2C-45DF-B049-6113AEA9EBD8}">
      <dgm:prSet/>
      <dgm:spPr/>
      <dgm:t>
        <a:bodyPr/>
        <a:lstStyle/>
        <a:p>
          <a:endParaRPr lang="en-US" sz="1300"/>
        </a:p>
      </dgm:t>
    </dgm:pt>
    <dgm:pt modelId="{55FD3F2E-71BB-4EAA-AF07-062291B7A236}" type="sibTrans" cxnId="{11905944-4E2C-45DF-B049-6113AEA9EBD8}">
      <dgm:prSet/>
      <dgm:spPr/>
      <dgm:t>
        <a:bodyPr/>
        <a:lstStyle/>
        <a:p>
          <a:endParaRPr lang="en-US" sz="1300"/>
        </a:p>
      </dgm:t>
    </dgm:pt>
    <dgm:pt modelId="{F7803D70-9815-44B6-86B0-3B518EF75E2A}">
      <dgm:prSet custT="1"/>
      <dgm:spPr/>
      <dgm:t>
        <a:bodyPr/>
        <a:lstStyle/>
        <a:p>
          <a:r>
            <a:rPr lang="en-US" sz="1300" b="0" i="0" baseline="0" dirty="0"/>
            <a:t>Inactive - No rule is met</a:t>
          </a:r>
          <a:endParaRPr lang="en-US" sz="1300" dirty="0"/>
        </a:p>
      </dgm:t>
    </dgm:pt>
    <dgm:pt modelId="{08AAC701-F6A2-4D00-B11C-0818D1FC049E}" type="parTrans" cxnId="{BC5231FE-D8F7-4F2A-B2DB-CDD15670B368}">
      <dgm:prSet/>
      <dgm:spPr/>
      <dgm:t>
        <a:bodyPr/>
        <a:lstStyle/>
        <a:p>
          <a:endParaRPr lang="en-US" sz="1300"/>
        </a:p>
      </dgm:t>
    </dgm:pt>
    <dgm:pt modelId="{16B44AF5-C1DE-4280-AC72-6C21267B8B78}" type="sibTrans" cxnId="{BC5231FE-D8F7-4F2A-B2DB-CDD15670B368}">
      <dgm:prSet/>
      <dgm:spPr/>
      <dgm:t>
        <a:bodyPr/>
        <a:lstStyle/>
        <a:p>
          <a:endParaRPr lang="en-US" sz="1300"/>
        </a:p>
      </dgm:t>
    </dgm:pt>
    <dgm:pt modelId="{3BC271F6-074B-4FDB-8599-7DCBD58151BC}">
      <dgm:prSet custT="1"/>
      <dgm:spPr/>
      <dgm:t>
        <a:bodyPr/>
        <a:lstStyle/>
        <a:p>
          <a:r>
            <a:rPr lang="en-US" sz="1300" b="0" i="0" baseline="0" dirty="0"/>
            <a:t>Pending - Rule is met but can be suppressed due to validations</a:t>
          </a:r>
          <a:endParaRPr lang="en-US" sz="1300" dirty="0"/>
        </a:p>
      </dgm:t>
    </dgm:pt>
    <dgm:pt modelId="{EF383647-A068-4E09-8FE3-D1873179BD01}" type="parTrans" cxnId="{45217E5F-63D4-4334-92EB-A6BEAAEB9624}">
      <dgm:prSet/>
      <dgm:spPr/>
      <dgm:t>
        <a:bodyPr/>
        <a:lstStyle/>
        <a:p>
          <a:endParaRPr lang="en-US" sz="1300"/>
        </a:p>
      </dgm:t>
    </dgm:pt>
    <dgm:pt modelId="{8F80053E-8887-4972-9D02-E07E5019DD7B}" type="sibTrans" cxnId="{45217E5F-63D4-4334-92EB-A6BEAAEB9624}">
      <dgm:prSet/>
      <dgm:spPr/>
      <dgm:t>
        <a:bodyPr/>
        <a:lstStyle/>
        <a:p>
          <a:endParaRPr lang="en-US" sz="1300"/>
        </a:p>
      </dgm:t>
    </dgm:pt>
    <dgm:pt modelId="{69A069CC-B75C-49B7-9628-77010BB53552}">
      <dgm:prSet custT="1"/>
      <dgm:spPr/>
      <dgm:t>
        <a:bodyPr/>
        <a:lstStyle/>
        <a:p>
          <a:r>
            <a:rPr lang="en-US" sz="1300" b="0" i="0" baseline="0" dirty="0"/>
            <a:t>Firing - Alert is sent to the configured channel(</a:t>
          </a:r>
          <a:r>
            <a:rPr lang="en-US" sz="1300" b="0" i="0" baseline="0" dirty="0" err="1"/>
            <a:t>mail,Slack</a:t>
          </a:r>
          <a:r>
            <a:rPr lang="en-US" sz="1300" b="0" i="0" baseline="0" dirty="0"/>
            <a:t>,…)</a:t>
          </a:r>
          <a:endParaRPr lang="en-US" sz="1300" dirty="0"/>
        </a:p>
      </dgm:t>
    </dgm:pt>
    <dgm:pt modelId="{C48FB011-3398-4322-A710-24D85A27E77D}" type="parTrans" cxnId="{D75EE786-998C-4324-AC25-9DFC97197F34}">
      <dgm:prSet/>
      <dgm:spPr/>
      <dgm:t>
        <a:bodyPr/>
        <a:lstStyle/>
        <a:p>
          <a:endParaRPr lang="en-US" sz="1300"/>
        </a:p>
      </dgm:t>
    </dgm:pt>
    <dgm:pt modelId="{BA9EA546-91F7-450E-A3F5-0B6EB286356A}" type="sibTrans" cxnId="{D75EE786-998C-4324-AC25-9DFC97197F34}">
      <dgm:prSet/>
      <dgm:spPr/>
      <dgm:t>
        <a:bodyPr/>
        <a:lstStyle/>
        <a:p>
          <a:endParaRPr lang="en-US" sz="1300"/>
        </a:p>
      </dgm:t>
    </dgm:pt>
    <dgm:pt modelId="{C7DFC7A2-019D-479A-8E7F-EC8A8E37E6B2}">
      <dgm:prSet custT="1"/>
      <dgm:spPr/>
      <dgm:t>
        <a:bodyPr/>
        <a:lstStyle/>
        <a:p>
          <a:r>
            <a:rPr lang="en-US" sz="1300" b="0" i="0" baseline="0"/>
            <a:t>Runs </a:t>
          </a:r>
          <a:r>
            <a:rPr lang="en-US" sz="1300" b="0" i="0" baseline="0" dirty="0"/>
            <a:t>on port </a:t>
          </a:r>
          <a:r>
            <a:rPr lang="en-US" sz="1300" b="1" i="0" baseline="0" dirty="0"/>
            <a:t>:9093 </a:t>
          </a:r>
          <a:endParaRPr lang="en-US" sz="1300" dirty="0"/>
        </a:p>
      </dgm:t>
    </dgm:pt>
    <dgm:pt modelId="{5CAB399E-02B3-43AF-B82F-BE9FF5B41833}" type="parTrans" cxnId="{481A1542-9194-47F8-A215-FBA44FDF3222}">
      <dgm:prSet/>
      <dgm:spPr/>
      <dgm:t>
        <a:bodyPr/>
        <a:lstStyle/>
        <a:p>
          <a:endParaRPr lang="en-US" sz="1300"/>
        </a:p>
      </dgm:t>
    </dgm:pt>
    <dgm:pt modelId="{A4ADA328-3BB9-4147-BA6F-285C68CB5BEE}" type="sibTrans" cxnId="{481A1542-9194-47F8-A215-FBA44FDF3222}">
      <dgm:prSet/>
      <dgm:spPr/>
      <dgm:t>
        <a:bodyPr/>
        <a:lstStyle/>
        <a:p>
          <a:endParaRPr lang="en-US" sz="1300"/>
        </a:p>
      </dgm:t>
    </dgm:pt>
    <dgm:pt modelId="{344A14FF-6F0D-4FDF-8481-73647DF820BD}" type="pres">
      <dgm:prSet presAssocID="{22F98B8A-AFB3-43DC-9177-A1F30F746670}" presName="linear" presStyleCnt="0">
        <dgm:presLayoutVars>
          <dgm:dir/>
          <dgm:animLvl val="lvl"/>
          <dgm:resizeHandles val="exact"/>
        </dgm:presLayoutVars>
      </dgm:prSet>
      <dgm:spPr/>
    </dgm:pt>
    <dgm:pt modelId="{08D98081-350D-4A5B-80BE-27239944054B}" type="pres">
      <dgm:prSet presAssocID="{7C2E74A4-9E40-444E-9FBF-5FFA4C94BA27}" presName="parentLin" presStyleCnt="0"/>
      <dgm:spPr/>
    </dgm:pt>
    <dgm:pt modelId="{2C6028F4-72BF-4644-9C8C-D595D970B6A4}" type="pres">
      <dgm:prSet presAssocID="{7C2E74A4-9E40-444E-9FBF-5FFA4C94BA27}" presName="parentLeftMargin" presStyleLbl="node1" presStyleIdx="0" presStyleCnt="6"/>
      <dgm:spPr/>
    </dgm:pt>
    <dgm:pt modelId="{64FFF3FB-60E0-4551-ADD4-B40A14219444}" type="pres">
      <dgm:prSet presAssocID="{7C2E74A4-9E40-444E-9FBF-5FFA4C94BA27}" presName="parentText" presStyleLbl="node1" presStyleIdx="0" presStyleCnt="6" custScaleX="109419" custScaleY="91394">
        <dgm:presLayoutVars>
          <dgm:chMax val="0"/>
          <dgm:bulletEnabled val="1"/>
        </dgm:presLayoutVars>
      </dgm:prSet>
      <dgm:spPr/>
    </dgm:pt>
    <dgm:pt modelId="{ADFD57AF-C91E-42D0-9BEA-F351E10DEC80}" type="pres">
      <dgm:prSet presAssocID="{7C2E74A4-9E40-444E-9FBF-5FFA4C94BA27}" presName="negativeSpace" presStyleCnt="0"/>
      <dgm:spPr/>
    </dgm:pt>
    <dgm:pt modelId="{8DC4FED3-05F3-4981-9CA7-7A258B3877CB}" type="pres">
      <dgm:prSet presAssocID="{7C2E74A4-9E40-444E-9FBF-5FFA4C94BA27}" presName="childText" presStyleLbl="conFgAcc1" presStyleIdx="0" presStyleCnt="6">
        <dgm:presLayoutVars>
          <dgm:bulletEnabled val="1"/>
        </dgm:presLayoutVars>
      </dgm:prSet>
      <dgm:spPr/>
    </dgm:pt>
    <dgm:pt modelId="{79E51B2A-033D-47F2-BF4E-4C4D6F9F5E88}" type="pres">
      <dgm:prSet presAssocID="{0634D8FE-9ACD-452D-B371-1BEA9F9CBF60}" presName="spaceBetweenRectangles" presStyleCnt="0"/>
      <dgm:spPr/>
    </dgm:pt>
    <dgm:pt modelId="{B0AB7AEF-EAC1-4E80-9D9C-40A687DF1825}" type="pres">
      <dgm:prSet presAssocID="{AE859D23-DD45-45C2-9BD6-9E8C97B4F99E}" presName="parentLin" presStyleCnt="0"/>
      <dgm:spPr/>
    </dgm:pt>
    <dgm:pt modelId="{51CE2516-906C-48FA-8D04-BFC2F9625EC9}" type="pres">
      <dgm:prSet presAssocID="{AE859D23-DD45-45C2-9BD6-9E8C97B4F99E}" presName="parentLeftMargin" presStyleLbl="node1" presStyleIdx="0" presStyleCnt="6"/>
      <dgm:spPr/>
    </dgm:pt>
    <dgm:pt modelId="{E9046D95-A196-4D26-AC49-2CF4F467C9F1}" type="pres">
      <dgm:prSet presAssocID="{AE859D23-DD45-45C2-9BD6-9E8C97B4F99E}" presName="parentText" presStyleLbl="node1" presStyleIdx="1" presStyleCnt="6" custScaleX="109419" custScaleY="91394">
        <dgm:presLayoutVars>
          <dgm:chMax val="0"/>
          <dgm:bulletEnabled val="1"/>
        </dgm:presLayoutVars>
      </dgm:prSet>
      <dgm:spPr/>
    </dgm:pt>
    <dgm:pt modelId="{C8C0B9D3-AE26-4FD9-B2B7-99187DDD1878}" type="pres">
      <dgm:prSet presAssocID="{AE859D23-DD45-45C2-9BD6-9E8C97B4F99E}" presName="negativeSpace" presStyleCnt="0"/>
      <dgm:spPr/>
    </dgm:pt>
    <dgm:pt modelId="{892C0E86-E4D9-4ABD-9CF6-CA86943F77F8}" type="pres">
      <dgm:prSet presAssocID="{AE859D23-DD45-45C2-9BD6-9E8C97B4F99E}" presName="childText" presStyleLbl="conFgAcc1" presStyleIdx="1" presStyleCnt="6">
        <dgm:presLayoutVars>
          <dgm:bulletEnabled val="1"/>
        </dgm:presLayoutVars>
      </dgm:prSet>
      <dgm:spPr/>
    </dgm:pt>
    <dgm:pt modelId="{4E265EEF-F637-4C19-AE96-8B9461FDAF5B}" type="pres">
      <dgm:prSet presAssocID="{3F51C948-F8D3-42F8-A14F-FF22CA386199}" presName="spaceBetweenRectangles" presStyleCnt="0"/>
      <dgm:spPr/>
    </dgm:pt>
    <dgm:pt modelId="{C229D8B7-6186-4A3C-B658-168B5ADDE672}" type="pres">
      <dgm:prSet presAssocID="{1D42C89F-9BA7-486C-8989-20547F015EC3}" presName="parentLin" presStyleCnt="0"/>
      <dgm:spPr/>
    </dgm:pt>
    <dgm:pt modelId="{D4BA9FE3-865E-42B7-BD05-619A0FC9D62D}" type="pres">
      <dgm:prSet presAssocID="{1D42C89F-9BA7-486C-8989-20547F015EC3}" presName="parentLeftMargin" presStyleLbl="node1" presStyleIdx="1" presStyleCnt="6"/>
      <dgm:spPr/>
    </dgm:pt>
    <dgm:pt modelId="{6396A80D-1218-42AE-B226-E9181784B0A8}" type="pres">
      <dgm:prSet presAssocID="{1D42C89F-9BA7-486C-8989-20547F015EC3}" presName="parentText" presStyleLbl="node1" presStyleIdx="2" presStyleCnt="6" custScaleX="109419" custScaleY="91394">
        <dgm:presLayoutVars>
          <dgm:chMax val="0"/>
          <dgm:bulletEnabled val="1"/>
        </dgm:presLayoutVars>
      </dgm:prSet>
      <dgm:spPr/>
    </dgm:pt>
    <dgm:pt modelId="{375DD212-061E-47D6-9976-12896461F481}" type="pres">
      <dgm:prSet presAssocID="{1D42C89F-9BA7-486C-8989-20547F015EC3}" presName="negativeSpace" presStyleCnt="0"/>
      <dgm:spPr/>
    </dgm:pt>
    <dgm:pt modelId="{93C87012-6E47-4517-AF8E-F50A940BC113}" type="pres">
      <dgm:prSet presAssocID="{1D42C89F-9BA7-486C-8989-20547F015EC3}" presName="childText" presStyleLbl="conFgAcc1" presStyleIdx="2" presStyleCnt="6">
        <dgm:presLayoutVars>
          <dgm:bulletEnabled val="1"/>
        </dgm:presLayoutVars>
      </dgm:prSet>
      <dgm:spPr/>
    </dgm:pt>
    <dgm:pt modelId="{43225A92-650B-4847-9117-8BCC0A833AB6}" type="pres">
      <dgm:prSet presAssocID="{8BA50CD2-F74D-497A-A61D-AFDD9A8C4C35}" presName="spaceBetweenRectangles" presStyleCnt="0"/>
      <dgm:spPr/>
    </dgm:pt>
    <dgm:pt modelId="{6F4BF7AD-3AA5-49FF-9748-7A61DFE3F88D}" type="pres">
      <dgm:prSet presAssocID="{421B06F4-F29E-4835-A77C-845DA2ADD346}" presName="parentLin" presStyleCnt="0"/>
      <dgm:spPr/>
    </dgm:pt>
    <dgm:pt modelId="{52F91E2C-F540-419F-A58D-CF4670B74BC4}" type="pres">
      <dgm:prSet presAssocID="{421B06F4-F29E-4835-A77C-845DA2ADD346}" presName="parentLeftMargin" presStyleLbl="node1" presStyleIdx="2" presStyleCnt="6"/>
      <dgm:spPr/>
    </dgm:pt>
    <dgm:pt modelId="{ACACD023-C154-4BFD-8225-6B32322EB3C0}" type="pres">
      <dgm:prSet presAssocID="{421B06F4-F29E-4835-A77C-845DA2ADD346}" presName="parentText" presStyleLbl="node1" presStyleIdx="3" presStyleCnt="6" custScaleX="109419" custScaleY="91394">
        <dgm:presLayoutVars>
          <dgm:chMax val="0"/>
          <dgm:bulletEnabled val="1"/>
        </dgm:presLayoutVars>
      </dgm:prSet>
      <dgm:spPr/>
    </dgm:pt>
    <dgm:pt modelId="{90C812AB-9FC7-4A57-A3EE-749DD22F97A8}" type="pres">
      <dgm:prSet presAssocID="{421B06F4-F29E-4835-A77C-845DA2ADD346}" presName="negativeSpace" presStyleCnt="0"/>
      <dgm:spPr/>
    </dgm:pt>
    <dgm:pt modelId="{D638F200-16F3-49B8-AE76-7CD62ED69D16}" type="pres">
      <dgm:prSet presAssocID="{421B06F4-F29E-4835-A77C-845DA2ADD346}" presName="childText" presStyleLbl="conFgAcc1" presStyleIdx="3" presStyleCnt="6">
        <dgm:presLayoutVars>
          <dgm:bulletEnabled val="1"/>
        </dgm:presLayoutVars>
      </dgm:prSet>
      <dgm:spPr/>
    </dgm:pt>
    <dgm:pt modelId="{6EA9C3AB-1E0D-4890-B8B9-0E0EB9CDBED5}" type="pres">
      <dgm:prSet presAssocID="{FBC98747-1789-47CD-8268-00D4514FC251}" presName="spaceBetweenRectangles" presStyleCnt="0"/>
      <dgm:spPr/>
    </dgm:pt>
    <dgm:pt modelId="{A35954CC-5C84-49AB-AE8B-39D3E9E5A138}" type="pres">
      <dgm:prSet presAssocID="{76F9DB90-9FBC-4ACA-A99A-1F8552EEDDDA}" presName="parentLin" presStyleCnt="0"/>
      <dgm:spPr/>
    </dgm:pt>
    <dgm:pt modelId="{5E838C3B-C930-4D27-AEA4-429F25C6B3F9}" type="pres">
      <dgm:prSet presAssocID="{76F9DB90-9FBC-4ACA-A99A-1F8552EEDDDA}" presName="parentLeftMargin" presStyleLbl="node1" presStyleIdx="3" presStyleCnt="6"/>
      <dgm:spPr/>
    </dgm:pt>
    <dgm:pt modelId="{DDAE8489-9B3E-4861-B4E0-AF3E82C9272E}" type="pres">
      <dgm:prSet presAssocID="{76F9DB90-9FBC-4ACA-A99A-1F8552EEDDDA}" presName="parentText" presStyleLbl="node1" presStyleIdx="4" presStyleCnt="6" custScaleX="109419" custScaleY="91394">
        <dgm:presLayoutVars>
          <dgm:chMax val="0"/>
          <dgm:bulletEnabled val="1"/>
        </dgm:presLayoutVars>
      </dgm:prSet>
      <dgm:spPr/>
    </dgm:pt>
    <dgm:pt modelId="{D3783F6D-4D2D-4BE5-A2A7-726B8D215CAE}" type="pres">
      <dgm:prSet presAssocID="{76F9DB90-9FBC-4ACA-A99A-1F8552EEDDDA}" presName="negativeSpace" presStyleCnt="0"/>
      <dgm:spPr/>
    </dgm:pt>
    <dgm:pt modelId="{E509D287-1839-44ED-B101-8CE906587A82}" type="pres">
      <dgm:prSet presAssocID="{76F9DB90-9FBC-4ACA-A99A-1F8552EEDDDA}" presName="childText" presStyleLbl="conFgAcc1" presStyleIdx="4" presStyleCnt="6">
        <dgm:presLayoutVars>
          <dgm:bulletEnabled val="1"/>
        </dgm:presLayoutVars>
      </dgm:prSet>
      <dgm:spPr/>
    </dgm:pt>
    <dgm:pt modelId="{FAA10E4E-FEF1-452D-99A8-4B29F595F019}" type="pres">
      <dgm:prSet presAssocID="{80C3379D-C3A8-4E0B-ACD4-E229F6345239}" presName="spaceBetweenRectangles" presStyleCnt="0"/>
      <dgm:spPr/>
    </dgm:pt>
    <dgm:pt modelId="{3212B541-2228-4039-A8D3-87FA31856A7B}" type="pres">
      <dgm:prSet presAssocID="{C7DFC7A2-019D-479A-8E7F-EC8A8E37E6B2}" presName="parentLin" presStyleCnt="0"/>
      <dgm:spPr/>
    </dgm:pt>
    <dgm:pt modelId="{6D88C0F0-2299-4220-BD85-A3C466ABAAC0}" type="pres">
      <dgm:prSet presAssocID="{C7DFC7A2-019D-479A-8E7F-EC8A8E37E6B2}" presName="parentLeftMargin" presStyleLbl="node1" presStyleIdx="4" presStyleCnt="6"/>
      <dgm:spPr/>
    </dgm:pt>
    <dgm:pt modelId="{28C06712-2162-4D80-AF14-92D1FF450BAE}" type="pres">
      <dgm:prSet presAssocID="{C7DFC7A2-019D-479A-8E7F-EC8A8E37E6B2}" presName="parentText" presStyleLbl="node1" presStyleIdx="5" presStyleCnt="6" custScaleX="109419" custScaleY="91394">
        <dgm:presLayoutVars>
          <dgm:chMax val="0"/>
          <dgm:bulletEnabled val="1"/>
        </dgm:presLayoutVars>
      </dgm:prSet>
      <dgm:spPr/>
    </dgm:pt>
    <dgm:pt modelId="{ED9FFDB1-AA62-4092-ADAC-5133A3E30092}" type="pres">
      <dgm:prSet presAssocID="{C7DFC7A2-019D-479A-8E7F-EC8A8E37E6B2}" presName="negativeSpace" presStyleCnt="0"/>
      <dgm:spPr/>
    </dgm:pt>
    <dgm:pt modelId="{3FAFBE92-D9B2-474B-9ECF-7B6633F86811}" type="pres">
      <dgm:prSet presAssocID="{C7DFC7A2-019D-479A-8E7F-EC8A8E37E6B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7CE6E00-FD36-425A-8FDD-545768736DE4}" type="presOf" srcId="{1D42C89F-9BA7-486C-8989-20547F015EC3}" destId="{D4BA9FE3-865E-42B7-BD05-619A0FC9D62D}" srcOrd="0" destOrd="0" presId="urn:microsoft.com/office/officeart/2005/8/layout/list1"/>
    <dgm:cxn modelId="{16528F08-A41F-4F18-8A89-E6F090A1FBCC}" type="presOf" srcId="{76F9DB90-9FBC-4ACA-A99A-1F8552EEDDDA}" destId="{DDAE8489-9B3E-4861-B4E0-AF3E82C9272E}" srcOrd="1" destOrd="0" presId="urn:microsoft.com/office/officeart/2005/8/layout/list1"/>
    <dgm:cxn modelId="{34DEEA13-D04E-483F-BEA7-000D3F4D3E3E}" srcId="{22F98B8A-AFB3-43DC-9177-A1F30F746670}" destId="{76F9DB90-9FBC-4ACA-A99A-1F8552EEDDDA}" srcOrd="4" destOrd="0" parTransId="{568875EE-707B-4CB5-86AD-9CA557807BA6}" sibTransId="{80C3379D-C3A8-4E0B-ACD4-E229F6345239}"/>
    <dgm:cxn modelId="{77225616-9A4D-475A-B586-BF8B8DA43A8E}" type="presOf" srcId="{31B6CADF-0E1D-4F69-8A0C-B62EA53B2214}" destId="{D638F200-16F3-49B8-AE76-7CD62ED69D16}" srcOrd="0" destOrd="1" presId="urn:microsoft.com/office/officeart/2005/8/layout/list1"/>
    <dgm:cxn modelId="{FE20251A-1044-4E5E-B189-C43C3B6212BC}" type="presOf" srcId="{C6C7A344-C684-4A82-BE77-C2971D10616B}" destId="{D638F200-16F3-49B8-AE76-7CD62ED69D16}" srcOrd="0" destOrd="2" presId="urn:microsoft.com/office/officeart/2005/8/layout/list1"/>
    <dgm:cxn modelId="{7AA61820-2C63-432F-A389-0A2B216FFC68}" type="presOf" srcId="{7C2E74A4-9E40-444E-9FBF-5FFA4C94BA27}" destId="{2C6028F4-72BF-4644-9C8C-D595D970B6A4}" srcOrd="0" destOrd="0" presId="urn:microsoft.com/office/officeart/2005/8/layout/list1"/>
    <dgm:cxn modelId="{CE94C93A-3F2A-4177-B9AA-21478AB1AD34}" type="presOf" srcId="{3BC271F6-074B-4FDB-8599-7DCBD58151BC}" destId="{E509D287-1839-44ED-B101-8CE906587A82}" srcOrd="0" destOrd="1" presId="urn:microsoft.com/office/officeart/2005/8/layout/list1"/>
    <dgm:cxn modelId="{FB376540-F901-4A9B-B481-9EB54F5AB291}" type="presOf" srcId="{421B06F4-F29E-4835-A77C-845DA2ADD346}" destId="{52F91E2C-F540-419F-A58D-CF4670B74BC4}" srcOrd="0" destOrd="0" presId="urn:microsoft.com/office/officeart/2005/8/layout/list1"/>
    <dgm:cxn modelId="{45217E5F-63D4-4334-92EB-A6BEAAEB9624}" srcId="{76F9DB90-9FBC-4ACA-A99A-1F8552EEDDDA}" destId="{3BC271F6-074B-4FDB-8599-7DCBD58151BC}" srcOrd="1" destOrd="0" parTransId="{EF383647-A068-4E09-8FE3-D1873179BD01}" sibTransId="{8F80053E-8887-4972-9D02-E07E5019DD7B}"/>
    <dgm:cxn modelId="{80EB2661-DCF7-447F-859A-4BA3A3F70F78}" type="presOf" srcId="{234E9367-E557-446C-B3CB-8413FFB35F6B}" destId="{D638F200-16F3-49B8-AE76-7CD62ED69D16}" srcOrd="0" destOrd="0" presId="urn:microsoft.com/office/officeart/2005/8/layout/list1"/>
    <dgm:cxn modelId="{481A1542-9194-47F8-A215-FBA44FDF3222}" srcId="{22F98B8A-AFB3-43DC-9177-A1F30F746670}" destId="{C7DFC7A2-019D-479A-8E7F-EC8A8E37E6B2}" srcOrd="5" destOrd="0" parTransId="{5CAB399E-02B3-43AF-B82F-BE9FF5B41833}" sibTransId="{A4ADA328-3BB9-4147-BA6F-285C68CB5BEE}"/>
    <dgm:cxn modelId="{11905944-4E2C-45DF-B049-6113AEA9EBD8}" srcId="{421B06F4-F29E-4835-A77C-845DA2ADD346}" destId="{C6C7A344-C684-4A82-BE77-C2971D10616B}" srcOrd="2" destOrd="0" parTransId="{C8C90E87-D2E8-4809-8711-160FD6D3FC6A}" sibTransId="{55FD3F2E-71BB-4EAA-AF07-062291B7A236}"/>
    <dgm:cxn modelId="{CC8E1749-C335-4C38-A9A9-A2F7EF59F1D3}" type="presOf" srcId="{1D42C89F-9BA7-486C-8989-20547F015EC3}" destId="{6396A80D-1218-42AE-B226-E9181784B0A8}" srcOrd="1" destOrd="0" presId="urn:microsoft.com/office/officeart/2005/8/layout/list1"/>
    <dgm:cxn modelId="{E9A9AB6C-934A-4989-8394-86E7D1858890}" type="presOf" srcId="{C7DFC7A2-019D-479A-8E7F-EC8A8E37E6B2}" destId="{6D88C0F0-2299-4220-BD85-A3C466ABAAC0}" srcOrd="0" destOrd="0" presId="urn:microsoft.com/office/officeart/2005/8/layout/list1"/>
    <dgm:cxn modelId="{79133770-5B99-4247-9377-44860EA426BA}" srcId="{421B06F4-F29E-4835-A77C-845DA2ADD346}" destId="{31B6CADF-0E1D-4F69-8A0C-B62EA53B2214}" srcOrd="1" destOrd="0" parTransId="{753B2AA4-3E16-43C8-9B50-B4EEFE09ED46}" sibTransId="{31C83D89-579C-40F7-BDAF-EE061BF9A49D}"/>
    <dgm:cxn modelId="{B5933079-EF8E-44A1-84AA-3E4B3E15F410}" srcId="{22F98B8A-AFB3-43DC-9177-A1F30F746670}" destId="{1D42C89F-9BA7-486C-8989-20547F015EC3}" srcOrd="2" destOrd="0" parTransId="{E3B7F9FE-D4D2-4FD0-8386-18D87C93DD7C}" sibTransId="{8BA50CD2-F74D-497A-A61D-AFDD9A8C4C35}"/>
    <dgm:cxn modelId="{FC452C7B-82F6-4FAB-8914-D33E74ED6D84}" srcId="{22F98B8A-AFB3-43DC-9177-A1F30F746670}" destId="{421B06F4-F29E-4835-A77C-845DA2ADD346}" srcOrd="3" destOrd="0" parTransId="{939E9456-7C78-4E07-A20E-8AFA2E30F2BE}" sibTransId="{FBC98747-1789-47CD-8268-00D4514FC251}"/>
    <dgm:cxn modelId="{37CD5A7D-5810-4FCF-91B7-065AA752A270}" type="presOf" srcId="{76F9DB90-9FBC-4ACA-A99A-1F8552EEDDDA}" destId="{5E838C3B-C930-4D27-AEA4-429F25C6B3F9}" srcOrd="0" destOrd="0" presId="urn:microsoft.com/office/officeart/2005/8/layout/list1"/>
    <dgm:cxn modelId="{7908A27E-EA80-44A8-B99D-FC2AA29C298D}" type="presOf" srcId="{AE859D23-DD45-45C2-9BD6-9E8C97B4F99E}" destId="{51CE2516-906C-48FA-8D04-BFC2F9625EC9}" srcOrd="0" destOrd="0" presId="urn:microsoft.com/office/officeart/2005/8/layout/list1"/>
    <dgm:cxn modelId="{D75EE786-998C-4324-AC25-9DFC97197F34}" srcId="{76F9DB90-9FBC-4ACA-A99A-1F8552EEDDDA}" destId="{69A069CC-B75C-49B7-9628-77010BB53552}" srcOrd="2" destOrd="0" parTransId="{C48FB011-3398-4322-A710-24D85A27E77D}" sibTransId="{BA9EA546-91F7-450E-A3F5-0B6EB286356A}"/>
    <dgm:cxn modelId="{FF940393-5B3A-49FE-B432-DC80DAE0D07E}" type="presOf" srcId="{22F98B8A-AFB3-43DC-9177-A1F30F746670}" destId="{344A14FF-6F0D-4FDF-8481-73647DF820BD}" srcOrd="0" destOrd="0" presId="urn:microsoft.com/office/officeart/2005/8/layout/list1"/>
    <dgm:cxn modelId="{A8DFE7A4-CA10-40D8-A40E-4D20272A6A5B}" type="presOf" srcId="{421B06F4-F29E-4835-A77C-845DA2ADD346}" destId="{ACACD023-C154-4BFD-8225-6B32322EB3C0}" srcOrd="1" destOrd="0" presId="urn:microsoft.com/office/officeart/2005/8/layout/list1"/>
    <dgm:cxn modelId="{1A89C5AE-CA36-40F5-8751-B8708E9EC411}" srcId="{421B06F4-F29E-4835-A77C-845DA2ADD346}" destId="{234E9367-E557-446C-B3CB-8413FFB35F6B}" srcOrd="0" destOrd="0" parTransId="{22957EBC-C98E-493D-81E2-2F8ED3348DE9}" sibTransId="{9255E0E0-8DF4-4FFE-9059-E5037787B5B7}"/>
    <dgm:cxn modelId="{AD76E0B5-D9D9-49FC-89AB-09314396E4A4}" type="presOf" srcId="{AE859D23-DD45-45C2-9BD6-9E8C97B4F99E}" destId="{E9046D95-A196-4D26-AC49-2CF4F467C9F1}" srcOrd="1" destOrd="0" presId="urn:microsoft.com/office/officeart/2005/8/layout/list1"/>
    <dgm:cxn modelId="{1C8061D5-C32D-4452-B145-70EB34F87A7F}" type="presOf" srcId="{C7DFC7A2-019D-479A-8E7F-EC8A8E37E6B2}" destId="{28C06712-2162-4D80-AF14-92D1FF450BAE}" srcOrd="1" destOrd="0" presId="urn:microsoft.com/office/officeart/2005/8/layout/list1"/>
    <dgm:cxn modelId="{B2CBBDD7-F27C-4390-962F-77EDEC48BD81}" type="presOf" srcId="{69A069CC-B75C-49B7-9628-77010BB53552}" destId="{E509D287-1839-44ED-B101-8CE906587A82}" srcOrd="0" destOrd="2" presId="urn:microsoft.com/office/officeart/2005/8/layout/list1"/>
    <dgm:cxn modelId="{22C8DFDC-94A8-4547-B26D-49C5C147F627}" type="presOf" srcId="{F7803D70-9815-44B6-86B0-3B518EF75E2A}" destId="{E509D287-1839-44ED-B101-8CE906587A82}" srcOrd="0" destOrd="0" presId="urn:microsoft.com/office/officeart/2005/8/layout/list1"/>
    <dgm:cxn modelId="{C157DEDD-DEB1-464D-8D2B-501E32FC4197}" srcId="{22F98B8A-AFB3-43DC-9177-A1F30F746670}" destId="{7C2E74A4-9E40-444E-9FBF-5FFA4C94BA27}" srcOrd="0" destOrd="0" parTransId="{4048AE70-7770-4F22-A21B-0AC28649A092}" sibTransId="{0634D8FE-9ACD-452D-B371-1BEA9F9CBF60}"/>
    <dgm:cxn modelId="{7B1C37FC-0885-42C5-83B2-8E1C3F3BC997}" srcId="{22F98B8A-AFB3-43DC-9177-A1F30F746670}" destId="{AE859D23-DD45-45C2-9BD6-9E8C97B4F99E}" srcOrd="1" destOrd="0" parTransId="{E51562A4-4312-4B87-9057-73CEBE9C02A9}" sibTransId="{3F51C948-F8D3-42F8-A14F-FF22CA386199}"/>
    <dgm:cxn modelId="{BC5231FE-D8F7-4F2A-B2DB-CDD15670B368}" srcId="{76F9DB90-9FBC-4ACA-A99A-1F8552EEDDDA}" destId="{F7803D70-9815-44B6-86B0-3B518EF75E2A}" srcOrd="0" destOrd="0" parTransId="{08AAC701-F6A2-4D00-B11C-0818D1FC049E}" sibTransId="{16B44AF5-C1DE-4280-AC72-6C21267B8B78}"/>
    <dgm:cxn modelId="{88CBF9FE-8AD1-4084-A80A-C3368738BE01}" type="presOf" srcId="{7C2E74A4-9E40-444E-9FBF-5FFA4C94BA27}" destId="{64FFF3FB-60E0-4551-ADD4-B40A14219444}" srcOrd="1" destOrd="0" presId="urn:microsoft.com/office/officeart/2005/8/layout/list1"/>
    <dgm:cxn modelId="{768585E6-6F5C-4578-B489-B50DF4A46530}" type="presParOf" srcId="{344A14FF-6F0D-4FDF-8481-73647DF820BD}" destId="{08D98081-350D-4A5B-80BE-27239944054B}" srcOrd="0" destOrd="0" presId="urn:microsoft.com/office/officeart/2005/8/layout/list1"/>
    <dgm:cxn modelId="{FC6090A1-9901-4BEB-BC7B-B3645ABDD964}" type="presParOf" srcId="{08D98081-350D-4A5B-80BE-27239944054B}" destId="{2C6028F4-72BF-4644-9C8C-D595D970B6A4}" srcOrd="0" destOrd="0" presId="urn:microsoft.com/office/officeart/2005/8/layout/list1"/>
    <dgm:cxn modelId="{24E7458F-35BF-45DD-B269-304BEE4948C2}" type="presParOf" srcId="{08D98081-350D-4A5B-80BE-27239944054B}" destId="{64FFF3FB-60E0-4551-ADD4-B40A14219444}" srcOrd="1" destOrd="0" presId="urn:microsoft.com/office/officeart/2005/8/layout/list1"/>
    <dgm:cxn modelId="{6BB308C2-EE5B-40C4-AA02-469FDAFBCC42}" type="presParOf" srcId="{344A14FF-6F0D-4FDF-8481-73647DF820BD}" destId="{ADFD57AF-C91E-42D0-9BEA-F351E10DEC80}" srcOrd="1" destOrd="0" presId="urn:microsoft.com/office/officeart/2005/8/layout/list1"/>
    <dgm:cxn modelId="{04610A9F-0E6A-49DB-8ED8-854BD4E648D0}" type="presParOf" srcId="{344A14FF-6F0D-4FDF-8481-73647DF820BD}" destId="{8DC4FED3-05F3-4981-9CA7-7A258B3877CB}" srcOrd="2" destOrd="0" presId="urn:microsoft.com/office/officeart/2005/8/layout/list1"/>
    <dgm:cxn modelId="{A7072574-9EA7-431D-ADCF-9B7A0A7FC8E1}" type="presParOf" srcId="{344A14FF-6F0D-4FDF-8481-73647DF820BD}" destId="{79E51B2A-033D-47F2-BF4E-4C4D6F9F5E88}" srcOrd="3" destOrd="0" presId="urn:microsoft.com/office/officeart/2005/8/layout/list1"/>
    <dgm:cxn modelId="{A48E4236-77A1-4FE0-B58F-7A46909191F4}" type="presParOf" srcId="{344A14FF-6F0D-4FDF-8481-73647DF820BD}" destId="{B0AB7AEF-EAC1-4E80-9D9C-40A687DF1825}" srcOrd="4" destOrd="0" presId="urn:microsoft.com/office/officeart/2005/8/layout/list1"/>
    <dgm:cxn modelId="{5041D2F8-81E5-4E26-84EE-DCB75C8E2D9E}" type="presParOf" srcId="{B0AB7AEF-EAC1-4E80-9D9C-40A687DF1825}" destId="{51CE2516-906C-48FA-8D04-BFC2F9625EC9}" srcOrd="0" destOrd="0" presId="urn:microsoft.com/office/officeart/2005/8/layout/list1"/>
    <dgm:cxn modelId="{73B58116-D870-4EE9-9D76-F91D74005167}" type="presParOf" srcId="{B0AB7AEF-EAC1-4E80-9D9C-40A687DF1825}" destId="{E9046D95-A196-4D26-AC49-2CF4F467C9F1}" srcOrd="1" destOrd="0" presId="urn:microsoft.com/office/officeart/2005/8/layout/list1"/>
    <dgm:cxn modelId="{2333AE92-D071-4070-B66A-06E64D41EB13}" type="presParOf" srcId="{344A14FF-6F0D-4FDF-8481-73647DF820BD}" destId="{C8C0B9D3-AE26-4FD9-B2B7-99187DDD1878}" srcOrd="5" destOrd="0" presId="urn:microsoft.com/office/officeart/2005/8/layout/list1"/>
    <dgm:cxn modelId="{54F0499C-89CA-4987-98E0-AB79D02B93D3}" type="presParOf" srcId="{344A14FF-6F0D-4FDF-8481-73647DF820BD}" destId="{892C0E86-E4D9-4ABD-9CF6-CA86943F77F8}" srcOrd="6" destOrd="0" presId="urn:microsoft.com/office/officeart/2005/8/layout/list1"/>
    <dgm:cxn modelId="{95C867CF-D4C8-4302-8E74-291A5769198D}" type="presParOf" srcId="{344A14FF-6F0D-4FDF-8481-73647DF820BD}" destId="{4E265EEF-F637-4C19-AE96-8B9461FDAF5B}" srcOrd="7" destOrd="0" presId="urn:microsoft.com/office/officeart/2005/8/layout/list1"/>
    <dgm:cxn modelId="{66E4D9DC-DDB2-4371-8ABB-71735152C65F}" type="presParOf" srcId="{344A14FF-6F0D-4FDF-8481-73647DF820BD}" destId="{C229D8B7-6186-4A3C-B658-168B5ADDE672}" srcOrd="8" destOrd="0" presId="urn:microsoft.com/office/officeart/2005/8/layout/list1"/>
    <dgm:cxn modelId="{67DE1E24-4558-4777-8768-5493FB978847}" type="presParOf" srcId="{C229D8B7-6186-4A3C-B658-168B5ADDE672}" destId="{D4BA9FE3-865E-42B7-BD05-619A0FC9D62D}" srcOrd="0" destOrd="0" presId="urn:microsoft.com/office/officeart/2005/8/layout/list1"/>
    <dgm:cxn modelId="{86014EAB-5D11-495E-90D1-B69E40FB9471}" type="presParOf" srcId="{C229D8B7-6186-4A3C-B658-168B5ADDE672}" destId="{6396A80D-1218-42AE-B226-E9181784B0A8}" srcOrd="1" destOrd="0" presId="urn:microsoft.com/office/officeart/2005/8/layout/list1"/>
    <dgm:cxn modelId="{A375088E-718A-4A15-A43F-18E4B6CCF884}" type="presParOf" srcId="{344A14FF-6F0D-4FDF-8481-73647DF820BD}" destId="{375DD212-061E-47D6-9976-12896461F481}" srcOrd="9" destOrd="0" presId="urn:microsoft.com/office/officeart/2005/8/layout/list1"/>
    <dgm:cxn modelId="{00CF4A1B-D596-4F3F-BBF9-C91673704476}" type="presParOf" srcId="{344A14FF-6F0D-4FDF-8481-73647DF820BD}" destId="{93C87012-6E47-4517-AF8E-F50A940BC113}" srcOrd="10" destOrd="0" presId="urn:microsoft.com/office/officeart/2005/8/layout/list1"/>
    <dgm:cxn modelId="{EF3200DD-834B-4273-B202-7DD68AF70E1C}" type="presParOf" srcId="{344A14FF-6F0D-4FDF-8481-73647DF820BD}" destId="{43225A92-650B-4847-9117-8BCC0A833AB6}" srcOrd="11" destOrd="0" presId="urn:microsoft.com/office/officeart/2005/8/layout/list1"/>
    <dgm:cxn modelId="{F1DF877C-BF2A-482F-9C23-34A431144831}" type="presParOf" srcId="{344A14FF-6F0D-4FDF-8481-73647DF820BD}" destId="{6F4BF7AD-3AA5-49FF-9748-7A61DFE3F88D}" srcOrd="12" destOrd="0" presId="urn:microsoft.com/office/officeart/2005/8/layout/list1"/>
    <dgm:cxn modelId="{475ABBAF-FC9A-4FFA-8AB7-2C6FAA8B003C}" type="presParOf" srcId="{6F4BF7AD-3AA5-49FF-9748-7A61DFE3F88D}" destId="{52F91E2C-F540-419F-A58D-CF4670B74BC4}" srcOrd="0" destOrd="0" presId="urn:microsoft.com/office/officeart/2005/8/layout/list1"/>
    <dgm:cxn modelId="{F598A6A8-B50E-4992-B08D-2C586D2B8B32}" type="presParOf" srcId="{6F4BF7AD-3AA5-49FF-9748-7A61DFE3F88D}" destId="{ACACD023-C154-4BFD-8225-6B32322EB3C0}" srcOrd="1" destOrd="0" presId="urn:microsoft.com/office/officeart/2005/8/layout/list1"/>
    <dgm:cxn modelId="{64940DE0-EE6D-4E70-ACBB-BBA3E088900A}" type="presParOf" srcId="{344A14FF-6F0D-4FDF-8481-73647DF820BD}" destId="{90C812AB-9FC7-4A57-A3EE-749DD22F97A8}" srcOrd="13" destOrd="0" presId="urn:microsoft.com/office/officeart/2005/8/layout/list1"/>
    <dgm:cxn modelId="{8B32D625-D4D9-4451-A99A-6C436C030749}" type="presParOf" srcId="{344A14FF-6F0D-4FDF-8481-73647DF820BD}" destId="{D638F200-16F3-49B8-AE76-7CD62ED69D16}" srcOrd="14" destOrd="0" presId="urn:microsoft.com/office/officeart/2005/8/layout/list1"/>
    <dgm:cxn modelId="{1E74F205-9115-45DB-B70E-7F5903C59219}" type="presParOf" srcId="{344A14FF-6F0D-4FDF-8481-73647DF820BD}" destId="{6EA9C3AB-1E0D-4890-B8B9-0E0EB9CDBED5}" srcOrd="15" destOrd="0" presId="urn:microsoft.com/office/officeart/2005/8/layout/list1"/>
    <dgm:cxn modelId="{C6D5AFFE-C86A-436A-828D-979FD27445D6}" type="presParOf" srcId="{344A14FF-6F0D-4FDF-8481-73647DF820BD}" destId="{A35954CC-5C84-49AB-AE8B-39D3E9E5A138}" srcOrd="16" destOrd="0" presId="urn:microsoft.com/office/officeart/2005/8/layout/list1"/>
    <dgm:cxn modelId="{B221581D-FE97-4308-BF39-F37A0466CBF6}" type="presParOf" srcId="{A35954CC-5C84-49AB-AE8B-39D3E9E5A138}" destId="{5E838C3B-C930-4D27-AEA4-429F25C6B3F9}" srcOrd="0" destOrd="0" presId="urn:microsoft.com/office/officeart/2005/8/layout/list1"/>
    <dgm:cxn modelId="{129AC3DE-6669-4CFF-8E68-B564E864B64D}" type="presParOf" srcId="{A35954CC-5C84-49AB-AE8B-39D3E9E5A138}" destId="{DDAE8489-9B3E-4861-B4E0-AF3E82C9272E}" srcOrd="1" destOrd="0" presId="urn:microsoft.com/office/officeart/2005/8/layout/list1"/>
    <dgm:cxn modelId="{B5C036C1-636C-4340-A520-03D029B6FB48}" type="presParOf" srcId="{344A14FF-6F0D-4FDF-8481-73647DF820BD}" destId="{D3783F6D-4D2D-4BE5-A2A7-726B8D215CAE}" srcOrd="17" destOrd="0" presId="urn:microsoft.com/office/officeart/2005/8/layout/list1"/>
    <dgm:cxn modelId="{57E4C00B-F43F-4885-8BB8-477E6F3E017F}" type="presParOf" srcId="{344A14FF-6F0D-4FDF-8481-73647DF820BD}" destId="{E509D287-1839-44ED-B101-8CE906587A82}" srcOrd="18" destOrd="0" presId="urn:microsoft.com/office/officeart/2005/8/layout/list1"/>
    <dgm:cxn modelId="{0866F46A-7E23-4CF3-A29B-2F9C971C777D}" type="presParOf" srcId="{344A14FF-6F0D-4FDF-8481-73647DF820BD}" destId="{FAA10E4E-FEF1-452D-99A8-4B29F595F019}" srcOrd="19" destOrd="0" presId="urn:microsoft.com/office/officeart/2005/8/layout/list1"/>
    <dgm:cxn modelId="{4E835D70-43BB-42A1-8F60-A1CC9E03E2BE}" type="presParOf" srcId="{344A14FF-6F0D-4FDF-8481-73647DF820BD}" destId="{3212B541-2228-4039-A8D3-87FA31856A7B}" srcOrd="20" destOrd="0" presId="urn:microsoft.com/office/officeart/2005/8/layout/list1"/>
    <dgm:cxn modelId="{3B66462A-711B-468C-9314-DE06169258F6}" type="presParOf" srcId="{3212B541-2228-4039-A8D3-87FA31856A7B}" destId="{6D88C0F0-2299-4220-BD85-A3C466ABAAC0}" srcOrd="0" destOrd="0" presId="urn:microsoft.com/office/officeart/2005/8/layout/list1"/>
    <dgm:cxn modelId="{24862232-8360-4F67-AEFD-BDD8F3E98109}" type="presParOf" srcId="{3212B541-2228-4039-A8D3-87FA31856A7B}" destId="{28C06712-2162-4D80-AF14-92D1FF450BAE}" srcOrd="1" destOrd="0" presId="urn:microsoft.com/office/officeart/2005/8/layout/list1"/>
    <dgm:cxn modelId="{E8EF80CF-7DB7-48AE-B1CE-850FC62AA1AF}" type="presParOf" srcId="{344A14FF-6F0D-4FDF-8481-73647DF820BD}" destId="{ED9FFDB1-AA62-4092-ADAC-5133A3E30092}" srcOrd="21" destOrd="0" presId="urn:microsoft.com/office/officeart/2005/8/layout/list1"/>
    <dgm:cxn modelId="{B19D31B0-EE33-4484-92B0-0666FE6C10CA}" type="presParOf" srcId="{344A14FF-6F0D-4FDF-8481-73647DF820BD}" destId="{3FAFBE92-D9B2-474B-9ECF-7B6633F8681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3707AF-DD0B-49CE-94D5-A7F886EB819D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D32D8C8-A68C-4E8D-9966-8829476B6A23}">
      <dgm:prSet/>
      <dgm:spPr/>
      <dgm:t>
        <a:bodyPr/>
        <a:lstStyle/>
        <a:p>
          <a:r>
            <a:rPr lang="en-US" b="0" i="0" baseline="0" dirty="0"/>
            <a:t>Instrumenting your code</a:t>
          </a:r>
          <a:endParaRPr lang="en-US" dirty="0"/>
        </a:p>
      </dgm:t>
    </dgm:pt>
    <dgm:pt modelId="{2D41AC86-92E8-480F-9682-F1DD8F33EC80}" type="parTrans" cxnId="{510F8153-E9E1-49BB-A4B4-B7F532FBFF14}">
      <dgm:prSet/>
      <dgm:spPr/>
      <dgm:t>
        <a:bodyPr/>
        <a:lstStyle/>
        <a:p>
          <a:endParaRPr lang="en-US"/>
        </a:p>
      </dgm:t>
    </dgm:pt>
    <dgm:pt modelId="{B8E7FBE7-B56F-462F-8DF2-A300168D32DF}" type="sibTrans" cxnId="{510F8153-E9E1-49BB-A4B4-B7F532FBFF14}">
      <dgm:prSet/>
      <dgm:spPr/>
      <dgm:t>
        <a:bodyPr/>
        <a:lstStyle/>
        <a:p>
          <a:endParaRPr lang="en-US"/>
        </a:p>
      </dgm:t>
    </dgm:pt>
    <dgm:pt modelId="{2A2B4C4F-EC24-4DC1-B125-908C71155D32}">
      <dgm:prSet/>
      <dgm:spPr/>
      <dgm:t>
        <a:bodyPr/>
        <a:lstStyle/>
        <a:p>
          <a:r>
            <a:rPr lang="en-US" b="0" i="0" baseline="0" dirty="0"/>
            <a:t>Libraries</a:t>
          </a:r>
          <a:endParaRPr lang="en-US" dirty="0"/>
        </a:p>
      </dgm:t>
    </dgm:pt>
    <dgm:pt modelId="{B850F44F-5D45-454D-92F8-23C5805B51D5}" type="parTrans" cxnId="{41425852-C006-4FD0-B7F5-FA68182ADAF8}">
      <dgm:prSet/>
      <dgm:spPr/>
      <dgm:t>
        <a:bodyPr/>
        <a:lstStyle/>
        <a:p>
          <a:endParaRPr lang="en-US"/>
        </a:p>
      </dgm:t>
    </dgm:pt>
    <dgm:pt modelId="{6CCC0A1F-BE5E-4C9F-AA7C-B6472F17FFC4}" type="sibTrans" cxnId="{41425852-C006-4FD0-B7F5-FA68182ADAF8}">
      <dgm:prSet/>
      <dgm:spPr/>
      <dgm:t>
        <a:bodyPr/>
        <a:lstStyle/>
        <a:p>
          <a:endParaRPr lang="en-US"/>
        </a:p>
      </dgm:t>
    </dgm:pt>
    <dgm:pt modelId="{0D1EE508-3646-4228-908E-2D0F990DC642}">
      <dgm:prSet/>
      <dgm:spPr/>
      <dgm:t>
        <a:bodyPr/>
        <a:lstStyle/>
        <a:p>
          <a:r>
            <a:rPr lang="en-US" b="0" i="0" baseline="0" dirty="0"/>
            <a:t>Official: Go, Java/Scala, Python, Ruby</a:t>
          </a:r>
          <a:endParaRPr lang="en-US" dirty="0"/>
        </a:p>
      </dgm:t>
    </dgm:pt>
    <dgm:pt modelId="{776E3839-1A6D-4C22-8E9A-E75CEB72779B}" type="parTrans" cxnId="{72D0CC4F-F2DB-410C-8A9C-73B242838154}">
      <dgm:prSet/>
      <dgm:spPr/>
      <dgm:t>
        <a:bodyPr/>
        <a:lstStyle/>
        <a:p>
          <a:endParaRPr lang="en-US"/>
        </a:p>
      </dgm:t>
    </dgm:pt>
    <dgm:pt modelId="{BCBD8286-3CD9-4B8D-B48E-009B724F737C}" type="sibTrans" cxnId="{72D0CC4F-F2DB-410C-8A9C-73B242838154}">
      <dgm:prSet/>
      <dgm:spPr/>
      <dgm:t>
        <a:bodyPr/>
        <a:lstStyle/>
        <a:p>
          <a:endParaRPr lang="en-US"/>
        </a:p>
      </dgm:t>
    </dgm:pt>
    <dgm:pt modelId="{17D7F8E6-6637-4EB1-BF67-E48BFC6BA2DE}">
      <dgm:prSet/>
      <dgm:spPr/>
      <dgm:t>
        <a:bodyPr/>
        <a:lstStyle/>
        <a:p>
          <a:r>
            <a:rPr lang="en-US" b="0" i="0" baseline="0" dirty="0"/>
            <a:t>Unofficial: Bash, C++, Common Lisp, Elixir, Erlang, Haskell, Lua for Nginx, Lua for </a:t>
          </a:r>
          <a:r>
            <a:rPr lang="en-US" b="0" i="0" baseline="0" dirty="0" err="1"/>
            <a:t>Tarantool</a:t>
          </a:r>
          <a:r>
            <a:rPr lang="en-US" b="0" i="0" baseline="0" dirty="0"/>
            <a:t>, .NET / C#, Node.js, PHP, Rust</a:t>
          </a:r>
          <a:endParaRPr lang="en-US" dirty="0"/>
        </a:p>
      </dgm:t>
    </dgm:pt>
    <dgm:pt modelId="{326EBDCD-9F58-40D4-92F6-24459C45FB47}" type="parTrans" cxnId="{9F9FA5D9-D268-48D2-8000-4EF6521A50FE}">
      <dgm:prSet/>
      <dgm:spPr/>
      <dgm:t>
        <a:bodyPr/>
        <a:lstStyle/>
        <a:p>
          <a:endParaRPr lang="en-US"/>
        </a:p>
      </dgm:t>
    </dgm:pt>
    <dgm:pt modelId="{8FAB90DE-B5B8-46D4-8EAD-012F3999EB50}" type="sibTrans" cxnId="{9F9FA5D9-D268-48D2-8000-4EF6521A50FE}">
      <dgm:prSet/>
      <dgm:spPr/>
      <dgm:t>
        <a:bodyPr/>
        <a:lstStyle/>
        <a:p>
          <a:endParaRPr lang="en-US"/>
        </a:p>
      </dgm:t>
    </dgm:pt>
    <dgm:pt modelId="{F15FD85D-BA7E-4F66-B604-B652DA745B90}">
      <dgm:prSet/>
      <dgm:spPr/>
      <dgm:t>
        <a:bodyPr/>
        <a:lstStyle/>
        <a:p>
          <a:r>
            <a:rPr lang="en-US" b="0" i="0" baseline="0" dirty="0"/>
            <a:t>No client library available?</a:t>
          </a:r>
          <a:endParaRPr lang="en-US" dirty="0"/>
        </a:p>
      </dgm:t>
    </dgm:pt>
    <dgm:pt modelId="{925649E6-D768-49DD-8317-3338AED005FF}" type="parTrans" cxnId="{038C6BFC-6300-4DDF-8CA7-53D44591811D}">
      <dgm:prSet/>
      <dgm:spPr/>
      <dgm:t>
        <a:bodyPr/>
        <a:lstStyle/>
        <a:p>
          <a:endParaRPr lang="en-US"/>
        </a:p>
      </dgm:t>
    </dgm:pt>
    <dgm:pt modelId="{5944DBEE-37F0-42C7-B93F-9E07AB6B0AE2}" type="sibTrans" cxnId="{038C6BFC-6300-4DDF-8CA7-53D44591811D}">
      <dgm:prSet/>
      <dgm:spPr/>
      <dgm:t>
        <a:bodyPr/>
        <a:lstStyle/>
        <a:p>
          <a:endParaRPr lang="en-US"/>
        </a:p>
      </dgm:t>
    </dgm:pt>
    <dgm:pt modelId="{D2B6B075-9C9A-44A4-8C4A-12F3E0B26F17}">
      <dgm:prSet/>
      <dgm:spPr/>
      <dgm:t>
        <a:bodyPr/>
        <a:lstStyle/>
        <a:p>
          <a:r>
            <a:rPr lang="en-US" b="0" i="0" baseline="0"/>
            <a:t>Implement </a:t>
          </a:r>
          <a:r>
            <a:rPr lang="en-US" b="0" i="0" baseline="0" dirty="0"/>
            <a:t>it yourself in one of the supported exposition formats</a:t>
          </a:r>
          <a:endParaRPr lang="en-US" dirty="0"/>
        </a:p>
      </dgm:t>
    </dgm:pt>
    <dgm:pt modelId="{F81F5308-D0DA-4ED6-95D2-A0501615F088}" type="parTrans" cxnId="{F938CB74-70AF-4C10-BE49-F4B7DC66243C}">
      <dgm:prSet/>
      <dgm:spPr/>
      <dgm:t>
        <a:bodyPr/>
        <a:lstStyle/>
        <a:p>
          <a:endParaRPr lang="en-US"/>
        </a:p>
      </dgm:t>
    </dgm:pt>
    <dgm:pt modelId="{55603ABA-CEFC-4BCF-87A4-E05B41E814D2}" type="sibTrans" cxnId="{F938CB74-70AF-4C10-BE49-F4B7DC66243C}">
      <dgm:prSet/>
      <dgm:spPr/>
      <dgm:t>
        <a:bodyPr/>
        <a:lstStyle/>
        <a:p>
          <a:endParaRPr lang="en-US"/>
        </a:p>
      </dgm:t>
    </dgm:pt>
    <dgm:pt modelId="{0EBFA5AC-60AF-4D48-991B-37FB5AB4D3D1}" type="pres">
      <dgm:prSet presAssocID="{683707AF-DD0B-49CE-94D5-A7F886EB819D}" presName="linear" presStyleCnt="0">
        <dgm:presLayoutVars>
          <dgm:dir/>
          <dgm:animLvl val="lvl"/>
          <dgm:resizeHandles val="exact"/>
        </dgm:presLayoutVars>
      </dgm:prSet>
      <dgm:spPr/>
    </dgm:pt>
    <dgm:pt modelId="{F0436D03-E02D-4153-A003-97CF7DDC049E}" type="pres">
      <dgm:prSet presAssocID="{0D32D8C8-A68C-4E8D-9966-8829476B6A23}" presName="parentLin" presStyleCnt="0"/>
      <dgm:spPr/>
    </dgm:pt>
    <dgm:pt modelId="{B84F9BFE-79E0-456D-816F-FCA7BC48B21F}" type="pres">
      <dgm:prSet presAssocID="{0D32D8C8-A68C-4E8D-9966-8829476B6A23}" presName="parentLeftMargin" presStyleLbl="node1" presStyleIdx="0" presStyleCnt="3"/>
      <dgm:spPr/>
    </dgm:pt>
    <dgm:pt modelId="{43D8AEDC-DCC6-4A64-8FED-01CC13F75E13}" type="pres">
      <dgm:prSet presAssocID="{0D32D8C8-A68C-4E8D-9966-8829476B6A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8561C5-C1D8-41E2-8B36-CD8B36ABED69}" type="pres">
      <dgm:prSet presAssocID="{0D32D8C8-A68C-4E8D-9966-8829476B6A23}" presName="negativeSpace" presStyleCnt="0"/>
      <dgm:spPr/>
    </dgm:pt>
    <dgm:pt modelId="{037BCEAF-2639-432E-BA44-099773C1D7C5}" type="pres">
      <dgm:prSet presAssocID="{0D32D8C8-A68C-4E8D-9966-8829476B6A23}" presName="childText" presStyleLbl="conFgAcc1" presStyleIdx="0" presStyleCnt="3">
        <dgm:presLayoutVars>
          <dgm:bulletEnabled val="1"/>
        </dgm:presLayoutVars>
      </dgm:prSet>
      <dgm:spPr/>
    </dgm:pt>
    <dgm:pt modelId="{3774C3D8-0308-4648-8ACD-2F7C4E280856}" type="pres">
      <dgm:prSet presAssocID="{B8E7FBE7-B56F-462F-8DF2-A300168D32DF}" presName="spaceBetweenRectangles" presStyleCnt="0"/>
      <dgm:spPr/>
    </dgm:pt>
    <dgm:pt modelId="{BC31C545-2E0D-470C-B313-6E7AD20A92B7}" type="pres">
      <dgm:prSet presAssocID="{2A2B4C4F-EC24-4DC1-B125-908C71155D32}" presName="parentLin" presStyleCnt="0"/>
      <dgm:spPr/>
    </dgm:pt>
    <dgm:pt modelId="{9B2D921A-3319-4585-BB90-1BEECC14286B}" type="pres">
      <dgm:prSet presAssocID="{2A2B4C4F-EC24-4DC1-B125-908C71155D32}" presName="parentLeftMargin" presStyleLbl="node1" presStyleIdx="0" presStyleCnt="3"/>
      <dgm:spPr/>
    </dgm:pt>
    <dgm:pt modelId="{C2115D29-F12D-4A7C-BF24-64A35B99F655}" type="pres">
      <dgm:prSet presAssocID="{2A2B4C4F-EC24-4DC1-B125-908C71155D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879366-1B50-448F-ABA2-65B39CEF3BF9}" type="pres">
      <dgm:prSet presAssocID="{2A2B4C4F-EC24-4DC1-B125-908C71155D32}" presName="negativeSpace" presStyleCnt="0"/>
      <dgm:spPr/>
    </dgm:pt>
    <dgm:pt modelId="{1FF15CAA-3B06-4AB3-95E4-28E39249A9D2}" type="pres">
      <dgm:prSet presAssocID="{2A2B4C4F-EC24-4DC1-B125-908C71155D32}" presName="childText" presStyleLbl="conFgAcc1" presStyleIdx="1" presStyleCnt="3">
        <dgm:presLayoutVars>
          <dgm:bulletEnabled val="1"/>
        </dgm:presLayoutVars>
      </dgm:prSet>
      <dgm:spPr/>
    </dgm:pt>
    <dgm:pt modelId="{60E126EA-BEAC-4E88-8E81-CC85E29046C1}" type="pres">
      <dgm:prSet presAssocID="{6CCC0A1F-BE5E-4C9F-AA7C-B6472F17FFC4}" presName="spaceBetweenRectangles" presStyleCnt="0"/>
      <dgm:spPr/>
    </dgm:pt>
    <dgm:pt modelId="{D4723E17-DB25-4D0A-82AA-B663F888F05E}" type="pres">
      <dgm:prSet presAssocID="{F15FD85D-BA7E-4F66-B604-B652DA745B90}" presName="parentLin" presStyleCnt="0"/>
      <dgm:spPr/>
    </dgm:pt>
    <dgm:pt modelId="{4C2FD0C1-1FF0-4D79-80D8-F4CDF5116BD2}" type="pres">
      <dgm:prSet presAssocID="{F15FD85D-BA7E-4F66-B604-B652DA745B90}" presName="parentLeftMargin" presStyleLbl="node1" presStyleIdx="1" presStyleCnt="3"/>
      <dgm:spPr/>
    </dgm:pt>
    <dgm:pt modelId="{7A8CC300-288B-425E-B7F7-05A5A6890109}" type="pres">
      <dgm:prSet presAssocID="{F15FD85D-BA7E-4F66-B604-B652DA745B9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EFFC6DB-6976-44BB-BF86-29222AA7AD27}" type="pres">
      <dgm:prSet presAssocID="{F15FD85D-BA7E-4F66-B604-B652DA745B90}" presName="negativeSpace" presStyleCnt="0"/>
      <dgm:spPr/>
    </dgm:pt>
    <dgm:pt modelId="{1588069E-4AFB-45D4-BB05-DE792472AD9C}" type="pres">
      <dgm:prSet presAssocID="{F15FD85D-BA7E-4F66-B604-B652DA745B9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E753C08-40C7-4F09-8990-A0EE4C2A0463}" type="presOf" srcId="{0D32D8C8-A68C-4E8D-9966-8829476B6A23}" destId="{43D8AEDC-DCC6-4A64-8FED-01CC13F75E13}" srcOrd="1" destOrd="0" presId="urn:microsoft.com/office/officeart/2005/8/layout/list1"/>
    <dgm:cxn modelId="{CEBC1D1A-A9C8-499A-A6EC-85E7699C6467}" type="presOf" srcId="{2A2B4C4F-EC24-4DC1-B125-908C71155D32}" destId="{9B2D921A-3319-4585-BB90-1BEECC14286B}" srcOrd="0" destOrd="0" presId="urn:microsoft.com/office/officeart/2005/8/layout/list1"/>
    <dgm:cxn modelId="{A0DC036A-FDAC-4AE6-B328-3B434558EE35}" type="presOf" srcId="{F15FD85D-BA7E-4F66-B604-B652DA745B90}" destId="{7A8CC300-288B-425E-B7F7-05A5A6890109}" srcOrd="1" destOrd="0" presId="urn:microsoft.com/office/officeart/2005/8/layout/list1"/>
    <dgm:cxn modelId="{0FA3584A-074B-443D-8290-AEBF7BFC4622}" type="presOf" srcId="{0D32D8C8-A68C-4E8D-9966-8829476B6A23}" destId="{B84F9BFE-79E0-456D-816F-FCA7BC48B21F}" srcOrd="0" destOrd="0" presId="urn:microsoft.com/office/officeart/2005/8/layout/list1"/>
    <dgm:cxn modelId="{05F4FF6E-7BDF-4819-8CF4-063798E660C9}" type="presOf" srcId="{F15FD85D-BA7E-4F66-B604-B652DA745B90}" destId="{4C2FD0C1-1FF0-4D79-80D8-F4CDF5116BD2}" srcOrd="0" destOrd="0" presId="urn:microsoft.com/office/officeart/2005/8/layout/list1"/>
    <dgm:cxn modelId="{72D0CC4F-F2DB-410C-8A9C-73B242838154}" srcId="{2A2B4C4F-EC24-4DC1-B125-908C71155D32}" destId="{0D1EE508-3646-4228-908E-2D0F990DC642}" srcOrd="0" destOrd="0" parTransId="{776E3839-1A6D-4C22-8E9A-E75CEB72779B}" sibTransId="{BCBD8286-3CD9-4B8D-B48E-009B724F737C}"/>
    <dgm:cxn modelId="{41425852-C006-4FD0-B7F5-FA68182ADAF8}" srcId="{683707AF-DD0B-49CE-94D5-A7F886EB819D}" destId="{2A2B4C4F-EC24-4DC1-B125-908C71155D32}" srcOrd="1" destOrd="0" parTransId="{B850F44F-5D45-454D-92F8-23C5805B51D5}" sibTransId="{6CCC0A1F-BE5E-4C9F-AA7C-B6472F17FFC4}"/>
    <dgm:cxn modelId="{510F8153-E9E1-49BB-A4B4-B7F532FBFF14}" srcId="{683707AF-DD0B-49CE-94D5-A7F886EB819D}" destId="{0D32D8C8-A68C-4E8D-9966-8829476B6A23}" srcOrd="0" destOrd="0" parTransId="{2D41AC86-92E8-480F-9682-F1DD8F33EC80}" sibTransId="{B8E7FBE7-B56F-462F-8DF2-A300168D32DF}"/>
    <dgm:cxn modelId="{F938CB74-70AF-4C10-BE49-F4B7DC66243C}" srcId="{F15FD85D-BA7E-4F66-B604-B652DA745B90}" destId="{D2B6B075-9C9A-44A4-8C4A-12F3E0B26F17}" srcOrd="0" destOrd="0" parTransId="{F81F5308-D0DA-4ED6-95D2-A0501615F088}" sibTransId="{55603ABA-CEFC-4BCF-87A4-E05B41E814D2}"/>
    <dgm:cxn modelId="{DA3CF275-12D6-4FDD-B3DF-82877B3237BA}" type="presOf" srcId="{683707AF-DD0B-49CE-94D5-A7F886EB819D}" destId="{0EBFA5AC-60AF-4D48-991B-37FB5AB4D3D1}" srcOrd="0" destOrd="0" presId="urn:microsoft.com/office/officeart/2005/8/layout/list1"/>
    <dgm:cxn modelId="{47B73B88-B67E-412C-9467-61E1477DE6A9}" type="presOf" srcId="{17D7F8E6-6637-4EB1-BF67-E48BFC6BA2DE}" destId="{1FF15CAA-3B06-4AB3-95E4-28E39249A9D2}" srcOrd="0" destOrd="1" presId="urn:microsoft.com/office/officeart/2005/8/layout/list1"/>
    <dgm:cxn modelId="{A7C121BC-32ED-4586-A49D-8B99D3E0D1CA}" type="presOf" srcId="{0D1EE508-3646-4228-908E-2D0F990DC642}" destId="{1FF15CAA-3B06-4AB3-95E4-28E39249A9D2}" srcOrd="0" destOrd="0" presId="urn:microsoft.com/office/officeart/2005/8/layout/list1"/>
    <dgm:cxn modelId="{C0DF04C8-996D-4175-8920-F8E81401C784}" type="presOf" srcId="{2A2B4C4F-EC24-4DC1-B125-908C71155D32}" destId="{C2115D29-F12D-4A7C-BF24-64A35B99F655}" srcOrd="1" destOrd="0" presId="urn:microsoft.com/office/officeart/2005/8/layout/list1"/>
    <dgm:cxn modelId="{01DA00D5-8DA7-4017-9B00-38C7BCE74762}" type="presOf" srcId="{D2B6B075-9C9A-44A4-8C4A-12F3E0B26F17}" destId="{1588069E-4AFB-45D4-BB05-DE792472AD9C}" srcOrd="0" destOrd="0" presId="urn:microsoft.com/office/officeart/2005/8/layout/list1"/>
    <dgm:cxn modelId="{9F9FA5D9-D268-48D2-8000-4EF6521A50FE}" srcId="{2A2B4C4F-EC24-4DC1-B125-908C71155D32}" destId="{17D7F8E6-6637-4EB1-BF67-E48BFC6BA2DE}" srcOrd="1" destOrd="0" parTransId="{326EBDCD-9F58-40D4-92F6-24459C45FB47}" sibTransId="{8FAB90DE-B5B8-46D4-8EAD-012F3999EB50}"/>
    <dgm:cxn modelId="{038C6BFC-6300-4DDF-8CA7-53D44591811D}" srcId="{683707AF-DD0B-49CE-94D5-A7F886EB819D}" destId="{F15FD85D-BA7E-4F66-B604-B652DA745B90}" srcOrd="2" destOrd="0" parTransId="{925649E6-D768-49DD-8317-3338AED005FF}" sibTransId="{5944DBEE-37F0-42C7-B93F-9E07AB6B0AE2}"/>
    <dgm:cxn modelId="{85C3964F-5966-4C15-82D1-51A138F76D1B}" type="presParOf" srcId="{0EBFA5AC-60AF-4D48-991B-37FB5AB4D3D1}" destId="{F0436D03-E02D-4153-A003-97CF7DDC049E}" srcOrd="0" destOrd="0" presId="urn:microsoft.com/office/officeart/2005/8/layout/list1"/>
    <dgm:cxn modelId="{1601D917-008D-420A-9B79-EEBCB7358435}" type="presParOf" srcId="{F0436D03-E02D-4153-A003-97CF7DDC049E}" destId="{B84F9BFE-79E0-456D-816F-FCA7BC48B21F}" srcOrd="0" destOrd="0" presId="urn:microsoft.com/office/officeart/2005/8/layout/list1"/>
    <dgm:cxn modelId="{CC763DA8-3F81-4BFB-A955-204FB6687357}" type="presParOf" srcId="{F0436D03-E02D-4153-A003-97CF7DDC049E}" destId="{43D8AEDC-DCC6-4A64-8FED-01CC13F75E13}" srcOrd="1" destOrd="0" presId="urn:microsoft.com/office/officeart/2005/8/layout/list1"/>
    <dgm:cxn modelId="{CB6FBC26-F095-4359-8158-CD4FD11F5844}" type="presParOf" srcId="{0EBFA5AC-60AF-4D48-991B-37FB5AB4D3D1}" destId="{438561C5-C1D8-41E2-8B36-CD8B36ABED69}" srcOrd="1" destOrd="0" presId="urn:microsoft.com/office/officeart/2005/8/layout/list1"/>
    <dgm:cxn modelId="{C230CCD5-DD7C-4FC7-BBC4-EFB8495BE680}" type="presParOf" srcId="{0EBFA5AC-60AF-4D48-991B-37FB5AB4D3D1}" destId="{037BCEAF-2639-432E-BA44-099773C1D7C5}" srcOrd="2" destOrd="0" presId="urn:microsoft.com/office/officeart/2005/8/layout/list1"/>
    <dgm:cxn modelId="{C33E14D9-F734-4D94-A341-7063C2D97E05}" type="presParOf" srcId="{0EBFA5AC-60AF-4D48-991B-37FB5AB4D3D1}" destId="{3774C3D8-0308-4648-8ACD-2F7C4E280856}" srcOrd="3" destOrd="0" presId="urn:microsoft.com/office/officeart/2005/8/layout/list1"/>
    <dgm:cxn modelId="{B7599B4D-72DC-4B80-A7A4-035FBEBAEF38}" type="presParOf" srcId="{0EBFA5AC-60AF-4D48-991B-37FB5AB4D3D1}" destId="{BC31C545-2E0D-470C-B313-6E7AD20A92B7}" srcOrd="4" destOrd="0" presId="urn:microsoft.com/office/officeart/2005/8/layout/list1"/>
    <dgm:cxn modelId="{34004E0C-0A30-4911-A30C-78A45CEDA5CE}" type="presParOf" srcId="{BC31C545-2E0D-470C-B313-6E7AD20A92B7}" destId="{9B2D921A-3319-4585-BB90-1BEECC14286B}" srcOrd="0" destOrd="0" presId="urn:microsoft.com/office/officeart/2005/8/layout/list1"/>
    <dgm:cxn modelId="{D585A742-9B1E-451F-994A-FCED580BACB3}" type="presParOf" srcId="{BC31C545-2E0D-470C-B313-6E7AD20A92B7}" destId="{C2115D29-F12D-4A7C-BF24-64A35B99F655}" srcOrd="1" destOrd="0" presId="urn:microsoft.com/office/officeart/2005/8/layout/list1"/>
    <dgm:cxn modelId="{0B07C0F4-505A-46FD-8FB1-A37D415728F7}" type="presParOf" srcId="{0EBFA5AC-60AF-4D48-991B-37FB5AB4D3D1}" destId="{7B879366-1B50-448F-ABA2-65B39CEF3BF9}" srcOrd="5" destOrd="0" presId="urn:microsoft.com/office/officeart/2005/8/layout/list1"/>
    <dgm:cxn modelId="{E56C05F5-4132-49C4-B134-6EEC006A515F}" type="presParOf" srcId="{0EBFA5AC-60AF-4D48-991B-37FB5AB4D3D1}" destId="{1FF15CAA-3B06-4AB3-95E4-28E39249A9D2}" srcOrd="6" destOrd="0" presId="urn:microsoft.com/office/officeart/2005/8/layout/list1"/>
    <dgm:cxn modelId="{493D7F93-3AA5-424E-8E06-BB215C51EA8E}" type="presParOf" srcId="{0EBFA5AC-60AF-4D48-991B-37FB5AB4D3D1}" destId="{60E126EA-BEAC-4E88-8E81-CC85E29046C1}" srcOrd="7" destOrd="0" presId="urn:microsoft.com/office/officeart/2005/8/layout/list1"/>
    <dgm:cxn modelId="{D72A1987-8D61-4C34-AECD-3FBA009590AC}" type="presParOf" srcId="{0EBFA5AC-60AF-4D48-991B-37FB5AB4D3D1}" destId="{D4723E17-DB25-4D0A-82AA-B663F888F05E}" srcOrd="8" destOrd="0" presId="urn:microsoft.com/office/officeart/2005/8/layout/list1"/>
    <dgm:cxn modelId="{2E0B3D0A-35B1-4372-BAF5-5ADC7B11202D}" type="presParOf" srcId="{D4723E17-DB25-4D0A-82AA-B663F888F05E}" destId="{4C2FD0C1-1FF0-4D79-80D8-F4CDF5116BD2}" srcOrd="0" destOrd="0" presId="urn:microsoft.com/office/officeart/2005/8/layout/list1"/>
    <dgm:cxn modelId="{B3323677-B1A9-488C-8A3D-1214FDCE57B2}" type="presParOf" srcId="{D4723E17-DB25-4D0A-82AA-B663F888F05E}" destId="{7A8CC300-288B-425E-B7F7-05A5A6890109}" srcOrd="1" destOrd="0" presId="urn:microsoft.com/office/officeart/2005/8/layout/list1"/>
    <dgm:cxn modelId="{767D7CE1-A9A4-4C15-AF12-872166981BE3}" type="presParOf" srcId="{0EBFA5AC-60AF-4D48-991B-37FB5AB4D3D1}" destId="{2EFFC6DB-6976-44BB-BF86-29222AA7AD27}" srcOrd="9" destOrd="0" presId="urn:microsoft.com/office/officeart/2005/8/layout/list1"/>
    <dgm:cxn modelId="{9C3A9DBE-594A-4B68-9140-FA2761E3B065}" type="presParOf" srcId="{0EBFA5AC-60AF-4D48-991B-37FB5AB4D3D1}" destId="{1588069E-4AFB-45D4-BB05-DE792472AD9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FEB28DA-4096-47E9-8CEC-941C375129E9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61EC609-F471-4E31-B0BD-CD53F927F265}">
      <dgm:prSet custT="1"/>
      <dgm:spPr/>
      <dgm:t>
        <a:bodyPr/>
        <a:lstStyle/>
        <a:p>
          <a:r>
            <a:rPr lang="en-US" sz="1400" b="0" i="0" baseline="0" dirty="0"/>
            <a:t>Let’s integrate </a:t>
          </a:r>
          <a:r>
            <a:rPr lang="en-US" sz="1400" b="1" i="0" baseline="0" dirty="0" err="1"/>
            <a:t>prometheus</a:t>
          </a:r>
          <a:r>
            <a:rPr lang="en-US" sz="1400" b="1" i="0" baseline="0" dirty="0"/>
            <a:t> monitoring </a:t>
          </a:r>
          <a:r>
            <a:rPr lang="en-US" sz="1400" b="0" i="0" baseline="0" dirty="0"/>
            <a:t>with a </a:t>
          </a:r>
          <a:r>
            <a:rPr lang="en-US" sz="1400" b="1" i="0" baseline="0" dirty="0"/>
            <a:t>web application </a:t>
          </a:r>
          <a:r>
            <a:rPr lang="en-US" sz="1400" b="0" i="0" baseline="0" dirty="0"/>
            <a:t>based on </a:t>
          </a:r>
          <a:r>
            <a:rPr lang="en-US" sz="1400" b="1" i="0" baseline="0" dirty="0"/>
            <a:t>python</a:t>
          </a:r>
          <a:endParaRPr lang="en-US" sz="1400" dirty="0"/>
        </a:p>
      </dgm:t>
    </dgm:pt>
    <dgm:pt modelId="{6EC1A017-7E64-42F7-B4BA-FCD2B3ECD674}" type="parTrans" cxnId="{F04D2D35-7EB5-4BAF-A850-D54A2C24C59D}">
      <dgm:prSet/>
      <dgm:spPr/>
      <dgm:t>
        <a:bodyPr/>
        <a:lstStyle/>
        <a:p>
          <a:endParaRPr lang="en-US" sz="1000"/>
        </a:p>
      </dgm:t>
    </dgm:pt>
    <dgm:pt modelId="{63156D19-95DE-4B1A-BB5B-0E369F945BFC}" type="sibTrans" cxnId="{F04D2D35-7EB5-4BAF-A850-D54A2C24C59D}">
      <dgm:prSet/>
      <dgm:spPr/>
      <dgm:t>
        <a:bodyPr/>
        <a:lstStyle/>
        <a:p>
          <a:endParaRPr lang="en-US" sz="1000"/>
        </a:p>
      </dgm:t>
    </dgm:pt>
    <dgm:pt modelId="{87889E71-2B27-40C1-88D5-3608D01BFD76}">
      <dgm:prSet custT="1"/>
      <dgm:spPr/>
      <dgm:t>
        <a:bodyPr/>
        <a:lstStyle/>
        <a:p>
          <a:r>
            <a:rPr lang="en-US" sz="1200" b="1" i="0" baseline="0" dirty="0"/>
            <a:t>We</a:t>
          </a:r>
          <a:r>
            <a:rPr lang="en-US" sz="1200" b="0" i="0" baseline="0" dirty="0"/>
            <a:t>’ll use the official </a:t>
          </a:r>
          <a:r>
            <a:rPr lang="en-US" sz="1200" b="1" i="0" baseline="0" dirty="0" err="1"/>
            <a:t>prometheus_client</a:t>
          </a:r>
          <a:r>
            <a:rPr lang="en-US" sz="1200" b="1" i="0" baseline="0" dirty="0"/>
            <a:t> </a:t>
          </a:r>
          <a:r>
            <a:rPr lang="en-US" sz="1200" b="0" i="0" baseline="0" dirty="0"/>
            <a:t>library for Python</a:t>
          </a:r>
          <a:endParaRPr lang="en-US" sz="1200" dirty="0"/>
        </a:p>
      </dgm:t>
    </dgm:pt>
    <dgm:pt modelId="{0E48605D-5EF4-46DA-93BA-B18AFD616432}" type="parTrans" cxnId="{B18EB295-0473-48E5-818D-59DD330C0F58}">
      <dgm:prSet/>
      <dgm:spPr/>
      <dgm:t>
        <a:bodyPr/>
        <a:lstStyle/>
        <a:p>
          <a:endParaRPr lang="en-US" sz="1000"/>
        </a:p>
      </dgm:t>
    </dgm:pt>
    <dgm:pt modelId="{B5C8C8E6-C3A1-4451-A466-79860C8C9DF6}" type="sibTrans" cxnId="{B18EB295-0473-48E5-818D-59DD330C0F58}">
      <dgm:prSet/>
      <dgm:spPr/>
      <dgm:t>
        <a:bodyPr/>
        <a:lstStyle/>
        <a:p>
          <a:endParaRPr lang="en-US" sz="1000"/>
        </a:p>
      </dgm:t>
    </dgm:pt>
    <dgm:pt modelId="{722DB07F-0A6D-42AC-8324-19F6F5D807BA}">
      <dgm:prSet custT="1"/>
      <dgm:spPr/>
      <dgm:t>
        <a:bodyPr/>
        <a:lstStyle/>
        <a:p>
          <a:r>
            <a:rPr lang="en-US" sz="1200" b="1" i="0" baseline="0" dirty="0"/>
            <a:t>Flask </a:t>
          </a:r>
          <a:r>
            <a:rPr lang="en-US" sz="1200" b="0" i="0" baseline="0" dirty="0"/>
            <a:t>is the web framework I’m going to use</a:t>
          </a:r>
          <a:endParaRPr lang="en-US" sz="1200" dirty="0"/>
        </a:p>
      </dgm:t>
    </dgm:pt>
    <dgm:pt modelId="{A7D08E94-3F26-4998-84BD-0A0A629D8A6C}" type="parTrans" cxnId="{191EF0C7-79F5-4165-A636-EB206CAE0374}">
      <dgm:prSet/>
      <dgm:spPr/>
      <dgm:t>
        <a:bodyPr/>
        <a:lstStyle/>
        <a:p>
          <a:endParaRPr lang="en-US" sz="1000"/>
        </a:p>
      </dgm:t>
    </dgm:pt>
    <dgm:pt modelId="{08BE8CB9-C8C3-4C5F-BDB4-6031A09F84B9}" type="sibTrans" cxnId="{191EF0C7-79F5-4165-A636-EB206CAE0374}">
      <dgm:prSet/>
      <dgm:spPr/>
      <dgm:t>
        <a:bodyPr/>
        <a:lstStyle/>
        <a:p>
          <a:endParaRPr lang="en-US" sz="1000"/>
        </a:p>
      </dgm:t>
    </dgm:pt>
    <dgm:pt modelId="{E1DEC0C3-A5DA-40C3-B363-5695023CF4AA}">
      <dgm:prSet custT="1"/>
      <dgm:spPr/>
      <dgm:t>
        <a:bodyPr/>
        <a:lstStyle/>
        <a:p>
          <a:r>
            <a:rPr lang="en-US" sz="1200" b="0" i="0" baseline="0" dirty="0"/>
            <a:t>It will create an </a:t>
          </a:r>
          <a:r>
            <a:rPr lang="en-US" sz="1200" b="1" i="0" baseline="0" dirty="0"/>
            <a:t>http server </a:t>
          </a:r>
          <a:r>
            <a:rPr lang="en-US" sz="1200" b="0" i="0" baseline="0" dirty="0"/>
            <a:t>and I’ll able to configure routes (e.g. /query)</a:t>
          </a:r>
          <a:endParaRPr lang="en-US" sz="1200" dirty="0"/>
        </a:p>
      </dgm:t>
    </dgm:pt>
    <dgm:pt modelId="{C0067D19-3F60-4060-A497-EA49056A47A9}" type="parTrans" cxnId="{50BF266C-823E-476F-93EA-D5F9988CDD61}">
      <dgm:prSet/>
      <dgm:spPr/>
      <dgm:t>
        <a:bodyPr/>
        <a:lstStyle/>
        <a:p>
          <a:endParaRPr lang="en-US" sz="1000"/>
        </a:p>
      </dgm:t>
    </dgm:pt>
    <dgm:pt modelId="{599BE677-7E6E-4186-856A-94756237A7F7}" type="sibTrans" cxnId="{50BF266C-823E-476F-93EA-D5F9988CDD61}">
      <dgm:prSet/>
      <dgm:spPr/>
      <dgm:t>
        <a:bodyPr/>
        <a:lstStyle/>
        <a:p>
          <a:endParaRPr lang="en-US" sz="1000"/>
        </a:p>
      </dgm:t>
    </dgm:pt>
    <dgm:pt modelId="{22A6F2A8-3BD3-404E-93BB-81CEA2B701D1}">
      <dgm:prSet custT="1"/>
      <dgm:spPr/>
      <dgm:t>
        <a:bodyPr/>
        <a:lstStyle/>
        <a:p>
          <a:r>
            <a:rPr lang="en-US" sz="1200" b="0" i="0" baseline="0" dirty="0"/>
            <a:t>We’ll use </a:t>
          </a:r>
          <a:r>
            <a:rPr lang="en-US" sz="1200" b="1" i="0" baseline="0" dirty="0" err="1"/>
            <a:t>mysqlclient</a:t>
          </a:r>
          <a:r>
            <a:rPr lang="en-US" sz="1200" b="1" i="0" baseline="0" dirty="0"/>
            <a:t> </a:t>
          </a:r>
          <a:r>
            <a:rPr lang="en-US" sz="1200" b="0" i="0" baseline="0" dirty="0"/>
            <a:t>for python to query a </a:t>
          </a:r>
          <a:r>
            <a:rPr lang="en-US" sz="1200" b="1" i="0" baseline="0" dirty="0"/>
            <a:t>MySQL </a:t>
          </a:r>
          <a:r>
            <a:rPr lang="en-US" sz="1200" b="0" i="0" baseline="0" dirty="0"/>
            <a:t>database</a:t>
          </a:r>
          <a:endParaRPr lang="en-US" sz="1200" dirty="0"/>
        </a:p>
      </dgm:t>
    </dgm:pt>
    <dgm:pt modelId="{E9118BBC-C61E-4F7E-BDF0-05148BC46C74}" type="parTrans" cxnId="{82252232-DB06-4F6A-B2AE-6F7760853BD0}">
      <dgm:prSet/>
      <dgm:spPr/>
      <dgm:t>
        <a:bodyPr/>
        <a:lstStyle/>
        <a:p>
          <a:endParaRPr lang="en-US" sz="1000"/>
        </a:p>
      </dgm:t>
    </dgm:pt>
    <dgm:pt modelId="{F4F787DB-D5C0-42E1-9A5F-107A8C719787}" type="sibTrans" cxnId="{82252232-DB06-4F6A-B2AE-6F7760853BD0}">
      <dgm:prSet/>
      <dgm:spPr/>
      <dgm:t>
        <a:bodyPr/>
        <a:lstStyle/>
        <a:p>
          <a:endParaRPr lang="en-US" sz="1000"/>
        </a:p>
      </dgm:t>
    </dgm:pt>
    <dgm:pt modelId="{512984DC-41AF-4545-9027-A199060D2702}">
      <dgm:prSet custT="1"/>
      <dgm:spPr/>
      <dgm:t>
        <a:bodyPr/>
        <a:lstStyle/>
        <a:p>
          <a:r>
            <a:rPr lang="en-US" sz="1200" b="0" i="0" baseline="0"/>
            <a:t>Will </a:t>
          </a:r>
          <a:r>
            <a:rPr lang="en-US" sz="1200" b="0" i="0" baseline="0" dirty="0"/>
            <a:t>include one normal query and one </a:t>
          </a:r>
          <a:r>
            <a:rPr lang="en-US" sz="1200" b="1" i="0" baseline="0" dirty="0"/>
            <a:t>“bad behaving” query </a:t>
          </a:r>
          <a:r>
            <a:rPr lang="en-US" sz="1200" b="0" i="0" baseline="0" dirty="0"/>
            <a:t>that will take between 0 and 10 seconds to execute </a:t>
          </a:r>
          <a:endParaRPr lang="en-US" sz="1200" dirty="0"/>
        </a:p>
      </dgm:t>
    </dgm:pt>
    <dgm:pt modelId="{26301137-FD19-43C7-8BC5-A884459FCE9E}" type="parTrans" cxnId="{CA578160-4EF5-4973-A9E9-5FE97620B7C0}">
      <dgm:prSet/>
      <dgm:spPr/>
      <dgm:t>
        <a:bodyPr/>
        <a:lstStyle/>
        <a:p>
          <a:endParaRPr lang="en-US" sz="1000"/>
        </a:p>
      </dgm:t>
    </dgm:pt>
    <dgm:pt modelId="{BDC7BC6B-B38B-406B-A1C3-16DEB33E6BE9}" type="sibTrans" cxnId="{CA578160-4EF5-4973-A9E9-5FE97620B7C0}">
      <dgm:prSet/>
      <dgm:spPr/>
      <dgm:t>
        <a:bodyPr/>
        <a:lstStyle/>
        <a:p>
          <a:endParaRPr lang="en-US" sz="1000"/>
        </a:p>
      </dgm:t>
    </dgm:pt>
    <dgm:pt modelId="{76844DA2-1388-4897-80DA-2E356553D6FD}" type="pres">
      <dgm:prSet presAssocID="{0FEB28DA-4096-47E9-8CEC-941C375129E9}" presName="linear" presStyleCnt="0">
        <dgm:presLayoutVars>
          <dgm:dir/>
          <dgm:animLvl val="lvl"/>
          <dgm:resizeHandles val="exact"/>
        </dgm:presLayoutVars>
      </dgm:prSet>
      <dgm:spPr/>
    </dgm:pt>
    <dgm:pt modelId="{C82326F9-634F-4CCD-A543-DEFF7AFAB2F8}" type="pres">
      <dgm:prSet presAssocID="{C61EC609-F471-4E31-B0BD-CD53F927F265}" presName="parentLin" presStyleCnt="0"/>
      <dgm:spPr/>
    </dgm:pt>
    <dgm:pt modelId="{1E9EA26F-217B-4395-9DCA-0571DF007805}" type="pres">
      <dgm:prSet presAssocID="{C61EC609-F471-4E31-B0BD-CD53F927F265}" presName="parentLeftMargin" presStyleLbl="node1" presStyleIdx="0" presStyleCnt="1"/>
      <dgm:spPr/>
    </dgm:pt>
    <dgm:pt modelId="{D93060F5-F961-4666-98C9-7CD570306F56}" type="pres">
      <dgm:prSet presAssocID="{C61EC609-F471-4E31-B0BD-CD53F927F265}" presName="parentText" presStyleLbl="node1" presStyleIdx="0" presStyleCnt="1" custScaleX="109768" custScaleY="16105" custLinFactNeighborX="-25926" custLinFactNeighborY="-55549">
        <dgm:presLayoutVars>
          <dgm:chMax val="0"/>
          <dgm:bulletEnabled val="1"/>
        </dgm:presLayoutVars>
      </dgm:prSet>
      <dgm:spPr/>
    </dgm:pt>
    <dgm:pt modelId="{A8B4180E-2BD2-400B-8C80-675AB1719858}" type="pres">
      <dgm:prSet presAssocID="{C61EC609-F471-4E31-B0BD-CD53F927F265}" presName="negativeSpace" presStyleCnt="0"/>
      <dgm:spPr/>
    </dgm:pt>
    <dgm:pt modelId="{2A70B100-1EA3-45B5-91AD-4C96452DA3F2}" type="pres">
      <dgm:prSet presAssocID="{C61EC609-F471-4E31-B0BD-CD53F927F265}" presName="childText" presStyleLbl="conFgAcc1" presStyleIdx="0" presStyleCnt="1" custScaleY="74902" custLinFactNeighborX="2778" custLinFactNeighborY="-74338">
        <dgm:presLayoutVars>
          <dgm:bulletEnabled val="1"/>
        </dgm:presLayoutVars>
      </dgm:prSet>
      <dgm:spPr/>
    </dgm:pt>
  </dgm:ptLst>
  <dgm:cxnLst>
    <dgm:cxn modelId="{66944303-2575-4E9F-A324-D2CB0729BB94}" type="presOf" srcId="{87889E71-2B27-40C1-88D5-3608D01BFD76}" destId="{2A70B100-1EA3-45B5-91AD-4C96452DA3F2}" srcOrd="0" destOrd="0" presId="urn:microsoft.com/office/officeart/2005/8/layout/list1"/>
    <dgm:cxn modelId="{82252232-DB06-4F6A-B2AE-6F7760853BD0}" srcId="{C61EC609-F471-4E31-B0BD-CD53F927F265}" destId="{22A6F2A8-3BD3-404E-93BB-81CEA2B701D1}" srcOrd="2" destOrd="0" parTransId="{E9118BBC-C61E-4F7E-BDF0-05148BC46C74}" sibTransId="{F4F787DB-D5C0-42E1-9A5F-107A8C719787}"/>
    <dgm:cxn modelId="{F04D2D35-7EB5-4BAF-A850-D54A2C24C59D}" srcId="{0FEB28DA-4096-47E9-8CEC-941C375129E9}" destId="{C61EC609-F471-4E31-B0BD-CD53F927F265}" srcOrd="0" destOrd="0" parTransId="{6EC1A017-7E64-42F7-B4BA-FCD2B3ECD674}" sibTransId="{63156D19-95DE-4B1A-BB5B-0E369F945BFC}"/>
    <dgm:cxn modelId="{CA578160-4EF5-4973-A9E9-5FE97620B7C0}" srcId="{22A6F2A8-3BD3-404E-93BB-81CEA2B701D1}" destId="{512984DC-41AF-4545-9027-A199060D2702}" srcOrd="0" destOrd="0" parTransId="{26301137-FD19-43C7-8BC5-A884459FCE9E}" sibTransId="{BDC7BC6B-B38B-406B-A1C3-16DEB33E6BE9}"/>
    <dgm:cxn modelId="{50BF266C-823E-476F-93EA-D5F9988CDD61}" srcId="{722DB07F-0A6D-42AC-8324-19F6F5D807BA}" destId="{E1DEC0C3-A5DA-40C3-B363-5695023CF4AA}" srcOrd="0" destOrd="0" parTransId="{C0067D19-3F60-4060-A497-EA49056A47A9}" sibTransId="{599BE677-7E6E-4186-856A-94756237A7F7}"/>
    <dgm:cxn modelId="{2CB7CD51-EE60-4257-8F81-DDE308F78874}" type="presOf" srcId="{722DB07F-0A6D-42AC-8324-19F6F5D807BA}" destId="{2A70B100-1EA3-45B5-91AD-4C96452DA3F2}" srcOrd="0" destOrd="1" presId="urn:microsoft.com/office/officeart/2005/8/layout/list1"/>
    <dgm:cxn modelId="{84B07389-4B2A-40C8-BA52-337AA9E24383}" type="presOf" srcId="{E1DEC0C3-A5DA-40C3-B363-5695023CF4AA}" destId="{2A70B100-1EA3-45B5-91AD-4C96452DA3F2}" srcOrd="0" destOrd="2" presId="urn:microsoft.com/office/officeart/2005/8/layout/list1"/>
    <dgm:cxn modelId="{B18EB295-0473-48E5-818D-59DD330C0F58}" srcId="{C61EC609-F471-4E31-B0BD-CD53F927F265}" destId="{87889E71-2B27-40C1-88D5-3608D01BFD76}" srcOrd="0" destOrd="0" parTransId="{0E48605D-5EF4-46DA-93BA-B18AFD616432}" sibTransId="{B5C8C8E6-C3A1-4451-A466-79860C8C9DF6}"/>
    <dgm:cxn modelId="{1927EF97-55B3-4ADE-B304-B8F4514FD796}" type="presOf" srcId="{512984DC-41AF-4545-9027-A199060D2702}" destId="{2A70B100-1EA3-45B5-91AD-4C96452DA3F2}" srcOrd="0" destOrd="4" presId="urn:microsoft.com/office/officeart/2005/8/layout/list1"/>
    <dgm:cxn modelId="{6876F99B-7E29-4B16-9092-B1F7A96704FF}" type="presOf" srcId="{C61EC609-F471-4E31-B0BD-CD53F927F265}" destId="{D93060F5-F961-4666-98C9-7CD570306F56}" srcOrd="1" destOrd="0" presId="urn:microsoft.com/office/officeart/2005/8/layout/list1"/>
    <dgm:cxn modelId="{191EF0C7-79F5-4165-A636-EB206CAE0374}" srcId="{C61EC609-F471-4E31-B0BD-CD53F927F265}" destId="{722DB07F-0A6D-42AC-8324-19F6F5D807BA}" srcOrd="1" destOrd="0" parTransId="{A7D08E94-3F26-4998-84BD-0A0A629D8A6C}" sibTransId="{08BE8CB9-C8C3-4C5F-BDB4-6031A09F84B9}"/>
    <dgm:cxn modelId="{33E3D1D0-56C3-4DFF-A326-C7F93A9A9631}" type="presOf" srcId="{22A6F2A8-3BD3-404E-93BB-81CEA2B701D1}" destId="{2A70B100-1EA3-45B5-91AD-4C96452DA3F2}" srcOrd="0" destOrd="3" presId="urn:microsoft.com/office/officeart/2005/8/layout/list1"/>
    <dgm:cxn modelId="{399C5AD5-AF99-46AC-95D3-D2C232A4A0B8}" type="presOf" srcId="{0FEB28DA-4096-47E9-8CEC-941C375129E9}" destId="{76844DA2-1388-4897-80DA-2E356553D6FD}" srcOrd="0" destOrd="0" presId="urn:microsoft.com/office/officeart/2005/8/layout/list1"/>
    <dgm:cxn modelId="{E1F7BEE1-2521-434D-B2DA-71DE3074952A}" type="presOf" srcId="{C61EC609-F471-4E31-B0BD-CD53F927F265}" destId="{1E9EA26F-217B-4395-9DCA-0571DF007805}" srcOrd="0" destOrd="0" presId="urn:microsoft.com/office/officeart/2005/8/layout/list1"/>
    <dgm:cxn modelId="{5158C81B-4C2B-4706-8D39-83DDF8D8AD4A}" type="presParOf" srcId="{76844DA2-1388-4897-80DA-2E356553D6FD}" destId="{C82326F9-634F-4CCD-A543-DEFF7AFAB2F8}" srcOrd="0" destOrd="0" presId="urn:microsoft.com/office/officeart/2005/8/layout/list1"/>
    <dgm:cxn modelId="{7FA432D7-4AB3-431B-95B3-173599421285}" type="presParOf" srcId="{C82326F9-634F-4CCD-A543-DEFF7AFAB2F8}" destId="{1E9EA26F-217B-4395-9DCA-0571DF007805}" srcOrd="0" destOrd="0" presId="urn:microsoft.com/office/officeart/2005/8/layout/list1"/>
    <dgm:cxn modelId="{91E8DF8E-ACC6-4F75-A661-DE2DFCB4C757}" type="presParOf" srcId="{C82326F9-634F-4CCD-A543-DEFF7AFAB2F8}" destId="{D93060F5-F961-4666-98C9-7CD570306F56}" srcOrd="1" destOrd="0" presId="urn:microsoft.com/office/officeart/2005/8/layout/list1"/>
    <dgm:cxn modelId="{2DDCEBA4-F94C-4DA8-948F-87C394EC164B}" type="presParOf" srcId="{76844DA2-1388-4897-80DA-2E356553D6FD}" destId="{A8B4180E-2BD2-400B-8C80-675AB1719858}" srcOrd="1" destOrd="0" presId="urn:microsoft.com/office/officeart/2005/8/layout/list1"/>
    <dgm:cxn modelId="{16877A2F-304D-4948-BBF5-50BAE702BDF4}" type="presParOf" srcId="{76844DA2-1388-4897-80DA-2E356553D6FD}" destId="{2A70B100-1EA3-45B5-91AD-4C96452DA3F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28FEC7B-A2D4-400A-8D6E-258631A094A5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A45507-9CE4-4F29-A367-A8BF853000E8}">
      <dgm:prSet custT="1"/>
      <dgm:spPr/>
      <dgm:t>
        <a:bodyPr/>
        <a:lstStyle/>
        <a:p>
          <a:r>
            <a:rPr lang="en-US" sz="1050" b="0" i="0" baseline="0" dirty="0"/>
            <a:t>Rather than using the UI, you can also </a:t>
          </a:r>
          <a:r>
            <a:rPr lang="en-US" sz="1050" b="1" i="0" baseline="0" dirty="0"/>
            <a:t>use </a:t>
          </a:r>
          <a:r>
            <a:rPr lang="en-US" sz="1050" b="1" i="0" baseline="0" dirty="0" err="1"/>
            <a:t>yaml</a:t>
          </a:r>
          <a:r>
            <a:rPr lang="en-US" sz="1050" b="1" i="0" baseline="0" dirty="0"/>
            <a:t> and </a:t>
          </a:r>
          <a:r>
            <a:rPr lang="en-US" sz="1050" b="1" i="0" baseline="0" dirty="0" err="1"/>
            <a:t>json</a:t>
          </a:r>
          <a:r>
            <a:rPr lang="en-US" sz="1050" b="1" i="0" baseline="0" dirty="0"/>
            <a:t> files </a:t>
          </a:r>
          <a:r>
            <a:rPr lang="en-US" sz="1050" b="0" i="0" baseline="0" dirty="0"/>
            <a:t>to provision Grafana with </a:t>
          </a:r>
          <a:r>
            <a:rPr lang="en-US" sz="1050" b="0" i="0" baseline="0" dirty="0" err="1"/>
            <a:t>datasources</a:t>
          </a:r>
          <a:r>
            <a:rPr lang="en-US" sz="1050" b="0" i="0" baseline="0" dirty="0"/>
            <a:t> and dashboards</a:t>
          </a:r>
          <a:endParaRPr lang="en-US" sz="1050" dirty="0"/>
        </a:p>
      </dgm:t>
    </dgm:pt>
    <dgm:pt modelId="{DF8C1A00-CF21-4ADC-98F2-C743446628C9}" type="parTrans" cxnId="{5F7F7300-FD51-42D2-BB66-15C4417262C1}">
      <dgm:prSet/>
      <dgm:spPr/>
      <dgm:t>
        <a:bodyPr/>
        <a:lstStyle/>
        <a:p>
          <a:endParaRPr lang="en-US" sz="4000"/>
        </a:p>
      </dgm:t>
    </dgm:pt>
    <dgm:pt modelId="{81E62532-E884-480F-8C71-3B510DD593A6}" type="sibTrans" cxnId="{5F7F7300-FD51-42D2-BB66-15C4417262C1}">
      <dgm:prSet/>
      <dgm:spPr/>
      <dgm:t>
        <a:bodyPr/>
        <a:lstStyle/>
        <a:p>
          <a:endParaRPr lang="en-US" sz="4000"/>
        </a:p>
      </dgm:t>
    </dgm:pt>
    <dgm:pt modelId="{C512B480-E237-41C4-87BD-0C0D98467ECC}">
      <dgm:prSet custT="1"/>
      <dgm:spPr/>
      <dgm:t>
        <a:bodyPr/>
        <a:lstStyle/>
        <a:p>
          <a:r>
            <a:rPr lang="en-US" sz="1050" b="0" i="0" baseline="0" dirty="0"/>
            <a:t>This is a much more </a:t>
          </a:r>
          <a:r>
            <a:rPr lang="en-US" sz="1050" b="1" i="0" baseline="0" dirty="0"/>
            <a:t>powerful way </a:t>
          </a:r>
          <a:r>
            <a:rPr lang="en-US" sz="1050" b="0" i="0" baseline="0" dirty="0"/>
            <a:t>of using Grafana, as you can test new dashboards first on a </a:t>
          </a:r>
          <a:r>
            <a:rPr lang="en-US" sz="1050" b="1" i="0" baseline="0" dirty="0"/>
            <a:t>dev / test server</a:t>
          </a:r>
          <a:r>
            <a:rPr lang="en-US" sz="1050" b="0" i="0" baseline="0" dirty="0"/>
            <a:t>, then </a:t>
          </a:r>
          <a:r>
            <a:rPr lang="en-US" sz="1050" b="1" i="0" baseline="0" dirty="0"/>
            <a:t>import </a:t>
          </a:r>
          <a:r>
            <a:rPr lang="en-US" sz="1050" b="0" i="0" baseline="0" dirty="0"/>
            <a:t>the newly created dashboards to </a:t>
          </a:r>
          <a:r>
            <a:rPr lang="en-US" sz="1050" b="1" i="0" baseline="0" dirty="0"/>
            <a:t>production</a:t>
          </a:r>
          <a:endParaRPr lang="en-US" sz="1050" dirty="0"/>
        </a:p>
      </dgm:t>
    </dgm:pt>
    <dgm:pt modelId="{66EA2D27-41C5-44D3-8397-969547971410}" type="parTrans" cxnId="{75A6C053-B5C1-46FA-8047-3D1B235904D1}">
      <dgm:prSet/>
      <dgm:spPr/>
      <dgm:t>
        <a:bodyPr/>
        <a:lstStyle/>
        <a:p>
          <a:endParaRPr lang="en-US" sz="4000"/>
        </a:p>
      </dgm:t>
    </dgm:pt>
    <dgm:pt modelId="{3AC3C4C2-1A32-472F-8E24-5FCA8174A2BF}" type="sibTrans" cxnId="{75A6C053-B5C1-46FA-8047-3D1B235904D1}">
      <dgm:prSet/>
      <dgm:spPr/>
      <dgm:t>
        <a:bodyPr/>
        <a:lstStyle/>
        <a:p>
          <a:endParaRPr lang="en-US" sz="4000"/>
        </a:p>
      </dgm:t>
    </dgm:pt>
    <dgm:pt modelId="{14D2FE3D-A86C-4201-9427-8DD21ED3B5D2}">
      <dgm:prSet custT="1"/>
      <dgm:spPr/>
      <dgm:t>
        <a:bodyPr/>
        <a:lstStyle/>
        <a:p>
          <a:r>
            <a:rPr lang="en-US" sz="1050" b="0" i="0" baseline="0" dirty="0"/>
            <a:t>You can do the import manually through the UI, or </a:t>
          </a:r>
          <a:r>
            <a:rPr lang="en-US" sz="1050" b="1" i="0" baseline="0" dirty="0"/>
            <a:t>using </a:t>
          </a:r>
          <a:r>
            <a:rPr lang="en-US" sz="1050" b="1" i="0" baseline="0" dirty="0" err="1"/>
            <a:t>yaml</a:t>
          </a:r>
          <a:r>
            <a:rPr lang="en-US" sz="1050" b="1" i="0" baseline="0" dirty="0"/>
            <a:t> and </a:t>
          </a:r>
          <a:r>
            <a:rPr lang="en-US" sz="1050" b="1" i="0" baseline="0" dirty="0" err="1"/>
            <a:t>json</a:t>
          </a:r>
          <a:r>
            <a:rPr lang="en-US" sz="1050" b="1" i="0" baseline="0" dirty="0"/>
            <a:t> files</a:t>
          </a:r>
          <a:endParaRPr lang="en-US" sz="1050" dirty="0"/>
        </a:p>
      </dgm:t>
    </dgm:pt>
    <dgm:pt modelId="{476D5954-7311-4031-A6D3-25BBC9FE1A98}" type="parTrans" cxnId="{24F27B26-6F27-4A30-8872-DFC3CACD5BC8}">
      <dgm:prSet/>
      <dgm:spPr/>
      <dgm:t>
        <a:bodyPr/>
        <a:lstStyle/>
        <a:p>
          <a:endParaRPr lang="en-US" sz="4000"/>
        </a:p>
      </dgm:t>
    </dgm:pt>
    <dgm:pt modelId="{F6B1CD30-7D5A-4632-B53F-CC7EDC6E7707}" type="sibTrans" cxnId="{24F27B26-6F27-4A30-8872-DFC3CACD5BC8}">
      <dgm:prSet/>
      <dgm:spPr/>
      <dgm:t>
        <a:bodyPr/>
        <a:lstStyle/>
        <a:p>
          <a:endParaRPr lang="en-US" sz="4000"/>
        </a:p>
      </dgm:t>
    </dgm:pt>
    <dgm:pt modelId="{69B24AE9-856C-446C-888E-5BF57FF66A0F}">
      <dgm:prSet custT="1"/>
      <dgm:spPr/>
      <dgm:t>
        <a:bodyPr/>
        <a:lstStyle/>
        <a:p>
          <a:r>
            <a:rPr lang="en-US" sz="1050" b="0" i="0" baseline="0"/>
            <a:t>When </a:t>
          </a:r>
          <a:r>
            <a:rPr lang="en-US" sz="1050" b="0" i="0" baseline="0" dirty="0"/>
            <a:t>using files, you can keep files within </a:t>
          </a:r>
          <a:r>
            <a:rPr lang="en-US" sz="1050" b="1" i="0" baseline="0" dirty="0"/>
            <a:t>version control </a:t>
          </a:r>
          <a:r>
            <a:rPr lang="en-US" sz="1050" b="0" i="0" baseline="0" dirty="0"/>
            <a:t>to keep changes, revisions and backups </a:t>
          </a:r>
          <a:endParaRPr lang="en-US" sz="1050" dirty="0"/>
        </a:p>
      </dgm:t>
    </dgm:pt>
    <dgm:pt modelId="{A430C8AC-3F21-4B80-B444-5345D4D05AEC}" type="parTrans" cxnId="{C95C3D3B-FA38-439D-813B-F4897EFD3455}">
      <dgm:prSet/>
      <dgm:spPr/>
      <dgm:t>
        <a:bodyPr/>
        <a:lstStyle/>
        <a:p>
          <a:endParaRPr lang="en-US" sz="4000"/>
        </a:p>
      </dgm:t>
    </dgm:pt>
    <dgm:pt modelId="{0A0B49A9-D150-42C6-9A23-2A9D43FA6301}" type="sibTrans" cxnId="{C95C3D3B-FA38-439D-813B-F4897EFD3455}">
      <dgm:prSet/>
      <dgm:spPr/>
      <dgm:t>
        <a:bodyPr/>
        <a:lstStyle/>
        <a:p>
          <a:endParaRPr lang="en-US" sz="4000"/>
        </a:p>
      </dgm:t>
    </dgm:pt>
    <dgm:pt modelId="{E00140CC-C1F7-4313-B8EF-107F7C8F3E8F}" type="pres">
      <dgm:prSet presAssocID="{D28FEC7B-A2D4-400A-8D6E-258631A094A5}" presName="linear" presStyleCnt="0">
        <dgm:presLayoutVars>
          <dgm:dir/>
          <dgm:animLvl val="lvl"/>
          <dgm:resizeHandles val="exact"/>
        </dgm:presLayoutVars>
      </dgm:prSet>
      <dgm:spPr/>
    </dgm:pt>
    <dgm:pt modelId="{1304AD0D-AF22-4B53-B059-94E8AC736B02}" type="pres">
      <dgm:prSet presAssocID="{C3A45507-9CE4-4F29-A367-A8BF853000E8}" presName="parentLin" presStyleCnt="0"/>
      <dgm:spPr/>
    </dgm:pt>
    <dgm:pt modelId="{6C8BB45B-2D91-4A22-ABD5-E06E7FEE9115}" type="pres">
      <dgm:prSet presAssocID="{C3A45507-9CE4-4F29-A367-A8BF853000E8}" presName="parentLeftMargin" presStyleLbl="node1" presStyleIdx="0" presStyleCnt="2"/>
      <dgm:spPr/>
    </dgm:pt>
    <dgm:pt modelId="{1129FD00-3678-40CF-98A5-85F24D7D2F38}" type="pres">
      <dgm:prSet presAssocID="{C3A45507-9CE4-4F29-A367-A8BF853000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E5E1C6-46E5-4704-B0FE-205E01CA2949}" type="pres">
      <dgm:prSet presAssocID="{C3A45507-9CE4-4F29-A367-A8BF853000E8}" presName="negativeSpace" presStyleCnt="0"/>
      <dgm:spPr/>
    </dgm:pt>
    <dgm:pt modelId="{11D8AE05-C7D7-4F1C-BFFD-6F4CAF8E4FE2}" type="pres">
      <dgm:prSet presAssocID="{C3A45507-9CE4-4F29-A367-A8BF853000E8}" presName="childText" presStyleLbl="conFgAcc1" presStyleIdx="0" presStyleCnt="2">
        <dgm:presLayoutVars>
          <dgm:bulletEnabled val="1"/>
        </dgm:presLayoutVars>
      </dgm:prSet>
      <dgm:spPr/>
    </dgm:pt>
    <dgm:pt modelId="{6F24EE0E-8DC7-4AC1-9FAA-3015502DB127}" type="pres">
      <dgm:prSet presAssocID="{81E62532-E884-480F-8C71-3B510DD593A6}" presName="spaceBetweenRectangles" presStyleCnt="0"/>
      <dgm:spPr/>
    </dgm:pt>
    <dgm:pt modelId="{C3BBE276-97C5-4EE0-8906-3C81100B7F48}" type="pres">
      <dgm:prSet presAssocID="{C512B480-E237-41C4-87BD-0C0D98467ECC}" presName="parentLin" presStyleCnt="0"/>
      <dgm:spPr/>
    </dgm:pt>
    <dgm:pt modelId="{EF119D41-1333-4751-B8D4-EB2BE3595850}" type="pres">
      <dgm:prSet presAssocID="{C512B480-E237-41C4-87BD-0C0D98467ECC}" presName="parentLeftMargin" presStyleLbl="node1" presStyleIdx="0" presStyleCnt="2"/>
      <dgm:spPr/>
    </dgm:pt>
    <dgm:pt modelId="{617C75FE-9A88-4A02-AF81-BBFD01BD38E4}" type="pres">
      <dgm:prSet presAssocID="{C512B480-E237-41C4-87BD-0C0D98467EC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978CD0A-374C-4C97-8D34-38420D4B46FF}" type="pres">
      <dgm:prSet presAssocID="{C512B480-E237-41C4-87BD-0C0D98467ECC}" presName="negativeSpace" presStyleCnt="0"/>
      <dgm:spPr/>
    </dgm:pt>
    <dgm:pt modelId="{CC530288-3A30-4B3F-8DB2-49C89825A37A}" type="pres">
      <dgm:prSet presAssocID="{C512B480-E237-41C4-87BD-0C0D98467EC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F7F7300-FD51-42D2-BB66-15C4417262C1}" srcId="{D28FEC7B-A2D4-400A-8D6E-258631A094A5}" destId="{C3A45507-9CE4-4F29-A367-A8BF853000E8}" srcOrd="0" destOrd="0" parTransId="{DF8C1A00-CF21-4ADC-98F2-C743446628C9}" sibTransId="{81E62532-E884-480F-8C71-3B510DD593A6}"/>
    <dgm:cxn modelId="{8718AB00-013C-4BF5-B9B1-2D5AAD219740}" type="presOf" srcId="{69B24AE9-856C-446C-888E-5BF57FF66A0F}" destId="{CC530288-3A30-4B3F-8DB2-49C89825A37A}" srcOrd="0" destOrd="1" presId="urn:microsoft.com/office/officeart/2005/8/layout/list1"/>
    <dgm:cxn modelId="{24F27B26-6F27-4A30-8872-DFC3CACD5BC8}" srcId="{C512B480-E237-41C4-87BD-0C0D98467ECC}" destId="{14D2FE3D-A86C-4201-9427-8DD21ED3B5D2}" srcOrd="0" destOrd="0" parTransId="{476D5954-7311-4031-A6D3-25BBC9FE1A98}" sibTransId="{F6B1CD30-7D5A-4632-B53F-CC7EDC6E7707}"/>
    <dgm:cxn modelId="{C95C3D3B-FA38-439D-813B-F4897EFD3455}" srcId="{C512B480-E237-41C4-87BD-0C0D98467ECC}" destId="{69B24AE9-856C-446C-888E-5BF57FF66A0F}" srcOrd="1" destOrd="0" parTransId="{A430C8AC-3F21-4B80-B444-5345D4D05AEC}" sibTransId="{0A0B49A9-D150-42C6-9A23-2A9D43FA6301}"/>
    <dgm:cxn modelId="{75A6C053-B5C1-46FA-8047-3D1B235904D1}" srcId="{D28FEC7B-A2D4-400A-8D6E-258631A094A5}" destId="{C512B480-E237-41C4-87BD-0C0D98467ECC}" srcOrd="1" destOrd="0" parTransId="{66EA2D27-41C5-44D3-8397-969547971410}" sibTransId="{3AC3C4C2-1A32-472F-8E24-5FCA8174A2BF}"/>
    <dgm:cxn modelId="{9AA42F74-FBED-4993-9857-45E9D141954F}" type="presOf" srcId="{14D2FE3D-A86C-4201-9427-8DD21ED3B5D2}" destId="{CC530288-3A30-4B3F-8DB2-49C89825A37A}" srcOrd="0" destOrd="0" presId="urn:microsoft.com/office/officeart/2005/8/layout/list1"/>
    <dgm:cxn modelId="{57B34EA4-77EC-409E-87D3-C1CD994162BC}" type="presOf" srcId="{C3A45507-9CE4-4F29-A367-A8BF853000E8}" destId="{6C8BB45B-2D91-4A22-ABD5-E06E7FEE9115}" srcOrd="0" destOrd="0" presId="urn:microsoft.com/office/officeart/2005/8/layout/list1"/>
    <dgm:cxn modelId="{AEF864B1-4245-4337-9853-99083294621D}" type="presOf" srcId="{C3A45507-9CE4-4F29-A367-A8BF853000E8}" destId="{1129FD00-3678-40CF-98A5-85F24D7D2F38}" srcOrd="1" destOrd="0" presId="urn:microsoft.com/office/officeart/2005/8/layout/list1"/>
    <dgm:cxn modelId="{42DEE1B5-87BC-47C0-A79F-16B6F22D2397}" type="presOf" srcId="{C512B480-E237-41C4-87BD-0C0D98467ECC}" destId="{617C75FE-9A88-4A02-AF81-BBFD01BD38E4}" srcOrd="1" destOrd="0" presId="urn:microsoft.com/office/officeart/2005/8/layout/list1"/>
    <dgm:cxn modelId="{5225EBD3-6B63-4651-B814-EA20E427314A}" type="presOf" srcId="{D28FEC7B-A2D4-400A-8D6E-258631A094A5}" destId="{E00140CC-C1F7-4313-B8EF-107F7C8F3E8F}" srcOrd="0" destOrd="0" presId="urn:microsoft.com/office/officeart/2005/8/layout/list1"/>
    <dgm:cxn modelId="{17CC70E4-DC12-45F2-8C37-5068E3BD9E36}" type="presOf" srcId="{C512B480-E237-41C4-87BD-0C0D98467ECC}" destId="{EF119D41-1333-4751-B8D4-EB2BE3595850}" srcOrd="0" destOrd="0" presId="urn:microsoft.com/office/officeart/2005/8/layout/list1"/>
    <dgm:cxn modelId="{D865D361-53D0-4B80-914C-6716CF90F839}" type="presParOf" srcId="{E00140CC-C1F7-4313-B8EF-107F7C8F3E8F}" destId="{1304AD0D-AF22-4B53-B059-94E8AC736B02}" srcOrd="0" destOrd="0" presId="urn:microsoft.com/office/officeart/2005/8/layout/list1"/>
    <dgm:cxn modelId="{4D7FD294-3444-45AC-AF34-38C011AAA114}" type="presParOf" srcId="{1304AD0D-AF22-4B53-B059-94E8AC736B02}" destId="{6C8BB45B-2D91-4A22-ABD5-E06E7FEE9115}" srcOrd="0" destOrd="0" presId="urn:microsoft.com/office/officeart/2005/8/layout/list1"/>
    <dgm:cxn modelId="{88A3F0D0-2461-426C-B048-8C23CCDA81F4}" type="presParOf" srcId="{1304AD0D-AF22-4B53-B059-94E8AC736B02}" destId="{1129FD00-3678-40CF-98A5-85F24D7D2F38}" srcOrd="1" destOrd="0" presId="urn:microsoft.com/office/officeart/2005/8/layout/list1"/>
    <dgm:cxn modelId="{DBA866C6-2F7B-4C9B-95CC-F07FC5D8E66B}" type="presParOf" srcId="{E00140CC-C1F7-4313-B8EF-107F7C8F3E8F}" destId="{33E5E1C6-46E5-4704-B0FE-205E01CA2949}" srcOrd="1" destOrd="0" presId="urn:microsoft.com/office/officeart/2005/8/layout/list1"/>
    <dgm:cxn modelId="{9629BCFC-1C12-488C-9E96-EC4D881FD8E1}" type="presParOf" srcId="{E00140CC-C1F7-4313-B8EF-107F7C8F3E8F}" destId="{11D8AE05-C7D7-4F1C-BFFD-6F4CAF8E4FE2}" srcOrd="2" destOrd="0" presId="urn:microsoft.com/office/officeart/2005/8/layout/list1"/>
    <dgm:cxn modelId="{9DE0F54F-B217-4E4F-8609-8AA5A3E329BA}" type="presParOf" srcId="{E00140CC-C1F7-4313-B8EF-107F7C8F3E8F}" destId="{6F24EE0E-8DC7-4AC1-9FAA-3015502DB127}" srcOrd="3" destOrd="0" presId="urn:microsoft.com/office/officeart/2005/8/layout/list1"/>
    <dgm:cxn modelId="{B888D214-6436-4613-B5A6-CF8DBE69FB58}" type="presParOf" srcId="{E00140CC-C1F7-4313-B8EF-107F7C8F3E8F}" destId="{C3BBE276-97C5-4EE0-8906-3C81100B7F48}" srcOrd="4" destOrd="0" presId="urn:microsoft.com/office/officeart/2005/8/layout/list1"/>
    <dgm:cxn modelId="{FDB99F9D-32AF-4FAB-9FF6-FC6A9A034FD5}" type="presParOf" srcId="{C3BBE276-97C5-4EE0-8906-3C81100B7F48}" destId="{EF119D41-1333-4751-B8D4-EB2BE3595850}" srcOrd="0" destOrd="0" presId="urn:microsoft.com/office/officeart/2005/8/layout/list1"/>
    <dgm:cxn modelId="{770B2580-7443-462E-8D17-7A8BFEB1CE79}" type="presParOf" srcId="{C3BBE276-97C5-4EE0-8906-3C81100B7F48}" destId="{617C75FE-9A88-4A02-AF81-BBFD01BD38E4}" srcOrd="1" destOrd="0" presId="urn:microsoft.com/office/officeart/2005/8/layout/list1"/>
    <dgm:cxn modelId="{68C19330-1708-430A-8781-B7992DC7AC62}" type="presParOf" srcId="{E00140CC-C1F7-4313-B8EF-107F7C8F3E8F}" destId="{F978CD0A-374C-4C97-8D34-38420D4B46FF}" srcOrd="5" destOrd="0" presId="urn:microsoft.com/office/officeart/2005/8/layout/list1"/>
    <dgm:cxn modelId="{2669C33F-307E-443E-A876-A914F1C1229A}" type="presParOf" srcId="{E00140CC-C1F7-4313-B8EF-107F7C8F3E8F}" destId="{CC530288-3A30-4B3F-8DB2-49C89825A37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CED1CA-A4AB-47A1-8B60-39D289EA3294}" type="doc">
      <dgm:prSet loTypeId="urn:microsoft.com/office/officeart/2008/layout/VerticalCurvedList" loCatId="list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DA177BCD-E4C4-4880-ACA1-BD60B61FDA3A}">
      <dgm:prSet custT="1"/>
      <dgm:spPr/>
      <dgm:t>
        <a:bodyPr/>
        <a:lstStyle/>
        <a:p>
          <a:r>
            <a:rPr lang="en-US" sz="1600" b="1" kern="1200" dirty="0">
              <a:latin typeface="Calibri" panose="020F0502020204030204"/>
              <a:ea typeface="+mn-ea"/>
              <a:cs typeface="+mn-cs"/>
            </a:rPr>
            <a:t>GRAFANA INSTALLATION &amp; CONFIGURATION</a:t>
          </a:r>
          <a:endParaRPr lang="en-IN" sz="1600" b="1" kern="1200" dirty="0">
            <a:latin typeface="Calibri" panose="020F0502020204030204"/>
            <a:ea typeface="+mn-ea"/>
            <a:cs typeface="+mn-cs"/>
          </a:endParaRPr>
        </a:p>
      </dgm:t>
    </dgm:pt>
    <dgm:pt modelId="{3BD231F7-87BD-4D6A-A55C-81DCC30C7EEE}" type="parTrans" cxnId="{3DF0C5F0-70E0-4557-9520-9A189324683F}">
      <dgm:prSet/>
      <dgm:spPr/>
      <dgm:t>
        <a:bodyPr/>
        <a:lstStyle/>
        <a:p>
          <a:endParaRPr lang="en-IN"/>
        </a:p>
      </dgm:t>
    </dgm:pt>
    <dgm:pt modelId="{B79EF7CA-F76E-4766-AAF5-934A1F45795A}" type="sibTrans" cxnId="{3DF0C5F0-70E0-4557-9520-9A189324683F}">
      <dgm:prSet/>
      <dgm:spPr/>
      <dgm:t>
        <a:bodyPr/>
        <a:lstStyle/>
        <a:p>
          <a:endParaRPr lang="en-IN"/>
        </a:p>
      </dgm:t>
    </dgm:pt>
    <dgm:pt modelId="{17EC78F7-E3D7-46DC-9AEC-C10B03C4672E}" type="pres">
      <dgm:prSet presAssocID="{FECED1CA-A4AB-47A1-8B60-39D289EA3294}" presName="Name0" presStyleCnt="0">
        <dgm:presLayoutVars>
          <dgm:chMax val="7"/>
          <dgm:chPref val="7"/>
          <dgm:dir/>
        </dgm:presLayoutVars>
      </dgm:prSet>
      <dgm:spPr/>
    </dgm:pt>
    <dgm:pt modelId="{22FFC605-41BB-4F93-9244-0D5D203ED27B}" type="pres">
      <dgm:prSet presAssocID="{FECED1CA-A4AB-47A1-8B60-39D289EA3294}" presName="Name1" presStyleCnt="0"/>
      <dgm:spPr/>
    </dgm:pt>
    <dgm:pt modelId="{D794FFDD-621F-406A-B8D7-64BFE11FA8A3}" type="pres">
      <dgm:prSet presAssocID="{FECED1CA-A4AB-47A1-8B60-39D289EA3294}" presName="cycle" presStyleCnt="0"/>
      <dgm:spPr/>
    </dgm:pt>
    <dgm:pt modelId="{FFA44A9C-C883-4702-8EC9-2285FDE14182}" type="pres">
      <dgm:prSet presAssocID="{FECED1CA-A4AB-47A1-8B60-39D289EA3294}" presName="srcNode" presStyleLbl="node1" presStyleIdx="0" presStyleCnt="1"/>
      <dgm:spPr/>
    </dgm:pt>
    <dgm:pt modelId="{495D7E8A-8F42-48A3-ABF3-7E7690FA8AD2}" type="pres">
      <dgm:prSet presAssocID="{FECED1CA-A4AB-47A1-8B60-39D289EA3294}" presName="conn" presStyleLbl="parChTrans1D2" presStyleIdx="0" presStyleCnt="1" custFlipHor="1" custScaleX="10153" custScaleY="28344"/>
      <dgm:spPr/>
    </dgm:pt>
    <dgm:pt modelId="{196C3414-BE6D-46DE-8DD1-E00B09D48DB1}" type="pres">
      <dgm:prSet presAssocID="{FECED1CA-A4AB-47A1-8B60-39D289EA3294}" presName="extraNode" presStyleLbl="node1" presStyleIdx="0" presStyleCnt="1"/>
      <dgm:spPr/>
    </dgm:pt>
    <dgm:pt modelId="{6440960C-51E3-426D-8C29-164AB500941E}" type="pres">
      <dgm:prSet presAssocID="{FECED1CA-A4AB-47A1-8B60-39D289EA3294}" presName="dstNode" presStyleLbl="node1" presStyleIdx="0" presStyleCnt="1"/>
      <dgm:spPr/>
    </dgm:pt>
    <dgm:pt modelId="{ADC3ACA1-B125-44E8-9EEE-8CEC25F3A084}" type="pres">
      <dgm:prSet presAssocID="{DA177BCD-E4C4-4880-ACA1-BD60B61FDA3A}" presName="text_1" presStyleLbl="node1" presStyleIdx="0" presStyleCnt="1">
        <dgm:presLayoutVars>
          <dgm:bulletEnabled val="1"/>
        </dgm:presLayoutVars>
      </dgm:prSet>
      <dgm:spPr/>
    </dgm:pt>
    <dgm:pt modelId="{C6407AEA-F548-49B5-AB39-E80E068045F1}" type="pres">
      <dgm:prSet presAssocID="{DA177BCD-E4C4-4880-ACA1-BD60B61FDA3A}" presName="accent_1" presStyleCnt="0"/>
      <dgm:spPr/>
    </dgm:pt>
    <dgm:pt modelId="{F09C215D-F37B-4C44-B9B1-04DD1D386FD6}" type="pres">
      <dgm:prSet presAssocID="{DA177BCD-E4C4-4880-ACA1-BD60B61FDA3A}" presName="accentRepeatNode" presStyleLbl="solidFgAcc1" presStyleIdx="0" presStyleCnt="1"/>
      <dgm:spPr/>
    </dgm:pt>
  </dgm:ptLst>
  <dgm:cxnLst>
    <dgm:cxn modelId="{5712453F-6CA5-41D1-BC83-30503F58F8E6}" type="presOf" srcId="{FECED1CA-A4AB-47A1-8B60-39D289EA3294}" destId="{17EC78F7-E3D7-46DC-9AEC-C10B03C4672E}" srcOrd="0" destOrd="0" presId="urn:microsoft.com/office/officeart/2008/layout/VerticalCurvedList"/>
    <dgm:cxn modelId="{1C476597-7972-4FBF-8E9E-93DC838F3E34}" type="presOf" srcId="{DA177BCD-E4C4-4880-ACA1-BD60B61FDA3A}" destId="{ADC3ACA1-B125-44E8-9EEE-8CEC25F3A084}" srcOrd="0" destOrd="0" presId="urn:microsoft.com/office/officeart/2008/layout/VerticalCurvedList"/>
    <dgm:cxn modelId="{776499E5-5A2E-4BFC-B1A2-79A7663525EB}" type="presOf" srcId="{B79EF7CA-F76E-4766-AAF5-934A1F45795A}" destId="{495D7E8A-8F42-48A3-ABF3-7E7690FA8AD2}" srcOrd="0" destOrd="0" presId="urn:microsoft.com/office/officeart/2008/layout/VerticalCurvedList"/>
    <dgm:cxn modelId="{3DF0C5F0-70E0-4557-9520-9A189324683F}" srcId="{FECED1CA-A4AB-47A1-8B60-39D289EA3294}" destId="{DA177BCD-E4C4-4880-ACA1-BD60B61FDA3A}" srcOrd="0" destOrd="0" parTransId="{3BD231F7-87BD-4D6A-A55C-81DCC30C7EEE}" sibTransId="{B79EF7CA-F76E-4766-AAF5-934A1F45795A}"/>
    <dgm:cxn modelId="{DCF7CE9B-7BFB-4847-B026-98B26C64C3F3}" type="presParOf" srcId="{17EC78F7-E3D7-46DC-9AEC-C10B03C4672E}" destId="{22FFC605-41BB-4F93-9244-0D5D203ED27B}" srcOrd="0" destOrd="0" presId="urn:microsoft.com/office/officeart/2008/layout/VerticalCurvedList"/>
    <dgm:cxn modelId="{175D72AE-5762-4F7A-9336-143A3FC4D801}" type="presParOf" srcId="{22FFC605-41BB-4F93-9244-0D5D203ED27B}" destId="{D794FFDD-621F-406A-B8D7-64BFE11FA8A3}" srcOrd="0" destOrd="0" presId="urn:microsoft.com/office/officeart/2008/layout/VerticalCurvedList"/>
    <dgm:cxn modelId="{142263A7-2188-4BA1-AFD1-B7603D176440}" type="presParOf" srcId="{D794FFDD-621F-406A-B8D7-64BFE11FA8A3}" destId="{FFA44A9C-C883-4702-8EC9-2285FDE14182}" srcOrd="0" destOrd="0" presId="urn:microsoft.com/office/officeart/2008/layout/VerticalCurvedList"/>
    <dgm:cxn modelId="{C0CE8E5A-8704-4DBF-AD92-81256F14B276}" type="presParOf" srcId="{D794FFDD-621F-406A-B8D7-64BFE11FA8A3}" destId="{495D7E8A-8F42-48A3-ABF3-7E7690FA8AD2}" srcOrd="1" destOrd="0" presId="urn:microsoft.com/office/officeart/2008/layout/VerticalCurvedList"/>
    <dgm:cxn modelId="{4E818AC0-3871-4231-B633-E58D6ADFE885}" type="presParOf" srcId="{D794FFDD-621F-406A-B8D7-64BFE11FA8A3}" destId="{196C3414-BE6D-46DE-8DD1-E00B09D48DB1}" srcOrd="2" destOrd="0" presId="urn:microsoft.com/office/officeart/2008/layout/VerticalCurvedList"/>
    <dgm:cxn modelId="{F39B4153-3625-40D9-B7C3-3A7B3CB18FE9}" type="presParOf" srcId="{D794FFDD-621F-406A-B8D7-64BFE11FA8A3}" destId="{6440960C-51E3-426D-8C29-164AB500941E}" srcOrd="3" destOrd="0" presId="urn:microsoft.com/office/officeart/2008/layout/VerticalCurvedList"/>
    <dgm:cxn modelId="{B42C483B-C5CA-4514-B4BE-4BB072EBCE66}" type="presParOf" srcId="{22FFC605-41BB-4F93-9244-0D5D203ED27B}" destId="{ADC3ACA1-B125-44E8-9EEE-8CEC25F3A084}" srcOrd="1" destOrd="0" presId="urn:microsoft.com/office/officeart/2008/layout/VerticalCurvedList"/>
    <dgm:cxn modelId="{5E0086A2-D273-4C57-B33E-383C8CF84865}" type="presParOf" srcId="{22FFC605-41BB-4F93-9244-0D5D203ED27B}" destId="{C6407AEA-F548-49B5-AB39-E80E068045F1}" srcOrd="2" destOrd="0" presId="urn:microsoft.com/office/officeart/2008/layout/VerticalCurvedList"/>
    <dgm:cxn modelId="{3CE35105-29F9-40B2-B126-4D8E31B81011}" type="presParOf" srcId="{C6407AEA-F548-49B5-AB39-E80E068045F1}" destId="{F09C215D-F37B-4C44-B9B1-04DD1D386FD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9C06E9-87CC-490D-A925-C5487CCB396C}" type="doc">
      <dgm:prSet loTypeId="urn:microsoft.com/office/officeart/2005/8/layout/vList2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DA66908-1061-411C-9789-B0D3EF4E8F65}">
      <dgm:prSet custT="1"/>
      <dgm:spPr/>
      <dgm:t>
        <a:bodyPr/>
        <a:lstStyle/>
        <a:p>
          <a:r>
            <a:rPr lang="en-US" sz="1200" b="0" i="0" baseline="0" dirty="0"/>
            <a:t>  Started at SoundCloud around 2012-2013, and was made public in early 2015</a:t>
          </a:r>
          <a:endParaRPr lang="en-US" sz="1200" dirty="0"/>
        </a:p>
      </dgm:t>
    </dgm:pt>
    <dgm:pt modelId="{995BAAD5-FBAE-41AA-9C68-5C11F2EC78E6}" type="parTrans" cxnId="{E5DA070E-CAE4-447F-8EF9-3B781712A585}">
      <dgm:prSet/>
      <dgm:spPr/>
      <dgm:t>
        <a:bodyPr/>
        <a:lstStyle/>
        <a:p>
          <a:endParaRPr lang="en-US" sz="1200"/>
        </a:p>
      </dgm:t>
    </dgm:pt>
    <dgm:pt modelId="{046AE554-D2D5-4675-880F-8AB9752D86A3}" type="sibTrans" cxnId="{E5DA070E-CAE4-447F-8EF9-3B781712A585}">
      <dgm:prSet/>
      <dgm:spPr/>
      <dgm:t>
        <a:bodyPr/>
        <a:lstStyle/>
        <a:p>
          <a:endParaRPr lang="en-US" sz="1200"/>
        </a:p>
      </dgm:t>
    </dgm:pt>
    <dgm:pt modelId="{C9E763CD-335B-4426-9ECE-CE9F9191CFF4}">
      <dgm:prSet custT="1"/>
      <dgm:spPr/>
      <dgm:t>
        <a:bodyPr/>
        <a:lstStyle/>
        <a:p>
          <a:r>
            <a:rPr lang="en-US" sz="1200" b="0" i="0" baseline="0" dirty="0"/>
            <a:t>  Prometheus provides </a:t>
          </a:r>
          <a:r>
            <a:rPr lang="en-US" sz="1200" b="1" i="0" baseline="0" dirty="0"/>
            <a:t>Metrics &amp; Alerting</a:t>
          </a:r>
          <a:endParaRPr lang="en-US" sz="1200" dirty="0"/>
        </a:p>
      </dgm:t>
    </dgm:pt>
    <dgm:pt modelId="{68E3B591-23DF-404B-A086-784AF3588E71}" type="parTrans" cxnId="{3BCBC9E2-AA06-4615-8062-7A0ED22DB957}">
      <dgm:prSet/>
      <dgm:spPr/>
      <dgm:t>
        <a:bodyPr/>
        <a:lstStyle/>
        <a:p>
          <a:endParaRPr lang="en-US" sz="1200"/>
        </a:p>
      </dgm:t>
    </dgm:pt>
    <dgm:pt modelId="{667F5E6B-D65F-413A-9AA3-615F93429378}" type="sibTrans" cxnId="{3BCBC9E2-AA06-4615-8062-7A0ED22DB957}">
      <dgm:prSet/>
      <dgm:spPr/>
      <dgm:t>
        <a:bodyPr/>
        <a:lstStyle/>
        <a:p>
          <a:endParaRPr lang="en-US" sz="1200"/>
        </a:p>
      </dgm:t>
    </dgm:pt>
    <dgm:pt modelId="{3D29E83D-1D18-495C-ADDC-AA975D443664}">
      <dgm:prSet custT="1"/>
      <dgm:spPr/>
      <dgm:t>
        <a:bodyPr/>
        <a:lstStyle/>
        <a:p>
          <a:r>
            <a:rPr lang="en-US" sz="1200" b="0" i="0" baseline="0" dirty="0"/>
            <a:t>  It is inspired by Google’s </a:t>
          </a:r>
          <a:r>
            <a:rPr lang="en-US" sz="1200" b="1" i="0" baseline="0" dirty="0" err="1"/>
            <a:t>Borgmon</a:t>
          </a:r>
          <a:r>
            <a:rPr lang="en-US" sz="1200" b="0" i="0" baseline="0" dirty="0"/>
            <a:t>, which uses time-series data as a </a:t>
          </a:r>
          <a:r>
            <a:rPr lang="en-US" sz="1200" b="0" i="0" baseline="0" dirty="0" err="1"/>
            <a:t>datasource</a:t>
          </a:r>
          <a:r>
            <a:rPr lang="en-US" sz="1200" b="0" i="0" baseline="0" dirty="0"/>
            <a:t>, to then send alerts based on this data</a:t>
          </a:r>
          <a:endParaRPr lang="en-US" sz="1200" dirty="0"/>
        </a:p>
      </dgm:t>
    </dgm:pt>
    <dgm:pt modelId="{E0D8F729-83CE-4E5A-848F-0E16C49687D3}" type="parTrans" cxnId="{F6B5416A-693F-4E43-BE5C-F3E94F669C4A}">
      <dgm:prSet/>
      <dgm:spPr/>
      <dgm:t>
        <a:bodyPr/>
        <a:lstStyle/>
        <a:p>
          <a:endParaRPr lang="en-US" sz="1200"/>
        </a:p>
      </dgm:t>
    </dgm:pt>
    <dgm:pt modelId="{944B17DC-DAE3-4C69-A9CF-15F30E17CE6F}" type="sibTrans" cxnId="{F6B5416A-693F-4E43-BE5C-F3E94F669C4A}">
      <dgm:prSet/>
      <dgm:spPr/>
      <dgm:t>
        <a:bodyPr/>
        <a:lstStyle/>
        <a:p>
          <a:endParaRPr lang="en-US" sz="1200"/>
        </a:p>
      </dgm:t>
    </dgm:pt>
    <dgm:pt modelId="{DDBA1F14-EB31-4B72-A257-33A8535A6FEB}">
      <dgm:prSet custT="1"/>
      <dgm:spPr/>
      <dgm:t>
        <a:bodyPr/>
        <a:lstStyle/>
        <a:p>
          <a:r>
            <a:rPr lang="en-US" sz="1200" b="0" i="0" baseline="0" dirty="0"/>
            <a:t>  It fits very well in the </a:t>
          </a:r>
          <a:r>
            <a:rPr lang="en-US" sz="1200" b="1" i="0" baseline="0" dirty="0"/>
            <a:t>cloud native infrastructure</a:t>
          </a:r>
          <a:endParaRPr lang="en-US" sz="1200" dirty="0"/>
        </a:p>
      </dgm:t>
    </dgm:pt>
    <dgm:pt modelId="{C3BD8DA7-B24F-4EE0-AC26-5948E3ABB23E}" type="parTrans" cxnId="{8D0F3CD8-9959-49FD-B273-9AF0B21FD2C4}">
      <dgm:prSet/>
      <dgm:spPr/>
      <dgm:t>
        <a:bodyPr/>
        <a:lstStyle/>
        <a:p>
          <a:endParaRPr lang="en-US" sz="1200"/>
        </a:p>
      </dgm:t>
    </dgm:pt>
    <dgm:pt modelId="{BF089F89-B721-4371-AF09-A59DCA67A084}" type="sibTrans" cxnId="{8D0F3CD8-9959-49FD-B273-9AF0B21FD2C4}">
      <dgm:prSet/>
      <dgm:spPr/>
      <dgm:t>
        <a:bodyPr/>
        <a:lstStyle/>
        <a:p>
          <a:endParaRPr lang="en-US" sz="1200"/>
        </a:p>
      </dgm:t>
    </dgm:pt>
    <dgm:pt modelId="{DFA507D3-C475-4628-AB62-D227B2D3EA3F}">
      <dgm:prSet custT="1"/>
      <dgm:spPr/>
      <dgm:t>
        <a:bodyPr/>
        <a:lstStyle/>
        <a:p>
          <a:r>
            <a:rPr lang="en-US" sz="1200" b="0" i="0" baseline="0" dirty="0"/>
            <a:t>  Prometheus is also a member of the </a:t>
          </a:r>
          <a:r>
            <a:rPr lang="en-US" sz="1200" b="1" i="0" baseline="0" dirty="0"/>
            <a:t>CNCF (Cloud Native Foundation) </a:t>
          </a:r>
          <a:endParaRPr lang="en-US" sz="1200" dirty="0"/>
        </a:p>
      </dgm:t>
    </dgm:pt>
    <dgm:pt modelId="{E9EB3A13-F253-4235-9399-1AFDB49EFE74}" type="parTrans" cxnId="{4945F94A-286C-440E-A5DD-6015D4B09652}">
      <dgm:prSet/>
      <dgm:spPr/>
      <dgm:t>
        <a:bodyPr/>
        <a:lstStyle/>
        <a:p>
          <a:endParaRPr lang="en-US" sz="1200"/>
        </a:p>
      </dgm:t>
    </dgm:pt>
    <dgm:pt modelId="{25B2F762-A78C-4AE7-A296-F7DFA0B7699C}" type="sibTrans" cxnId="{4945F94A-286C-440E-A5DD-6015D4B09652}">
      <dgm:prSet/>
      <dgm:spPr/>
      <dgm:t>
        <a:bodyPr/>
        <a:lstStyle/>
        <a:p>
          <a:endParaRPr lang="en-US" sz="1200"/>
        </a:p>
      </dgm:t>
    </dgm:pt>
    <dgm:pt modelId="{C711C894-2716-46D3-854B-FB5B48DE7E25}">
      <dgm:prSet custT="1"/>
      <dgm:spPr/>
      <dgm:t>
        <a:bodyPr/>
        <a:lstStyle/>
        <a:p>
          <a:r>
            <a:rPr lang="en-US" sz="1200" b="0" i="0" baseline="0" dirty="0"/>
            <a:t>  Prometheus includes a Flexible </a:t>
          </a:r>
          <a:r>
            <a:rPr lang="en-US" sz="1200" b="1" i="0" baseline="0" dirty="0"/>
            <a:t>Query Language - </a:t>
          </a:r>
          <a:r>
            <a:rPr lang="en-US" sz="1200" b="1" i="0" baseline="0" dirty="0" err="1"/>
            <a:t>PromQL</a:t>
          </a:r>
          <a:endParaRPr lang="en-US" sz="1200" dirty="0"/>
        </a:p>
      </dgm:t>
    </dgm:pt>
    <dgm:pt modelId="{5E390E60-C0C2-4A45-8ED2-11644B5CFBC5}" type="parTrans" cxnId="{2246429E-0A4A-461A-9C6A-4D6A47443862}">
      <dgm:prSet/>
      <dgm:spPr/>
      <dgm:t>
        <a:bodyPr/>
        <a:lstStyle/>
        <a:p>
          <a:endParaRPr lang="en-US" sz="1200"/>
        </a:p>
      </dgm:t>
    </dgm:pt>
    <dgm:pt modelId="{630AF11C-F42F-48E5-BE6E-F160BFAF7374}" type="sibTrans" cxnId="{2246429E-0A4A-461A-9C6A-4D6A47443862}">
      <dgm:prSet/>
      <dgm:spPr/>
      <dgm:t>
        <a:bodyPr/>
        <a:lstStyle/>
        <a:p>
          <a:endParaRPr lang="en-US" sz="1200"/>
        </a:p>
      </dgm:t>
    </dgm:pt>
    <dgm:pt modelId="{4C2BE6C3-81E8-4547-A19D-3E84CF24B2B6}">
      <dgm:prSet custT="1"/>
      <dgm:spPr/>
      <dgm:t>
        <a:bodyPr/>
        <a:lstStyle/>
        <a:p>
          <a:r>
            <a:rPr lang="en-US" sz="1200" b="1" i="0" baseline="0" dirty="0"/>
            <a:t>  Visualizations </a:t>
          </a:r>
          <a:r>
            <a:rPr lang="en-US" sz="1200" b="0" i="0" baseline="0" dirty="0"/>
            <a:t>can be shown using a built-in expression browser or with integrations like Grafana</a:t>
          </a:r>
          <a:endParaRPr lang="en-US" sz="1200" dirty="0"/>
        </a:p>
      </dgm:t>
    </dgm:pt>
    <dgm:pt modelId="{5B22AB67-0CA2-4255-9641-017985684A1B}" type="parTrans" cxnId="{0CC4CCD7-C77A-429E-A72F-C4B662A6CDEE}">
      <dgm:prSet/>
      <dgm:spPr/>
      <dgm:t>
        <a:bodyPr/>
        <a:lstStyle/>
        <a:p>
          <a:endParaRPr lang="en-US" sz="1200"/>
        </a:p>
      </dgm:t>
    </dgm:pt>
    <dgm:pt modelId="{3AFD06B4-BC11-4F9D-8010-141DC5201DF7}" type="sibTrans" cxnId="{0CC4CCD7-C77A-429E-A72F-C4B662A6CDEE}">
      <dgm:prSet/>
      <dgm:spPr/>
      <dgm:t>
        <a:bodyPr/>
        <a:lstStyle/>
        <a:p>
          <a:endParaRPr lang="en-US" sz="1200"/>
        </a:p>
      </dgm:t>
    </dgm:pt>
    <dgm:pt modelId="{887F003C-E38E-4DF4-803C-A86FCF129BE2}">
      <dgm:prSet custT="1"/>
      <dgm:spPr/>
      <dgm:t>
        <a:bodyPr/>
        <a:lstStyle/>
        <a:p>
          <a:r>
            <a:rPr lang="en-US" sz="1200" b="0" i="0" baseline="0" dirty="0"/>
            <a:t>  It stores metrics in </a:t>
          </a:r>
          <a:r>
            <a:rPr lang="en-US" sz="1200" b="1" i="0" baseline="0" dirty="0"/>
            <a:t>memory </a:t>
          </a:r>
          <a:r>
            <a:rPr lang="en-US" sz="1200" b="0" i="0" baseline="0" dirty="0"/>
            <a:t>and </a:t>
          </a:r>
          <a:r>
            <a:rPr lang="en-US" sz="1200" b="1" i="0" baseline="0" dirty="0"/>
            <a:t>local disk </a:t>
          </a:r>
          <a:r>
            <a:rPr lang="en-US" sz="1200" b="0" i="0" baseline="0" dirty="0"/>
            <a:t>in an own </a:t>
          </a:r>
          <a:r>
            <a:rPr lang="en-US" sz="1200" b="1" i="0" baseline="0" dirty="0"/>
            <a:t>custom, efficient format</a:t>
          </a:r>
          <a:endParaRPr lang="en-US" sz="1200" dirty="0"/>
        </a:p>
      </dgm:t>
    </dgm:pt>
    <dgm:pt modelId="{AFB329CB-6FDC-475F-9289-AECED86F325D}" type="parTrans" cxnId="{8C580476-9684-4085-9F74-4F55D0A24360}">
      <dgm:prSet/>
      <dgm:spPr/>
      <dgm:t>
        <a:bodyPr/>
        <a:lstStyle/>
        <a:p>
          <a:endParaRPr lang="en-US" sz="1200"/>
        </a:p>
      </dgm:t>
    </dgm:pt>
    <dgm:pt modelId="{B666A62F-5926-4CEF-96DB-FFA9F6E65344}" type="sibTrans" cxnId="{8C580476-9684-4085-9F74-4F55D0A24360}">
      <dgm:prSet/>
      <dgm:spPr/>
      <dgm:t>
        <a:bodyPr/>
        <a:lstStyle/>
        <a:p>
          <a:endParaRPr lang="en-US" sz="1200"/>
        </a:p>
      </dgm:t>
    </dgm:pt>
    <dgm:pt modelId="{B429116C-6E54-4181-AC66-489065B07493}">
      <dgm:prSet custT="1"/>
      <dgm:spPr/>
      <dgm:t>
        <a:bodyPr/>
        <a:lstStyle/>
        <a:p>
          <a:r>
            <a:rPr lang="en-US" sz="1200" b="0" i="0" baseline="0" dirty="0"/>
            <a:t>  It is written in </a:t>
          </a:r>
          <a:r>
            <a:rPr lang="en-US" sz="1200" b="1" i="0" baseline="0" dirty="0"/>
            <a:t>Go </a:t>
          </a:r>
          <a:r>
            <a:rPr lang="en-US" sz="1200" dirty="0"/>
            <a:t>and supports</a:t>
          </a:r>
          <a:r>
            <a:rPr lang="en-US" sz="1200" b="0" i="0" baseline="0" dirty="0"/>
            <a:t> Many </a:t>
          </a:r>
          <a:r>
            <a:rPr lang="en-US" sz="1200" b="1" i="0" baseline="0" dirty="0"/>
            <a:t>client libraries </a:t>
          </a:r>
          <a:r>
            <a:rPr lang="en-US" sz="1200" b="0" i="0" baseline="0" dirty="0"/>
            <a:t>and </a:t>
          </a:r>
          <a:r>
            <a:rPr lang="en-US" sz="1200" b="1" i="0" baseline="0" dirty="0"/>
            <a:t>integrations available </a:t>
          </a:r>
          <a:endParaRPr lang="en-US" sz="1200" dirty="0"/>
        </a:p>
      </dgm:t>
    </dgm:pt>
    <dgm:pt modelId="{FAF9A062-92D8-44F7-B0CF-94E044A48E37}" type="parTrans" cxnId="{4A13AA14-9855-4F85-AE7F-65B1B4B0D8FD}">
      <dgm:prSet/>
      <dgm:spPr/>
      <dgm:t>
        <a:bodyPr/>
        <a:lstStyle/>
        <a:p>
          <a:endParaRPr lang="en-US" sz="1200"/>
        </a:p>
      </dgm:t>
    </dgm:pt>
    <dgm:pt modelId="{CD4C3E8E-6ABB-47B6-9962-81F9D78165E2}" type="sibTrans" cxnId="{4A13AA14-9855-4F85-AE7F-65B1B4B0D8FD}">
      <dgm:prSet/>
      <dgm:spPr/>
      <dgm:t>
        <a:bodyPr/>
        <a:lstStyle/>
        <a:p>
          <a:endParaRPr lang="en-US" sz="1200"/>
        </a:p>
      </dgm:t>
    </dgm:pt>
    <dgm:pt modelId="{A0CA1C8B-6D44-47E3-845E-D83040797E20}" type="pres">
      <dgm:prSet presAssocID="{7A9C06E9-87CC-490D-A925-C5487CCB396C}" presName="linear" presStyleCnt="0">
        <dgm:presLayoutVars>
          <dgm:animLvl val="lvl"/>
          <dgm:resizeHandles val="exact"/>
        </dgm:presLayoutVars>
      </dgm:prSet>
      <dgm:spPr/>
    </dgm:pt>
    <dgm:pt modelId="{B3C32C6C-6AE3-4D96-AF00-6DB5B75C1716}" type="pres">
      <dgm:prSet presAssocID="{BDA66908-1061-411C-9789-B0D3EF4E8F65}" presName="parentText" presStyleLbl="node1" presStyleIdx="0" presStyleCnt="9" custLinFactNeighborX="548">
        <dgm:presLayoutVars>
          <dgm:chMax val="0"/>
          <dgm:bulletEnabled val="1"/>
        </dgm:presLayoutVars>
      </dgm:prSet>
      <dgm:spPr/>
    </dgm:pt>
    <dgm:pt modelId="{4B1E3D0D-F2E3-4A10-B654-7D197ED3ACBD}" type="pres">
      <dgm:prSet presAssocID="{046AE554-D2D5-4675-880F-8AB9752D86A3}" presName="spacer" presStyleCnt="0"/>
      <dgm:spPr/>
    </dgm:pt>
    <dgm:pt modelId="{8769E785-8855-4625-BAAE-2C17487E722B}" type="pres">
      <dgm:prSet presAssocID="{C9E763CD-335B-4426-9ECE-CE9F9191CFF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7F2FACF-CE22-4F34-97DC-D345B028513F}" type="pres">
      <dgm:prSet presAssocID="{667F5E6B-D65F-413A-9AA3-615F93429378}" presName="spacer" presStyleCnt="0"/>
      <dgm:spPr/>
    </dgm:pt>
    <dgm:pt modelId="{6AD703E7-D23F-4638-9C34-14708A204503}" type="pres">
      <dgm:prSet presAssocID="{3D29E83D-1D18-495C-ADDC-AA975D44366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2DEE811-14D1-4025-BEE2-5A8F93A121AA}" type="pres">
      <dgm:prSet presAssocID="{944B17DC-DAE3-4C69-A9CF-15F30E17CE6F}" presName="spacer" presStyleCnt="0"/>
      <dgm:spPr/>
    </dgm:pt>
    <dgm:pt modelId="{C880091E-9DD3-4F3D-9C2B-0629C428C74A}" type="pres">
      <dgm:prSet presAssocID="{DDBA1F14-EB31-4B72-A257-33A8535A6FEB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E2D4B540-921A-4085-B934-78BD702463AC}" type="pres">
      <dgm:prSet presAssocID="{BF089F89-B721-4371-AF09-A59DCA67A084}" presName="spacer" presStyleCnt="0"/>
      <dgm:spPr/>
    </dgm:pt>
    <dgm:pt modelId="{41D23725-9305-4028-9420-1BE2475F4AE7}" type="pres">
      <dgm:prSet presAssocID="{DFA507D3-C475-4628-AB62-D227B2D3EA3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C7D80A76-BDFC-4F2E-9DE4-D4C2985CC2A1}" type="pres">
      <dgm:prSet presAssocID="{25B2F762-A78C-4AE7-A296-F7DFA0B7699C}" presName="spacer" presStyleCnt="0"/>
      <dgm:spPr/>
    </dgm:pt>
    <dgm:pt modelId="{6619D276-3532-4B19-87B8-087D6582C341}" type="pres">
      <dgm:prSet presAssocID="{C711C894-2716-46D3-854B-FB5B48DE7E2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8AA54514-AA0C-4983-BB3A-C00199A92D80}" type="pres">
      <dgm:prSet presAssocID="{630AF11C-F42F-48E5-BE6E-F160BFAF7374}" presName="spacer" presStyleCnt="0"/>
      <dgm:spPr/>
    </dgm:pt>
    <dgm:pt modelId="{478B887E-7F2A-483D-913A-2C14A02A1D32}" type="pres">
      <dgm:prSet presAssocID="{4C2BE6C3-81E8-4547-A19D-3E84CF24B2B6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BAA0128-442F-4B28-A8D6-C53E1EC230E0}" type="pres">
      <dgm:prSet presAssocID="{3AFD06B4-BC11-4F9D-8010-141DC5201DF7}" presName="spacer" presStyleCnt="0"/>
      <dgm:spPr/>
    </dgm:pt>
    <dgm:pt modelId="{1FDCA7CD-CE1A-4816-9D1E-BA179988C6B4}" type="pres">
      <dgm:prSet presAssocID="{887F003C-E38E-4DF4-803C-A86FCF129BE2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86B0BE2B-D4B6-42FC-B08F-D2728A540FAD}" type="pres">
      <dgm:prSet presAssocID="{B666A62F-5926-4CEF-96DB-FFA9F6E65344}" presName="spacer" presStyleCnt="0"/>
      <dgm:spPr/>
    </dgm:pt>
    <dgm:pt modelId="{105E4DF3-3F67-4871-BFC4-D6730763F3EC}" type="pres">
      <dgm:prSet presAssocID="{B429116C-6E54-4181-AC66-489065B0749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F37F907-D1E7-4339-AA5D-1A84C2EBC853}" type="presOf" srcId="{BDA66908-1061-411C-9789-B0D3EF4E8F65}" destId="{B3C32C6C-6AE3-4D96-AF00-6DB5B75C1716}" srcOrd="0" destOrd="0" presId="urn:microsoft.com/office/officeart/2005/8/layout/vList2"/>
    <dgm:cxn modelId="{E5DA070E-CAE4-447F-8EF9-3B781712A585}" srcId="{7A9C06E9-87CC-490D-A925-C5487CCB396C}" destId="{BDA66908-1061-411C-9789-B0D3EF4E8F65}" srcOrd="0" destOrd="0" parTransId="{995BAAD5-FBAE-41AA-9C68-5C11F2EC78E6}" sibTransId="{046AE554-D2D5-4675-880F-8AB9752D86A3}"/>
    <dgm:cxn modelId="{4A13AA14-9855-4F85-AE7F-65B1B4B0D8FD}" srcId="{7A9C06E9-87CC-490D-A925-C5487CCB396C}" destId="{B429116C-6E54-4181-AC66-489065B07493}" srcOrd="8" destOrd="0" parTransId="{FAF9A062-92D8-44F7-B0CF-94E044A48E37}" sibTransId="{CD4C3E8E-6ABB-47B6-9962-81F9D78165E2}"/>
    <dgm:cxn modelId="{6F6BF730-9D89-4660-9A50-D4138EA76E70}" type="presOf" srcId="{DDBA1F14-EB31-4B72-A257-33A8535A6FEB}" destId="{C880091E-9DD3-4F3D-9C2B-0629C428C74A}" srcOrd="0" destOrd="0" presId="urn:microsoft.com/office/officeart/2005/8/layout/vList2"/>
    <dgm:cxn modelId="{F6B5416A-693F-4E43-BE5C-F3E94F669C4A}" srcId="{7A9C06E9-87CC-490D-A925-C5487CCB396C}" destId="{3D29E83D-1D18-495C-ADDC-AA975D443664}" srcOrd="2" destOrd="0" parTransId="{E0D8F729-83CE-4E5A-848F-0E16C49687D3}" sibTransId="{944B17DC-DAE3-4C69-A9CF-15F30E17CE6F}"/>
    <dgm:cxn modelId="{CA4DD44A-272B-4EE7-9749-38A575B044E8}" type="presOf" srcId="{B429116C-6E54-4181-AC66-489065B07493}" destId="{105E4DF3-3F67-4871-BFC4-D6730763F3EC}" srcOrd="0" destOrd="0" presId="urn:microsoft.com/office/officeart/2005/8/layout/vList2"/>
    <dgm:cxn modelId="{4945F94A-286C-440E-A5DD-6015D4B09652}" srcId="{7A9C06E9-87CC-490D-A925-C5487CCB396C}" destId="{DFA507D3-C475-4628-AB62-D227B2D3EA3F}" srcOrd="4" destOrd="0" parTransId="{E9EB3A13-F253-4235-9399-1AFDB49EFE74}" sibTransId="{25B2F762-A78C-4AE7-A296-F7DFA0B7699C}"/>
    <dgm:cxn modelId="{8C580476-9684-4085-9F74-4F55D0A24360}" srcId="{7A9C06E9-87CC-490D-A925-C5487CCB396C}" destId="{887F003C-E38E-4DF4-803C-A86FCF129BE2}" srcOrd="7" destOrd="0" parTransId="{AFB329CB-6FDC-475F-9289-AECED86F325D}" sibTransId="{B666A62F-5926-4CEF-96DB-FFA9F6E65344}"/>
    <dgm:cxn modelId="{72934F79-FFF5-4E20-9414-32547E94BB38}" type="presOf" srcId="{4C2BE6C3-81E8-4547-A19D-3E84CF24B2B6}" destId="{478B887E-7F2A-483D-913A-2C14A02A1D32}" srcOrd="0" destOrd="0" presId="urn:microsoft.com/office/officeart/2005/8/layout/vList2"/>
    <dgm:cxn modelId="{8D3F847A-554E-4E83-A1C6-DE0D1FF0CA47}" type="presOf" srcId="{887F003C-E38E-4DF4-803C-A86FCF129BE2}" destId="{1FDCA7CD-CE1A-4816-9D1E-BA179988C6B4}" srcOrd="0" destOrd="0" presId="urn:microsoft.com/office/officeart/2005/8/layout/vList2"/>
    <dgm:cxn modelId="{7920D783-32AE-48C2-B132-E224AD51DFB9}" type="presOf" srcId="{7A9C06E9-87CC-490D-A925-C5487CCB396C}" destId="{A0CA1C8B-6D44-47E3-845E-D83040797E20}" srcOrd="0" destOrd="0" presId="urn:microsoft.com/office/officeart/2005/8/layout/vList2"/>
    <dgm:cxn modelId="{B16AD094-2348-4AEC-978C-2FDC03C98B90}" type="presOf" srcId="{C9E763CD-335B-4426-9ECE-CE9F9191CFF4}" destId="{8769E785-8855-4625-BAAE-2C17487E722B}" srcOrd="0" destOrd="0" presId="urn:microsoft.com/office/officeart/2005/8/layout/vList2"/>
    <dgm:cxn modelId="{2246429E-0A4A-461A-9C6A-4D6A47443862}" srcId="{7A9C06E9-87CC-490D-A925-C5487CCB396C}" destId="{C711C894-2716-46D3-854B-FB5B48DE7E25}" srcOrd="5" destOrd="0" parTransId="{5E390E60-C0C2-4A45-8ED2-11644B5CFBC5}" sibTransId="{630AF11C-F42F-48E5-BE6E-F160BFAF7374}"/>
    <dgm:cxn modelId="{98B00BA0-10F0-417B-8689-A66F4CEF5DB5}" type="presOf" srcId="{3D29E83D-1D18-495C-ADDC-AA975D443664}" destId="{6AD703E7-D23F-4638-9C34-14708A204503}" srcOrd="0" destOrd="0" presId="urn:microsoft.com/office/officeart/2005/8/layout/vList2"/>
    <dgm:cxn modelId="{92C9E4CA-FA11-4D2E-9EB7-FB1EE53E8DDF}" type="presOf" srcId="{C711C894-2716-46D3-854B-FB5B48DE7E25}" destId="{6619D276-3532-4B19-87B8-087D6582C341}" srcOrd="0" destOrd="0" presId="urn:microsoft.com/office/officeart/2005/8/layout/vList2"/>
    <dgm:cxn modelId="{0CC4CCD7-C77A-429E-A72F-C4B662A6CDEE}" srcId="{7A9C06E9-87CC-490D-A925-C5487CCB396C}" destId="{4C2BE6C3-81E8-4547-A19D-3E84CF24B2B6}" srcOrd="6" destOrd="0" parTransId="{5B22AB67-0CA2-4255-9641-017985684A1B}" sibTransId="{3AFD06B4-BC11-4F9D-8010-141DC5201DF7}"/>
    <dgm:cxn modelId="{8D0F3CD8-9959-49FD-B273-9AF0B21FD2C4}" srcId="{7A9C06E9-87CC-490D-A925-C5487CCB396C}" destId="{DDBA1F14-EB31-4B72-A257-33A8535A6FEB}" srcOrd="3" destOrd="0" parTransId="{C3BD8DA7-B24F-4EE0-AC26-5948E3ABB23E}" sibTransId="{BF089F89-B721-4371-AF09-A59DCA67A084}"/>
    <dgm:cxn modelId="{B862E3DC-552A-4CE9-8422-70006F51560A}" type="presOf" srcId="{DFA507D3-C475-4628-AB62-D227B2D3EA3F}" destId="{41D23725-9305-4028-9420-1BE2475F4AE7}" srcOrd="0" destOrd="0" presId="urn:microsoft.com/office/officeart/2005/8/layout/vList2"/>
    <dgm:cxn modelId="{3BCBC9E2-AA06-4615-8062-7A0ED22DB957}" srcId="{7A9C06E9-87CC-490D-A925-C5487CCB396C}" destId="{C9E763CD-335B-4426-9ECE-CE9F9191CFF4}" srcOrd="1" destOrd="0" parTransId="{68E3B591-23DF-404B-A086-784AF3588E71}" sibTransId="{667F5E6B-D65F-413A-9AA3-615F93429378}"/>
    <dgm:cxn modelId="{FA38CDFD-A50E-49DF-B53C-E7158AAE458F}" type="presParOf" srcId="{A0CA1C8B-6D44-47E3-845E-D83040797E20}" destId="{B3C32C6C-6AE3-4D96-AF00-6DB5B75C1716}" srcOrd="0" destOrd="0" presId="urn:microsoft.com/office/officeart/2005/8/layout/vList2"/>
    <dgm:cxn modelId="{7D5DBAFB-C6A5-4F88-8745-2E4CB20E245A}" type="presParOf" srcId="{A0CA1C8B-6D44-47E3-845E-D83040797E20}" destId="{4B1E3D0D-F2E3-4A10-B654-7D197ED3ACBD}" srcOrd="1" destOrd="0" presId="urn:microsoft.com/office/officeart/2005/8/layout/vList2"/>
    <dgm:cxn modelId="{65328647-6A47-44D2-9877-15C41C78AFDD}" type="presParOf" srcId="{A0CA1C8B-6D44-47E3-845E-D83040797E20}" destId="{8769E785-8855-4625-BAAE-2C17487E722B}" srcOrd="2" destOrd="0" presId="urn:microsoft.com/office/officeart/2005/8/layout/vList2"/>
    <dgm:cxn modelId="{CD3F3CBC-6C3D-44B1-A92E-2785552F767F}" type="presParOf" srcId="{A0CA1C8B-6D44-47E3-845E-D83040797E20}" destId="{A7F2FACF-CE22-4F34-97DC-D345B028513F}" srcOrd="3" destOrd="0" presId="urn:microsoft.com/office/officeart/2005/8/layout/vList2"/>
    <dgm:cxn modelId="{65F6FB2F-CA1E-4D2A-A1C0-F51AA85DE0C6}" type="presParOf" srcId="{A0CA1C8B-6D44-47E3-845E-D83040797E20}" destId="{6AD703E7-D23F-4638-9C34-14708A204503}" srcOrd="4" destOrd="0" presId="urn:microsoft.com/office/officeart/2005/8/layout/vList2"/>
    <dgm:cxn modelId="{940DD70E-6D2D-4387-B697-D8483C7393E0}" type="presParOf" srcId="{A0CA1C8B-6D44-47E3-845E-D83040797E20}" destId="{82DEE811-14D1-4025-BEE2-5A8F93A121AA}" srcOrd="5" destOrd="0" presId="urn:microsoft.com/office/officeart/2005/8/layout/vList2"/>
    <dgm:cxn modelId="{9E75933D-EDEC-4F6E-A8AE-854B1578C62F}" type="presParOf" srcId="{A0CA1C8B-6D44-47E3-845E-D83040797E20}" destId="{C880091E-9DD3-4F3D-9C2B-0629C428C74A}" srcOrd="6" destOrd="0" presId="urn:microsoft.com/office/officeart/2005/8/layout/vList2"/>
    <dgm:cxn modelId="{78743C45-DD46-48D1-A3C7-50487E18B92A}" type="presParOf" srcId="{A0CA1C8B-6D44-47E3-845E-D83040797E20}" destId="{E2D4B540-921A-4085-B934-78BD702463AC}" srcOrd="7" destOrd="0" presId="urn:microsoft.com/office/officeart/2005/8/layout/vList2"/>
    <dgm:cxn modelId="{4AF88020-36E3-48EB-BF82-2D5B2575E24F}" type="presParOf" srcId="{A0CA1C8B-6D44-47E3-845E-D83040797E20}" destId="{41D23725-9305-4028-9420-1BE2475F4AE7}" srcOrd="8" destOrd="0" presId="urn:microsoft.com/office/officeart/2005/8/layout/vList2"/>
    <dgm:cxn modelId="{50CAEB7D-A757-4C6F-AC20-E2EDC91177E3}" type="presParOf" srcId="{A0CA1C8B-6D44-47E3-845E-D83040797E20}" destId="{C7D80A76-BDFC-4F2E-9DE4-D4C2985CC2A1}" srcOrd="9" destOrd="0" presId="urn:microsoft.com/office/officeart/2005/8/layout/vList2"/>
    <dgm:cxn modelId="{22A37D16-2067-4C0C-88CE-2D1441777F86}" type="presParOf" srcId="{A0CA1C8B-6D44-47E3-845E-D83040797E20}" destId="{6619D276-3532-4B19-87B8-087D6582C341}" srcOrd="10" destOrd="0" presId="urn:microsoft.com/office/officeart/2005/8/layout/vList2"/>
    <dgm:cxn modelId="{662B2B7B-E9EE-41CD-B7DB-98B8D239B97D}" type="presParOf" srcId="{A0CA1C8B-6D44-47E3-845E-D83040797E20}" destId="{8AA54514-AA0C-4983-BB3A-C00199A92D80}" srcOrd="11" destOrd="0" presId="urn:microsoft.com/office/officeart/2005/8/layout/vList2"/>
    <dgm:cxn modelId="{1B02996B-6004-41E2-9D14-B49267D41D32}" type="presParOf" srcId="{A0CA1C8B-6D44-47E3-845E-D83040797E20}" destId="{478B887E-7F2A-483D-913A-2C14A02A1D32}" srcOrd="12" destOrd="0" presId="urn:microsoft.com/office/officeart/2005/8/layout/vList2"/>
    <dgm:cxn modelId="{ECFEAAA8-50A4-48D2-8399-0D901C298583}" type="presParOf" srcId="{A0CA1C8B-6D44-47E3-845E-D83040797E20}" destId="{CBAA0128-442F-4B28-A8D6-C53E1EC230E0}" srcOrd="13" destOrd="0" presId="urn:microsoft.com/office/officeart/2005/8/layout/vList2"/>
    <dgm:cxn modelId="{66C98219-D635-42C7-97DF-B0F06001FD5B}" type="presParOf" srcId="{A0CA1C8B-6D44-47E3-845E-D83040797E20}" destId="{1FDCA7CD-CE1A-4816-9D1E-BA179988C6B4}" srcOrd="14" destOrd="0" presId="urn:microsoft.com/office/officeart/2005/8/layout/vList2"/>
    <dgm:cxn modelId="{8437AFC0-6BE6-47A1-BF03-19DE3015EB57}" type="presParOf" srcId="{A0CA1C8B-6D44-47E3-845E-D83040797E20}" destId="{86B0BE2B-D4B6-42FC-B08F-D2728A540FAD}" srcOrd="15" destOrd="0" presId="urn:microsoft.com/office/officeart/2005/8/layout/vList2"/>
    <dgm:cxn modelId="{B89ACB8E-9AA8-4DCE-9B7B-F160CECC9680}" type="presParOf" srcId="{A0CA1C8B-6D44-47E3-845E-D83040797E20}" destId="{105E4DF3-3F67-4871-BFC4-D6730763F3EC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0A57A-A459-428E-A6D5-B27FA2070B63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487127A-01D1-405F-ACD9-C25952D3E987}">
      <dgm:prSet/>
      <dgm:spPr/>
      <dgm:t>
        <a:bodyPr/>
        <a:lstStyle/>
        <a:p>
          <a:r>
            <a:rPr lang="en-US" b="0" i="0" baseline="0" dirty="0"/>
            <a:t>In Prometheus we talk about </a:t>
          </a:r>
          <a:r>
            <a:rPr lang="en-US" b="1" i="0" baseline="0" dirty="0"/>
            <a:t>Dimensional Data</a:t>
          </a:r>
          <a:r>
            <a:rPr lang="en-US" b="0" i="0" baseline="0" dirty="0"/>
            <a:t>: time series are identified by metric name and a set of key/value pairs</a:t>
          </a:r>
          <a:endParaRPr lang="en-US" dirty="0"/>
        </a:p>
      </dgm:t>
    </dgm:pt>
    <dgm:pt modelId="{A43296F6-07E4-41E6-991E-394E3CC39767}" type="parTrans" cxnId="{A4675BB3-30A6-4C7C-8C3D-CD93A8B14512}">
      <dgm:prSet/>
      <dgm:spPr/>
      <dgm:t>
        <a:bodyPr/>
        <a:lstStyle/>
        <a:p>
          <a:endParaRPr lang="en-US"/>
        </a:p>
      </dgm:t>
    </dgm:pt>
    <dgm:pt modelId="{715551F3-6B3B-4A13-BD5A-E4F3F3C6A08F}" type="sibTrans" cxnId="{A4675BB3-30A6-4C7C-8C3D-CD93A8B14512}">
      <dgm:prSet/>
      <dgm:spPr/>
      <dgm:t>
        <a:bodyPr/>
        <a:lstStyle/>
        <a:p>
          <a:endParaRPr lang="en-US"/>
        </a:p>
      </dgm:t>
    </dgm:pt>
    <dgm:pt modelId="{4F3E3A96-B3DF-48DE-A699-0D6DF767DB29}">
      <dgm:prSet/>
      <dgm:spPr/>
      <dgm:t>
        <a:bodyPr/>
        <a:lstStyle/>
        <a:p>
          <a:r>
            <a:rPr lang="en-US" b="0" i="0" baseline="0"/>
            <a:t>Prometheus collects metrics from monitored targets by </a:t>
          </a:r>
          <a:r>
            <a:rPr lang="en-US" b="1" i="0" baseline="0"/>
            <a:t>scraping metrics HTTP endpoints</a:t>
          </a:r>
          <a:endParaRPr lang="en-US"/>
        </a:p>
      </dgm:t>
    </dgm:pt>
    <dgm:pt modelId="{8B7937EF-C804-437E-95F5-8ABAC43B281B}" type="parTrans" cxnId="{ABC161F3-8C4C-4C6C-B37C-6F4B373AF3ED}">
      <dgm:prSet/>
      <dgm:spPr/>
      <dgm:t>
        <a:bodyPr/>
        <a:lstStyle/>
        <a:p>
          <a:endParaRPr lang="en-US"/>
        </a:p>
      </dgm:t>
    </dgm:pt>
    <dgm:pt modelId="{E153A893-C3C9-45AD-8922-1FDFDB8CC83F}" type="sibTrans" cxnId="{ABC161F3-8C4C-4C6C-B37C-6F4B373AF3ED}">
      <dgm:prSet/>
      <dgm:spPr/>
      <dgm:t>
        <a:bodyPr/>
        <a:lstStyle/>
        <a:p>
          <a:endParaRPr lang="en-US"/>
        </a:p>
      </dgm:t>
    </dgm:pt>
    <dgm:pt modelId="{A44B516E-45B1-4E97-9499-AEB78BC2997A}">
      <dgm:prSet/>
      <dgm:spPr/>
      <dgm:t>
        <a:bodyPr/>
        <a:lstStyle/>
        <a:p>
          <a:r>
            <a:rPr lang="en-US" b="0" i="0" baseline="0"/>
            <a:t>This is fundamentally different than other monitoring and alerting systems, (except this is also how Google’s Borgmon works)</a:t>
          </a:r>
          <a:endParaRPr lang="en-US"/>
        </a:p>
      </dgm:t>
    </dgm:pt>
    <dgm:pt modelId="{07A44CBE-DB29-4F2D-9A0C-459D23F0CBC9}" type="parTrans" cxnId="{816D9072-32C0-4AB1-BCE2-9AF91D83B01D}">
      <dgm:prSet/>
      <dgm:spPr/>
      <dgm:t>
        <a:bodyPr/>
        <a:lstStyle/>
        <a:p>
          <a:endParaRPr lang="en-US"/>
        </a:p>
      </dgm:t>
    </dgm:pt>
    <dgm:pt modelId="{71C9F9FF-9629-4966-9996-F4CEA597AE74}" type="sibTrans" cxnId="{816D9072-32C0-4AB1-BCE2-9AF91D83B01D}">
      <dgm:prSet/>
      <dgm:spPr/>
      <dgm:t>
        <a:bodyPr/>
        <a:lstStyle/>
        <a:p>
          <a:endParaRPr lang="en-US"/>
        </a:p>
      </dgm:t>
    </dgm:pt>
    <dgm:pt modelId="{E73C6D9D-CBA4-4742-9D05-61D9FFFFB006}">
      <dgm:prSet/>
      <dgm:spPr/>
      <dgm:t>
        <a:bodyPr/>
        <a:lstStyle/>
        <a:p>
          <a:r>
            <a:rPr lang="en-US" b="1" i="0" baseline="0"/>
            <a:t>Rather than using custom scripts </a:t>
          </a:r>
          <a:r>
            <a:rPr lang="en-US" b="0" i="0" baseline="0"/>
            <a:t>that check on particular services and systems, the </a:t>
          </a:r>
          <a:r>
            <a:rPr lang="en-US" b="1" i="0" baseline="0"/>
            <a:t>monitoring data itself is used</a:t>
          </a:r>
          <a:endParaRPr lang="en-US"/>
        </a:p>
      </dgm:t>
    </dgm:pt>
    <dgm:pt modelId="{EC109988-7AC9-4BAC-B1FF-6A2827BFE684}" type="parTrans" cxnId="{601D5D54-D5F9-490B-A036-835172DAED9F}">
      <dgm:prSet/>
      <dgm:spPr/>
      <dgm:t>
        <a:bodyPr/>
        <a:lstStyle/>
        <a:p>
          <a:endParaRPr lang="en-US"/>
        </a:p>
      </dgm:t>
    </dgm:pt>
    <dgm:pt modelId="{879A673C-51F5-4D18-8502-1DC229E72674}" type="sibTrans" cxnId="{601D5D54-D5F9-490B-A036-835172DAED9F}">
      <dgm:prSet/>
      <dgm:spPr/>
      <dgm:t>
        <a:bodyPr/>
        <a:lstStyle/>
        <a:p>
          <a:endParaRPr lang="en-US"/>
        </a:p>
      </dgm:t>
    </dgm:pt>
    <dgm:pt modelId="{F3DFC7EE-AA56-4E1C-84E7-14B21A529DCA}">
      <dgm:prSet/>
      <dgm:spPr/>
      <dgm:t>
        <a:bodyPr/>
        <a:lstStyle/>
        <a:p>
          <a:r>
            <a:rPr lang="en-US" b="1" i="0" baseline="0" dirty="0"/>
            <a:t>Scraping endpoints </a:t>
          </a:r>
          <a:r>
            <a:rPr lang="en-US" b="0" i="0" baseline="0" dirty="0"/>
            <a:t>is much more efficient than other mechanisms, like 3rd party agents</a:t>
          </a:r>
          <a:endParaRPr lang="en-US" dirty="0"/>
        </a:p>
      </dgm:t>
    </dgm:pt>
    <dgm:pt modelId="{E08F52C3-B000-423D-96CF-821EDC7CB61C}" type="parTrans" cxnId="{C09C7634-394B-49F4-B453-D367392D6B8E}">
      <dgm:prSet/>
      <dgm:spPr/>
      <dgm:t>
        <a:bodyPr/>
        <a:lstStyle/>
        <a:p>
          <a:endParaRPr lang="en-US"/>
        </a:p>
      </dgm:t>
    </dgm:pt>
    <dgm:pt modelId="{31E57923-AC9A-48D9-95D8-B5E9532697C3}" type="sibTrans" cxnId="{C09C7634-394B-49F4-B453-D367392D6B8E}">
      <dgm:prSet/>
      <dgm:spPr/>
      <dgm:t>
        <a:bodyPr/>
        <a:lstStyle/>
        <a:p>
          <a:endParaRPr lang="en-US"/>
        </a:p>
      </dgm:t>
    </dgm:pt>
    <dgm:pt modelId="{41DB2921-1559-4332-94D4-FEF7F2084047}">
      <dgm:prSet/>
      <dgm:spPr/>
      <dgm:t>
        <a:bodyPr/>
        <a:lstStyle/>
        <a:p>
          <a:r>
            <a:rPr lang="en-US" b="0" i="0" baseline="0"/>
            <a:t>A single prometheus server is able to ingest up to one million samples per second as several million time series </a:t>
          </a:r>
          <a:endParaRPr lang="en-US"/>
        </a:p>
      </dgm:t>
    </dgm:pt>
    <dgm:pt modelId="{6A3D98E3-CD5B-4CFD-8052-AF43B7B773F5}" type="parTrans" cxnId="{6386CB82-E212-4A13-B1F2-43B831C660E1}">
      <dgm:prSet/>
      <dgm:spPr/>
      <dgm:t>
        <a:bodyPr/>
        <a:lstStyle/>
        <a:p>
          <a:endParaRPr lang="en-US"/>
        </a:p>
      </dgm:t>
    </dgm:pt>
    <dgm:pt modelId="{D26C0D08-17F4-44B6-9199-7F6ECCBF8C66}" type="sibTrans" cxnId="{6386CB82-E212-4A13-B1F2-43B831C660E1}">
      <dgm:prSet/>
      <dgm:spPr/>
      <dgm:t>
        <a:bodyPr/>
        <a:lstStyle/>
        <a:p>
          <a:endParaRPr lang="en-US"/>
        </a:p>
      </dgm:t>
    </dgm:pt>
    <dgm:pt modelId="{DA85875F-0CAF-4ABF-BFC8-E1B4B5916B93}" type="pres">
      <dgm:prSet presAssocID="{5CD0A57A-A459-428E-A6D5-B27FA2070B63}" presName="linear" presStyleCnt="0">
        <dgm:presLayoutVars>
          <dgm:animLvl val="lvl"/>
          <dgm:resizeHandles val="exact"/>
        </dgm:presLayoutVars>
      </dgm:prSet>
      <dgm:spPr/>
    </dgm:pt>
    <dgm:pt modelId="{ED359F32-43C1-4347-9456-DCF0A6B35329}" type="pres">
      <dgm:prSet presAssocID="{4487127A-01D1-405F-ACD9-C25952D3E98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494F11A-292E-4469-AE8F-8FC56AEEF968}" type="pres">
      <dgm:prSet presAssocID="{715551F3-6B3B-4A13-BD5A-E4F3F3C6A08F}" presName="spacer" presStyleCnt="0"/>
      <dgm:spPr/>
    </dgm:pt>
    <dgm:pt modelId="{A7C9F41D-4163-4823-948C-AF0BAE985E4B}" type="pres">
      <dgm:prSet presAssocID="{4F3E3A96-B3DF-48DE-A699-0D6DF767DB2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A2B08CF-4B22-4BA7-B221-BF7CBD8046E7}" type="pres">
      <dgm:prSet presAssocID="{E153A893-C3C9-45AD-8922-1FDFDB8CC83F}" presName="spacer" presStyleCnt="0"/>
      <dgm:spPr/>
    </dgm:pt>
    <dgm:pt modelId="{93652818-B2B5-450B-B701-12CCDFD8A657}" type="pres">
      <dgm:prSet presAssocID="{A44B516E-45B1-4E97-9499-AEB78BC2997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450216A-AA47-49B5-BC1D-16ADE7DAE320}" type="pres">
      <dgm:prSet presAssocID="{71C9F9FF-9629-4966-9996-F4CEA597AE74}" presName="spacer" presStyleCnt="0"/>
      <dgm:spPr/>
    </dgm:pt>
    <dgm:pt modelId="{2AD2AF8A-72A2-4564-873B-926CA1FCEF00}" type="pres">
      <dgm:prSet presAssocID="{E73C6D9D-CBA4-4742-9D05-61D9FFFFB00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55D51A1-EF58-4D0B-94E8-0694CC8EA4C1}" type="pres">
      <dgm:prSet presAssocID="{879A673C-51F5-4D18-8502-1DC229E72674}" presName="spacer" presStyleCnt="0"/>
      <dgm:spPr/>
    </dgm:pt>
    <dgm:pt modelId="{CDFCAD28-112E-4148-8E27-5EEF8D058CFD}" type="pres">
      <dgm:prSet presAssocID="{F3DFC7EE-AA56-4E1C-84E7-14B21A529DC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33C1E64-8F2D-4BC5-A317-C3B413BFF2A1}" type="pres">
      <dgm:prSet presAssocID="{31E57923-AC9A-48D9-95D8-B5E9532697C3}" presName="spacer" presStyleCnt="0"/>
      <dgm:spPr/>
    </dgm:pt>
    <dgm:pt modelId="{4CA00F4A-FBDB-4D4D-A069-FAF36D64A092}" type="pres">
      <dgm:prSet presAssocID="{41DB2921-1559-4332-94D4-FEF7F208404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53C030A-19CF-45F4-9AC7-EFF6A303CFBF}" type="presOf" srcId="{A44B516E-45B1-4E97-9499-AEB78BC2997A}" destId="{93652818-B2B5-450B-B701-12CCDFD8A657}" srcOrd="0" destOrd="0" presId="urn:microsoft.com/office/officeart/2005/8/layout/vList2"/>
    <dgm:cxn modelId="{EA437E15-F5ED-4083-A477-C90619557D53}" type="presOf" srcId="{5CD0A57A-A459-428E-A6D5-B27FA2070B63}" destId="{DA85875F-0CAF-4ABF-BFC8-E1B4B5916B93}" srcOrd="0" destOrd="0" presId="urn:microsoft.com/office/officeart/2005/8/layout/vList2"/>
    <dgm:cxn modelId="{C09C7634-394B-49F4-B453-D367392D6B8E}" srcId="{5CD0A57A-A459-428E-A6D5-B27FA2070B63}" destId="{F3DFC7EE-AA56-4E1C-84E7-14B21A529DCA}" srcOrd="4" destOrd="0" parTransId="{E08F52C3-B000-423D-96CF-821EDC7CB61C}" sibTransId="{31E57923-AC9A-48D9-95D8-B5E9532697C3}"/>
    <dgm:cxn modelId="{994CE64A-69A7-4FDD-8A96-7A1534143FD1}" type="presOf" srcId="{4F3E3A96-B3DF-48DE-A699-0D6DF767DB29}" destId="{A7C9F41D-4163-4823-948C-AF0BAE985E4B}" srcOrd="0" destOrd="0" presId="urn:microsoft.com/office/officeart/2005/8/layout/vList2"/>
    <dgm:cxn modelId="{CE381C71-D292-4612-A388-24B38E7C4ADF}" type="presOf" srcId="{E73C6D9D-CBA4-4742-9D05-61D9FFFFB006}" destId="{2AD2AF8A-72A2-4564-873B-926CA1FCEF00}" srcOrd="0" destOrd="0" presId="urn:microsoft.com/office/officeart/2005/8/layout/vList2"/>
    <dgm:cxn modelId="{816D9072-32C0-4AB1-BCE2-9AF91D83B01D}" srcId="{5CD0A57A-A459-428E-A6D5-B27FA2070B63}" destId="{A44B516E-45B1-4E97-9499-AEB78BC2997A}" srcOrd="2" destOrd="0" parTransId="{07A44CBE-DB29-4F2D-9A0C-459D23F0CBC9}" sibTransId="{71C9F9FF-9629-4966-9996-F4CEA597AE74}"/>
    <dgm:cxn modelId="{601D5D54-D5F9-490B-A036-835172DAED9F}" srcId="{5CD0A57A-A459-428E-A6D5-B27FA2070B63}" destId="{E73C6D9D-CBA4-4742-9D05-61D9FFFFB006}" srcOrd="3" destOrd="0" parTransId="{EC109988-7AC9-4BAC-B1FF-6A2827BFE684}" sibTransId="{879A673C-51F5-4D18-8502-1DC229E72674}"/>
    <dgm:cxn modelId="{E9FA4776-0EAC-4EAD-BEF5-1C2C4F2C55B0}" type="presOf" srcId="{41DB2921-1559-4332-94D4-FEF7F2084047}" destId="{4CA00F4A-FBDB-4D4D-A069-FAF36D64A092}" srcOrd="0" destOrd="0" presId="urn:microsoft.com/office/officeart/2005/8/layout/vList2"/>
    <dgm:cxn modelId="{6386CB82-E212-4A13-B1F2-43B831C660E1}" srcId="{5CD0A57A-A459-428E-A6D5-B27FA2070B63}" destId="{41DB2921-1559-4332-94D4-FEF7F2084047}" srcOrd="5" destOrd="0" parTransId="{6A3D98E3-CD5B-4CFD-8052-AF43B7B773F5}" sibTransId="{D26C0D08-17F4-44B6-9199-7F6ECCBF8C66}"/>
    <dgm:cxn modelId="{5004D982-E585-4160-8974-5C4E1D0D8D3B}" type="presOf" srcId="{F3DFC7EE-AA56-4E1C-84E7-14B21A529DCA}" destId="{CDFCAD28-112E-4148-8E27-5EEF8D058CFD}" srcOrd="0" destOrd="0" presId="urn:microsoft.com/office/officeart/2005/8/layout/vList2"/>
    <dgm:cxn modelId="{A4675BB3-30A6-4C7C-8C3D-CD93A8B14512}" srcId="{5CD0A57A-A459-428E-A6D5-B27FA2070B63}" destId="{4487127A-01D1-405F-ACD9-C25952D3E987}" srcOrd="0" destOrd="0" parTransId="{A43296F6-07E4-41E6-991E-394E3CC39767}" sibTransId="{715551F3-6B3B-4A13-BD5A-E4F3F3C6A08F}"/>
    <dgm:cxn modelId="{ABC161F3-8C4C-4C6C-B37C-6F4B373AF3ED}" srcId="{5CD0A57A-A459-428E-A6D5-B27FA2070B63}" destId="{4F3E3A96-B3DF-48DE-A699-0D6DF767DB29}" srcOrd="1" destOrd="0" parTransId="{8B7937EF-C804-437E-95F5-8ABAC43B281B}" sibTransId="{E153A893-C3C9-45AD-8922-1FDFDB8CC83F}"/>
    <dgm:cxn modelId="{5017D7FC-B013-4BC8-9E65-552B2BECE0A3}" type="presOf" srcId="{4487127A-01D1-405F-ACD9-C25952D3E987}" destId="{ED359F32-43C1-4347-9456-DCF0A6B35329}" srcOrd="0" destOrd="0" presId="urn:microsoft.com/office/officeart/2005/8/layout/vList2"/>
    <dgm:cxn modelId="{4EC0BB9D-0535-44FC-A6EF-2AF6B27CC8F8}" type="presParOf" srcId="{DA85875F-0CAF-4ABF-BFC8-E1B4B5916B93}" destId="{ED359F32-43C1-4347-9456-DCF0A6B35329}" srcOrd="0" destOrd="0" presId="urn:microsoft.com/office/officeart/2005/8/layout/vList2"/>
    <dgm:cxn modelId="{F67E8A02-BC6B-4AF4-8769-EB3377E45CF6}" type="presParOf" srcId="{DA85875F-0CAF-4ABF-BFC8-E1B4B5916B93}" destId="{E494F11A-292E-4469-AE8F-8FC56AEEF968}" srcOrd="1" destOrd="0" presId="urn:microsoft.com/office/officeart/2005/8/layout/vList2"/>
    <dgm:cxn modelId="{D2BB188A-0651-4FDF-BC63-199DC4E2CAC2}" type="presParOf" srcId="{DA85875F-0CAF-4ABF-BFC8-E1B4B5916B93}" destId="{A7C9F41D-4163-4823-948C-AF0BAE985E4B}" srcOrd="2" destOrd="0" presId="urn:microsoft.com/office/officeart/2005/8/layout/vList2"/>
    <dgm:cxn modelId="{82D5DDB3-F57D-4FC8-A5A5-D48DED9D2C27}" type="presParOf" srcId="{DA85875F-0CAF-4ABF-BFC8-E1B4B5916B93}" destId="{6A2B08CF-4B22-4BA7-B221-BF7CBD8046E7}" srcOrd="3" destOrd="0" presId="urn:microsoft.com/office/officeart/2005/8/layout/vList2"/>
    <dgm:cxn modelId="{0CE913ED-6F70-4CB2-B2C0-CF2BD8BE3524}" type="presParOf" srcId="{DA85875F-0CAF-4ABF-BFC8-E1B4B5916B93}" destId="{93652818-B2B5-450B-B701-12CCDFD8A657}" srcOrd="4" destOrd="0" presId="urn:microsoft.com/office/officeart/2005/8/layout/vList2"/>
    <dgm:cxn modelId="{5B7D6579-60D7-4A56-8F02-757EA970FCDF}" type="presParOf" srcId="{DA85875F-0CAF-4ABF-BFC8-E1B4B5916B93}" destId="{C450216A-AA47-49B5-BC1D-16ADE7DAE320}" srcOrd="5" destOrd="0" presId="urn:microsoft.com/office/officeart/2005/8/layout/vList2"/>
    <dgm:cxn modelId="{3B942646-1530-4BE9-9189-33955A11C5FC}" type="presParOf" srcId="{DA85875F-0CAF-4ABF-BFC8-E1B4B5916B93}" destId="{2AD2AF8A-72A2-4564-873B-926CA1FCEF00}" srcOrd="6" destOrd="0" presId="urn:microsoft.com/office/officeart/2005/8/layout/vList2"/>
    <dgm:cxn modelId="{779E8AF7-1924-4783-8EF1-56F963253186}" type="presParOf" srcId="{DA85875F-0CAF-4ABF-BFC8-E1B4B5916B93}" destId="{C55D51A1-EF58-4D0B-94E8-0694CC8EA4C1}" srcOrd="7" destOrd="0" presId="urn:microsoft.com/office/officeart/2005/8/layout/vList2"/>
    <dgm:cxn modelId="{FEE5D574-ED03-423E-B5C7-0592BEFD18CD}" type="presParOf" srcId="{DA85875F-0CAF-4ABF-BFC8-E1B4B5916B93}" destId="{CDFCAD28-112E-4148-8E27-5EEF8D058CFD}" srcOrd="8" destOrd="0" presId="urn:microsoft.com/office/officeart/2005/8/layout/vList2"/>
    <dgm:cxn modelId="{BFE77E18-E6F8-48E2-A5D6-9F6A2C3BBBB2}" type="presParOf" srcId="{DA85875F-0CAF-4ABF-BFC8-E1B4B5916B93}" destId="{B33C1E64-8F2D-4BC5-A317-C3B413BFF2A1}" srcOrd="9" destOrd="0" presId="urn:microsoft.com/office/officeart/2005/8/layout/vList2"/>
    <dgm:cxn modelId="{6E78D6DB-A8CB-4D84-8E1D-AABAC7FE7470}" type="presParOf" srcId="{DA85875F-0CAF-4ABF-BFC8-E1B4B5916B93}" destId="{4CA00F4A-FBDB-4D4D-A069-FAF36D64A09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24FCE3-654B-4C72-9441-0E77796E6332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C45249A-B4F6-47DE-811A-4426F5FC4195}">
      <dgm:prSet custT="1"/>
      <dgm:spPr/>
      <dgm:t>
        <a:bodyPr/>
        <a:lstStyle/>
        <a:p>
          <a:r>
            <a:rPr lang="en-US" sz="1400" b="0" i="0" baseline="0"/>
            <a:t>Download the </a:t>
          </a:r>
          <a:r>
            <a:rPr lang="en-US" sz="1400" b="1" i="0" baseline="0"/>
            <a:t>full distribution </a:t>
          </a:r>
          <a:r>
            <a:rPr lang="en-US" sz="1400" b="0" i="0" baseline="0"/>
            <a:t>from below URL:</a:t>
          </a:r>
          <a:endParaRPr lang="en-US" sz="1400"/>
        </a:p>
      </dgm:t>
    </dgm:pt>
    <dgm:pt modelId="{5A0FFC9D-FE5D-461B-B8CF-3ECDBB80D723}" type="parTrans" cxnId="{D2F4C2C8-0F1F-4F4C-B3EC-39EF70FB8E70}">
      <dgm:prSet/>
      <dgm:spPr/>
      <dgm:t>
        <a:bodyPr/>
        <a:lstStyle/>
        <a:p>
          <a:endParaRPr lang="en-US" sz="5400"/>
        </a:p>
      </dgm:t>
    </dgm:pt>
    <dgm:pt modelId="{15BA4E67-7534-40BD-8F29-C5BDCB2F94B5}" type="sibTrans" cxnId="{D2F4C2C8-0F1F-4F4C-B3EC-39EF70FB8E70}">
      <dgm:prSet/>
      <dgm:spPr/>
      <dgm:t>
        <a:bodyPr/>
        <a:lstStyle/>
        <a:p>
          <a:endParaRPr lang="en-US" sz="5400"/>
        </a:p>
      </dgm:t>
    </dgm:pt>
    <dgm:pt modelId="{CC9C7C98-109B-4E9B-911E-906CC7F1BE82}">
      <dgm:prSet custT="1"/>
      <dgm:spPr/>
      <dgm:t>
        <a:bodyPr/>
        <a:lstStyle/>
        <a:p>
          <a:r>
            <a:rPr lang="en-US" sz="1400" b="0" i="0" baseline="0" dirty="0">
              <a:hlinkClick xmlns:r="http://schemas.openxmlformats.org/officeDocument/2006/relationships" r:id="rId1"/>
            </a:rPr>
            <a:t>https://github.com/prometheus/prometheus/releases</a:t>
          </a:r>
          <a:endParaRPr lang="en-US" sz="1400" dirty="0"/>
        </a:p>
      </dgm:t>
    </dgm:pt>
    <dgm:pt modelId="{E9992818-B123-4940-B786-AAB0134C2B0C}" type="parTrans" cxnId="{1811345D-A8A3-4365-A83D-38FF90BCD6B0}">
      <dgm:prSet/>
      <dgm:spPr/>
      <dgm:t>
        <a:bodyPr/>
        <a:lstStyle/>
        <a:p>
          <a:endParaRPr lang="en-US" sz="5400"/>
        </a:p>
      </dgm:t>
    </dgm:pt>
    <dgm:pt modelId="{DD8A62A2-7F96-466E-98DA-E2417C68D5E9}" type="sibTrans" cxnId="{1811345D-A8A3-4365-A83D-38FF90BCD6B0}">
      <dgm:prSet/>
      <dgm:spPr/>
      <dgm:t>
        <a:bodyPr/>
        <a:lstStyle/>
        <a:p>
          <a:endParaRPr lang="en-US" sz="5400"/>
        </a:p>
      </dgm:t>
    </dgm:pt>
    <dgm:pt modelId="{EF5C3690-A0E9-4A7F-93E1-78FDE5D60F20}">
      <dgm:prSet custT="1"/>
      <dgm:spPr/>
      <dgm:t>
        <a:bodyPr/>
        <a:lstStyle/>
        <a:p>
          <a:r>
            <a:rPr lang="en-US" sz="1400" b="1" i="0" baseline="0"/>
            <a:t>MacOS</a:t>
          </a:r>
          <a:r>
            <a:rPr lang="en-US" sz="1400" b="0" i="0" baseline="0"/>
            <a:t>, </a:t>
          </a:r>
          <a:r>
            <a:rPr lang="en-US" sz="1400" b="1" i="0" baseline="0"/>
            <a:t>Windows</a:t>
          </a:r>
          <a:r>
            <a:rPr lang="en-US" sz="1400" b="0" i="0" baseline="0"/>
            <a:t>, </a:t>
          </a:r>
          <a:r>
            <a:rPr lang="en-US" sz="1400" b="1" i="0" baseline="0"/>
            <a:t>Linux</a:t>
          </a:r>
          <a:r>
            <a:rPr lang="en-US" sz="1400" b="0" i="0" baseline="0"/>
            <a:t>, and some </a:t>
          </a:r>
          <a:r>
            <a:rPr lang="en-US" sz="1400" b="1" i="0" baseline="0"/>
            <a:t>Unix </a:t>
          </a:r>
          <a:r>
            <a:rPr lang="en-US" sz="1400" b="0" i="0" baseline="0"/>
            <a:t>distributions are supported</a:t>
          </a:r>
          <a:endParaRPr lang="en-US" sz="1400"/>
        </a:p>
      </dgm:t>
    </dgm:pt>
    <dgm:pt modelId="{F15FB4E6-13B0-4679-838E-AED9661EAC61}" type="parTrans" cxnId="{D76BB293-0C46-4166-838C-5C5F1FBFF259}">
      <dgm:prSet/>
      <dgm:spPr/>
      <dgm:t>
        <a:bodyPr/>
        <a:lstStyle/>
        <a:p>
          <a:endParaRPr lang="en-US" sz="5400"/>
        </a:p>
      </dgm:t>
    </dgm:pt>
    <dgm:pt modelId="{C62B76B5-DA3B-441F-BA87-F5F4FBC09074}" type="sibTrans" cxnId="{D76BB293-0C46-4166-838C-5C5F1FBFF259}">
      <dgm:prSet/>
      <dgm:spPr/>
      <dgm:t>
        <a:bodyPr/>
        <a:lstStyle/>
        <a:p>
          <a:endParaRPr lang="en-US" sz="5400"/>
        </a:p>
      </dgm:t>
    </dgm:pt>
    <dgm:pt modelId="{CAB2E5EF-439F-440C-8626-AF313529C0EF}">
      <dgm:prSet custT="1"/>
      <dgm:spPr/>
      <dgm:t>
        <a:bodyPr/>
        <a:lstStyle/>
        <a:p>
          <a:r>
            <a:rPr lang="en-US" sz="1400" b="0" i="0" baseline="0"/>
            <a:t>After extracting you’ll get a </a:t>
          </a:r>
          <a:r>
            <a:rPr lang="en-US" sz="1400" b="1" i="0" baseline="0"/>
            <a:t>prometheus executable </a:t>
          </a:r>
          <a:r>
            <a:rPr lang="en-US" sz="1400" b="0" i="0" baseline="0"/>
            <a:t>(prometheus.exe for windows), which you can use to run prometheus,</a:t>
          </a:r>
          <a:endParaRPr lang="en-US" sz="1400"/>
        </a:p>
      </dgm:t>
    </dgm:pt>
    <dgm:pt modelId="{ED983C9E-9847-4A4D-9C60-FA4CB35A56FF}" type="parTrans" cxnId="{1CAC3D1C-1DE9-42C5-A707-106F73EEB50C}">
      <dgm:prSet/>
      <dgm:spPr/>
      <dgm:t>
        <a:bodyPr/>
        <a:lstStyle/>
        <a:p>
          <a:endParaRPr lang="en-US" sz="5400"/>
        </a:p>
      </dgm:t>
    </dgm:pt>
    <dgm:pt modelId="{6CE44D00-1994-4955-B509-A4C579FB0F14}" type="sibTrans" cxnId="{1CAC3D1C-1DE9-42C5-A707-106F73EEB50C}">
      <dgm:prSet/>
      <dgm:spPr/>
      <dgm:t>
        <a:bodyPr/>
        <a:lstStyle/>
        <a:p>
          <a:endParaRPr lang="en-US" sz="5400"/>
        </a:p>
      </dgm:t>
    </dgm:pt>
    <dgm:pt modelId="{BF667781-9061-4151-BD00-989E3E3ED49F}">
      <dgm:prSet custT="1"/>
      <dgm:spPr/>
      <dgm:t>
        <a:bodyPr/>
        <a:lstStyle/>
        <a:p>
          <a:r>
            <a:rPr lang="en-US" sz="1400" b="0" i="0" baseline="0"/>
            <a:t>for example:  </a:t>
          </a:r>
          <a:r>
            <a:rPr lang="en-US" sz="1400" b="0" i="1" baseline="0"/>
            <a:t>./prometheus --config.file /path/to/prometheus.yaml </a:t>
          </a:r>
          <a:endParaRPr lang="en-US" sz="1400"/>
        </a:p>
      </dgm:t>
    </dgm:pt>
    <dgm:pt modelId="{E8CC97F9-7EDE-4A2B-9491-2945D7F15408}" type="parTrans" cxnId="{D35D7249-9841-4CE1-AD4D-553318F59CF2}">
      <dgm:prSet/>
      <dgm:spPr/>
      <dgm:t>
        <a:bodyPr/>
        <a:lstStyle/>
        <a:p>
          <a:endParaRPr lang="en-US" sz="5400"/>
        </a:p>
      </dgm:t>
    </dgm:pt>
    <dgm:pt modelId="{C260CB95-F373-4780-9AE6-EDBBCA924CE2}" type="sibTrans" cxnId="{D35D7249-9841-4CE1-AD4D-553318F59CF2}">
      <dgm:prSet/>
      <dgm:spPr/>
      <dgm:t>
        <a:bodyPr/>
        <a:lstStyle/>
        <a:p>
          <a:endParaRPr lang="en-US" sz="5400"/>
        </a:p>
      </dgm:t>
    </dgm:pt>
    <dgm:pt modelId="{7341946C-0A06-4A65-BD22-5D1EC2BBCC05}" type="pres">
      <dgm:prSet presAssocID="{4724FCE3-654B-4C72-9441-0E77796E6332}" presName="linear" presStyleCnt="0">
        <dgm:presLayoutVars>
          <dgm:dir/>
          <dgm:animLvl val="lvl"/>
          <dgm:resizeHandles val="exact"/>
        </dgm:presLayoutVars>
      </dgm:prSet>
      <dgm:spPr/>
    </dgm:pt>
    <dgm:pt modelId="{183C060E-EA08-4B47-BDEB-499219A2CD6B}" type="pres">
      <dgm:prSet presAssocID="{3C45249A-B4F6-47DE-811A-4426F5FC4195}" presName="parentLin" presStyleCnt="0"/>
      <dgm:spPr/>
    </dgm:pt>
    <dgm:pt modelId="{7D853298-724B-4601-8FD4-32C89944EE5D}" type="pres">
      <dgm:prSet presAssocID="{3C45249A-B4F6-47DE-811A-4426F5FC4195}" presName="parentLeftMargin" presStyleLbl="node1" presStyleIdx="0" presStyleCnt="3"/>
      <dgm:spPr/>
    </dgm:pt>
    <dgm:pt modelId="{650BFF32-7E9A-4F4B-A82A-A944BA055A9D}" type="pres">
      <dgm:prSet presAssocID="{3C45249A-B4F6-47DE-811A-4426F5FC4195}" presName="parentText" presStyleLbl="node1" presStyleIdx="0" presStyleCnt="3" custScaleX="111278">
        <dgm:presLayoutVars>
          <dgm:chMax val="0"/>
          <dgm:bulletEnabled val="1"/>
        </dgm:presLayoutVars>
      </dgm:prSet>
      <dgm:spPr/>
    </dgm:pt>
    <dgm:pt modelId="{DBF609B1-2F21-4666-B56B-41A898C87758}" type="pres">
      <dgm:prSet presAssocID="{3C45249A-B4F6-47DE-811A-4426F5FC4195}" presName="negativeSpace" presStyleCnt="0"/>
      <dgm:spPr/>
    </dgm:pt>
    <dgm:pt modelId="{26C3B632-D126-4AEC-AAA4-DFF1EEB6576D}" type="pres">
      <dgm:prSet presAssocID="{3C45249A-B4F6-47DE-811A-4426F5FC4195}" presName="childText" presStyleLbl="conFgAcc1" presStyleIdx="0" presStyleCnt="3">
        <dgm:presLayoutVars>
          <dgm:bulletEnabled val="1"/>
        </dgm:presLayoutVars>
      </dgm:prSet>
      <dgm:spPr/>
    </dgm:pt>
    <dgm:pt modelId="{563D578A-BBDD-495A-A26A-3B8D197BE6E2}" type="pres">
      <dgm:prSet presAssocID="{15BA4E67-7534-40BD-8F29-C5BDCB2F94B5}" presName="spaceBetweenRectangles" presStyleCnt="0"/>
      <dgm:spPr/>
    </dgm:pt>
    <dgm:pt modelId="{B58956E0-016C-45C6-AB2E-7E36ECD275EA}" type="pres">
      <dgm:prSet presAssocID="{EF5C3690-A0E9-4A7F-93E1-78FDE5D60F20}" presName="parentLin" presStyleCnt="0"/>
      <dgm:spPr/>
    </dgm:pt>
    <dgm:pt modelId="{C3CBC769-9462-4AC4-A1E3-462A5DDBE9E0}" type="pres">
      <dgm:prSet presAssocID="{EF5C3690-A0E9-4A7F-93E1-78FDE5D60F20}" presName="parentLeftMargin" presStyleLbl="node1" presStyleIdx="0" presStyleCnt="3"/>
      <dgm:spPr/>
    </dgm:pt>
    <dgm:pt modelId="{5457C016-89D9-4F87-87C5-ECF1CBDB30C3}" type="pres">
      <dgm:prSet presAssocID="{EF5C3690-A0E9-4A7F-93E1-78FDE5D60F20}" presName="parentText" presStyleLbl="node1" presStyleIdx="1" presStyleCnt="3" custScaleX="111278">
        <dgm:presLayoutVars>
          <dgm:chMax val="0"/>
          <dgm:bulletEnabled val="1"/>
        </dgm:presLayoutVars>
      </dgm:prSet>
      <dgm:spPr/>
    </dgm:pt>
    <dgm:pt modelId="{481C2755-0C3F-446A-8FCC-E275B829D001}" type="pres">
      <dgm:prSet presAssocID="{EF5C3690-A0E9-4A7F-93E1-78FDE5D60F20}" presName="negativeSpace" presStyleCnt="0"/>
      <dgm:spPr/>
    </dgm:pt>
    <dgm:pt modelId="{372D3354-B131-44EB-B93F-CE61722883DE}" type="pres">
      <dgm:prSet presAssocID="{EF5C3690-A0E9-4A7F-93E1-78FDE5D60F20}" presName="childText" presStyleLbl="conFgAcc1" presStyleIdx="1" presStyleCnt="3">
        <dgm:presLayoutVars>
          <dgm:bulletEnabled val="1"/>
        </dgm:presLayoutVars>
      </dgm:prSet>
      <dgm:spPr/>
    </dgm:pt>
    <dgm:pt modelId="{06D74F36-9304-4EEF-8301-CB19CFEAC31E}" type="pres">
      <dgm:prSet presAssocID="{C62B76B5-DA3B-441F-BA87-F5F4FBC09074}" presName="spaceBetweenRectangles" presStyleCnt="0"/>
      <dgm:spPr/>
    </dgm:pt>
    <dgm:pt modelId="{EFD91066-C055-4078-9462-F7B953ADA9E0}" type="pres">
      <dgm:prSet presAssocID="{CAB2E5EF-439F-440C-8626-AF313529C0EF}" presName="parentLin" presStyleCnt="0"/>
      <dgm:spPr/>
    </dgm:pt>
    <dgm:pt modelId="{81414EF4-E33E-4A7F-A544-D550EB206C4B}" type="pres">
      <dgm:prSet presAssocID="{CAB2E5EF-439F-440C-8626-AF313529C0EF}" presName="parentLeftMargin" presStyleLbl="node1" presStyleIdx="1" presStyleCnt="3"/>
      <dgm:spPr/>
    </dgm:pt>
    <dgm:pt modelId="{9D5DB8E7-1714-476C-97F8-9A5C96E4DFE4}" type="pres">
      <dgm:prSet presAssocID="{CAB2E5EF-439F-440C-8626-AF313529C0EF}" presName="parentText" presStyleLbl="node1" presStyleIdx="2" presStyleCnt="3" custScaleX="111278">
        <dgm:presLayoutVars>
          <dgm:chMax val="0"/>
          <dgm:bulletEnabled val="1"/>
        </dgm:presLayoutVars>
      </dgm:prSet>
      <dgm:spPr/>
    </dgm:pt>
    <dgm:pt modelId="{853ADDAA-84DA-4B18-ABDF-7457A432E659}" type="pres">
      <dgm:prSet presAssocID="{CAB2E5EF-439F-440C-8626-AF313529C0EF}" presName="negativeSpace" presStyleCnt="0"/>
      <dgm:spPr/>
    </dgm:pt>
    <dgm:pt modelId="{238520A6-8E02-4E8C-B404-FF3825175AA6}" type="pres">
      <dgm:prSet presAssocID="{CAB2E5EF-439F-440C-8626-AF313529C0E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8C04208-897C-4ED6-9355-951653A3897A}" type="presOf" srcId="{3C45249A-B4F6-47DE-811A-4426F5FC4195}" destId="{7D853298-724B-4601-8FD4-32C89944EE5D}" srcOrd="0" destOrd="0" presId="urn:microsoft.com/office/officeart/2005/8/layout/list1"/>
    <dgm:cxn modelId="{F3995609-9EBD-42DE-A691-04805F79DAF8}" type="presOf" srcId="{3C45249A-B4F6-47DE-811A-4426F5FC4195}" destId="{650BFF32-7E9A-4F4B-A82A-A944BA055A9D}" srcOrd="1" destOrd="0" presId="urn:microsoft.com/office/officeart/2005/8/layout/list1"/>
    <dgm:cxn modelId="{EAF8D613-938E-4D26-80CA-5EE6CA2FC533}" type="presOf" srcId="{EF5C3690-A0E9-4A7F-93E1-78FDE5D60F20}" destId="{C3CBC769-9462-4AC4-A1E3-462A5DDBE9E0}" srcOrd="0" destOrd="0" presId="urn:microsoft.com/office/officeart/2005/8/layout/list1"/>
    <dgm:cxn modelId="{1CAC3D1C-1DE9-42C5-A707-106F73EEB50C}" srcId="{4724FCE3-654B-4C72-9441-0E77796E6332}" destId="{CAB2E5EF-439F-440C-8626-AF313529C0EF}" srcOrd="2" destOrd="0" parTransId="{ED983C9E-9847-4A4D-9C60-FA4CB35A56FF}" sibTransId="{6CE44D00-1994-4955-B509-A4C579FB0F14}"/>
    <dgm:cxn modelId="{BCA2C528-10E0-4F6B-97DA-E141FE980A96}" type="presOf" srcId="{CC9C7C98-109B-4E9B-911E-906CC7F1BE82}" destId="{26C3B632-D126-4AEC-AAA4-DFF1EEB6576D}" srcOrd="0" destOrd="0" presId="urn:microsoft.com/office/officeart/2005/8/layout/list1"/>
    <dgm:cxn modelId="{82EA263D-8D65-4654-BAD7-3897AD55D0D2}" type="presOf" srcId="{4724FCE3-654B-4C72-9441-0E77796E6332}" destId="{7341946C-0A06-4A65-BD22-5D1EC2BBCC05}" srcOrd="0" destOrd="0" presId="urn:microsoft.com/office/officeart/2005/8/layout/list1"/>
    <dgm:cxn modelId="{1C387C40-7252-4670-9A94-D0CC0A74C536}" type="presOf" srcId="{CAB2E5EF-439F-440C-8626-AF313529C0EF}" destId="{9D5DB8E7-1714-476C-97F8-9A5C96E4DFE4}" srcOrd="1" destOrd="0" presId="urn:microsoft.com/office/officeart/2005/8/layout/list1"/>
    <dgm:cxn modelId="{1811345D-A8A3-4365-A83D-38FF90BCD6B0}" srcId="{3C45249A-B4F6-47DE-811A-4426F5FC4195}" destId="{CC9C7C98-109B-4E9B-911E-906CC7F1BE82}" srcOrd="0" destOrd="0" parTransId="{E9992818-B123-4940-B786-AAB0134C2B0C}" sibTransId="{DD8A62A2-7F96-466E-98DA-E2417C68D5E9}"/>
    <dgm:cxn modelId="{D35D7249-9841-4CE1-AD4D-553318F59CF2}" srcId="{CAB2E5EF-439F-440C-8626-AF313529C0EF}" destId="{BF667781-9061-4151-BD00-989E3E3ED49F}" srcOrd="0" destOrd="0" parTransId="{E8CC97F9-7EDE-4A2B-9491-2945D7F15408}" sibTransId="{C260CB95-F373-4780-9AE6-EDBBCA924CE2}"/>
    <dgm:cxn modelId="{A4665B78-4FDB-49BE-A3A3-468C0A76AE49}" type="presOf" srcId="{BF667781-9061-4151-BD00-989E3E3ED49F}" destId="{238520A6-8E02-4E8C-B404-FF3825175AA6}" srcOrd="0" destOrd="0" presId="urn:microsoft.com/office/officeart/2005/8/layout/list1"/>
    <dgm:cxn modelId="{D76BB293-0C46-4166-838C-5C5F1FBFF259}" srcId="{4724FCE3-654B-4C72-9441-0E77796E6332}" destId="{EF5C3690-A0E9-4A7F-93E1-78FDE5D60F20}" srcOrd="1" destOrd="0" parTransId="{F15FB4E6-13B0-4679-838E-AED9661EAC61}" sibTransId="{C62B76B5-DA3B-441F-BA87-F5F4FBC09074}"/>
    <dgm:cxn modelId="{69E383C7-E429-41BB-9AA9-0E0D0C695637}" type="presOf" srcId="{EF5C3690-A0E9-4A7F-93E1-78FDE5D60F20}" destId="{5457C016-89D9-4F87-87C5-ECF1CBDB30C3}" srcOrd="1" destOrd="0" presId="urn:microsoft.com/office/officeart/2005/8/layout/list1"/>
    <dgm:cxn modelId="{D2F4C2C8-0F1F-4F4C-B3EC-39EF70FB8E70}" srcId="{4724FCE3-654B-4C72-9441-0E77796E6332}" destId="{3C45249A-B4F6-47DE-811A-4426F5FC4195}" srcOrd="0" destOrd="0" parTransId="{5A0FFC9D-FE5D-461B-B8CF-3ECDBB80D723}" sibTransId="{15BA4E67-7534-40BD-8F29-C5BDCB2F94B5}"/>
    <dgm:cxn modelId="{46532DF9-B1F6-443B-871E-F3E11876E17E}" type="presOf" srcId="{CAB2E5EF-439F-440C-8626-AF313529C0EF}" destId="{81414EF4-E33E-4A7F-A544-D550EB206C4B}" srcOrd="0" destOrd="0" presId="urn:microsoft.com/office/officeart/2005/8/layout/list1"/>
    <dgm:cxn modelId="{24567F5B-6D24-4CAD-B64F-1CAE20089055}" type="presParOf" srcId="{7341946C-0A06-4A65-BD22-5D1EC2BBCC05}" destId="{183C060E-EA08-4B47-BDEB-499219A2CD6B}" srcOrd="0" destOrd="0" presId="urn:microsoft.com/office/officeart/2005/8/layout/list1"/>
    <dgm:cxn modelId="{51D72690-96DB-442C-BC3E-8CA150DDC6E2}" type="presParOf" srcId="{183C060E-EA08-4B47-BDEB-499219A2CD6B}" destId="{7D853298-724B-4601-8FD4-32C89944EE5D}" srcOrd="0" destOrd="0" presId="urn:microsoft.com/office/officeart/2005/8/layout/list1"/>
    <dgm:cxn modelId="{2A04B741-F353-45DC-9FFB-66C2741A00F6}" type="presParOf" srcId="{183C060E-EA08-4B47-BDEB-499219A2CD6B}" destId="{650BFF32-7E9A-4F4B-A82A-A944BA055A9D}" srcOrd="1" destOrd="0" presId="urn:microsoft.com/office/officeart/2005/8/layout/list1"/>
    <dgm:cxn modelId="{6687A264-A890-45A3-90B9-F5100E6AFC68}" type="presParOf" srcId="{7341946C-0A06-4A65-BD22-5D1EC2BBCC05}" destId="{DBF609B1-2F21-4666-B56B-41A898C87758}" srcOrd="1" destOrd="0" presId="urn:microsoft.com/office/officeart/2005/8/layout/list1"/>
    <dgm:cxn modelId="{31A69D3F-DDA8-48CE-B864-9C6B055CCBE8}" type="presParOf" srcId="{7341946C-0A06-4A65-BD22-5D1EC2BBCC05}" destId="{26C3B632-D126-4AEC-AAA4-DFF1EEB6576D}" srcOrd="2" destOrd="0" presId="urn:microsoft.com/office/officeart/2005/8/layout/list1"/>
    <dgm:cxn modelId="{B5A9E52F-A7FB-4763-B8DD-E72A2E5C75AA}" type="presParOf" srcId="{7341946C-0A06-4A65-BD22-5D1EC2BBCC05}" destId="{563D578A-BBDD-495A-A26A-3B8D197BE6E2}" srcOrd="3" destOrd="0" presId="urn:microsoft.com/office/officeart/2005/8/layout/list1"/>
    <dgm:cxn modelId="{BDB54747-83A0-4856-8320-6DFBD68D87D1}" type="presParOf" srcId="{7341946C-0A06-4A65-BD22-5D1EC2BBCC05}" destId="{B58956E0-016C-45C6-AB2E-7E36ECD275EA}" srcOrd="4" destOrd="0" presId="urn:microsoft.com/office/officeart/2005/8/layout/list1"/>
    <dgm:cxn modelId="{06EF081E-7183-47EA-A698-0B91BAA1EEDB}" type="presParOf" srcId="{B58956E0-016C-45C6-AB2E-7E36ECD275EA}" destId="{C3CBC769-9462-4AC4-A1E3-462A5DDBE9E0}" srcOrd="0" destOrd="0" presId="urn:microsoft.com/office/officeart/2005/8/layout/list1"/>
    <dgm:cxn modelId="{1D0E75ED-17A2-49EB-AF83-B36FD2D93AE2}" type="presParOf" srcId="{B58956E0-016C-45C6-AB2E-7E36ECD275EA}" destId="{5457C016-89D9-4F87-87C5-ECF1CBDB30C3}" srcOrd="1" destOrd="0" presId="urn:microsoft.com/office/officeart/2005/8/layout/list1"/>
    <dgm:cxn modelId="{FC931810-0694-4F55-91AE-9DEC3B29C637}" type="presParOf" srcId="{7341946C-0A06-4A65-BD22-5D1EC2BBCC05}" destId="{481C2755-0C3F-446A-8FCC-E275B829D001}" srcOrd="5" destOrd="0" presId="urn:microsoft.com/office/officeart/2005/8/layout/list1"/>
    <dgm:cxn modelId="{B9A25BBF-A1B0-4613-93C2-AE3960879BA1}" type="presParOf" srcId="{7341946C-0A06-4A65-BD22-5D1EC2BBCC05}" destId="{372D3354-B131-44EB-B93F-CE61722883DE}" srcOrd="6" destOrd="0" presId="urn:microsoft.com/office/officeart/2005/8/layout/list1"/>
    <dgm:cxn modelId="{44298567-4846-40A7-99CC-6FD83F9F9271}" type="presParOf" srcId="{7341946C-0A06-4A65-BD22-5D1EC2BBCC05}" destId="{06D74F36-9304-4EEF-8301-CB19CFEAC31E}" srcOrd="7" destOrd="0" presId="urn:microsoft.com/office/officeart/2005/8/layout/list1"/>
    <dgm:cxn modelId="{4E5BD667-009F-4624-BA2A-36604B188B27}" type="presParOf" srcId="{7341946C-0A06-4A65-BD22-5D1EC2BBCC05}" destId="{EFD91066-C055-4078-9462-F7B953ADA9E0}" srcOrd="8" destOrd="0" presId="urn:microsoft.com/office/officeart/2005/8/layout/list1"/>
    <dgm:cxn modelId="{81904BF2-F059-4421-92AB-2FC95005041A}" type="presParOf" srcId="{EFD91066-C055-4078-9462-F7B953ADA9E0}" destId="{81414EF4-E33E-4A7F-A544-D550EB206C4B}" srcOrd="0" destOrd="0" presId="urn:microsoft.com/office/officeart/2005/8/layout/list1"/>
    <dgm:cxn modelId="{2328B58F-F046-482C-848C-3E4489AFEB25}" type="presParOf" srcId="{EFD91066-C055-4078-9462-F7B953ADA9E0}" destId="{9D5DB8E7-1714-476C-97F8-9A5C96E4DFE4}" srcOrd="1" destOrd="0" presId="urn:microsoft.com/office/officeart/2005/8/layout/list1"/>
    <dgm:cxn modelId="{EEBF2180-1F09-449B-BF98-093BC0350A75}" type="presParOf" srcId="{7341946C-0A06-4A65-BD22-5D1EC2BBCC05}" destId="{853ADDAA-84DA-4B18-ABDF-7457A432E659}" srcOrd="9" destOrd="0" presId="urn:microsoft.com/office/officeart/2005/8/layout/list1"/>
    <dgm:cxn modelId="{6DAE859A-9790-4086-BB6A-7EFEF86DA50F}" type="presParOf" srcId="{7341946C-0A06-4A65-BD22-5D1EC2BBCC05}" destId="{238520A6-8E02-4E8C-B404-FF3825175AA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C02CCB-C979-48A0-8146-4C42B41A5FE1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ABF7A38-175C-4B6C-9F4A-804556011E7B}">
      <dgm:prSet custT="1"/>
      <dgm:spPr/>
      <dgm:t>
        <a:bodyPr/>
        <a:lstStyle/>
        <a:p>
          <a:r>
            <a:rPr lang="en-US" sz="1200" b="0" i="0" baseline="0"/>
            <a:t>The </a:t>
          </a:r>
          <a:r>
            <a:rPr lang="en-US" sz="1200" b="1" i="0" baseline="0"/>
            <a:t>configuration </a:t>
          </a:r>
          <a:r>
            <a:rPr lang="en-US" sz="1200" b="0" i="0" baseline="0"/>
            <a:t>is stored in the Prometheus configuration file, in yaml format </a:t>
          </a:r>
          <a:endParaRPr lang="en-US" sz="1200"/>
        </a:p>
      </dgm:t>
    </dgm:pt>
    <dgm:pt modelId="{2C7ECCF0-EAB9-4E98-95D9-E91F68C65A3C}" type="parTrans" cxnId="{FF22EA66-11E0-4EE8-9A7F-05B78CE87DDD}">
      <dgm:prSet/>
      <dgm:spPr/>
      <dgm:t>
        <a:bodyPr/>
        <a:lstStyle/>
        <a:p>
          <a:endParaRPr lang="en-US" sz="2000"/>
        </a:p>
      </dgm:t>
    </dgm:pt>
    <dgm:pt modelId="{3DEBD152-EFBC-4DCF-8B37-0E5908627A7F}" type="sibTrans" cxnId="{FF22EA66-11E0-4EE8-9A7F-05B78CE87DDD}">
      <dgm:prSet/>
      <dgm:spPr/>
      <dgm:t>
        <a:bodyPr/>
        <a:lstStyle/>
        <a:p>
          <a:endParaRPr lang="en-US" sz="2000"/>
        </a:p>
      </dgm:t>
    </dgm:pt>
    <dgm:pt modelId="{1D4EC559-1B0A-4DA4-9215-36700278B8B4}">
      <dgm:prSet custT="1"/>
      <dgm:spPr/>
      <dgm:t>
        <a:bodyPr/>
        <a:lstStyle/>
        <a:p>
          <a:r>
            <a:rPr lang="en-US" sz="1200" b="0" i="0" baseline="0" dirty="0"/>
            <a:t>The configuration file can be </a:t>
          </a:r>
          <a:r>
            <a:rPr lang="en-US" sz="1200" b="1" i="0" baseline="0" dirty="0"/>
            <a:t>changed and applied</a:t>
          </a:r>
          <a:r>
            <a:rPr lang="en-US" sz="1200" b="0" i="0" baseline="0" dirty="0"/>
            <a:t>, without having to restart Prometheus </a:t>
          </a:r>
          <a:endParaRPr lang="en-US" sz="1200" dirty="0"/>
        </a:p>
      </dgm:t>
    </dgm:pt>
    <dgm:pt modelId="{1698C238-BB8B-4FBD-B733-431C70354B60}" type="parTrans" cxnId="{45615622-F4D4-45ED-B799-25D0484A7E69}">
      <dgm:prSet/>
      <dgm:spPr/>
      <dgm:t>
        <a:bodyPr/>
        <a:lstStyle/>
        <a:p>
          <a:endParaRPr lang="en-US" sz="2000"/>
        </a:p>
      </dgm:t>
    </dgm:pt>
    <dgm:pt modelId="{5DFBBECF-BAD4-4095-B754-71A649CA84C4}" type="sibTrans" cxnId="{45615622-F4D4-45ED-B799-25D0484A7E69}">
      <dgm:prSet/>
      <dgm:spPr/>
      <dgm:t>
        <a:bodyPr/>
        <a:lstStyle/>
        <a:p>
          <a:endParaRPr lang="en-US" sz="2000"/>
        </a:p>
      </dgm:t>
    </dgm:pt>
    <dgm:pt modelId="{B674AFB8-2BC2-4AB4-9D3B-CF2EEF27921F}">
      <dgm:prSet custT="1"/>
      <dgm:spPr/>
      <dgm:t>
        <a:bodyPr/>
        <a:lstStyle/>
        <a:p>
          <a:r>
            <a:rPr lang="en-US" sz="1200" b="0" i="0" baseline="0" dirty="0"/>
            <a:t>A </a:t>
          </a:r>
          <a:r>
            <a:rPr lang="en-US" sz="1200" b="1" i="0" baseline="0" dirty="0"/>
            <a:t>reload </a:t>
          </a:r>
          <a:r>
            <a:rPr lang="en-US" sz="1200" b="0" i="0" baseline="0" dirty="0"/>
            <a:t>can be done by executing kill -SIGHUP &lt;</a:t>
          </a:r>
          <a:r>
            <a:rPr lang="en-US" sz="1200" b="0" i="0" baseline="0" dirty="0" err="1"/>
            <a:t>pid</a:t>
          </a:r>
          <a:r>
            <a:rPr lang="en-US" sz="1200" b="0" i="0" baseline="0" dirty="0"/>
            <a:t>&gt;</a:t>
          </a:r>
          <a:endParaRPr lang="en-US" sz="1200" dirty="0"/>
        </a:p>
      </dgm:t>
    </dgm:pt>
    <dgm:pt modelId="{A3FD1011-F492-4BAC-A5F5-7207D7FDFA36}" type="parTrans" cxnId="{A01B8EAA-4E11-468C-A526-83AF3BEA47AD}">
      <dgm:prSet/>
      <dgm:spPr/>
      <dgm:t>
        <a:bodyPr/>
        <a:lstStyle/>
        <a:p>
          <a:endParaRPr lang="en-US" sz="2000"/>
        </a:p>
      </dgm:t>
    </dgm:pt>
    <dgm:pt modelId="{ECC943EC-E9AB-41E5-A084-9CDDB8FC121B}" type="sibTrans" cxnId="{A01B8EAA-4E11-468C-A526-83AF3BEA47AD}">
      <dgm:prSet/>
      <dgm:spPr/>
      <dgm:t>
        <a:bodyPr/>
        <a:lstStyle/>
        <a:p>
          <a:endParaRPr lang="en-US" sz="2000"/>
        </a:p>
      </dgm:t>
    </dgm:pt>
    <dgm:pt modelId="{9FB0728C-9189-468F-986E-C7F8D1292FFB}">
      <dgm:prSet custT="1"/>
      <dgm:spPr/>
      <dgm:t>
        <a:bodyPr/>
        <a:lstStyle/>
        <a:p>
          <a:r>
            <a:rPr lang="en-US" sz="1200" b="0" i="0" baseline="0"/>
            <a:t>You can also pass parameters (flags) at </a:t>
          </a:r>
          <a:r>
            <a:rPr lang="en-US" sz="1200" b="1" i="0" baseline="0"/>
            <a:t>startup time </a:t>
          </a:r>
          <a:r>
            <a:rPr lang="en-US" sz="1200" b="0" i="0" baseline="0"/>
            <a:t>to ./Prometheus</a:t>
          </a:r>
          <a:endParaRPr lang="en-US" sz="1200"/>
        </a:p>
      </dgm:t>
    </dgm:pt>
    <dgm:pt modelId="{FFFDE9B9-50A2-4818-AC4E-49E3708BCB26}" type="parTrans" cxnId="{A9524676-7216-4424-AECD-C840BDFC707D}">
      <dgm:prSet/>
      <dgm:spPr/>
      <dgm:t>
        <a:bodyPr/>
        <a:lstStyle/>
        <a:p>
          <a:endParaRPr lang="en-US" sz="2000"/>
        </a:p>
      </dgm:t>
    </dgm:pt>
    <dgm:pt modelId="{0E5C9381-A03F-4237-BC04-CEDB10C1F1DC}" type="sibTrans" cxnId="{A9524676-7216-4424-AECD-C840BDFC707D}">
      <dgm:prSet/>
      <dgm:spPr/>
      <dgm:t>
        <a:bodyPr/>
        <a:lstStyle/>
        <a:p>
          <a:endParaRPr lang="en-US" sz="2000"/>
        </a:p>
      </dgm:t>
    </dgm:pt>
    <dgm:pt modelId="{22B4AF4E-60CD-490B-9679-B7F9C2E88240}">
      <dgm:prSet custT="1"/>
      <dgm:spPr/>
      <dgm:t>
        <a:bodyPr/>
        <a:lstStyle/>
        <a:p>
          <a:r>
            <a:rPr lang="en-US" sz="1200" b="0" i="0" baseline="0" dirty="0"/>
            <a:t>Those parameters cannot be changed without restarting Prometheus</a:t>
          </a:r>
          <a:endParaRPr lang="en-US" sz="1200" dirty="0"/>
        </a:p>
      </dgm:t>
    </dgm:pt>
    <dgm:pt modelId="{2E71CDD1-8915-41F9-9D63-23C2127EDA6E}" type="parTrans" cxnId="{79A71E15-E21B-455E-91D3-025F42EF4A8B}">
      <dgm:prSet/>
      <dgm:spPr/>
      <dgm:t>
        <a:bodyPr/>
        <a:lstStyle/>
        <a:p>
          <a:endParaRPr lang="en-US" sz="2000"/>
        </a:p>
      </dgm:t>
    </dgm:pt>
    <dgm:pt modelId="{31C9B7F5-AF6F-4383-8177-BC05EEFC976A}" type="sibTrans" cxnId="{79A71E15-E21B-455E-91D3-025F42EF4A8B}">
      <dgm:prSet/>
      <dgm:spPr/>
      <dgm:t>
        <a:bodyPr/>
        <a:lstStyle/>
        <a:p>
          <a:endParaRPr lang="en-US" sz="2000"/>
        </a:p>
      </dgm:t>
    </dgm:pt>
    <dgm:pt modelId="{045758EA-7D80-431C-B39A-7F4AA2A57EFC}">
      <dgm:prSet custT="1"/>
      <dgm:spPr/>
      <dgm:t>
        <a:bodyPr/>
        <a:lstStyle/>
        <a:p>
          <a:r>
            <a:rPr lang="en-US" sz="1200" b="0" i="0" baseline="0"/>
            <a:t>The configuration file is passed using the flag --config.file </a:t>
          </a:r>
          <a:endParaRPr lang="en-US" sz="1200"/>
        </a:p>
      </dgm:t>
    </dgm:pt>
    <dgm:pt modelId="{D1AC3600-A171-40C1-B3F3-B9AF2D48E1A4}" type="parTrans" cxnId="{50EF91D5-1C26-4477-9628-28A7EDFE4357}">
      <dgm:prSet/>
      <dgm:spPr/>
      <dgm:t>
        <a:bodyPr/>
        <a:lstStyle/>
        <a:p>
          <a:endParaRPr lang="en-US" sz="2000"/>
        </a:p>
      </dgm:t>
    </dgm:pt>
    <dgm:pt modelId="{EACF00A1-608A-4A03-8949-5CD40F501D12}" type="sibTrans" cxnId="{50EF91D5-1C26-4477-9628-28A7EDFE4357}">
      <dgm:prSet/>
      <dgm:spPr/>
      <dgm:t>
        <a:bodyPr/>
        <a:lstStyle/>
        <a:p>
          <a:endParaRPr lang="en-US" sz="2000"/>
        </a:p>
      </dgm:t>
    </dgm:pt>
    <dgm:pt modelId="{A0CD2E1B-8361-48B3-A065-42BE345CB788}" type="pres">
      <dgm:prSet presAssocID="{66C02CCB-C979-48A0-8146-4C42B41A5FE1}" presName="linear" presStyleCnt="0">
        <dgm:presLayoutVars>
          <dgm:dir/>
          <dgm:animLvl val="lvl"/>
          <dgm:resizeHandles val="exact"/>
        </dgm:presLayoutVars>
      </dgm:prSet>
      <dgm:spPr/>
    </dgm:pt>
    <dgm:pt modelId="{F670FE4C-A479-4A16-A5C4-A82D76E3311B}" type="pres">
      <dgm:prSet presAssocID="{9ABF7A38-175C-4B6C-9F4A-804556011E7B}" presName="parentLin" presStyleCnt="0"/>
      <dgm:spPr/>
    </dgm:pt>
    <dgm:pt modelId="{DFED08FA-987B-4DEB-8968-77E265E24E32}" type="pres">
      <dgm:prSet presAssocID="{9ABF7A38-175C-4B6C-9F4A-804556011E7B}" presName="parentLeftMargin" presStyleLbl="node1" presStyleIdx="0" presStyleCnt="3"/>
      <dgm:spPr/>
    </dgm:pt>
    <dgm:pt modelId="{22E2D3A8-3613-411F-B7BD-0E735AC5B76E}" type="pres">
      <dgm:prSet presAssocID="{9ABF7A38-175C-4B6C-9F4A-804556011E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D906D9-2BBF-458A-8BAF-CA4CE601FE41}" type="pres">
      <dgm:prSet presAssocID="{9ABF7A38-175C-4B6C-9F4A-804556011E7B}" presName="negativeSpace" presStyleCnt="0"/>
      <dgm:spPr/>
    </dgm:pt>
    <dgm:pt modelId="{76599549-E2DC-43CB-97E7-B08BCCA1CB94}" type="pres">
      <dgm:prSet presAssocID="{9ABF7A38-175C-4B6C-9F4A-804556011E7B}" presName="childText" presStyleLbl="conFgAcc1" presStyleIdx="0" presStyleCnt="3">
        <dgm:presLayoutVars>
          <dgm:bulletEnabled val="1"/>
        </dgm:presLayoutVars>
      </dgm:prSet>
      <dgm:spPr/>
    </dgm:pt>
    <dgm:pt modelId="{B7B5CBC5-16B8-4C4D-A4CC-A46CFAEB3E64}" type="pres">
      <dgm:prSet presAssocID="{3DEBD152-EFBC-4DCF-8B37-0E5908627A7F}" presName="spaceBetweenRectangles" presStyleCnt="0"/>
      <dgm:spPr/>
    </dgm:pt>
    <dgm:pt modelId="{5DF5D2B2-D396-47E7-89A2-B25DABE9ACBF}" type="pres">
      <dgm:prSet presAssocID="{9FB0728C-9189-468F-986E-C7F8D1292FFB}" presName="parentLin" presStyleCnt="0"/>
      <dgm:spPr/>
    </dgm:pt>
    <dgm:pt modelId="{0FE4950B-A9BB-4C3C-8B7F-6AE54A124DF7}" type="pres">
      <dgm:prSet presAssocID="{9FB0728C-9189-468F-986E-C7F8D1292FFB}" presName="parentLeftMargin" presStyleLbl="node1" presStyleIdx="0" presStyleCnt="3"/>
      <dgm:spPr/>
    </dgm:pt>
    <dgm:pt modelId="{38112C02-3033-4B83-826E-74BEB0CC63C4}" type="pres">
      <dgm:prSet presAssocID="{9FB0728C-9189-468F-986E-C7F8D1292F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9FC681-9D36-4D27-A4A9-55AFB67D9E68}" type="pres">
      <dgm:prSet presAssocID="{9FB0728C-9189-468F-986E-C7F8D1292FFB}" presName="negativeSpace" presStyleCnt="0"/>
      <dgm:spPr/>
    </dgm:pt>
    <dgm:pt modelId="{DEED355A-9133-4C7D-930B-BDB8EED53023}" type="pres">
      <dgm:prSet presAssocID="{9FB0728C-9189-468F-986E-C7F8D1292FFB}" presName="childText" presStyleLbl="conFgAcc1" presStyleIdx="1" presStyleCnt="3">
        <dgm:presLayoutVars>
          <dgm:bulletEnabled val="1"/>
        </dgm:presLayoutVars>
      </dgm:prSet>
      <dgm:spPr/>
    </dgm:pt>
    <dgm:pt modelId="{76EC64D7-90F5-4A0C-B667-9A186CFEB798}" type="pres">
      <dgm:prSet presAssocID="{0E5C9381-A03F-4237-BC04-CEDB10C1F1DC}" presName="spaceBetweenRectangles" presStyleCnt="0"/>
      <dgm:spPr/>
    </dgm:pt>
    <dgm:pt modelId="{AF47D01A-E77E-4B03-88F6-F89BD416227F}" type="pres">
      <dgm:prSet presAssocID="{045758EA-7D80-431C-B39A-7F4AA2A57EFC}" presName="parentLin" presStyleCnt="0"/>
      <dgm:spPr/>
    </dgm:pt>
    <dgm:pt modelId="{41E90282-43FB-4971-8D80-7A2FD160FD5D}" type="pres">
      <dgm:prSet presAssocID="{045758EA-7D80-431C-B39A-7F4AA2A57EFC}" presName="parentLeftMargin" presStyleLbl="node1" presStyleIdx="1" presStyleCnt="3"/>
      <dgm:spPr/>
    </dgm:pt>
    <dgm:pt modelId="{0DF7B690-E760-4A5D-A295-7B850C00318B}" type="pres">
      <dgm:prSet presAssocID="{045758EA-7D80-431C-B39A-7F4AA2A57EF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7044AB0-AA9F-4E4E-B897-8892611A2D96}" type="pres">
      <dgm:prSet presAssocID="{045758EA-7D80-431C-B39A-7F4AA2A57EFC}" presName="negativeSpace" presStyleCnt="0"/>
      <dgm:spPr/>
    </dgm:pt>
    <dgm:pt modelId="{65E030E9-DCDA-4A1B-BEAF-58E70F747EF4}" type="pres">
      <dgm:prSet presAssocID="{045758EA-7D80-431C-B39A-7F4AA2A57EF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0AC3804-5887-4B20-89DA-B0228E06EB8A}" type="presOf" srcId="{22B4AF4E-60CD-490B-9679-B7F9C2E88240}" destId="{DEED355A-9133-4C7D-930B-BDB8EED53023}" srcOrd="0" destOrd="0" presId="urn:microsoft.com/office/officeart/2005/8/layout/list1"/>
    <dgm:cxn modelId="{FBDEEB10-3449-45B5-8DEF-6F910D92D126}" type="presOf" srcId="{9FB0728C-9189-468F-986E-C7F8D1292FFB}" destId="{0FE4950B-A9BB-4C3C-8B7F-6AE54A124DF7}" srcOrd="0" destOrd="0" presId="urn:microsoft.com/office/officeart/2005/8/layout/list1"/>
    <dgm:cxn modelId="{79A71E15-E21B-455E-91D3-025F42EF4A8B}" srcId="{9FB0728C-9189-468F-986E-C7F8D1292FFB}" destId="{22B4AF4E-60CD-490B-9679-B7F9C2E88240}" srcOrd="0" destOrd="0" parTransId="{2E71CDD1-8915-41F9-9D63-23C2127EDA6E}" sibTransId="{31C9B7F5-AF6F-4383-8177-BC05EEFC976A}"/>
    <dgm:cxn modelId="{1AC6F819-A09F-4F8D-9F2D-942159A465E6}" type="presOf" srcId="{9ABF7A38-175C-4B6C-9F4A-804556011E7B}" destId="{22E2D3A8-3613-411F-B7BD-0E735AC5B76E}" srcOrd="1" destOrd="0" presId="urn:microsoft.com/office/officeart/2005/8/layout/list1"/>
    <dgm:cxn modelId="{45615622-F4D4-45ED-B799-25D0484A7E69}" srcId="{9ABF7A38-175C-4B6C-9F4A-804556011E7B}" destId="{1D4EC559-1B0A-4DA4-9215-36700278B8B4}" srcOrd="0" destOrd="0" parTransId="{1698C238-BB8B-4FBD-B733-431C70354B60}" sibTransId="{5DFBBECF-BAD4-4095-B754-71A649CA84C4}"/>
    <dgm:cxn modelId="{32F01F3A-F574-4416-85F7-0FAED86FDC19}" type="presOf" srcId="{1D4EC559-1B0A-4DA4-9215-36700278B8B4}" destId="{76599549-E2DC-43CB-97E7-B08BCCA1CB94}" srcOrd="0" destOrd="0" presId="urn:microsoft.com/office/officeart/2005/8/layout/list1"/>
    <dgm:cxn modelId="{0534255F-7571-4506-95C7-7732A166B771}" type="presOf" srcId="{9FB0728C-9189-468F-986E-C7F8D1292FFB}" destId="{38112C02-3033-4B83-826E-74BEB0CC63C4}" srcOrd="1" destOrd="0" presId="urn:microsoft.com/office/officeart/2005/8/layout/list1"/>
    <dgm:cxn modelId="{FF22EA66-11E0-4EE8-9A7F-05B78CE87DDD}" srcId="{66C02CCB-C979-48A0-8146-4C42B41A5FE1}" destId="{9ABF7A38-175C-4B6C-9F4A-804556011E7B}" srcOrd="0" destOrd="0" parTransId="{2C7ECCF0-EAB9-4E98-95D9-E91F68C65A3C}" sibTransId="{3DEBD152-EFBC-4DCF-8B37-0E5908627A7F}"/>
    <dgm:cxn modelId="{A9524676-7216-4424-AECD-C840BDFC707D}" srcId="{66C02CCB-C979-48A0-8146-4C42B41A5FE1}" destId="{9FB0728C-9189-468F-986E-C7F8D1292FFB}" srcOrd="1" destOrd="0" parTransId="{FFFDE9B9-50A2-4818-AC4E-49E3708BCB26}" sibTransId="{0E5C9381-A03F-4237-BC04-CEDB10C1F1DC}"/>
    <dgm:cxn modelId="{9D35EC58-0A7C-40A3-BF94-3EBFDF3C6FEA}" type="presOf" srcId="{9ABF7A38-175C-4B6C-9F4A-804556011E7B}" destId="{DFED08FA-987B-4DEB-8968-77E265E24E32}" srcOrd="0" destOrd="0" presId="urn:microsoft.com/office/officeart/2005/8/layout/list1"/>
    <dgm:cxn modelId="{EEF0CF7A-8C66-436B-AA08-9AAAD9056FC1}" type="presOf" srcId="{045758EA-7D80-431C-B39A-7F4AA2A57EFC}" destId="{41E90282-43FB-4971-8D80-7A2FD160FD5D}" srcOrd="0" destOrd="0" presId="urn:microsoft.com/office/officeart/2005/8/layout/list1"/>
    <dgm:cxn modelId="{5074CD87-EFB6-4828-B45C-81962FB8295A}" type="presOf" srcId="{045758EA-7D80-431C-B39A-7F4AA2A57EFC}" destId="{0DF7B690-E760-4A5D-A295-7B850C00318B}" srcOrd="1" destOrd="0" presId="urn:microsoft.com/office/officeart/2005/8/layout/list1"/>
    <dgm:cxn modelId="{A01B8EAA-4E11-468C-A526-83AF3BEA47AD}" srcId="{1D4EC559-1B0A-4DA4-9215-36700278B8B4}" destId="{B674AFB8-2BC2-4AB4-9D3B-CF2EEF27921F}" srcOrd="0" destOrd="0" parTransId="{A3FD1011-F492-4BAC-A5F5-7207D7FDFA36}" sibTransId="{ECC943EC-E9AB-41E5-A084-9CDDB8FC121B}"/>
    <dgm:cxn modelId="{CD7D6DAE-B8B4-4529-9A9B-912BD29D943A}" type="presOf" srcId="{B674AFB8-2BC2-4AB4-9D3B-CF2EEF27921F}" destId="{76599549-E2DC-43CB-97E7-B08BCCA1CB94}" srcOrd="0" destOrd="1" presId="urn:microsoft.com/office/officeart/2005/8/layout/list1"/>
    <dgm:cxn modelId="{140BEDC0-0333-4A18-8EC8-8938CC680EE8}" type="presOf" srcId="{66C02CCB-C979-48A0-8146-4C42B41A5FE1}" destId="{A0CD2E1B-8361-48B3-A065-42BE345CB788}" srcOrd="0" destOrd="0" presId="urn:microsoft.com/office/officeart/2005/8/layout/list1"/>
    <dgm:cxn modelId="{50EF91D5-1C26-4477-9628-28A7EDFE4357}" srcId="{66C02CCB-C979-48A0-8146-4C42B41A5FE1}" destId="{045758EA-7D80-431C-B39A-7F4AA2A57EFC}" srcOrd="2" destOrd="0" parTransId="{D1AC3600-A171-40C1-B3F3-B9AF2D48E1A4}" sibTransId="{EACF00A1-608A-4A03-8949-5CD40F501D12}"/>
    <dgm:cxn modelId="{18C13440-2391-4375-8CD1-56F5A4383771}" type="presParOf" srcId="{A0CD2E1B-8361-48B3-A065-42BE345CB788}" destId="{F670FE4C-A479-4A16-A5C4-A82D76E3311B}" srcOrd="0" destOrd="0" presId="urn:microsoft.com/office/officeart/2005/8/layout/list1"/>
    <dgm:cxn modelId="{731DFFD6-CB65-428E-BB8E-6C1AC012BB09}" type="presParOf" srcId="{F670FE4C-A479-4A16-A5C4-A82D76E3311B}" destId="{DFED08FA-987B-4DEB-8968-77E265E24E32}" srcOrd="0" destOrd="0" presId="urn:microsoft.com/office/officeart/2005/8/layout/list1"/>
    <dgm:cxn modelId="{F223E37C-1C72-475A-8384-C57D82EA5881}" type="presParOf" srcId="{F670FE4C-A479-4A16-A5C4-A82D76E3311B}" destId="{22E2D3A8-3613-411F-B7BD-0E735AC5B76E}" srcOrd="1" destOrd="0" presId="urn:microsoft.com/office/officeart/2005/8/layout/list1"/>
    <dgm:cxn modelId="{767C689E-C390-4D5B-AA1F-11F02B814497}" type="presParOf" srcId="{A0CD2E1B-8361-48B3-A065-42BE345CB788}" destId="{EBD906D9-2BBF-458A-8BAF-CA4CE601FE41}" srcOrd="1" destOrd="0" presId="urn:microsoft.com/office/officeart/2005/8/layout/list1"/>
    <dgm:cxn modelId="{7B827C1C-28C7-411B-BEA7-437BB938516A}" type="presParOf" srcId="{A0CD2E1B-8361-48B3-A065-42BE345CB788}" destId="{76599549-E2DC-43CB-97E7-B08BCCA1CB94}" srcOrd="2" destOrd="0" presId="urn:microsoft.com/office/officeart/2005/8/layout/list1"/>
    <dgm:cxn modelId="{AD5ED707-1893-4814-8F7B-A66AD748A9DF}" type="presParOf" srcId="{A0CD2E1B-8361-48B3-A065-42BE345CB788}" destId="{B7B5CBC5-16B8-4C4D-A4CC-A46CFAEB3E64}" srcOrd="3" destOrd="0" presId="urn:microsoft.com/office/officeart/2005/8/layout/list1"/>
    <dgm:cxn modelId="{4FF86699-3C32-4E60-AAFF-2ED131B56FFF}" type="presParOf" srcId="{A0CD2E1B-8361-48B3-A065-42BE345CB788}" destId="{5DF5D2B2-D396-47E7-89A2-B25DABE9ACBF}" srcOrd="4" destOrd="0" presId="urn:microsoft.com/office/officeart/2005/8/layout/list1"/>
    <dgm:cxn modelId="{EA4BF787-73A7-416F-9195-941027740DDD}" type="presParOf" srcId="{5DF5D2B2-D396-47E7-89A2-B25DABE9ACBF}" destId="{0FE4950B-A9BB-4C3C-8B7F-6AE54A124DF7}" srcOrd="0" destOrd="0" presId="urn:microsoft.com/office/officeart/2005/8/layout/list1"/>
    <dgm:cxn modelId="{929D36B0-834C-42F1-BEB7-CB3C25655B20}" type="presParOf" srcId="{5DF5D2B2-D396-47E7-89A2-B25DABE9ACBF}" destId="{38112C02-3033-4B83-826E-74BEB0CC63C4}" srcOrd="1" destOrd="0" presId="urn:microsoft.com/office/officeart/2005/8/layout/list1"/>
    <dgm:cxn modelId="{F0E4F26E-D7EE-481B-9049-A043EFAB5E6B}" type="presParOf" srcId="{A0CD2E1B-8361-48B3-A065-42BE345CB788}" destId="{539FC681-9D36-4D27-A4A9-55AFB67D9E68}" srcOrd="5" destOrd="0" presId="urn:microsoft.com/office/officeart/2005/8/layout/list1"/>
    <dgm:cxn modelId="{114268EC-D3AF-47D6-95A0-CAD01D1ED043}" type="presParOf" srcId="{A0CD2E1B-8361-48B3-A065-42BE345CB788}" destId="{DEED355A-9133-4C7D-930B-BDB8EED53023}" srcOrd="6" destOrd="0" presId="urn:microsoft.com/office/officeart/2005/8/layout/list1"/>
    <dgm:cxn modelId="{CC35F161-043E-4CC3-A06A-309AB10E11B6}" type="presParOf" srcId="{A0CD2E1B-8361-48B3-A065-42BE345CB788}" destId="{76EC64D7-90F5-4A0C-B667-9A186CFEB798}" srcOrd="7" destOrd="0" presId="urn:microsoft.com/office/officeart/2005/8/layout/list1"/>
    <dgm:cxn modelId="{9EE1F355-D635-48D6-BCEF-CDD414991321}" type="presParOf" srcId="{A0CD2E1B-8361-48B3-A065-42BE345CB788}" destId="{AF47D01A-E77E-4B03-88F6-F89BD416227F}" srcOrd="8" destOrd="0" presId="urn:microsoft.com/office/officeart/2005/8/layout/list1"/>
    <dgm:cxn modelId="{E4056983-D3A3-47DB-9D6B-ADBAF5212C58}" type="presParOf" srcId="{AF47D01A-E77E-4B03-88F6-F89BD416227F}" destId="{41E90282-43FB-4971-8D80-7A2FD160FD5D}" srcOrd="0" destOrd="0" presId="urn:microsoft.com/office/officeart/2005/8/layout/list1"/>
    <dgm:cxn modelId="{ABE96835-C07D-42B3-B056-DDCF652FDEEF}" type="presParOf" srcId="{AF47D01A-E77E-4B03-88F6-F89BD416227F}" destId="{0DF7B690-E760-4A5D-A295-7B850C00318B}" srcOrd="1" destOrd="0" presId="urn:microsoft.com/office/officeart/2005/8/layout/list1"/>
    <dgm:cxn modelId="{44F34261-20EA-4DE3-822E-EACC55F02F46}" type="presParOf" srcId="{A0CD2E1B-8361-48B3-A065-42BE345CB788}" destId="{77044AB0-AA9F-4E4E-B897-8892611A2D96}" srcOrd="9" destOrd="0" presId="urn:microsoft.com/office/officeart/2005/8/layout/list1"/>
    <dgm:cxn modelId="{D91E017F-93E4-4097-8621-E8D8087F344B}" type="presParOf" srcId="{A0CD2E1B-8361-48B3-A065-42BE345CB788}" destId="{65E030E9-DCDA-4A1B-BEAF-58E70F747EF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C02CCB-C979-48A0-8146-4C42B41A5FE1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ABF7A38-175C-4B6C-9F4A-804556011E7B}">
      <dgm:prSet custT="1"/>
      <dgm:spPr/>
      <dgm:t>
        <a:bodyPr/>
        <a:lstStyle/>
        <a:p>
          <a:r>
            <a:rPr lang="en-US" sz="1200" b="0" i="0" baseline="0" dirty="0"/>
            <a:t>To scrape metrics, you need to add configuration to the Prometheus config file</a:t>
          </a:r>
          <a:endParaRPr lang="en-US" sz="1200" dirty="0"/>
        </a:p>
      </dgm:t>
    </dgm:pt>
    <dgm:pt modelId="{2C7ECCF0-EAB9-4E98-95D9-E91F68C65A3C}" type="parTrans" cxnId="{FF22EA66-11E0-4EE8-9A7F-05B78CE87DDD}">
      <dgm:prSet/>
      <dgm:spPr/>
      <dgm:t>
        <a:bodyPr/>
        <a:lstStyle/>
        <a:p>
          <a:endParaRPr lang="en-US" sz="2000"/>
        </a:p>
      </dgm:t>
    </dgm:pt>
    <dgm:pt modelId="{3DEBD152-EFBC-4DCF-8B37-0E5908627A7F}" type="sibTrans" cxnId="{FF22EA66-11E0-4EE8-9A7F-05B78CE87DDD}">
      <dgm:prSet/>
      <dgm:spPr/>
      <dgm:t>
        <a:bodyPr/>
        <a:lstStyle/>
        <a:p>
          <a:endParaRPr lang="en-US" sz="2000"/>
        </a:p>
      </dgm:t>
    </dgm:pt>
    <dgm:pt modelId="{8177B174-8DFB-4E56-A311-6FBDC19FE75A}">
      <dgm:prSet custT="1"/>
      <dgm:spPr/>
      <dgm:t>
        <a:bodyPr/>
        <a:lstStyle/>
        <a:p>
          <a:r>
            <a:rPr lang="en-US" sz="1200" b="0" i="0" baseline="0" dirty="0"/>
            <a:t>For example, to scrape metrics from prometheus itself, the following code block is added by default</a:t>
          </a:r>
        </a:p>
      </dgm:t>
    </dgm:pt>
    <dgm:pt modelId="{12E5CF52-6717-4A1E-A07F-C4B7DF74B847}" type="parTrans" cxnId="{EBAB98AC-B03C-4493-AC33-2FB5736DDA82}">
      <dgm:prSet/>
      <dgm:spPr/>
      <dgm:t>
        <a:bodyPr/>
        <a:lstStyle/>
        <a:p>
          <a:endParaRPr lang="en-US"/>
        </a:p>
      </dgm:t>
    </dgm:pt>
    <dgm:pt modelId="{6335CAE8-2740-45DD-A05B-7E3E4206037D}" type="sibTrans" cxnId="{EBAB98AC-B03C-4493-AC33-2FB5736DDA82}">
      <dgm:prSet/>
      <dgm:spPr/>
      <dgm:t>
        <a:bodyPr/>
        <a:lstStyle/>
        <a:p>
          <a:endParaRPr lang="en-US"/>
        </a:p>
      </dgm:t>
    </dgm:pt>
    <dgm:pt modelId="{A0CD2E1B-8361-48B3-A065-42BE345CB788}" type="pres">
      <dgm:prSet presAssocID="{66C02CCB-C979-48A0-8146-4C42B41A5FE1}" presName="linear" presStyleCnt="0">
        <dgm:presLayoutVars>
          <dgm:dir/>
          <dgm:animLvl val="lvl"/>
          <dgm:resizeHandles val="exact"/>
        </dgm:presLayoutVars>
      </dgm:prSet>
      <dgm:spPr/>
    </dgm:pt>
    <dgm:pt modelId="{F670FE4C-A479-4A16-A5C4-A82D76E3311B}" type="pres">
      <dgm:prSet presAssocID="{9ABF7A38-175C-4B6C-9F4A-804556011E7B}" presName="parentLin" presStyleCnt="0"/>
      <dgm:spPr/>
    </dgm:pt>
    <dgm:pt modelId="{DFED08FA-987B-4DEB-8968-77E265E24E32}" type="pres">
      <dgm:prSet presAssocID="{9ABF7A38-175C-4B6C-9F4A-804556011E7B}" presName="parentLeftMargin" presStyleLbl="node1" presStyleIdx="0" presStyleCnt="2"/>
      <dgm:spPr/>
    </dgm:pt>
    <dgm:pt modelId="{22E2D3A8-3613-411F-B7BD-0E735AC5B76E}" type="pres">
      <dgm:prSet presAssocID="{9ABF7A38-175C-4B6C-9F4A-804556011E7B}" presName="parentText" presStyleLbl="node1" presStyleIdx="0" presStyleCnt="2" custScaleX="131300">
        <dgm:presLayoutVars>
          <dgm:chMax val="0"/>
          <dgm:bulletEnabled val="1"/>
        </dgm:presLayoutVars>
      </dgm:prSet>
      <dgm:spPr/>
    </dgm:pt>
    <dgm:pt modelId="{EBD906D9-2BBF-458A-8BAF-CA4CE601FE41}" type="pres">
      <dgm:prSet presAssocID="{9ABF7A38-175C-4B6C-9F4A-804556011E7B}" presName="negativeSpace" presStyleCnt="0"/>
      <dgm:spPr/>
    </dgm:pt>
    <dgm:pt modelId="{76599549-E2DC-43CB-97E7-B08BCCA1CB94}" type="pres">
      <dgm:prSet presAssocID="{9ABF7A38-175C-4B6C-9F4A-804556011E7B}" presName="childText" presStyleLbl="conFgAcc1" presStyleIdx="0" presStyleCnt="2">
        <dgm:presLayoutVars>
          <dgm:bulletEnabled val="1"/>
        </dgm:presLayoutVars>
      </dgm:prSet>
      <dgm:spPr/>
    </dgm:pt>
    <dgm:pt modelId="{B7B5CBC5-16B8-4C4D-A4CC-A46CFAEB3E64}" type="pres">
      <dgm:prSet presAssocID="{3DEBD152-EFBC-4DCF-8B37-0E5908627A7F}" presName="spaceBetweenRectangles" presStyleCnt="0"/>
      <dgm:spPr/>
    </dgm:pt>
    <dgm:pt modelId="{099A766C-AEC9-48FB-8EAF-12EAC760E06B}" type="pres">
      <dgm:prSet presAssocID="{8177B174-8DFB-4E56-A311-6FBDC19FE75A}" presName="parentLin" presStyleCnt="0"/>
      <dgm:spPr/>
    </dgm:pt>
    <dgm:pt modelId="{DB795D71-B45D-4700-B368-1D97ADACE944}" type="pres">
      <dgm:prSet presAssocID="{8177B174-8DFB-4E56-A311-6FBDC19FE75A}" presName="parentLeftMargin" presStyleLbl="node1" presStyleIdx="0" presStyleCnt="2"/>
      <dgm:spPr/>
    </dgm:pt>
    <dgm:pt modelId="{BCC3F0DA-8444-4794-9EAA-471175306B04}" type="pres">
      <dgm:prSet presAssocID="{8177B174-8DFB-4E56-A311-6FBDC19FE75A}" presName="parentText" presStyleLbl="node1" presStyleIdx="1" presStyleCnt="2" custScaleX="131300">
        <dgm:presLayoutVars>
          <dgm:chMax val="0"/>
          <dgm:bulletEnabled val="1"/>
        </dgm:presLayoutVars>
      </dgm:prSet>
      <dgm:spPr/>
    </dgm:pt>
    <dgm:pt modelId="{E8D261DB-9AE6-4025-921E-732D477D265F}" type="pres">
      <dgm:prSet presAssocID="{8177B174-8DFB-4E56-A311-6FBDC19FE75A}" presName="negativeSpace" presStyleCnt="0"/>
      <dgm:spPr/>
    </dgm:pt>
    <dgm:pt modelId="{2C0B185D-351E-49D4-A2D2-9C8483E3EC91}" type="pres">
      <dgm:prSet presAssocID="{8177B174-8DFB-4E56-A311-6FBDC19FE7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AC6F819-A09F-4F8D-9F2D-942159A465E6}" type="presOf" srcId="{9ABF7A38-175C-4B6C-9F4A-804556011E7B}" destId="{22E2D3A8-3613-411F-B7BD-0E735AC5B76E}" srcOrd="1" destOrd="0" presId="urn:microsoft.com/office/officeart/2005/8/layout/list1"/>
    <dgm:cxn modelId="{024B7C33-A683-4DA1-A285-22837CD5602B}" type="presOf" srcId="{8177B174-8DFB-4E56-A311-6FBDC19FE75A}" destId="{BCC3F0DA-8444-4794-9EAA-471175306B04}" srcOrd="1" destOrd="0" presId="urn:microsoft.com/office/officeart/2005/8/layout/list1"/>
    <dgm:cxn modelId="{F23B265B-90EE-458D-B578-2BAB4D7D0BAC}" type="presOf" srcId="{8177B174-8DFB-4E56-A311-6FBDC19FE75A}" destId="{DB795D71-B45D-4700-B368-1D97ADACE944}" srcOrd="0" destOrd="0" presId="urn:microsoft.com/office/officeart/2005/8/layout/list1"/>
    <dgm:cxn modelId="{FF22EA66-11E0-4EE8-9A7F-05B78CE87DDD}" srcId="{66C02CCB-C979-48A0-8146-4C42B41A5FE1}" destId="{9ABF7A38-175C-4B6C-9F4A-804556011E7B}" srcOrd="0" destOrd="0" parTransId="{2C7ECCF0-EAB9-4E98-95D9-E91F68C65A3C}" sibTransId="{3DEBD152-EFBC-4DCF-8B37-0E5908627A7F}"/>
    <dgm:cxn modelId="{9D35EC58-0A7C-40A3-BF94-3EBFDF3C6FEA}" type="presOf" srcId="{9ABF7A38-175C-4B6C-9F4A-804556011E7B}" destId="{DFED08FA-987B-4DEB-8968-77E265E24E32}" srcOrd="0" destOrd="0" presId="urn:microsoft.com/office/officeart/2005/8/layout/list1"/>
    <dgm:cxn modelId="{EBAB98AC-B03C-4493-AC33-2FB5736DDA82}" srcId="{66C02CCB-C979-48A0-8146-4C42B41A5FE1}" destId="{8177B174-8DFB-4E56-A311-6FBDC19FE75A}" srcOrd="1" destOrd="0" parTransId="{12E5CF52-6717-4A1E-A07F-C4B7DF74B847}" sibTransId="{6335CAE8-2740-45DD-A05B-7E3E4206037D}"/>
    <dgm:cxn modelId="{140BEDC0-0333-4A18-8EC8-8938CC680EE8}" type="presOf" srcId="{66C02CCB-C979-48A0-8146-4C42B41A5FE1}" destId="{A0CD2E1B-8361-48B3-A065-42BE345CB788}" srcOrd="0" destOrd="0" presId="urn:microsoft.com/office/officeart/2005/8/layout/list1"/>
    <dgm:cxn modelId="{18C13440-2391-4375-8CD1-56F5A4383771}" type="presParOf" srcId="{A0CD2E1B-8361-48B3-A065-42BE345CB788}" destId="{F670FE4C-A479-4A16-A5C4-A82D76E3311B}" srcOrd="0" destOrd="0" presId="urn:microsoft.com/office/officeart/2005/8/layout/list1"/>
    <dgm:cxn modelId="{731DFFD6-CB65-428E-BB8E-6C1AC012BB09}" type="presParOf" srcId="{F670FE4C-A479-4A16-A5C4-A82D76E3311B}" destId="{DFED08FA-987B-4DEB-8968-77E265E24E32}" srcOrd="0" destOrd="0" presId="urn:microsoft.com/office/officeart/2005/8/layout/list1"/>
    <dgm:cxn modelId="{F223E37C-1C72-475A-8384-C57D82EA5881}" type="presParOf" srcId="{F670FE4C-A479-4A16-A5C4-A82D76E3311B}" destId="{22E2D3A8-3613-411F-B7BD-0E735AC5B76E}" srcOrd="1" destOrd="0" presId="urn:microsoft.com/office/officeart/2005/8/layout/list1"/>
    <dgm:cxn modelId="{767C689E-C390-4D5B-AA1F-11F02B814497}" type="presParOf" srcId="{A0CD2E1B-8361-48B3-A065-42BE345CB788}" destId="{EBD906D9-2BBF-458A-8BAF-CA4CE601FE41}" srcOrd="1" destOrd="0" presId="urn:microsoft.com/office/officeart/2005/8/layout/list1"/>
    <dgm:cxn modelId="{7B827C1C-28C7-411B-BEA7-437BB938516A}" type="presParOf" srcId="{A0CD2E1B-8361-48B3-A065-42BE345CB788}" destId="{76599549-E2DC-43CB-97E7-B08BCCA1CB94}" srcOrd="2" destOrd="0" presId="urn:microsoft.com/office/officeart/2005/8/layout/list1"/>
    <dgm:cxn modelId="{AD5ED707-1893-4814-8F7B-A66AD748A9DF}" type="presParOf" srcId="{A0CD2E1B-8361-48B3-A065-42BE345CB788}" destId="{B7B5CBC5-16B8-4C4D-A4CC-A46CFAEB3E64}" srcOrd="3" destOrd="0" presId="urn:microsoft.com/office/officeart/2005/8/layout/list1"/>
    <dgm:cxn modelId="{A60BB4A1-128F-4C00-9C78-7D7D8F8FE44D}" type="presParOf" srcId="{A0CD2E1B-8361-48B3-A065-42BE345CB788}" destId="{099A766C-AEC9-48FB-8EAF-12EAC760E06B}" srcOrd="4" destOrd="0" presId="urn:microsoft.com/office/officeart/2005/8/layout/list1"/>
    <dgm:cxn modelId="{7E769D80-0E1C-476D-876E-24D650909505}" type="presParOf" srcId="{099A766C-AEC9-48FB-8EAF-12EAC760E06B}" destId="{DB795D71-B45D-4700-B368-1D97ADACE944}" srcOrd="0" destOrd="0" presId="urn:microsoft.com/office/officeart/2005/8/layout/list1"/>
    <dgm:cxn modelId="{5F5F5189-5F9F-4FFC-B51F-2BC7A585D635}" type="presParOf" srcId="{099A766C-AEC9-48FB-8EAF-12EAC760E06B}" destId="{BCC3F0DA-8444-4794-9EAA-471175306B04}" srcOrd="1" destOrd="0" presId="urn:microsoft.com/office/officeart/2005/8/layout/list1"/>
    <dgm:cxn modelId="{AFAB57A7-A8CA-47D1-B9CE-5BA08F69917E}" type="presParOf" srcId="{A0CD2E1B-8361-48B3-A065-42BE345CB788}" destId="{E8D261DB-9AE6-4025-921E-732D477D265F}" srcOrd="5" destOrd="0" presId="urn:microsoft.com/office/officeart/2005/8/layout/list1"/>
    <dgm:cxn modelId="{F850CBE5-A662-4813-AD04-0846724B3503}" type="presParOf" srcId="{A0CD2E1B-8361-48B3-A065-42BE345CB788}" destId="{2C0B185D-351E-49D4-A2D2-9C8483E3EC9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766F03-C6F4-4D80-82D1-8D71A201ABAC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00A3F8E-58DD-403A-B208-A42C5E372B54}">
      <dgm:prSet/>
      <dgm:spPr/>
      <dgm:t>
        <a:bodyPr/>
        <a:lstStyle/>
        <a:p>
          <a:r>
            <a:rPr lang="en-US" b="0" i="0" baseline="0" dirty="0"/>
            <a:t>Build for exporting </a:t>
          </a:r>
          <a:r>
            <a:rPr lang="en-US" b="0" i="0" baseline="0" dirty="0" err="1"/>
            <a:t>prometheus</a:t>
          </a:r>
          <a:r>
            <a:rPr lang="en-US" b="0" i="0" baseline="0" dirty="0"/>
            <a:t> metrics from existing third-party metrics</a:t>
          </a:r>
          <a:endParaRPr lang="en-US" dirty="0"/>
        </a:p>
      </dgm:t>
    </dgm:pt>
    <dgm:pt modelId="{929B0AB1-0CE2-44A4-B940-50D1AF45ADAD}" type="parTrans" cxnId="{E4FA4EB1-91B5-4961-8E70-CF3EBF84C447}">
      <dgm:prSet/>
      <dgm:spPr/>
      <dgm:t>
        <a:bodyPr/>
        <a:lstStyle/>
        <a:p>
          <a:endParaRPr lang="en-US"/>
        </a:p>
      </dgm:t>
    </dgm:pt>
    <dgm:pt modelId="{67814A9D-5D2E-41EF-965D-B31E0A8BEA0A}" type="sibTrans" cxnId="{E4FA4EB1-91B5-4961-8E70-CF3EBF84C447}">
      <dgm:prSet/>
      <dgm:spPr/>
      <dgm:t>
        <a:bodyPr/>
        <a:lstStyle/>
        <a:p>
          <a:endParaRPr lang="en-US"/>
        </a:p>
      </dgm:t>
    </dgm:pt>
    <dgm:pt modelId="{215FB35C-5075-4959-82C6-E0FF2AD50F2B}">
      <dgm:prSet/>
      <dgm:spPr/>
      <dgm:t>
        <a:bodyPr/>
        <a:lstStyle/>
        <a:p>
          <a:r>
            <a:rPr lang="en-US" b="0" i="0" baseline="0" dirty="0"/>
            <a:t>Examples: </a:t>
          </a:r>
          <a:endParaRPr lang="en-US" dirty="0"/>
        </a:p>
      </dgm:t>
    </dgm:pt>
    <dgm:pt modelId="{C5305BE7-106A-4172-A713-DEDDEC779F17}" type="parTrans" cxnId="{A256B08F-7724-4881-A88A-AB30A1AF537B}">
      <dgm:prSet/>
      <dgm:spPr/>
      <dgm:t>
        <a:bodyPr/>
        <a:lstStyle/>
        <a:p>
          <a:endParaRPr lang="en-US"/>
        </a:p>
      </dgm:t>
    </dgm:pt>
    <dgm:pt modelId="{6A9F5D1D-C5EF-4C11-ACE2-DEB7FC899C87}" type="sibTrans" cxnId="{A256B08F-7724-4881-A88A-AB30A1AF537B}">
      <dgm:prSet/>
      <dgm:spPr/>
      <dgm:t>
        <a:bodyPr/>
        <a:lstStyle/>
        <a:p>
          <a:endParaRPr lang="en-US"/>
        </a:p>
      </dgm:t>
    </dgm:pt>
    <dgm:pt modelId="{3E679DB2-6216-4842-9521-7CE02D3F4DA6}">
      <dgm:prSet/>
      <dgm:spPr/>
      <dgm:t>
        <a:bodyPr/>
        <a:lstStyle/>
        <a:p>
          <a:r>
            <a:rPr lang="en-US" b="0" i="0" baseline="0" dirty="0"/>
            <a:t>MySQL server exporter </a:t>
          </a:r>
          <a:endParaRPr lang="en-US" dirty="0"/>
        </a:p>
      </dgm:t>
    </dgm:pt>
    <dgm:pt modelId="{04EC852D-4F42-4A29-851F-5AD1C268ECE4}" type="parTrans" cxnId="{1781C445-7A27-4CA4-B24E-361E06D5D6A4}">
      <dgm:prSet/>
      <dgm:spPr/>
      <dgm:t>
        <a:bodyPr/>
        <a:lstStyle/>
        <a:p>
          <a:endParaRPr lang="en-US"/>
        </a:p>
      </dgm:t>
    </dgm:pt>
    <dgm:pt modelId="{B97871A9-4325-42B3-8455-0097CA874577}" type="sibTrans" cxnId="{1781C445-7A27-4CA4-B24E-361E06D5D6A4}">
      <dgm:prSet/>
      <dgm:spPr/>
      <dgm:t>
        <a:bodyPr/>
        <a:lstStyle/>
        <a:p>
          <a:endParaRPr lang="en-US"/>
        </a:p>
      </dgm:t>
    </dgm:pt>
    <dgm:pt modelId="{BA61B8D4-997F-4E8B-A629-D1A5DFDB6274}">
      <dgm:prSet/>
      <dgm:spPr/>
      <dgm:t>
        <a:bodyPr/>
        <a:lstStyle/>
        <a:p>
          <a:r>
            <a:rPr lang="en-US" b="0" i="0" baseline="0" dirty="0"/>
            <a:t>Memcached exporter </a:t>
          </a:r>
          <a:endParaRPr lang="en-US" dirty="0"/>
        </a:p>
      </dgm:t>
    </dgm:pt>
    <dgm:pt modelId="{C6AEE964-636B-4E56-926B-92067FAADED5}" type="parTrans" cxnId="{DE5123ED-3A38-4DBB-AC50-9B2FFC5EE48C}">
      <dgm:prSet/>
      <dgm:spPr/>
      <dgm:t>
        <a:bodyPr/>
        <a:lstStyle/>
        <a:p>
          <a:endParaRPr lang="en-US"/>
        </a:p>
      </dgm:t>
    </dgm:pt>
    <dgm:pt modelId="{244969D6-DE56-4218-89D6-D2DA8E7A1196}" type="sibTrans" cxnId="{DE5123ED-3A38-4DBB-AC50-9B2FFC5EE48C}">
      <dgm:prSet/>
      <dgm:spPr/>
      <dgm:t>
        <a:bodyPr/>
        <a:lstStyle/>
        <a:p>
          <a:endParaRPr lang="en-US"/>
        </a:p>
      </dgm:t>
    </dgm:pt>
    <dgm:pt modelId="{99C20F08-1E96-43DD-9815-784D1ED5B63D}">
      <dgm:prSet/>
      <dgm:spPr/>
      <dgm:t>
        <a:bodyPr/>
        <a:lstStyle/>
        <a:p>
          <a:r>
            <a:rPr lang="en-US" b="0" i="0" baseline="0" dirty="0"/>
            <a:t>Consul exporter </a:t>
          </a:r>
          <a:endParaRPr lang="en-US" dirty="0"/>
        </a:p>
      </dgm:t>
    </dgm:pt>
    <dgm:pt modelId="{2ED6E115-3702-4B22-8027-D313336A939F}" type="parTrans" cxnId="{9F71CF09-04D1-45A0-9518-7EFFCFFB881E}">
      <dgm:prSet/>
      <dgm:spPr/>
      <dgm:t>
        <a:bodyPr/>
        <a:lstStyle/>
        <a:p>
          <a:endParaRPr lang="en-US"/>
        </a:p>
      </dgm:t>
    </dgm:pt>
    <dgm:pt modelId="{94566961-F024-49FF-B73A-F52928BC6E42}" type="sibTrans" cxnId="{9F71CF09-04D1-45A0-9518-7EFFCFFB881E}">
      <dgm:prSet/>
      <dgm:spPr/>
      <dgm:t>
        <a:bodyPr/>
        <a:lstStyle/>
        <a:p>
          <a:endParaRPr lang="en-US"/>
        </a:p>
      </dgm:t>
    </dgm:pt>
    <dgm:pt modelId="{FBE66158-D8A2-4CC7-A3D7-6868A3BCA32B}">
      <dgm:prSet/>
      <dgm:spPr/>
      <dgm:t>
        <a:bodyPr/>
        <a:lstStyle/>
        <a:p>
          <a:r>
            <a:rPr lang="en-US" b="0" i="0" baseline="0" dirty="0"/>
            <a:t>Node/system metrics exporter </a:t>
          </a:r>
          <a:endParaRPr lang="en-US" dirty="0"/>
        </a:p>
      </dgm:t>
    </dgm:pt>
    <dgm:pt modelId="{954B766A-1E7D-446B-9461-F725C8024997}" type="parTrans" cxnId="{EFF9BDF3-EC98-44EC-9688-9BEA7BB26426}">
      <dgm:prSet/>
      <dgm:spPr/>
      <dgm:t>
        <a:bodyPr/>
        <a:lstStyle/>
        <a:p>
          <a:endParaRPr lang="en-US"/>
        </a:p>
      </dgm:t>
    </dgm:pt>
    <dgm:pt modelId="{D848BB7E-FAE2-4C01-A470-207DCEA99563}" type="sibTrans" cxnId="{EFF9BDF3-EC98-44EC-9688-9BEA7BB26426}">
      <dgm:prSet/>
      <dgm:spPr/>
      <dgm:t>
        <a:bodyPr/>
        <a:lstStyle/>
        <a:p>
          <a:endParaRPr lang="en-US"/>
        </a:p>
      </dgm:t>
    </dgm:pt>
    <dgm:pt modelId="{FA70AD1C-7AD9-4305-B8E5-2D3C84010C43}">
      <dgm:prSet/>
      <dgm:spPr/>
      <dgm:t>
        <a:bodyPr/>
        <a:lstStyle/>
        <a:p>
          <a:r>
            <a:rPr lang="en-US" b="0" i="0" baseline="0" dirty="0"/>
            <a:t>MongoDB Redis Many more….  </a:t>
          </a:r>
          <a:endParaRPr lang="en-US" dirty="0"/>
        </a:p>
      </dgm:t>
    </dgm:pt>
    <dgm:pt modelId="{42B7F8B5-2A09-4816-87F6-EF44D6551650}" type="parTrans" cxnId="{C44B1580-3438-4248-8C82-26D48E386D85}">
      <dgm:prSet/>
      <dgm:spPr/>
      <dgm:t>
        <a:bodyPr/>
        <a:lstStyle/>
        <a:p>
          <a:endParaRPr lang="en-US"/>
        </a:p>
      </dgm:t>
    </dgm:pt>
    <dgm:pt modelId="{94145623-52A2-4654-AE17-44A8E6212A6F}" type="sibTrans" cxnId="{C44B1580-3438-4248-8C82-26D48E386D85}">
      <dgm:prSet/>
      <dgm:spPr/>
      <dgm:t>
        <a:bodyPr/>
        <a:lstStyle/>
        <a:p>
          <a:endParaRPr lang="en-US"/>
        </a:p>
      </dgm:t>
    </dgm:pt>
    <dgm:pt modelId="{85FC2968-934B-4255-876B-4D886A88CD12}">
      <dgm:prSet/>
      <dgm:spPr/>
      <dgm:t>
        <a:bodyPr/>
        <a:lstStyle/>
        <a:p>
          <a:r>
            <a:rPr lang="en-US" b="0" i="0" baseline="0" dirty="0"/>
            <a:t>Refer </a:t>
          </a:r>
          <a:r>
            <a:rPr lang="en-US" b="0" i="0" baseline="0" dirty="0">
              <a:hlinkClick xmlns:r="http://schemas.openxmlformats.org/officeDocument/2006/relationships" r:id="rId1"/>
            </a:rPr>
            <a:t>https://prometheus.io/docs/instrumenting/exporters/</a:t>
          </a:r>
          <a:r>
            <a:rPr lang="en-US" b="0" i="0" baseline="0" dirty="0"/>
            <a:t> for details </a:t>
          </a:r>
          <a:endParaRPr lang="en-US" dirty="0"/>
        </a:p>
      </dgm:t>
    </dgm:pt>
    <dgm:pt modelId="{0B7DC511-3A88-4927-8448-4AD01612896A}" type="parTrans" cxnId="{7046F08B-7997-489A-A16E-7E53B3D9C891}">
      <dgm:prSet/>
      <dgm:spPr/>
      <dgm:t>
        <a:bodyPr/>
        <a:lstStyle/>
        <a:p>
          <a:endParaRPr lang="en-US"/>
        </a:p>
      </dgm:t>
    </dgm:pt>
    <dgm:pt modelId="{6AB35073-E880-4AEF-8FBA-485484906B70}" type="sibTrans" cxnId="{7046F08B-7997-489A-A16E-7E53B3D9C891}">
      <dgm:prSet/>
      <dgm:spPr/>
      <dgm:t>
        <a:bodyPr/>
        <a:lstStyle/>
        <a:p>
          <a:endParaRPr lang="en-US"/>
        </a:p>
      </dgm:t>
    </dgm:pt>
    <dgm:pt modelId="{65179221-6E07-4320-93D3-0FCAC3C39A84}">
      <dgm:prSet/>
      <dgm:spPr/>
      <dgm:t>
        <a:bodyPr/>
        <a:lstStyle/>
        <a:p>
          <a:r>
            <a:rPr lang="en-US" b="0" i="0" baseline="0"/>
            <a:t>When </a:t>
          </a:r>
          <a:r>
            <a:rPr lang="en-US" b="0" i="0" baseline="0" dirty="0"/>
            <a:t>Prometheus is not able to pull metrics directly(Linux sys stats, </a:t>
          </a:r>
          <a:r>
            <a:rPr lang="en-US" b="0" i="0" baseline="0" dirty="0" err="1"/>
            <a:t>haproxy</a:t>
          </a:r>
          <a:r>
            <a:rPr lang="en-US" b="0" i="0" baseline="0" dirty="0"/>
            <a:t>, …)</a:t>
          </a:r>
          <a:endParaRPr lang="en-US" dirty="0"/>
        </a:p>
      </dgm:t>
    </dgm:pt>
    <dgm:pt modelId="{EDA79090-9C80-4BEA-9BCC-65A1E1074B86}" type="parTrans" cxnId="{D5700610-3C21-43D1-8688-32136B9DBFCD}">
      <dgm:prSet/>
      <dgm:spPr/>
      <dgm:t>
        <a:bodyPr/>
        <a:lstStyle/>
        <a:p>
          <a:endParaRPr lang="en-US"/>
        </a:p>
      </dgm:t>
    </dgm:pt>
    <dgm:pt modelId="{F4B98F0A-FC3A-4609-B015-3812DCCB7818}" type="sibTrans" cxnId="{D5700610-3C21-43D1-8688-32136B9DBFCD}">
      <dgm:prSet/>
      <dgm:spPr/>
      <dgm:t>
        <a:bodyPr/>
        <a:lstStyle/>
        <a:p>
          <a:endParaRPr lang="en-US"/>
        </a:p>
      </dgm:t>
    </dgm:pt>
    <dgm:pt modelId="{48FAC47C-9B20-46E1-B575-C18A4BDE438A}" type="pres">
      <dgm:prSet presAssocID="{32766F03-C6F4-4D80-82D1-8D71A201ABAC}" presName="linear" presStyleCnt="0">
        <dgm:presLayoutVars>
          <dgm:animLvl val="lvl"/>
          <dgm:resizeHandles val="exact"/>
        </dgm:presLayoutVars>
      </dgm:prSet>
      <dgm:spPr/>
    </dgm:pt>
    <dgm:pt modelId="{41F36A8C-A64E-4B29-8A43-8C5350F97685}" type="pres">
      <dgm:prSet presAssocID="{E00A3F8E-58DD-403A-B208-A42C5E372B54}" presName="parentText" presStyleLbl="node1" presStyleIdx="0" presStyleCnt="3" custScaleY="57436">
        <dgm:presLayoutVars>
          <dgm:chMax val="0"/>
          <dgm:bulletEnabled val="1"/>
        </dgm:presLayoutVars>
      </dgm:prSet>
      <dgm:spPr/>
    </dgm:pt>
    <dgm:pt modelId="{D970C6D5-99FC-4C8E-B88A-40B35A43A150}" type="pres">
      <dgm:prSet presAssocID="{67814A9D-5D2E-41EF-965D-B31E0A8BEA0A}" presName="spacer" presStyleCnt="0"/>
      <dgm:spPr/>
    </dgm:pt>
    <dgm:pt modelId="{91F68C83-3EF3-4A18-B3AC-18784D65A8FD}" type="pres">
      <dgm:prSet presAssocID="{65179221-6E07-4320-93D3-0FCAC3C39A84}" presName="parentText" presStyleLbl="node1" presStyleIdx="1" presStyleCnt="3" custScaleY="51723">
        <dgm:presLayoutVars>
          <dgm:chMax val="0"/>
          <dgm:bulletEnabled val="1"/>
        </dgm:presLayoutVars>
      </dgm:prSet>
      <dgm:spPr/>
    </dgm:pt>
    <dgm:pt modelId="{0C14D9E1-A812-430F-AA8D-91D6F4FE9B14}" type="pres">
      <dgm:prSet presAssocID="{65179221-6E07-4320-93D3-0FCAC3C39A84}" presName="childText" presStyleLbl="revTx" presStyleIdx="0" presStyleCnt="1">
        <dgm:presLayoutVars>
          <dgm:bulletEnabled val="1"/>
        </dgm:presLayoutVars>
      </dgm:prSet>
      <dgm:spPr/>
    </dgm:pt>
    <dgm:pt modelId="{00796DB5-FB29-42EA-A797-63F42A638866}" type="pres">
      <dgm:prSet presAssocID="{85FC2968-934B-4255-876B-4D886A88CD12}" presName="parentText" presStyleLbl="node1" presStyleIdx="2" presStyleCnt="3" custScaleY="46363" custLinFactNeighborX="123" custLinFactNeighborY="-18009">
        <dgm:presLayoutVars>
          <dgm:chMax val="0"/>
          <dgm:bulletEnabled val="1"/>
        </dgm:presLayoutVars>
      </dgm:prSet>
      <dgm:spPr/>
    </dgm:pt>
  </dgm:ptLst>
  <dgm:cxnLst>
    <dgm:cxn modelId="{3AB52600-BAFD-41B4-8D83-CAA26358A268}" type="presOf" srcId="{E00A3F8E-58DD-403A-B208-A42C5E372B54}" destId="{41F36A8C-A64E-4B29-8A43-8C5350F97685}" srcOrd="0" destOrd="0" presId="urn:microsoft.com/office/officeart/2005/8/layout/vList2"/>
    <dgm:cxn modelId="{9F71CF09-04D1-45A0-9518-7EFFCFFB881E}" srcId="{215FB35C-5075-4959-82C6-E0FF2AD50F2B}" destId="{99C20F08-1E96-43DD-9815-784D1ED5B63D}" srcOrd="2" destOrd="0" parTransId="{2ED6E115-3702-4B22-8027-D313336A939F}" sibTransId="{94566961-F024-49FF-B73A-F52928BC6E42}"/>
    <dgm:cxn modelId="{21EE8F0E-AEFB-4534-960C-4F9550B3F003}" type="presOf" srcId="{FA70AD1C-7AD9-4305-B8E5-2D3C84010C43}" destId="{0C14D9E1-A812-430F-AA8D-91D6F4FE9B14}" srcOrd="0" destOrd="5" presId="urn:microsoft.com/office/officeart/2005/8/layout/vList2"/>
    <dgm:cxn modelId="{D5700610-3C21-43D1-8688-32136B9DBFCD}" srcId="{32766F03-C6F4-4D80-82D1-8D71A201ABAC}" destId="{65179221-6E07-4320-93D3-0FCAC3C39A84}" srcOrd="1" destOrd="0" parTransId="{EDA79090-9C80-4BEA-9BCC-65A1E1074B86}" sibTransId="{F4B98F0A-FC3A-4609-B015-3812DCCB7818}"/>
    <dgm:cxn modelId="{EF84D212-1C54-4418-9567-F85DFD5BB84F}" type="presOf" srcId="{3E679DB2-6216-4842-9521-7CE02D3F4DA6}" destId="{0C14D9E1-A812-430F-AA8D-91D6F4FE9B14}" srcOrd="0" destOrd="1" presId="urn:microsoft.com/office/officeart/2005/8/layout/vList2"/>
    <dgm:cxn modelId="{1781C445-7A27-4CA4-B24E-361E06D5D6A4}" srcId="{215FB35C-5075-4959-82C6-E0FF2AD50F2B}" destId="{3E679DB2-6216-4842-9521-7CE02D3F4DA6}" srcOrd="0" destOrd="0" parTransId="{04EC852D-4F42-4A29-851F-5AD1C268ECE4}" sibTransId="{B97871A9-4325-42B3-8455-0097CA874577}"/>
    <dgm:cxn modelId="{C44B1580-3438-4248-8C82-26D48E386D85}" srcId="{215FB35C-5075-4959-82C6-E0FF2AD50F2B}" destId="{FA70AD1C-7AD9-4305-B8E5-2D3C84010C43}" srcOrd="4" destOrd="0" parTransId="{42B7F8B5-2A09-4816-87F6-EF44D6551650}" sibTransId="{94145623-52A2-4654-AE17-44A8E6212A6F}"/>
    <dgm:cxn modelId="{7046F08B-7997-489A-A16E-7E53B3D9C891}" srcId="{32766F03-C6F4-4D80-82D1-8D71A201ABAC}" destId="{85FC2968-934B-4255-876B-4D886A88CD12}" srcOrd="2" destOrd="0" parTransId="{0B7DC511-3A88-4927-8448-4AD01612896A}" sibTransId="{6AB35073-E880-4AEF-8FBA-485484906B70}"/>
    <dgm:cxn modelId="{A256B08F-7724-4881-A88A-AB30A1AF537B}" srcId="{65179221-6E07-4320-93D3-0FCAC3C39A84}" destId="{215FB35C-5075-4959-82C6-E0FF2AD50F2B}" srcOrd="0" destOrd="0" parTransId="{C5305BE7-106A-4172-A713-DEDDEC779F17}" sibTransId="{6A9F5D1D-C5EF-4C11-ACE2-DEB7FC899C87}"/>
    <dgm:cxn modelId="{250EE69F-BBAD-4D06-B903-E90050F05CBF}" type="presOf" srcId="{BA61B8D4-997F-4E8B-A629-D1A5DFDB6274}" destId="{0C14D9E1-A812-430F-AA8D-91D6F4FE9B14}" srcOrd="0" destOrd="2" presId="urn:microsoft.com/office/officeart/2005/8/layout/vList2"/>
    <dgm:cxn modelId="{E4FA4EB1-91B5-4961-8E70-CF3EBF84C447}" srcId="{32766F03-C6F4-4D80-82D1-8D71A201ABAC}" destId="{E00A3F8E-58DD-403A-B208-A42C5E372B54}" srcOrd="0" destOrd="0" parTransId="{929B0AB1-0CE2-44A4-B940-50D1AF45ADAD}" sibTransId="{67814A9D-5D2E-41EF-965D-B31E0A8BEA0A}"/>
    <dgm:cxn modelId="{680E84B4-05C0-450A-BB35-E5E8FBC034B1}" type="presOf" srcId="{65179221-6E07-4320-93D3-0FCAC3C39A84}" destId="{91F68C83-3EF3-4A18-B3AC-18784D65A8FD}" srcOrd="0" destOrd="0" presId="urn:microsoft.com/office/officeart/2005/8/layout/vList2"/>
    <dgm:cxn modelId="{BDB5DDBA-DB1F-4AE4-B6BA-C45D992E813E}" type="presOf" srcId="{99C20F08-1E96-43DD-9815-784D1ED5B63D}" destId="{0C14D9E1-A812-430F-AA8D-91D6F4FE9B14}" srcOrd="0" destOrd="3" presId="urn:microsoft.com/office/officeart/2005/8/layout/vList2"/>
    <dgm:cxn modelId="{C6B0FBC3-294D-4FBC-B193-583907E12FD4}" type="presOf" srcId="{32766F03-C6F4-4D80-82D1-8D71A201ABAC}" destId="{48FAC47C-9B20-46E1-B575-C18A4BDE438A}" srcOrd="0" destOrd="0" presId="urn:microsoft.com/office/officeart/2005/8/layout/vList2"/>
    <dgm:cxn modelId="{3BED50E8-63F6-4F00-B5FF-08A2A3B7BE3E}" type="presOf" srcId="{215FB35C-5075-4959-82C6-E0FF2AD50F2B}" destId="{0C14D9E1-A812-430F-AA8D-91D6F4FE9B14}" srcOrd="0" destOrd="0" presId="urn:microsoft.com/office/officeart/2005/8/layout/vList2"/>
    <dgm:cxn modelId="{BFCFBBE9-C300-4302-A0EB-BDCA7A5ADCCA}" type="presOf" srcId="{FBE66158-D8A2-4CC7-A3D7-6868A3BCA32B}" destId="{0C14D9E1-A812-430F-AA8D-91D6F4FE9B14}" srcOrd="0" destOrd="4" presId="urn:microsoft.com/office/officeart/2005/8/layout/vList2"/>
    <dgm:cxn modelId="{DE5123ED-3A38-4DBB-AC50-9B2FFC5EE48C}" srcId="{215FB35C-5075-4959-82C6-E0FF2AD50F2B}" destId="{BA61B8D4-997F-4E8B-A629-D1A5DFDB6274}" srcOrd="1" destOrd="0" parTransId="{C6AEE964-636B-4E56-926B-92067FAADED5}" sibTransId="{244969D6-DE56-4218-89D6-D2DA8E7A1196}"/>
    <dgm:cxn modelId="{EFF9BDF3-EC98-44EC-9688-9BEA7BB26426}" srcId="{215FB35C-5075-4959-82C6-E0FF2AD50F2B}" destId="{FBE66158-D8A2-4CC7-A3D7-6868A3BCA32B}" srcOrd="3" destOrd="0" parTransId="{954B766A-1E7D-446B-9461-F725C8024997}" sibTransId="{D848BB7E-FAE2-4C01-A470-207DCEA99563}"/>
    <dgm:cxn modelId="{80F8F4F9-E71A-498E-A1A1-B941D38E7773}" type="presOf" srcId="{85FC2968-934B-4255-876B-4D886A88CD12}" destId="{00796DB5-FB29-42EA-A797-63F42A638866}" srcOrd="0" destOrd="0" presId="urn:microsoft.com/office/officeart/2005/8/layout/vList2"/>
    <dgm:cxn modelId="{C1040DE9-B94E-425B-8705-ED7632E8A017}" type="presParOf" srcId="{48FAC47C-9B20-46E1-B575-C18A4BDE438A}" destId="{41F36A8C-A64E-4B29-8A43-8C5350F97685}" srcOrd="0" destOrd="0" presId="urn:microsoft.com/office/officeart/2005/8/layout/vList2"/>
    <dgm:cxn modelId="{BDC30639-6B2E-46AE-9253-15BCA4915EE2}" type="presParOf" srcId="{48FAC47C-9B20-46E1-B575-C18A4BDE438A}" destId="{D970C6D5-99FC-4C8E-B88A-40B35A43A150}" srcOrd="1" destOrd="0" presId="urn:microsoft.com/office/officeart/2005/8/layout/vList2"/>
    <dgm:cxn modelId="{934DADC0-5187-40E6-9ED9-D8A98959E9F9}" type="presParOf" srcId="{48FAC47C-9B20-46E1-B575-C18A4BDE438A}" destId="{91F68C83-3EF3-4A18-B3AC-18784D65A8FD}" srcOrd="2" destOrd="0" presId="urn:microsoft.com/office/officeart/2005/8/layout/vList2"/>
    <dgm:cxn modelId="{9F5E776E-A357-4FE8-86C7-057C1096898D}" type="presParOf" srcId="{48FAC47C-9B20-46E1-B575-C18A4BDE438A}" destId="{0C14D9E1-A812-430F-AA8D-91D6F4FE9B14}" srcOrd="3" destOrd="0" presId="urn:microsoft.com/office/officeart/2005/8/layout/vList2"/>
    <dgm:cxn modelId="{78C2CFE5-CB40-457A-8ACE-4F9AC3E01217}" type="presParOf" srcId="{48FAC47C-9B20-46E1-B575-C18A4BDE438A}" destId="{00796DB5-FB29-42EA-A797-63F42A6388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32A77B-DDF2-400E-9BF0-C0B10BC2C862}" type="doc">
      <dgm:prSet loTypeId="urn:microsoft.com/office/officeart/2005/8/layout/list1" loCatId="list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D9203A8-8CBF-4EE9-B3AE-34C3CA6885A9}">
      <dgm:prSet custT="1"/>
      <dgm:spPr/>
      <dgm:t>
        <a:bodyPr/>
        <a:lstStyle/>
        <a:p>
          <a:r>
            <a:rPr lang="en-US" sz="1200" b="0" i="0" baseline="0"/>
            <a:t>To monitor nodes, you need to install the node-exporter</a:t>
          </a:r>
          <a:endParaRPr lang="en-US" sz="1200" dirty="0"/>
        </a:p>
      </dgm:t>
    </dgm:pt>
    <dgm:pt modelId="{F4360D6C-E10D-4C03-9E0D-7055DAA6DF08}" type="parTrans" cxnId="{907C00F2-FA20-4F14-8CC7-EA1425888170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E07030FA-FC36-4860-9F1C-615B0CD49C1A}" type="sibTrans" cxnId="{907C00F2-FA20-4F14-8CC7-EA1425888170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86F28327-FC0F-4977-96E8-559CCEE39AF1}">
      <dgm:prSet custT="1"/>
      <dgm:spPr/>
      <dgm:t>
        <a:bodyPr/>
        <a:lstStyle/>
        <a:p>
          <a:r>
            <a:rPr lang="en-US" sz="1200" b="0" i="0" baseline="0"/>
            <a:t>The node exporter will expose machine metrics of Linux / *Nix machines</a:t>
          </a:r>
          <a:endParaRPr lang="en-US" sz="1200" dirty="0"/>
        </a:p>
      </dgm:t>
    </dgm:pt>
    <dgm:pt modelId="{83C67A54-C434-4C27-AB28-57F19411FEDD}" type="parTrans" cxnId="{576B19E1-187E-439A-922C-426F91807B00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7C3E146-80D0-4C2D-8EDD-AB4671EF1E1D}" type="sibTrans" cxnId="{576B19E1-187E-439A-922C-426F91807B00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B6EB63DD-1043-4FD0-92F2-B1119C9B3851}">
      <dgm:prSet custT="1"/>
      <dgm:spPr/>
      <dgm:t>
        <a:bodyPr/>
        <a:lstStyle/>
        <a:p>
          <a:r>
            <a:rPr lang="en-US" sz="1400" b="0" i="0" baseline="0" dirty="0"/>
            <a:t>For example: </a:t>
          </a:r>
          <a:r>
            <a:rPr lang="en-US" sz="1400" b="0" i="0" baseline="0" dirty="0" err="1"/>
            <a:t>cpu</a:t>
          </a:r>
          <a:r>
            <a:rPr lang="en-US" sz="1400" b="0" i="0" baseline="0" dirty="0"/>
            <a:t> usage, memory usage</a:t>
          </a:r>
          <a:endParaRPr lang="en-US" sz="1400" dirty="0"/>
        </a:p>
      </dgm:t>
    </dgm:pt>
    <dgm:pt modelId="{73AA4AF8-C88B-4A94-8C99-72D475A0E8B0}" type="parTrans" cxnId="{19979E72-81F9-4B58-8A3C-BDE039CCF85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B5B93E7E-8896-43B0-B513-660A779F23D7}" type="sibTrans" cxnId="{19979E72-81F9-4B58-8A3C-BDE039CCF85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BC9DB9FF-1855-488B-996A-57D39A6A8CF4}">
      <dgm:prSet custT="1"/>
      <dgm:spPr/>
      <dgm:t>
        <a:bodyPr/>
        <a:lstStyle/>
        <a:p>
          <a:r>
            <a:rPr lang="en-US" sz="1200" b="0" i="0" baseline="0"/>
            <a:t>The node exporter can be used to monitor machines, and later on, you can </a:t>
          </a:r>
          <a:r>
            <a:rPr lang="en-US" sz="1200" b="1" i="0" baseline="0"/>
            <a:t>create alerts based on these ingested metrics</a:t>
          </a:r>
          <a:endParaRPr lang="en-US" sz="1200" dirty="0"/>
        </a:p>
      </dgm:t>
    </dgm:pt>
    <dgm:pt modelId="{7EBDAED5-2FBD-4FCE-9ACF-8927E1D7FE4F}" type="parTrans" cxnId="{564433F5-CF11-48FB-80C0-C3007E2C443D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AD8A7B52-A730-4573-A11F-34F72A6ECD99}" type="sibTrans" cxnId="{564433F5-CF11-48FB-80C0-C3007E2C443D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CA9AE3B6-7673-4A6A-9B4E-FCC7400CB020}">
      <dgm:prSet custT="1"/>
      <dgm:spPr/>
      <dgm:t>
        <a:bodyPr/>
        <a:lstStyle/>
        <a:p>
          <a:r>
            <a:rPr lang="en-US" sz="1200" b="0" i="0" baseline="0"/>
            <a:t>For Windows, there’s a WMI exporter (see https://github.com/martinlindhe/ wmi_exporter) </a:t>
          </a:r>
          <a:endParaRPr lang="en-US" sz="1200" dirty="0"/>
        </a:p>
      </dgm:t>
    </dgm:pt>
    <dgm:pt modelId="{50CE354E-27E1-4507-A235-777F93830F14}" type="parTrans" cxnId="{46F34C82-7190-4953-889F-CEA2D1F3FF1E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62BB5EC-B0E0-4CBF-8FAB-70813AFED535}" type="sibTrans" cxnId="{46F34C82-7190-4953-889F-CEA2D1F3FF1E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067C432C-331A-403C-9AC2-21B39603AD84}">
      <dgm:prSet custT="1"/>
      <dgm:spPr/>
      <dgm:t>
        <a:bodyPr spcFirstLastPara="0" vert="horz" wrap="square" lIns="45720" tIns="45720" rIns="45720" bIns="45720" numCol="1" spcCol="1270" anchor="ctr" anchorCtr="0"/>
        <a:lstStyle/>
        <a:p>
          <a:r>
            <a:rPr lang="en-US" sz="1200" b="0" i="0" u="none" strike="noStrike" baseline="0">
              <a:latin typeface="AAAAAB+Helvetica-Light"/>
            </a:rPr>
            <a:t>We are already using one in </a:t>
          </a:r>
          <a:r>
            <a:rPr lang="en-US" sz="1200" b="0" i="1" u="none" strike="noStrike" baseline="0">
              <a:latin typeface="AAAAAJ+Helvetica-LightOblique"/>
            </a:rPr>
            <a:t>/etc/prometheus/prometheus.yml </a:t>
          </a:r>
          <a:endParaRPr lang="en-US" sz="1200" dirty="0"/>
        </a:p>
      </dgm:t>
    </dgm:pt>
    <dgm:pt modelId="{40CD2CA6-F98F-47F0-BD69-AB9735981FDE}" type="parTrans" cxnId="{24A9D352-B465-4C7C-A8D7-9E3CE9F22C0B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2648C28B-8918-43A3-8D88-6DD561D4D5F5}" type="sibTrans" cxnId="{24A9D352-B465-4C7C-A8D7-9E3CE9F22C0B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98E5EED2-6460-47F1-9CAB-0D2B394D0341}" type="pres">
      <dgm:prSet presAssocID="{E432A77B-DDF2-400E-9BF0-C0B10BC2C862}" presName="linear" presStyleCnt="0">
        <dgm:presLayoutVars>
          <dgm:dir/>
          <dgm:animLvl val="lvl"/>
          <dgm:resizeHandles val="exact"/>
        </dgm:presLayoutVars>
      </dgm:prSet>
      <dgm:spPr/>
    </dgm:pt>
    <dgm:pt modelId="{CB37AEF1-B4EA-4212-9540-F6EF60E47355}" type="pres">
      <dgm:prSet presAssocID="{FD9203A8-8CBF-4EE9-B3AE-34C3CA6885A9}" presName="parentLin" presStyleCnt="0"/>
      <dgm:spPr/>
    </dgm:pt>
    <dgm:pt modelId="{55209CA8-8D05-49E8-8710-81394FB784EC}" type="pres">
      <dgm:prSet presAssocID="{FD9203A8-8CBF-4EE9-B3AE-34C3CA6885A9}" presName="parentLeftMargin" presStyleLbl="node1" presStyleIdx="0" presStyleCnt="5"/>
      <dgm:spPr/>
    </dgm:pt>
    <dgm:pt modelId="{9F99CF40-02D7-41F7-AE5F-FCDEA23AB5A7}" type="pres">
      <dgm:prSet presAssocID="{FD9203A8-8CBF-4EE9-B3AE-34C3CA6885A9}" presName="parentText" presStyleLbl="node1" presStyleIdx="0" presStyleCnt="5" custScaleX="128060">
        <dgm:presLayoutVars>
          <dgm:chMax val="0"/>
          <dgm:bulletEnabled val="1"/>
        </dgm:presLayoutVars>
      </dgm:prSet>
      <dgm:spPr/>
    </dgm:pt>
    <dgm:pt modelId="{6BC39B78-8A69-4C01-BE7A-E2B466A15218}" type="pres">
      <dgm:prSet presAssocID="{FD9203A8-8CBF-4EE9-B3AE-34C3CA6885A9}" presName="negativeSpace" presStyleCnt="0"/>
      <dgm:spPr/>
    </dgm:pt>
    <dgm:pt modelId="{46BF3437-2E10-4866-BD0B-E7CC94CD74BB}" type="pres">
      <dgm:prSet presAssocID="{FD9203A8-8CBF-4EE9-B3AE-34C3CA6885A9}" presName="childText" presStyleLbl="conFgAcc1" presStyleIdx="0" presStyleCnt="5">
        <dgm:presLayoutVars>
          <dgm:bulletEnabled val="1"/>
        </dgm:presLayoutVars>
      </dgm:prSet>
      <dgm:spPr/>
    </dgm:pt>
    <dgm:pt modelId="{F166CA5C-4D3A-4082-9054-20AB5A2737F7}" type="pres">
      <dgm:prSet presAssocID="{E07030FA-FC36-4860-9F1C-615B0CD49C1A}" presName="spaceBetweenRectangles" presStyleCnt="0"/>
      <dgm:spPr/>
    </dgm:pt>
    <dgm:pt modelId="{7BC19310-4CBB-41C4-A30F-BFECB5CF5AB0}" type="pres">
      <dgm:prSet presAssocID="{86F28327-FC0F-4977-96E8-559CCEE39AF1}" presName="parentLin" presStyleCnt="0"/>
      <dgm:spPr/>
    </dgm:pt>
    <dgm:pt modelId="{F9F6175E-4E6F-4EF2-9F39-E6D8A8B469D2}" type="pres">
      <dgm:prSet presAssocID="{86F28327-FC0F-4977-96E8-559CCEE39AF1}" presName="parentLeftMargin" presStyleLbl="node1" presStyleIdx="0" presStyleCnt="5"/>
      <dgm:spPr/>
    </dgm:pt>
    <dgm:pt modelId="{2274EFA1-BDEE-4D94-A80D-75F250A361A5}" type="pres">
      <dgm:prSet presAssocID="{86F28327-FC0F-4977-96E8-559CCEE39AF1}" presName="parentText" presStyleLbl="node1" presStyleIdx="1" presStyleCnt="5" custScaleX="128060">
        <dgm:presLayoutVars>
          <dgm:chMax val="0"/>
          <dgm:bulletEnabled val="1"/>
        </dgm:presLayoutVars>
      </dgm:prSet>
      <dgm:spPr/>
    </dgm:pt>
    <dgm:pt modelId="{2BAE8FD3-7EA1-4C75-80B7-EDC33BB6E6C9}" type="pres">
      <dgm:prSet presAssocID="{86F28327-FC0F-4977-96E8-559CCEE39AF1}" presName="negativeSpace" presStyleCnt="0"/>
      <dgm:spPr/>
    </dgm:pt>
    <dgm:pt modelId="{087AEC12-CCEE-4B09-8889-39ED18F953E4}" type="pres">
      <dgm:prSet presAssocID="{86F28327-FC0F-4977-96E8-559CCEE39AF1}" presName="childText" presStyleLbl="conFgAcc1" presStyleIdx="1" presStyleCnt="5">
        <dgm:presLayoutVars>
          <dgm:bulletEnabled val="1"/>
        </dgm:presLayoutVars>
      </dgm:prSet>
      <dgm:spPr/>
    </dgm:pt>
    <dgm:pt modelId="{3CC39C24-D4FF-4167-9637-38E363C97001}" type="pres">
      <dgm:prSet presAssocID="{67C3E146-80D0-4C2D-8EDD-AB4671EF1E1D}" presName="spaceBetweenRectangles" presStyleCnt="0"/>
      <dgm:spPr/>
    </dgm:pt>
    <dgm:pt modelId="{4481BB72-0F04-429A-8362-12EF53871346}" type="pres">
      <dgm:prSet presAssocID="{BC9DB9FF-1855-488B-996A-57D39A6A8CF4}" presName="parentLin" presStyleCnt="0"/>
      <dgm:spPr/>
    </dgm:pt>
    <dgm:pt modelId="{5BB7C6FC-D110-4416-8B35-39770D4709A7}" type="pres">
      <dgm:prSet presAssocID="{BC9DB9FF-1855-488B-996A-57D39A6A8CF4}" presName="parentLeftMargin" presStyleLbl="node1" presStyleIdx="1" presStyleCnt="5"/>
      <dgm:spPr/>
    </dgm:pt>
    <dgm:pt modelId="{FFBBFFEB-4109-4FF8-89F6-849BFCEF4611}" type="pres">
      <dgm:prSet presAssocID="{BC9DB9FF-1855-488B-996A-57D39A6A8CF4}" presName="parentText" presStyleLbl="node1" presStyleIdx="2" presStyleCnt="5" custScaleX="128060">
        <dgm:presLayoutVars>
          <dgm:chMax val="0"/>
          <dgm:bulletEnabled val="1"/>
        </dgm:presLayoutVars>
      </dgm:prSet>
      <dgm:spPr/>
    </dgm:pt>
    <dgm:pt modelId="{8C1A1C68-9504-4E41-94C9-41FF9B593567}" type="pres">
      <dgm:prSet presAssocID="{BC9DB9FF-1855-488B-996A-57D39A6A8CF4}" presName="negativeSpace" presStyleCnt="0"/>
      <dgm:spPr/>
    </dgm:pt>
    <dgm:pt modelId="{45C604B5-BA02-413D-8ACF-784B95FA9ABC}" type="pres">
      <dgm:prSet presAssocID="{BC9DB9FF-1855-488B-996A-57D39A6A8CF4}" presName="childText" presStyleLbl="conFgAcc1" presStyleIdx="2" presStyleCnt="5">
        <dgm:presLayoutVars>
          <dgm:bulletEnabled val="1"/>
        </dgm:presLayoutVars>
      </dgm:prSet>
      <dgm:spPr/>
    </dgm:pt>
    <dgm:pt modelId="{654AF7DE-AB5B-4F5C-B098-914D13592E94}" type="pres">
      <dgm:prSet presAssocID="{AD8A7B52-A730-4573-A11F-34F72A6ECD99}" presName="spaceBetweenRectangles" presStyleCnt="0"/>
      <dgm:spPr/>
    </dgm:pt>
    <dgm:pt modelId="{8B348F72-05CA-47BB-B3FD-FCBB6B9408B5}" type="pres">
      <dgm:prSet presAssocID="{CA9AE3B6-7673-4A6A-9B4E-FCC7400CB020}" presName="parentLin" presStyleCnt="0"/>
      <dgm:spPr/>
    </dgm:pt>
    <dgm:pt modelId="{29AEE257-7111-4A4E-BFF2-F4A8153C0346}" type="pres">
      <dgm:prSet presAssocID="{CA9AE3B6-7673-4A6A-9B4E-FCC7400CB020}" presName="parentLeftMargin" presStyleLbl="node1" presStyleIdx="2" presStyleCnt="5"/>
      <dgm:spPr/>
    </dgm:pt>
    <dgm:pt modelId="{8052C6E3-E5F9-4AA1-9A41-D19258C3AD96}" type="pres">
      <dgm:prSet presAssocID="{CA9AE3B6-7673-4A6A-9B4E-FCC7400CB020}" presName="parentText" presStyleLbl="node1" presStyleIdx="3" presStyleCnt="5" custScaleX="128060">
        <dgm:presLayoutVars>
          <dgm:chMax val="0"/>
          <dgm:bulletEnabled val="1"/>
        </dgm:presLayoutVars>
      </dgm:prSet>
      <dgm:spPr/>
    </dgm:pt>
    <dgm:pt modelId="{96F63886-5EB7-4ADB-B88A-2E62D56B6380}" type="pres">
      <dgm:prSet presAssocID="{CA9AE3B6-7673-4A6A-9B4E-FCC7400CB020}" presName="negativeSpace" presStyleCnt="0"/>
      <dgm:spPr/>
    </dgm:pt>
    <dgm:pt modelId="{CED4D98C-27F9-45CF-8B66-66913A17BE60}" type="pres">
      <dgm:prSet presAssocID="{CA9AE3B6-7673-4A6A-9B4E-FCC7400CB020}" presName="childText" presStyleLbl="conFgAcc1" presStyleIdx="3" presStyleCnt="5">
        <dgm:presLayoutVars>
          <dgm:bulletEnabled val="1"/>
        </dgm:presLayoutVars>
      </dgm:prSet>
      <dgm:spPr/>
    </dgm:pt>
    <dgm:pt modelId="{FEEB9965-1104-4EB6-A3DA-9FD322705D71}" type="pres">
      <dgm:prSet presAssocID="{562BB5EC-B0E0-4CBF-8FAB-70813AFED535}" presName="spaceBetweenRectangles" presStyleCnt="0"/>
      <dgm:spPr/>
    </dgm:pt>
    <dgm:pt modelId="{BED20035-9C4D-486D-A09C-E345CD4B8B78}" type="pres">
      <dgm:prSet presAssocID="{067C432C-331A-403C-9AC2-21B39603AD84}" presName="parentLin" presStyleCnt="0"/>
      <dgm:spPr/>
    </dgm:pt>
    <dgm:pt modelId="{7964E820-0903-46ED-B066-E853D4613079}" type="pres">
      <dgm:prSet presAssocID="{067C432C-331A-403C-9AC2-21B39603AD84}" presName="parentLeftMargin" presStyleLbl="node1" presStyleIdx="3" presStyleCnt="5"/>
      <dgm:spPr/>
    </dgm:pt>
    <dgm:pt modelId="{8CAAB64F-5860-441D-9AA1-B34FC2497382}" type="pres">
      <dgm:prSet presAssocID="{067C432C-331A-403C-9AC2-21B39603AD84}" presName="parentText" presStyleLbl="node1" presStyleIdx="4" presStyleCnt="5" custScaleX="128060">
        <dgm:presLayoutVars>
          <dgm:chMax val="0"/>
          <dgm:bulletEnabled val="1"/>
        </dgm:presLayoutVars>
      </dgm:prSet>
      <dgm:spPr/>
    </dgm:pt>
    <dgm:pt modelId="{9DD3B3ED-D3B2-43A2-B5CE-18EC0FED7722}" type="pres">
      <dgm:prSet presAssocID="{067C432C-331A-403C-9AC2-21B39603AD84}" presName="negativeSpace" presStyleCnt="0"/>
      <dgm:spPr/>
    </dgm:pt>
    <dgm:pt modelId="{B1950153-0CE8-4F49-BAAF-62CC604220F0}" type="pres">
      <dgm:prSet presAssocID="{067C432C-331A-403C-9AC2-21B39603AD8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F09A31D-F078-4501-9EC3-20B424850788}" type="presOf" srcId="{067C432C-331A-403C-9AC2-21B39603AD84}" destId="{8CAAB64F-5860-441D-9AA1-B34FC2497382}" srcOrd="1" destOrd="0" presId="urn:microsoft.com/office/officeart/2005/8/layout/list1"/>
    <dgm:cxn modelId="{9E95F120-965F-4351-9BB7-42E95EE70821}" type="presOf" srcId="{BC9DB9FF-1855-488B-996A-57D39A6A8CF4}" destId="{5BB7C6FC-D110-4416-8B35-39770D4709A7}" srcOrd="0" destOrd="0" presId="urn:microsoft.com/office/officeart/2005/8/layout/list1"/>
    <dgm:cxn modelId="{50C27426-B7FB-4C42-AB80-DF6B4F30DC7D}" type="presOf" srcId="{FD9203A8-8CBF-4EE9-B3AE-34C3CA6885A9}" destId="{55209CA8-8D05-49E8-8710-81394FB784EC}" srcOrd="0" destOrd="0" presId="urn:microsoft.com/office/officeart/2005/8/layout/list1"/>
    <dgm:cxn modelId="{6CE8BC65-9FF7-430D-ADE1-DD90BD460DE2}" type="presOf" srcId="{CA9AE3B6-7673-4A6A-9B4E-FCC7400CB020}" destId="{8052C6E3-E5F9-4AA1-9A41-D19258C3AD96}" srcOrd="1" destOrd="0" presId="urn:microsoft.com/office/officeart/2005/8/layout/list1"/>
    <dgm:cxn modelId="{C280C049-58B4-437D-AD3D-550AC3A08C46}" type="presOf" srcId="{B6EB63DD-1043-4FD0-92F2-B1119C9B3851}" destId="{087AEC12-CCEE-4B09-8889-39ED18F953E4}" srcOrd="0" destOrd="0" presId="urn:microsoft.com/office/officeart/2005/8/layout/list1"/>
    <dgm:cxn modelId="{7DF3B44A-58A9-4887-97FF-07F92D6ED6FF}" type="presOf" srcId="{86F28327-FC0F-4977-96E8-559CCEE39AF1}" destId="{F9F6175E-4E6F-4EF2-9F39-E6D8A8B469D2}" srcOrd="0" destOrd="0" presId="urn:microsoft.com/office/officeart/2005/8/layout/list1"/>
    <dgm:cxn modelId="{56C7DE4D-2D21-4BF5-9F64-98C255FAA259}" type="presOf" srcId="{BC9DB9FF-1855-488B-996A-57D39A6A8CF4}" destId="{FFBBFFEB-4109-4FF8-89F6-849BFCEF4611}" srcOrd="1" destOrd="0" presId="urn:microsoft.com/office/officeart/2005/8/layout/list1"/>
    <dgm:cxn modelId="{19979E72-81F9-4B58-8A3C-BDE039CCF856}" srcId="{86F28327-FC0F-4977-96E8-559CCEE39AF1}" destId="{B6EB63DD-1043-4FD0-92F2-B1119C9B3851}" srcOrd="0" destOrd="0" parTransId="{73AA4AF8-C88B-4A94-8C99-72D475A0E8B0}" sibTransId="{B5B93E7E-8896-43B0-B513-660A779F23D7}"/>
    <dgm:cxn modelId="{24A9D352-B465-4C7C-A8D7-9E3CE9F22C0B}" srcId="{E432A77B-DDF2-400E-9BF0-C0B10BC2C862}" destId="{067C432C-331A-403C-9AC2-21B39603AD84}" srcOrd="4" destOrd="0" parTransId="{40CD2CA6-F98F-47F0-BD69-AB9735981FDE}" sibTransId="{2648C28B-8918-43A3-8D88-6DD561D4D5F5}"/>
    <dgm:cxn modelId="{46F34C82-7190-4953-889F-CEA2D1F3FF1E}" srcId="{E432A77B-DDF2-400E-9BF0-C0B10BC2C862}" destId="{CA9AE3B6-7673-4A6A-9B4E-FCC7400CB020}" srcOrd="3" destOrd="0" parTransId="{50CE354E-27E1-4507-A235-777F93830F14}" sibTransId="{562BB5EC-B0E0-4CBF-8FAB-70813AFED535}"/>
    <dgm:cxn modelId="{366E4199-E461-48AA-8A4A-FAA7936105F2}" type="presOf" srcId="{067C432C-331A-403C-9AC2-21B39603AD84}" destId="{7964E820-0903-46ED-B066-E853D4613079}" srcOrd="0" destOrd="0" presId="urn:microsoft.com/office/officeart/2005/8/layout/list1"/>
    <dgm:cxn modelId="{150650A4-6166-4B51-A742-0904666717CA}" type="presOf" srcId="{FD9203A8-8CBF-4EE9-B3AE-34C3CA6885A9}" destId="{9F99CF40-02D7-41F7-AE5F-FCDEA23AB5A7}" srcOrd="1" destOrd="0" presId="urn:microsoft.com/office/officeart/2005/8/layout/list1"/>
    <dgm:cxn modelId="{07E985AC-BCAF-491B-A523-843A937931E2}" type="presOf" srcId="{E432A77B-DDF2-400E-9BF0-C0B10BC2C862}" destId="{98E5EED2-6460-47F1-9CAB-0D2B394D0341}" srcOrd="0" destOrd="0" presId="urn:microsoft.com/office/officeart/2005/8/layout/list1"/>
    <dgm:cxn modelId="{026F0DBC-4170-482B-82AF-3CC71B13570E}" type="presOf" srcId="{86F28327-FC0F-4977-96E8-559CCEE39AF1}" destId="{2274EFA1-BDEE-4D94-A80D-75F250A361A5}" srcOrd="1" destOrd="0" presId="urn:microsoft.com/office/officeart/2005/8/layout/list1"/>
    <dgm:cxn modelId="{576B19E1-187E-439A-922C-426F91807B00}" srcId="{E432A77B-DDF2-400E-9BF0-C0B10BC2C862}" destId="{86F28327-FC0F-4977-96E8-559CCEE39AF1}" srcOrd="1" destOrd="0" parTransId="{83C67A54-C434-4C27-AB28-57F19411FEDD}" sibTransId="{67C3E146-80D0-4C2D-8EDD-AB4671EF1E1D}"/>
    <dgm:cxn modelId="{6060EEE2-7114-4916-9337-D3E15C2C97D5}" type="presOf" srcId="{CA9AE3B6-7673-4A6A-9B4E-FCC7400CB020}" destId="{29AEE257-7111-4A4E-BFF2-F4A8153C0346}" srcOrd="0" destOrd="0" presId="urn:microsoft.com/office/officeart/2005/8/layout/list1"/>
    <dgm:cxn modelId="{907C00F2-FA20-4F14-8CC7-EA1425888170}" srcId="{E432A77B-DDF2-400E-9BF0-C0B10BC2C862}" destId="{FD9203A8-8CBF-4EE9-B3AE-34C3CA6885A9}" srcOrd="0" destOrd="0" parTransId="{F4360D6C-E10D-4C03-9E0D-7055DAA6DF08}" sibTransId="{E07030FA-FC36-4860-9F1C-615B0CD49C1A}"/>
    <dgm:cxn modelId="{564433F5-CF11-48FB-80C0-C3007E2C443D}" srcId="{E432A77B-DDF2-400E-9BF0-C0B10BC2C862}" destId="{BC9DB9FF-1855-488B-996A-57D39A6A8CF4}" srcOrd="2" destOrd="0" parTransId="{7EBDAED5-2FBD-4FCE-9ACF-8927E1D7FE4F}" sibTransId="{AD8A7B52-A730-4573-A11F-34F72A6ECD99}"/>
    <dgm:cxn modelId="{D40A7D4F-020A-486F-9839-79A096A83F27}" type="presParOf" srcId="{98E5EED2-6460-47F1-9CAB-0D2B394D0341}" destId="{CB37AEF1-B4EA-4212-9540-F6EF60E47355}" srcOrd="0" destOrd="0" presId="urn:microsoft.com/office/officeart/2005/8/layout/list1"/>
    <dgm:cxn modelId="{580A342C-48F1-44DB-8B7E-682208DD37FB}" type="presParOf" srcId="{CB37AEF1-B4EA-4212-9540-F6EF60E47355}" destId="{55209CA8-8D05-49E8-8710-81394FB784EC}" srcOrd="0" destOrd="0" presId="urn:microsoft.com/office/officeart/2005/8/layout/list1"/>
    <dgm:cxn modelId="{584329F7-2E58-4527-9FCE-F98782258F93}" type="presParOf" srcId="{CB37AEF1-B4EA-4212-9540-F6EF60E47355}" destId="{9F99CF40-02D7-41F7-AE5F-FCDEA23AB5A7}" srcOrd="1" destOrd="0" presId="urn:microsoft.com/office/officeart/2005/8/layout/list1"/>
    <dgm:cxn modelId="{DB2E5D89-846C-4212-A571-5EE32FE264D6}" type="presParOf" srcId="{98E5EED2-6460-47F1-9CAB-0D2B394D0341}" destId="{6BC39B78-8A69-4C01-BE7A-E2B466A15218}" srcOrd="1" destOrd="0" presId="urn:microsoft.com/office/officeart/2005/8/layout/list1"/>
    <dgm:cxn modelId="{90EEC3E9-1389-48B8-92A8-783707488DDC}" type="presParOf" srcId="{98E5EED2-6460-47F1-9CAB-0D2B394D0341}" destId="{46BF3437-2E10-4866-BD0B-E7CC94CD74BB}" srcOrd="2" destOrd="0" presId="urn:microsoft.com/office/officeart/2005/8/layout/list1"/>
    <dgm:cxn modelId="{B2A789A3-6876-4846-A306-BD03E99C186B}" type="presParOf" srcId="{98E5EED2-6460-47F1-9CAB-0D2B394D0341}" destId="{F166CA5C-4D3A-4082-9054-20AB5A2737F7}" srcOrd="3" destOrd="0" presId="urn:microsoft.com/office/officeart/2005/8/layout/list1"/>
    <dgm:cxn modelId="{8920F99A-0084-4BD2-B5CF-2AC1D15C0574}" type="presParOf" srcId="{98E5EED2-6460-47F1-9CAB-0D2B394D0341}" destId="{7BC19310-4CBB-41C4-A30F-BFECB5CF5AB0}" srcOrd="4" destOrd="0" presId="urn:microsoft.com/office/officeart/2005/8/layout/list1"/>
    <dgm:cxn modelId="{50F71E00-94C0-4D5E-B519-03B247CFF139}" type="presParOf" srcId="{7BC19310-4CBB-41C4-A30F-BFECB5CF5AB0}" destId="{F9F6175E-4E6F-4EF2-9F39-E6D8A8B469D2}" srcOrd="0" destOrd="0" presId="urn:microsoft.com/office/officeart/2005/8/layout/list1"/>
    <dgm:cxn modelId="{CFC0A5CD-E72F-4315-8C8A-7896BBDDF46A}" type="presParOf" srcId="{7BC19310-4CBB-41C4-A30F-BFECB5CF5AB0}" destId="{2274EFA1-BDEE-4D94-A80D-75F250A361A5}" srcOrd="1" destOrd="0" presId="urn:microsoft.com/office/officeart/2005/8/layout/list1"/>
    <dgm:cxn modelId="{D194E3C1-D344-48C2-90A2-571B019A9085}" type="presParOf" srcId="{98E5EED2-6460-47F1-9CAB-0D2B394D0341}" destId="{2BAE8FD3-7EA1-4C75-80B7-EDC33BB6E6C9}" srcOrd="5" destOrd="0" presId="urn:microsoft.com/office/officeart/2005/8/layout/list1"/>
    <dgm:cxn modelId="{1BF04E94-611D-4D2B-ACA0-2A53ACDC556B}" type="presParOf" srcId="{98E5EED2-6460-47F1-9CAB-0D2B394D0341}" destId="{087AEC12-CCEE-4B09-8889-39ED18F953E4}" srcOrd="6" destOrd="0" presId="urn:microsoft.com/office/officeart/2005/8/layout/list1"/>
    <dgm:cxn modelId="{C38D40AE-364A-4102-BABA-5E4AB66972B0}" type="presParOf" srcId="{98E5EED2-6460-47F1-9CAB-0D2B394D0341}" destId="{3CC39C24-D4FF-4167-9637-38E363C97001}" srcOrd="7" destOrd="0" presId="urn:microsoft.com/office/officeart/2005/8/layout/list1"/>
    <dgm:cxn modelId="{81330512-5EB4-4821-B025-68A86BABD222}" type="presParOf" srcId="{98E5EED2-6460-47F1-9CAB-0D2B394D0341}" destId="{4481BB72-0F04-429A-8362-12EF53871346}" srcOrd="8" destOrd="0" presId="urn:microsoft.com/office/officeart/2005/8/layout/list1"/>
    <dgm:cxn modelId="{FBF263B6-DE39-476F-911E-311B8C550573}" type="presParOf" srcId="{4481BB72-0F04-429A-8362-12EF53871346}" destId="{5BB7C6FC-D110-4416-8B35-39770D4709A7}" srcOrd="0" destOrd="0" presId="urn:microsoft.com/office/officeart/2005/8/layout/list1"/>
    <dgm:cxn modelId="{AD75F961-C9A4-417C-A415-1AB3DED09E54}" type="presParOf" srcId="{4481BB72-0F04-429A-8362-12EF53871346}" destId="{FFBBFFEB-4109-4FF8-89F6-849BFCEF4611}" srcOrd="1" destOrd="0" presId="urn:microsoft.com/office/officeart/2005/8/layout/list1"/>
    <dgm:cxn modelId="{56F6B616-248B-40AD-8CBF-C71CFE873398}" type="presParOf" srcId="{98E5EED2-6460-47F1-9CAB-0D2B394D0341}" destId="{8C1A1C68-9504-4E41-94C9-41FF9B593567}" srcOrd="9" destOrd="0" presId="urn:microsoft.com/office/officeart/2005/8/layout/list1"/>
    <dgm:cxn modelId="{FB5B004E-7B93-4E4A-B75A-AD8A1AAE8C58}" type="presParOf" srcId="{98E5EED2-6460-47F1-9CAB-0D2B394D0341}" destId="{45C604B5-BA02-413D-8ACF-784B95FA9ABC}" srcOrd="10" destOrd="0" presId="urn:microsoft.com/office/officeart/2005/8/layout/list1"/>
    <dgm:cxn modelId="{E8453E01-AE4B-4B93-84F9-9AC0DCD35096}" type="presParOf" srcId="{98E5EED2-6460-47F1-9CAB-0D2B394D0341}" destId="{654AF7DE-AB5B-4F5C-B098-914D13592E94}" srcOrd="11" destOrd="0" presId="urn:microsoft.com/office/officeart/2005/8/layout/list1"/>
    <dgm:cxn modelId="{065E6B0A-5D20-450D-BBD1-6ECAAC036E40}" type="presParOf" srcId="{98E5EED2-6460-47F1-9CAB-0D2B394D0341}" destId="{8B348F72-05CA-47BB-B3FD-FCBB6B9408B5}" srcOrd="12" destOrd="0" presId="urn:microsoft.com/office/officeart/2005/8/layout/list1"/>
    <dgm:cxn modelId="{6143AA1A-2F90-4746-A821-C6FACE378881}" type="presParOf" srcId="{8B348F72-05CA-47BB-B3FD-FCBB6B9408B5}" destId="{29AEE257-7111-4A4E-BFF2-F4A8153C0346}" srcOrd="0" destOrd="0" presId="urn:microsoft.com/office/officeart/2005/8/layout/list1"/>
    <dgm:cxn modelId="{17E4DF32-BF4C-477C-9637-8E3BBF130FC0}" type="presParOf" srcId="{8B348F72-05CA-47BB-B3FD-FCBB6B9408B5}" destId="{8052C6E3-E5F9-4AA1-9A41-D19258C3AD96}" srcOrd="1" destOrd="0" presId="urn:microsoft.com/office/officeart/2005/8/layout/list1"/>
    <dgm:cxn modelId="{4FF952F1-F10A-42FD-916E-E51CD81EC8D8}" type="presParOf" srcId="{98E5EED2-6460-47F1-9CAB-0D2B394D0341}" destId="{96F63886-5EB7-4ADB-B88A-2E62D56B6380}" srcOrd="13" destOrd="0" presId="urn:microsoft.com/office/officeart/2005/8/layout/list1"/>
    <dgm:cxn modelId="{44DB8E82-7AD3-411D-BE3F-3A8A5CE8190B}" type="presParOf" srcId="{98E5EED2-6460-47F1-9CAB-0D2B394D0341}" destId="{CED4D98C-27F9-45CF-8B66-66913A17BE60}" srcOrd="14" destOrd="0" presId="urn:microsoft.com/office/officeart/2005/8/layout/list1"/>
    <dgm:cxn modelId="{FD189C46-929A-4585-AB29-E287D107963E}" type="presParOf" srcId="{98E5EED2-6460-47F1-9CAB-0D2B394D0341}" destId="{FEEB9965-1104-4EB6-A3DA-9FD322705D71}" srcOrd="15" destOrd="0" presId="urn:microsoft.com/office/officeart/2005/8/layout/list1"/>
    <dgm:cxn modelId="{2F518FFC-80B4-4727-91DC-8D5008362C1E}" type="presParOf" srcId="{98E5EED2-6460-47F1-9CAB-0D2B394D0341}" destId="{BED20035-9C4D-486D-A09C-E345CD4B8B78}" srcOrd="16" destOrd="0" presId="urn:microsoft.com/office/officeart/2005/8/layout/list1"/>
    <dgm:cxn modelId="{BFE7517B-E146-44E8-B2B9-0C6607C7F8A7}" type="presParOf" srcId="{BED20035-9C4D-486D-A09C-E345CD4B8B78}" destId="{7964E820-0903-46ED-B066-E853D4613079}" srcOrd="0" destOrd="0" presId="urn:microsoft.com/office/officeart/2005/8/layout/list1"/>
    <dgm:cxn modelId="{21614D50-BE8E-4658-8FBD-F9100C7CCFAC}" type="presParOf" srcId="{BED20035-9C4D-486D-A09C-E345CD4B8B78}" destId="{8CAAB64F-5860-441D-9AA1-B34FC2497382}" srcOrd="1" destOrd="0" presId="urn:microsoft.com/office/officeart/2005/8/layout/list1"/>
    <dgm:cxn modelId="{EED16AC5-8C48-4B9E-AF3C-9BFEE7C22024}" type="presParOf" srcId="{98E5EED2-6460-47F1-9CAB-0D2B394D0341}" destId="{9DD3B3ED-D3B2-43A2-B5CE-18EC0FED7722}" srcOrd="17" destOrd="0" presId="urn:microsoft.com/office/officeart/2005/8/layout/list1"/>
    <dgm:cxn modelId="{5F19B570-789E-43AB-BDC1-D71AC08D2199}" type="presParOf" srcId="{98E5EED2-6460-47F1-9CAB-0D2B394D0341}" destId="{B1950153-0CE8-4F49-BAAF-62CC604220F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>
          <a:off x="-3470598" y="-533570"/>
          <a:ext cx="4137897" cy="4137897"/>
        </a:xfrm>
        <a:prstGeom prst="blockArc">
          <a:avLst>
            <a:gd name="adj1" fmla="val 18900000"/>
            <a:gd name="adj2" fmla="val 2700000"/>
            <a:gd name="adj3" fmla="val 522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214EA-E2C3-4C0E-BCF8-3B4AD011FD81}">
      <dsp:nvSpPr>
        <dsp:cNvPr id="0" name=""/>
        <dsp:cNvSpPr/>
      </dsp:nvSpPr>
      <dsp:spPr>
        <a:xfrm>
          <a:off x="216908" y="139596"/>
          <a:ext cx="5476946" cy="2790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5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WHAT IS PROMETHEUS </a:t>
          </a:r>
          <a:endParaRPr lang="en-IN" sz="1600" b="1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6908" y="139596"/>
        <a:ext cx="5476946" cy="279070"/>
      </dsp:txXfrm>
    </dsp:sp>
    <dsp:sp modelId="{6472B0E2-D91A-49FC-AEBC-5CF7C34E94FE}">
      <dsp:nvSpPr>
        <dsp:cNvPr id="0" name=""/>
        <dsp:cNvSpPr/>
      </dsp:nvSpPr>
      <dsp:spPr>
        <a:xfrm>
          <a:off x="42489" y="104712"/>
          <a:ext cx="348837" cy="348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F404A-3A03-4766-A62B-3226234489FB}">
      <dsp:nvSpPr>
        <dsp:cNvPr id="0" name=""/>
        <dsp:cNvSpPr/>
      </dsp:nvSpPr>
      <dsp:spPr>
        <a:xfrm>
          <a:off x="469632" y="558447"/>
          <a:ext cx="5224223" cy="279070"/>
        </a:xfrm>
        <a:prstGeom prst="rect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5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PROMETHEUS ARCHITECTURE</a:t>
          </a:r>
        </a:p>
      </dsp:txBody>
      <dsp:txXfrm>
        <a:off x="469632" y="558447"/>
        <a:ext cx="5224223" cy="279070"/>
      </dsp:txXfrm>
    </dsp:sp>
    <dsp:sp modelId="{6793CB09-D761-4623-A4B0-3CDBED7A9E45}">
      <dsp:nvSpPr>
        <dsp:cNvPr id="0" name=""/>
        <dsp:cNvSpPr/>
      </dsp:nvSpPr>
      <dsp:spPr>
        <a:xfrm>
          <a:off x="295213" y="523564"/>
          <a:ext cx="348837" cy="348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C5590-C9FA-4065-A8CB-8CE86AB37D20}">
      <dsp:nvSpPr>
        <dsp:cNvPr id="0" name=""/>
        <dsp:cNvSpPr/>
      </dsp:nvSpPr>
      <dsp:spPr>
        <a:xfrm>
          <a:off x="608123" y="976992"/>
          <a:ext cx="5085732" cy="279070"/>
        </a:xfrm>
        <a:prstGeom prst="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5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PROMETHEUS INSTALLATION &amp; CONFIGURATION</a:t>
          </a:r>
        </a:p>
      </dsp:txBody>
      <dsp:txXfrm>
        <a:off x="608123" y="976992"/>
        <a:ext cx="5085732" cy="279070"/>
      </dsp:txXfrm>
    </dsp:sp>
    <dsp:sp modelId="{7EE15B84-FEA9-4C58-A2D7-97000132A66E}">
      <dsp:nvSpPr>
        <dsp:cNvPr id="0" name=""/>
        <dsp:cNvSpPr/>
      </dsp:nvSpPr>
      <dsp:spPr>
        <a:xfrm>
          <a:off x="433704" y="942108"/>
          <a:ext cx="348837" cy="348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E3F33-79F8-44A4-84E4-A75B259564A1}">
      <dsp:nvSpPr>
        <dsp:cNvPr id="0" name=""/>
        <dsp:cNvSpPr/>
      </dsp:nvSpPr>
      <dsp:spPr>
        <a:xfrm>
          <a:off x="652342" y="1395843"/>
          <a:ext cx="5041513" cy="279070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5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MONITORING NODES WITH EXPORTERS</a:t>
          </a:r>
        </a:p>
      </dsp:txBody>
      <dsp:txXfrm>
        <a:off x="652342" y="1395843"/>
        <a:ext cx="5041513" cy="279070"/>
      </dsp:txXfrm>
    </dsp:sp>
    <dsp:sp modelId="{387B8504-088B-45F4-B1EF-1E877A788155}">
      <dsp:nvSpPr>
        <dsp:cNvPr id="0" name=""/>
        <dsp:cNvSpPr/>
      </dsp:nvSpPr>
      <dsp:spPr>
        <a:xfrm>
          <a:off x="477923" y="1360959"/>
          <a:ext cx="348837" cy="348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2E333-691C-4EDA-9E59-9B5B91075852}">
      <dsp:nvSpPr>
        <dsp:cNvPr id="0" name=""/>
        <dsp:cNvSpPr/>
      </dsp:nvSpPr>
      <dsp:spPr>
        <a:xfrm>
          <a:off x="608123" y="1814694"/>
          <a:ext cx="5085732" cy="279070"/>
        </a:xfrm>
        <a:prstGeom prst="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5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PROMETHEUS METRICS QUERYING</a:t>
          </a:r>
        </a:p>
      </dsp:txBody>
      <dsp:txXfrm>
        <a:off x="608123" y="1814694"/>
        <a:ext cx="5085732" cy="279070"/>
      </dsp:txXfrm>
    </dsp:sp>
    <dsp:sp modelId="{96701581-FBCC-44E8-8925-B31466BA3C11}">
      <dsp:nvSpPr>
        <dsp:cNvPr id="0" name=""/>
        <dsp:cNvSpPr/>
      </dsp:nvSpPr>
      <dsp:spPr>
        <a:xfrm>
          <a:off x="433704" y="1779810"/>
          <a:ext cx="348837" cy="348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B2405-3D34-4877-B1B0-95A08D67F30D}">
      <dsp:nvSpPr>
        <dsp:cNvPr id="0" name=""/>
        <dsp:cNvSpPr/>
      </dsp:nvSpPr>
      <dsp:spPr>
        <a:xfrm>
          <a:off x="469632" y="2233238"/>
          <a:ext cx="5224223" cy="279070"/>
        </a:xfrm>
        <a:prstGeom prst="rect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5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ALERTING WITH PROMETHEUS</a:t>
          </a:r>
        </a:p>
      </dsp:txBody>
      <dsp:txXfrm>
        <a:off x="469632" y="2233238"/>
        <a:ext cx="5224223" cy="279070"/>
      </dsp:txXfrm>
    </dsp:sp>
    <dsp:sp modelId="{364E13C4-0542-4A7A-9B23-6D84978640A7}">
      <dsp:nvSpPr>
        <dsp:cNvPr id="0" name=""/>
        <dsp:cNvSpPr/>
      </dsp:nvSpPr>
      <dsp:spPr>
        <a:xfrm>
          <a:off x="295213" y="2198354"/>
          <a:ext cx="348837" cy="348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C419B-8314-4C94-A572-F543FD5E5C78}">
      <dsp:nvSpPr>
        <dsp:cNvPr id="0" name=""/>
        <dsp:cNvSpPr/>
      </dsp:nvSpPr>
      <dsp:spPr>
        <a:xfrm>
          <a:off x="216908" y="2652089"/>
          <a:ext cx="5476946" cy="27907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151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CLIENT LIBRARIES</a:t>
          </a:r>
        </a:p>
      </dsp:txBody>
      <dsp:txXfrm>
        <a:off x="216908" y="2652089"/>
        <a:ext cx="5476946" cy="279070"/>
      </dsp:txXfrm>
    </dsp:sp>
    <dsp:sp modelId="{F0438C8D-03BF-49B4-B86B-81EABDB285B5}">
      <dsp:nvSpPr>
        <dsp:cNvPr id="0" name=""/>
        <dsp:cNvSpPr/>
      </dsp:nvSpPr>
      <dsp:spPr>
        <a:xfrm>
          <a:off x="42489" y="2617206"/>
          <a:ext cx="348837" cy="3488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8FA04-5873-49EF-8536-4EDB56088233}">
      <dsp:nvSpPr>
        <dsp:cNvPr id="0" name=""/>
        <dsp:cNvSpPr/>
      </dsp:nvSpPr>
      <dsp:spPr>
        <a:xfrm>
          <a:off x="0" y="124139"/>
          <a:ext cx="7924800" cy="425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124968" rIns="6150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 value that only goes up (e.g. Visits to a website)</a:t>
          </a:r>
          <a:endParaRPr lang="en-US" sz="1400" kern="1200" dirty="0"/>
        </a:p>
      </dsp:txBody>
      <dsp:txXfrm>
        <a:off x="0" y="124139"/>
        <a:ext cx="7924800" cy="425250"/>
      </dsp:txXfrm>
    </dsp:sp>
    <dsp:sp modelId="{D299F15A-3CFC-47C4-9664-572E713A5E3A}">
      <dsp:nvSpPr>
        <dsp:cNvPr id="0" name=""/>
        <dsp:cNvSpPr/>
      </dsp:nvSpPr>
      <dsp:spPr>
        <a:xfrm>
          <a:off x="396240" y="35579"/>
          <a:ext cx="5547360" cy="177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Counter</a:t>
          </a:r>
          <a:endParaRPr lang="en-US" sz="1400" kern="1200" dirty="0"/>
        </a:p>
      </dsp:txBody>
      <dsp:txXfrm>
        <a:off x="404886" y="44225"/>
        <a:ext cx="5530068" cy="159828"/>
      </dsp:txXfrm>
    </dsp:sp>
    <dsp:sp modelId="{38ACB444-7AF0-4948-82BA-FBE966BCCF02}">
      <dsp:nvSpPr>
        <dsp:cNvPr id="0" name=""/>
        <dsp:cNvSpPr/>
      </dsp:nvSpPr>
      <dsp:spPr>
        <a:xfrm>
          <a:off x="0" y="670349"/>
          <a:ext cx="7924800" cy="425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124968" rIns="6150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Single numeric value that can go up and down (e.g. CPU load, temperature)</a:t>
          </a:r>
        </a:p>
      </dsp:txBody>
      <dsp:txXfrm>
        <a:off x="0" y="670349"/>
        <a:ext cx="7924800" cy="425250"/>
      </dsp:txXfrm>
    </dsp:sp>
    <dsp:sp modelId="{3AEBAF8F-23D7-41E1-8E7A-9C6435DDC8AD}">
      <dsp:nvSpPr>
        <dsp:cNvPr id="0" name=""/>
        <dsp:cNvSpPr/>
      </dsp:nvSpPr>
      <dsp:spPr>
        <a:xfrm>
          <a:off x="396240" y="581789"/>
          <a:ext cx="5547360" cy="177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Gauge</a:t>
          </a:r>
          <a:endParaRPr lang="en-US" sz="1400" kern="1200" dirty="0"/>
        </a:p>
      </dsp:txBody>
      <dsp:txXfrm>
        <a:off x="404886" y="590435"/>
        <a:ext cx="5530068" cy="159828"/>
      </dsp:txXfrm>
    </dsp:sp>
    <dsp:sp modelId="{73AB0A80-1D2B-48C8-88E2-05103612A620}">
      <dsp:nvSpPr>
        <dsp:cNvPr id="0" name=""/>
        <dsp:cNvSpPr/>
      </dsp:nvSpPr>
      <dsp:spPr>
        <a:xfrm>
          <a:off x="0" y="1216559"/>
          <a:ext cx="7924800" cy="850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124968" rIns="6150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Samples observations (e.g. request durations or response sizes) and these observations get counted into buckets. Includes (_count and _sum)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Main purpose is calculating quantiles</a:t>
          </a:r>
        </a:p>
      </dsp:txBody>
      <dsp:txXfrm>
        <a:off x="0" y="1216559"/>
        <a:ext cx="7924800" cy="850500"/>
      </dsp:txXfrm>
    </dsp:sp>
    <dsp:sp modelId="{91CBE673-C7E3-41C7-8219-2AD4EEAFEA35}">
      <dsp:nvSpPr>
        <dsp:cNvPr id="0" name=""/>
        <dsp:cNvSpPr/>
      </dsp:nvSpPr>
      <dsp:spPr>
        <a:xfrm>
          <a:off x="396240" y="1127999"/>
          <a:ext cx="5547360" cy="177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Histogram</a:t>
          </a:r>
          <a:endParaRPr lang="en-US" sz="1400" kern="1200" dirty="0"/>
        </a:p>
      </dsp:txBody>
      <dsp:txXfrm>
        <a:off x="404886" y="1136645"/>
        <a:ext cx="5530068" cy="159828"/>
      </dsp:txXfrm>
    </dsp:sp>
    <dsp:sp modelId="{806B1D31-0CF9-42FF-B1C4-6E0164D6F315}">
      <dsp:nvSpPr>
        <dsp:cNvPr id="0" name=""/>
        <dsp:cNvSpPr/>
      </dsp:nvSpPr>
      <dsp:spPr>
        <a:xfrm>
          <a:off x="0" y="2188020"/>
          <a:ext cx="7924800" cy="173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53" tIns="124968" rIns="61505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Similar to a histogram, a summary samples observations (e.g. request durations or response sizes). A summary also provides a total count of observations and a sum of all observed values, it calculates configurable quantiles over a sliding time window.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Example: You need 2 counters for calculating the latency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1) total request(_count)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2) the total latency of those requests (_sum)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Take the rate() and divide = average latency</a:t>
          </a:r>
        </a:p>
      </dsp:txBody>
      <dsp:txXfrm>
        <a:off x="0" y="2188020"/>
        <a:ext cx="7924800" cy="1738800"/>
      </dsp:txXfrm>
    </dsp:sp>
    <dsp:sp modelId="{737134B7-7446-46C9-9079-7F87C019210B}">
      <dsp:nvSpPr>
        <dsp:cNvPr id="0" name=""/>
        <dsp:cNvSpPr/>
      </dsp:nvSpPr>
      <dsp:spPr>
        <a:xfrm>
          <a:off x="396240" y="2099459"/>
          <a:ext cx="5547360" cy="1771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Summary </a:t>
          </a:r>
          <a:endParaRPr lang="en-US" sz="1400" kern="1200" dirty="0"/>
        </a:p>
      </dsp:txBody>
      <dsp:txXfrm>
        <a:off x="404886" y="2108105"/>
        <a:ext cx="5530068" cy="1598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EF163-8B76-4629-BC57-2B49F30FB069}">
      <dsp:nvSpPr>
        <dsp:cNvPr id="0" name=""/>
        <dsp:cNvSpPr/>
      </dsp:nvSpPr>
      <dsp:spPr>
        <a:xfrm>
          <a:off x="0" y="369299"/>
          <a:ext cx="8458200" cy="128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499872" rIns="65645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Provides built in operators and functions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Vector-based calculations like Excel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Expressions over time-series vectors</a:t>
          </a:r>
          <a:endParaRPr lang="en-US" sz="1400" kern="1200" dirty="0"/>
        </a:p>
      </dsp:txBody>
      <dsp:txXfrm>
        <a:off x="0" y="369299"/>
        <a:ext cx="8458200" cy="1285200"/>
      </dsp:txXfrm>
    </dsp:sp>
    <dsp:sp modelId="{CF5AC19B-E9D4-46E0-AB8A-FD8BCED37A41}">
      <dsp:nvSpPr>
        <dsp:cNvPr id="0" name=""/>
        <dsp:cNvSpPr/>
      </dsp:nvSpPr>
      <dsp:spPr>
        <a:xfrm>
          <a:off x="422910" y="15058"/>
          <a:ext cx="592074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Prometheus provides a functional expression language called </a:t>
          </a:r>
          <a:r>
            <a:rPr lang="en-US" sz="1400" b="0" i="0" kern="1200" baseline="0" dirty="0" err="1"/>
            <a:t>PromQL</a:t>
          </a:r>
          <a:endParaRPr lang="en-US" sz="1400" kern="1200" dirty="0"/>
        </a:p>
      </dsp:txBody>
      <dsp:txXfrm>
        <a:off x="457495" y="49643"/>
        <a:ext cx="5851570" cy="639310"/>
      </dsp:txXfrm>
    </dsp:sp>
    <dsp:sp modelId="{6B2F7842-4077-4E70-9723-257998171A24}">
      <dsp:nvSpPr>
        <dsp:cNvPr id="0" name=""/>
        <dsp:cNvSpPr/>
      </dsp:nvSpPr>
      <dsp:spPr>
        <a:xfrm>
          <a:off x="0" y="2138339"/>
          <a:ext cx="8458200" cy="1190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499872" rIns="65645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Example: 100 - (avg by (instance)</a:t>
          </a:r>
          <a:endParaRPr lang="en-US" sz="1300" kern="1200" dirty="0">
            <a:highlight>
              <a:srgbClr val="C0C0C0"/>
            </a:highlight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highlight>
              <a:srgbClr val="C0C0C0"/>
            </a:highlight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baseline="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(irate(</a:t>
          </a:r>
          <a:r>
            <a:rPr lang="en-US" sz="1200" b="0" i="0" kern="1200" baseline="0" dirty="0" err="1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node_cpu_seconds_total</a:t>
          </a:r>
          <a:r>
            <a:rPr lang="en-US" sz="1200" b="0" i="0" kern="1200" baseline="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{job='</a:t>
          </a:r>
          <a:r>
            <a:rPr lang="en-US" sz="1200" b="0" i="0" kern="1200" baseline="0" dirty="0" err="1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node_exporter',mode</a:t>
          </a:r>
          <a:r>
            <a:rPr lang="en-US" sz="1200" b="0" i="0" kern="1200" baseline="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="idle"}[5m])) * 100) </a:t>
          </a:r>
          <a:endParaRPr lang="en-US" sz="1300" kern="1200" dirty="0">
            <a:highlight>
              <a:srgbClr val="C0C0C0"/>
            </a:highligh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2138339"/>
        <a:ext cx="8458200" cy="1190700"/>
      </dsp:txXfrm>
    </dsp:sp>
    <dsp:sp modelId="{3989644D-168E-48B5-B0DE-F6CA5C52E15E}">
      <dsp:nvSpPr>
        <dsp:cNvPr id="0" name=""/>
        <dsp:cNvSpPr/>
      </dsp:nvSpPr>
      <dsp:spPr>
        <a:xfrm>
          <a:off x="422910" y="1784099"/>
          <a:ext cx="5920740" cy="7084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 err="1"/>
            <a:t>PromQL</a:t>
          </a:r>
          <a:r>
            <a:rPr lang="en-US" sz="1400" b="0" i="0" kern="1200" baseline="0" dirty="0"/>
            <a:t> is read-only</a:t>
          </a:r>
          <a:endParaRPr lang="en-US" sz="1400" kern="1200" dirty="0"/>
        </a:p>
      </dsp:txBody>
      <dsp:txXfrm>
        <a:off x="457495" y="1818684"/>
        <a:ext cx="5851570" cy="63931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F520E-1FC0-4E27-8533-81D546B1A91C}">
      <dsp:nvSpPr>
        <dsp:cNvPr id="0" name=""/>
        <dsp:cNvSpPr/>
      </dsp:nvSpPr>
      <dsp:spPr>
        <a:xfrm>
          <a:off x="0" y="894201"/>
          <a:ext cx="4495800" cy="64102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924" tIns="229108" rIns="348924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baseline="0" dirty="0"/>
            <a:t>Alerting rules </a:t>
          </a:r>
          <a:r>
            <a:rPr lang="en-US" sz="1100" b="0" i="0" kern="1200" baseline="0" dirty="0"/>
            <a:t>in Prometheus server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kern="1200" baseline="0"/>
            <a:t>Alertmanager </a:t>
          </a:r>
          <a:endParaRPr lang="en-US" sz="1100" kern="1200" dirty="0"/>
        </a:p>
      </dsp:txBody>
      <dsp:txXfrm>
        <a:off x="0" y="894201"/>
        <a:ext cx="4495800" cy="641024"/>
      </dsp:txXfrm>
    </dsp:sp>
    <dsp:sp modelId="{3F3ABF61-A12B-4E5C-AE41-053C09E266A4}">
      <dsp:nvSpPr>
        <dsp:cNvPr id="0" name=""/>
        <dsp:cNvSpPr/>
      </dsp:nvSpPr>
      <dsp:spPr>
        <a:xfrm>
          <a:off x="224790" y="731840"/>
          <a:ext cx="3147060" cy="3247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951" tIns="0" rIns="11895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Alerting in Prometheus is separated into 2 parts</a:t>
          </a:r>
          <a:endParaRPr lang="en-US" sz="1100" kern="1200" dirty="0"/>
        </a:p>
      </dsp:txBody>
      <dsp:txXfrm>
        <a:off x="240642" y="747692"/>
        <a:ext cx="3115356" cy="2930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CC52A-E825-46D2-B406-0506F836188C}">
      <dsp:nvSpPr>
        <dsp:cNvPr id="0" name=""/>
        <dsp:cNvSpPr/>
      </dsp:nvSpPr>
      <dsp:spPr>
        <a:xfrm>
          <a:off x="0" y="269751"/>
          <a:ext cx="4585316" cy="12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7E5AA-24DF-46AB-9859-D7EAB1CC2BFF}">
      <dsp:nvSpPr>
        <dsp:cNvPr id="0" name=""/>
        <dsp:cNvSpPr/>
      </dsp:nvSpPr>
      <dsp:spPr>
        <a:xfrm>
          <a:off x="229041" y="25784"/>
          <a:ext cx="4280697" cy="3177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320" tIns="0" rIns="1213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Install </a:t>
          </a:r>
          <a:r>
            <a:rPr lang="en-US" sz="1400" b="0" i="0" kern="1200" baseline="0" dirty="0" err="1"/>
            <a:t>Alertmanager</a:t>
          </a:r>
          <a:endParaRPr lang="en-US" sz="1400" kern="1200" dirty="0"/>
        </a:p>
      </dsp:txBody>
      <dsp:txXfrm>
        <a:off x="244553" y="41296"/>
        <a:ext cx="4249673" cy="286742"/>
      </dsp:txXfrm>
    </dsp:sp>
    <dsp:sp modelId="{23E96F0B-51B0-4B4F-B92D-E04A3516A934}">
      <dsp:nvSpPr>
        <dsp:cNvPr id="0" name=""/>
        <dsp:cNvSpPr/>
      </dsp:nvSpPr>
      <dsp:spPr>
        <a:xfrm>
          <a:off x="0" y="666717"/>
          <a:ext cx="4585316" cy="63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871" tIns="104140" rIns="35587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Mail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Slack</a:t>
          </a:r>
          <a:endParaRPr lang="en-US" sz="1400" kern="1200" dirty="0"/>
        </a:p>
      </dsp:txBody>
      <dsp:txXfrm>
        <a:off x="0" y="666717"/>
        <a:ext cx="4585316" cy="630000"/>
      </dsp:txXfrm>
    </dsp:sp>
    <dsp:sp modelId="{69D7E48F-F503-486E-928E-7E9FF3F599EB}">
      <dsp:nvSpPr>
        <dsp:cNvPr id="0" name=""/>
        <dsp:cNvSpPr/>
      </dsp:nvSpPr>
      <dsp:spPr>
        <a:xfrm>
          <a:off x="229041" y="422751"/>
          <a:ext cx="4280697" cy="3177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320" tIns="0" rIns="1213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Create config for the </a:t>
          </a:r>
          <a:r>
            <a:rPr lang="en-US" sz="1400" b="0" i="0" kern="1200" baseline="0" dirty="0" err="1"/>
            <a:t>Alertmanager</a:t>
          </a:r>
          <a:endParaRPr lang="en-US" sz="1400" kern="1200" dirty="0"/>
        </a:p>
      </dsp:txBody>
      <dsp:txXfrm>
        <a:off x="244553" y="438263"/>
        <a:ext cx="4249673" cy="286742"/>
      </dsp:txXfrm>
    </dsp:sp>
    <dsp:sp modelId="{F0A85044-8D18-47DE-AEC2-E5CF8C198693}">
      <dsp:nvSpPr>
        <dsp:cNvPr id="0" name=""/>
        <dsp:cNvSpPr/>
      </dsp:nvSpPr>
      <dsp:spPr>
        <a:xfrm>
          <a:off x="0" y="1567684"/>
          <a:ext cx="4585316" cy="12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88B22-5AA3-4E2A-9B3B-D71D58B93966}">
      <dsp:nvSpPr>
        <dsp:cNvPr id="0" name=""/>
        <dsp:cNvSpPr/>
      </dsp:nvSpPr>
      <dsp:spPr>
        <a:xfrm>
          <a:off x="229041" y="1323717"/>
          <a:ext cx="4280697" cy="3177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320" tIns="0" rIns="1213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Alter </a:t>
          </a:r>
          <a:r>
            <a:rPr lang="en-US" sz="1400" b="0" i="0" kern="1200" baseline="0" dirty="0" err="1"/>
            <a:t>prometheus</a:t>
          </a:r>
          <a:r>
            <a:rPr lang="en-US" sz="1400" b="0" i="0" kern="1200" baseline="0" dirty="0"/>
            <a:t> config</a:t>
          </a:r>
          <a:endParaRPr lang="en-US" sz="1400" kern="1200" dirty="0"/>
        </a:p>
      </dsp:txBody>
      <dsp:txXfrm>
        <a:off x="244553" y="1339229"/>
        <a:ext cx="4249673" cy="286742"/>
      </dsp:txXfrm>
    </dsp:sp>
    <dsp:sp modelId="{9DF71C38-2F8A-444C-8410-BC6DE5824DBE}">
      <dsp:nvSpPr>
        <dsp:cNvPr id="0" name=""/>
        <dsp:cNvSpPr/>
      </dsp:nvSpPr>
      <dsp:spPr>
        <a:xfrm>
          <a:off x="0" y="1964650"/>
          <a:ext cx="4585316" cy="12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E50A5-D12F-45A6-A90B-5A2232AA379B}">
      <dsp:nvSpPr>
        <dsp:cNvPr id="0" name=""/>
        <dsp:cNvSpPr/>
      </dsp:nvSpPr>
      <dsp:spPr>
        <a:xfrm>
          <a:off x="229041" y="1720684"/>
          <a:ext cx="4280697" cy="3177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320" tIns="0" rIns="1213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Setup an alert</a:t>
          </a:r>
          <a:endParaRPr lang="en-US" sz="1400" kern="1200" dirty="0"/>
        </a:p>
      </dsp:txBody>
      <dsp:txXfrm>
        <a:off x="244553" y="1736196"/>
        <a:ext cx="4249673" cy="286742"/>
      </dsp:txXfrm>
    </dsp:sp>
    <dsp:sp modelId="{7EDC4E00-588F-467E-B896-F6A6FBC0847B}">
      <dsp:nvSpPr>
        <dsp:cNvPr id="0" name=""/>
        <dsp:cNvSpPr/>
      </dsp:nvSpPr>
      <dsp:spPr>
        <a:xfrm>
          <a:off x="0" y="2361617"/>
          <a:ext cx="4585316" cy="12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D6804-CBD0-4E7B-A61C-AD5853954C55}">
      <dsp:nvSpPr>
        <dsp:cNvPr id="0" name=""/>
        <dsp:cNvSpPr/>
      </dsp:nvSpPr>
      <dsp:spPr>
        <a:xfrm>
          <a:off x="229041" y="2117650"/>
          <a:ext cx="4280697" cy="3177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320" tIns="0" rIns="1213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See the notification coming in when an alert is fired </a:t>
          </a:r>
          <a:endParaRPr lang="en-US" sz="1400" kern="1200" dirty="0"/>
        </a:p>
      </dsp:txBody>
      <dsp:txXfrm>
        <a:off x="244553" y="2133162"/>
        <a:ext cx="4249673" cy="28674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4FED3-05F3-4981-9CA7-7A258B3877CB}">
      <dsp:nvSpPr>
        <dsp:cNvPr id="0" name=""/>
        <dsp:cNvSpPr/>
      </dsp:nvSpPr>
      <dsp:spPr>
        <a:xfrm>
          <a:off x="0" y="125187"/>
          <a:ext cx="69342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FF3FB-60E0-4551-ADD4-B40A14219444}">
      <dsp:nvSpPr>
        <dsp:cNvPr id="0" name=""/>
        <dsp:cNvSpPr/>
      </dsp:nvSpPr>
      <dsp:spPr>
        <a:xfrm>
          <a:off x="346710" y="2992"/>
          <a:ext cx="5311132" cy="2697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467" tIns="0" rIns="18346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 err="1"/>
            <a:t>Alertmanager</a:t>
          </a:r>
          <a:r>
            <a:rPr lang="en-US" sz="1300" b="1" i="0" kern="1200" baseline="0" dirty="0"/>
            <a:t> </a:t>
          </a:r>
          <a:r>
            <a:rPr lang="en-US" sz="1300" b="0" i="0" kern="1200" baseline="0" dirty="0"/>
            <a:t>handles the alerts fired by the </a:t>
          </a:r>
          <a:r>
            <a:rPr lang="en-US" sz="1300" b="0" i="0" kern="1200" baseline="0" dirty="0" err="1"/>
            <a:t>prometheus</a:t>
          </a:r>
          <a:r>
            <a:rPr lang="en-US" sz="1300" b="0" i="0" kern="1200" baseline="0" dirty="0"/>
            <a:t> server</a:t>
          </a:r>
          <a:endParaRPr lang="en-US" sz="1300" kern="1200" dirty="0"/>
        </a:p>
      </dsp:txBody>
      <dsp:txXfrm>
        <a:off x="359880" y="16162"/>
        <a:ext cx="5284792" cy="243455"/>
      </dsp:txXfrm>
    </dsp:sp>
    <dsp:sp modelId="{892C0E86-E4D9-4ABD-9CF6-CA86943F77F8}">
      <dsp:nvSpPr>
        <dsp:cNvPr id="0" name=""/>
        <dsp:cNvSpPr/>
      </dsp:nvSpPr>
      <dsp:spPr>
        <a:xfrm>
          <a:off x="0" y="553382"/>
          <a:ext cx="69342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46D95-A196-4D26-AC49-2CF4F467C9F1}">
      <dsp:nvSpPr>
        <dsp:cNvPr id="0" name=""/>
        <dsp:cNvSpPr/>
      </dsp:nvSpPr>
      <dsp:spPr>
        <a:xfrm>
          <a:off x="346710" y="431187"/>
          <a:ext cx="5311132" cy="2697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467" tIns="0" rIns="18346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/>
            <a:t>Handles </a:t>
          </a:r>
          <a:r>
            <a:rPr lang="en-US" sz="1300" b="1" i="0" kern="1200" baseline="0" dirty="0"/>
            <a:t>deduplication</a:t>
          </a:r>
          <a:r>
            <a:rPr lang="en-US" sz="1300" b="0" i="0" kern="1200" baseline="0" dirty="0"/>
            <a:t>, </a:t>
          </a:r>
          <a:r>
            <a:rPr lang="en-US" sz="1300" b="1" i="0" kern="1200" baseline="0" dirty="0"/>
            <a:t>grouping </a:t>
          </a:r>
          <a:r>
            <a:rPr lang="en-US" sz="1300" b="0" i="0" kern="1200" baseline="0" dirty="0"/>
            <a:t>and </a:t>
          </a:r>
          <a:r>
            <a:rPr lang="en-US" sz="1300" b="1" i="0" kern="1200" baseline="0" dirty="0"/>
            <a:t>routing </a:t>
          </a:r>
          <a:r>
            <a:rPr lang="en-US" sz="1300" b="0" i="0" kern="1200" baseline="0" dirty="0"/>
            <a:t>of alerts</a:t>
          </a:r>
          <a:endParaRPr lang="en-US" sz="1300" kern="1200" dirty="0"/>
        </a:p>
      </dsp:txBody>
      <dsp:txXfrm>
        <a:off x="359880" y="444357"/>
        <a:ext cx="5284792" cy="243455"/>
      </dsp:txXfrm>
    </dsp:sp>
    <dsp:sp modelId="{93C87012-6E47-4517-AF8E-F50A940BC113}">
      <dsp:nvSpPr>
        <dsp:cNvPr id="0" name=""/>
        <dsp:cNvSpPr/>
      </dsp:nvSpPr>
      <dsp:spPr>
        <a:xfrm>
          <a:off x="0" y="981577"/>
          <a:ext cx="69342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6A80D-1218-42AE-B226-E9181784B0A8}">
      <dsp:nvSpPr>
        <dsp:cNvPr id="0" name=""/>
        <dsp:cNvSpPr/>
      </dsp:nvSpPr>
      <dsp:spPr>
        <a:xfrm>
          <a:off x="346710" y="859382"/>
          <a:ext cx="5311132" cy="2697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467" tIns="0" rIns="18346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Routes </a:t>
          </a:r>
          <a:r>
            <a:rPr lang="en-US" sz="1300" b="0" i="0" kern="1200" baseline="0" dirty="0"/>
            <a:t>alerts to </a:t>
          </a:r>
          <a:r>
            <a:rPr lang="en-US" sz="1300" b="1" i="0" kern="1200" baseline="0" dirty="0"/>
            <a:t>receivers </a:t>
          </a:r>
          <a:r>
            <a:rPr lang="en-US" sz="1300" b="0" i="0" kern="1200" baseline="0" dirty="0"/>
            <a:t>(</a:t>
          </a:r>
          <a:r>
            <a:rPr lang="en-US" sz="1300" b="0" i="0" kern="1200" baseline="0" dirty="0" err="1"/>
            <a:t>Pagerduty</a:t>
          </a:r>
          <a:r>
            <a:rPr lang="en-US" sz="1300" b="0" i="0" kern="1200" baseline="0" dirty="0"/>
            <a:t>, </a:t>
          </a:r>
          <a:r>
            <a:rPr lang="en-US" sz="1300" b="0" i="0" kern="1200" baseline="0" dirty="0" err="1"/>
            <a:t>Opsgenie</a:t>
          </a:r>
          <a:r>
            <a:rPr lang="en-US" sz="1300" b="0" i="0" kern="1200" baseline="0" dirty="0"/>
            <a:t>, email, Slack,…) </a:t>
          </a:r>
          <a:endParaRPr lang="en-US" sz="1300" kern="1200" dirty="0"/>
        </a:p>
      </dsp:txBody>
      <dsp:txXfrm>
        <a:off x="359880" y="872552"/>
        <a:ext cx="5284792" cy="243455"/>
      </dsp:txXfrm>
    </dsp:sp>
    <dsp:sp modelId="{D638F200-16F3-49B8-AE76-7CD62ED69D16}">
      <dsp:nvSpPr>
        <dsp:cNvPr id="0" name=""/>
        <dsp:cNvSpPr/>
      </dsp:nvSpPr>
      <dsp:spPr>
        <a:xfrm>
          <a:off x="0" y="1409772"/>
          <a:ext cx="6934200" cy="913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171" tIns="208280" rIns="53817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 baseline="0" dirty="0"/>
            <a:t>Grouping</a:t>
          </a:r>
          <a:r>
            <a:rPr lang="en-US" sz="1300" b="0" i="0" kern="1200" baseline="0" dirty="0"/>
            <a:t>: Groups similar alerts into 1 notification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 baseline="0" dirty="0"/>
            <a:t>Inhibition</a:t>
          </a:r>
          <a:r>
            <a:rPr lang="en-US" sz="1300" b="0" i="0" kern="1200" baseline="0" dirty="0"/>
            <a:t>: Silence other alerts if one specified alert is already fired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 baseline="0"/>
            <a:t>Silences</a:t>
          </a:r>
          <a:r>
            <a:rPr lang="en-US" sz="1300" b="0" i="0" kern="1200" baseline="0" dirty="0"/>
            <a:t>: A simple way to mute certain notifications </a:t>
          </a:r>
          <a:endParaRPr lang="en-US" sz="1300" kern="1200" dirty="0"/>
        </a:p>
      </dsp:txBody>
      <dsp:txXfrm>
        <a:off x="0" y="1409772"/>
        <a:ext cx="6934200" cy="913500"/>
      </dsp:txXfrm>
    </dsp:sp>
    <dsp:sp modelId="{ACACD023-C154-4BFD-8225-6B32322EB3C0}">
      <dsp:nvSpPr>
        <dsp:cNvPr id="0" name=""/>
        <dsp:cNvSpPr/>
      </dsp:nvSpPr>
      <dsp:spPr>
        <a:xfrm>
          <a:off x="346710" y="1287577"/>
          <a:ext cx="5311132" cy="2697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467" tIns="0" rIns="18346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/>
            <a:t>Concepts:</a:t>
          </a:r>
          <a:endParaRPr lang="en-US" sz="1300" kern="1200" dirty="0"/>
        </a:p>
      </dsp:txBody>
      <dsp:txXfrm>
        <a:off x="359880" y="1300747"/>
        <a:ext cx="5284792" cy="243455"/>
      </dsp:txXfrm>
    </dsp:sp>
    <dsp:sp modelId="{E509D287-1839-44ED-B101-8CE906587A82}">
      <dsp:nvSpPr>
        <dsp:cNvPr id="0" name=""/>
        <dsp:cNvSpPr/>
      </dsp:nvSpPr>
      <dsp:spPr>
        <a:xfrm>
          <a:off x="0" y="2499467"/>
          <a:ext cx="6934200" cy="913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171" tIns="208280" rIns="53817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 dirty="0"/>
            <a:t>Inactive - No rule is met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 dirty="0"/>
            <a:t>Pending - Rule is met but can be suppressed due to validations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 dirty="0"/>
            <a:t>Firing - Alert is sent to the configured channel(</a:t>
          </a:r>
          <a:r>
            <a:rPr lang="en-US" sz="1300" b="0" i="0" kern="1200" baseline="0" dirty="0" err="1"/>
            <a:t>mail,Slack</a:t>
          </a:r>
          <a:r>
            <a:rPr lang="en-US" sz="1300" b="0" i="0" kern="1200" baseline="0" dirty="0"/>
            <a:t>,…)</a:t>
          </a:r>
          <a:endParaRPr lang="en-US" sz="1300" kern="1200" dirty="0"/>
        </a:p>
      </dsp:txBody>
      <dsp:txXfrm>
        <a:off x="0" y="2499467"/>
        <a:ext cx="6934200" cy="913500"/>
      </dsp:txXfrm>
    </dsp:sp>
    <dsp:sp modelId="{DDAE8489-9B3E-4861-B4E0-AF3E82C9272E}">
      <dsp:nvSpPr>
        <dsp:cNvPr id="0" name=""/>
        <dsp:cNvSpPr/>
      </dsp:nvSpPr>
      <dsp:spPr>
        <a:xfrm>
          <a:off x="346710" y="2377272"/>
          <a:ext cx="5311132" cy="2697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467" tIns="0" rIns="18346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Alert states:</a:t>
          </a:r>
          <a:endParaRPr lang="en-US" sz="1300" kern="1200" dirty="0"/>
        </a:p>
      </dsp:txBody>
      <dsp:txXfrm>
        <a:off x="359880" y="2390442"/>
        <a:ext cx="5284792" cy="243455"/>
      </dsp:txXfrm>
    </dsp:sp>
    <dsp:sp modelId="{3FAFBE92-D9B2-474B-9ECF-7B6633F86811}">
      <dsp:nvSpPr>
        <dsp:cNvPr id="0" name=""/>
        <dsp:cNvSpPr/>
      </dsp:nvSpPr>
      <dsp:spPr>
        <a:xfrm>
          <a:off x="0" y="3589162"/>
          <a:ext cx="693420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06712-2162-4D80-AF14-92D1FF450BAE}">
      <dsp:nvSpPr>
        <dsp:cNvPr id="0" name=""/>
        <dsp:cNvSpPr/>
      </dsp:nvSpPr>
      <dsp:spPr>
        <a:xfrm>
          <a:off x="346710" y="3466967"/>
          <a:ext cx="5311132" cy="2697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467" tIns="0" rIns="18346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Runs </a:t>
          </a:r>
          <a:r>
            <a:rPr lang="en-US" sz="1300" b="0" i="0" kern="1200" baseline="0" dirty="0"/>
            <a:t>on port </a:t>
          </a:r>
          <a:r>
            <a:rPr lang="en-US" sz="1300" b="1" i="0" kern="1200" baseline="0" dirty="0"/>
            <a:t>:9093 </a:t>
          </a:r>
          <a:endParaRPr lang="en-US" sz="1300" kern="1200" dirty="0"/>
        </a:p>
      </dsp:txBody>
      <dsp:txXfrm>
        <a:off x="359880" y="3480137"/>
        <a:ext cx="5284792" cy="24345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BCEAF-2639-432E-BA44-099773C1D7C5}">
      <dsp:nvSpPr>
        <dsp:cNvPr id="0" name=""/>
        <dsp:cNvSpPr/>
      </dsp:nvSpPr>
      <dsp:spPr>
        <a:xfrm>
          <a:off x="0" y="283844"/>
          <a:ext cx="7543800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8AEDC-DCC6-4A64-8FED-01CC13F75E13}">
      <dsp:nvSpPr>
        <dsp:cNvPr id="0" name=""/>
        <dsp:cNvSpPr/>
      </dsp:nvSpPr>
      <dsp:spPr>
        <a:xfrm>
          <a:off x="377190" y="47684"/>
          <a:ext cx="528066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Instrumenting your code</a:t>
          </a:r>
          <a:endParaRPr lang="en-US" sz="1600" kern="1200" dirty="0"/>
        </a:p>
      </dsp:txBody>
      <dsp:txXfrm>
        <a:off x="400247" y="70741"/>
        <a:ext cx="5234546" cy="426206"/>
      </dsp:txXfrm>
    </dsp:sp>
    <dsp:sp modelId="{1FF15CAA-3B06-4AB3-95E4-28E39249A9D2}">
      <dsp:nvSpPr>
        <dsp:cNvPr id="0" name=""/>
        <dsp:cNvSpPr/>
      </dsp:nvSpPr>
      <dsp:spPr>
        <a:xfrm>
          <a:off x="0" y="1009604"/>
          <a:ext cx="7543800" cy="115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333248" rIns="5854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Official: Go, Java/Scala, Python, Ruby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Unofficial: Bash, C++, Common Lisp, Elixir, Erlang, Haskell, Lua for Nginx, Lua for </a:t>
          </a:r>
          <a:r>
            <a:rPr lang="en-US" sz="1600" b="0" i="0" kern="1200" baseline="0" dirty="0" err="1"/>
            <a:t>Tarantool</a:t>
          </a:r>
          <a:r>
            <a:rPr lang="en-US" sz="1600" b="0" i="0" kern="1200" baseline="0" dirty="0"/>
            <a:t>, .NET / C#, Node.js, PHP, Rust</a:t>
          </a:r>
          <a:endParaRPr lang="en-US" sz="1600" kern="1200" dirty="0"/>
        </a:p>
      </dsp:txBody>
      <dsp:txXfrm>
        <a:off x="0" y="1009604"/>
        <a:ext cx="7543800" cy="1159200"/>
      </dsp:txXfrm>
    </dsp:sp>
    <dsp:sp modelId="{C2115D29-F12D-4A7C-BF24-64A35B99F655}">
      <dsp:nvSpPr>
        <dsp:cNvPr id="0" name=""/>
        <dsp:cNvSpPr/>
      </dsp:nvSpPr>
      <dsp:spPr>
        <a:xfrm>
          <a:off x="377190" y="773445"/>
          <a:ext cx="528066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Libraries</a:t>
          </a:r>
          <a:endParaRPr lang="en-US" sz="1600" kern="1200" dirty="0"/>
        </a:p>
      </dsp:txBody>
      <dsp:txXfrm>
        <a:off x="400247" y="796502"/>
        <a:ext cx="5234546" cy="426206"/>
      </dsp:txXfrm>
    </dsp:sp>
    <dsp:sp modelId="{1588069E-4AFB-45D4-BB05-DE792472AD9C}">
      <dsp:nvSpPr>
        <dsp:cNvPr id="0" name=""/>
        <dsp:cNvSpPr/>
      </dsp:nvSpPr>
      <dsp:spPr>
        <a:xfrm>
          <a:off x="0" y="2491364"/>
          <a:ext cx="7543800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5483" tIns="333248" rIns="58548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Implement </a:t>
          </a:r>
          <a:r>
            <a:rPr lang="en-US" sz="1600" b="0" i="0" kern="1200" baseline="0" dirty="0"/>
            <a:t>it yourself in one of the supported exposition formats</a:t>
          </a:r>
          <a:endParaRPr lang="en-US" sz="1600" kern="1200" dirty="0"/>
        </a:p>
      </dsp:txBody>
      <dsp:txXfrm>
        <a:off x="0" y="2491364"/>
        <a:ext cx="7543800" cy="680400"/>
      </dsp:txXfrm>
    </dsp:sp>
    <dsp:sp modelId="{7A8CC300-288B-425E-B7F7-05A5A6890109}">
      <dsp:nvSpPr>
        <dsp:cNvPr id="0" name=""/>
        <dsp:cNvSpPr/>
      </dsp:nvSpPr>
      <dsp:spPr>
        <a:xfrm>
          <a:off x="377190" y="2255205"/>
          <a:ext cx="528066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596" tIns="0" rIns="19959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No client library available?</a:t>
          </a:r>
          <a:endParaRPr lang="en-US" sz="1600" kern="1200" dirty="0"/>
        </a:p>
      </dsp:txBody>
      <dsp:txXfrm>
        <a:off x="400247" y="2278262"/>
        <a:ext cx="5234546" cy="42620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0B100-1EA3-45B5-91AD-4C96452DA3F2}">
      <dsp:nvSpPr>
        <dsp:cNvPr id="0" name=""/>
        <dsp:cNvSpPr/>
      </dsp:nvSpPr>
      <dsp:spPr>
        <a:xfrm>
          <a:off x="0" y="0"/>
          <a:ext cx="8229600" cy="192528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708152" rIns="63870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baseline="0" dirty="0"/>
            <a:t>We</a:t>
          </a:r>
          <a:r>
            <a:rPr lang="en-US" sz="1200" b="0" i="0" kern="1200" baseline="0" dirty="0"/>
            <a:t>’ll use the official </a:t>
          </a:r>
          <a:r>
            <a:rPr lang="en-US" sz="1200" b="1" i="0" kern="1200" baseline="0" dirty="0" err="1"/>
            <a:t>prometheus_client</a:t>
          </a:r>
          <a:r>
            <a:rPr lang="en-US" sz="1200" b="1" i="0" kern="1200" baseline="0" dirty="0"/>
            <a:t> </a:t>
          </a:r>
          <a:r>
            <a:rPr lang="en-US" sz="1200" b="0" i="0" kern="1200" baseline="0" dirty="0"/>
            <a:t>library for Python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baseline="0" dirty="0"/>
            <a:t>Flask </a:t>
          </a:r>
          <a:r>
            <a:rPr lang="en-US" sz="1200" b="0" i="0" kern="1200" baseline="0" dirty="0"/>
            <a:t>is the web framework I’m going to use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It will create an </a:t>
          </a:r>
          <a:r>
            <a:rPr lang="en-US" sz="1200" b="1" i="0" kern="1200" baseline="0" dirty="0"/>
            <a:t>http server </a:t>
          </a:r>
          <a:r>
            <a:rPr lang="en-US" sz="1200" b="0" i="0" kern="1200" baseline="0" dirty="0"/>
            <a:t>and I’ll able to configure routes (e.g. /query)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We’ll use </a:t>
          </a:r>
          <a:r>
            <a:rPr lang="en-US" sz="1200" b="1" i="0" kern="1200" baseline="0" dirty="0" err="1"/>
            <a:t>mysqlclient</a:t>
          </a:r>
          <a:r>
            <a:rPr lang="en-US" sz="1200" b="1" i="0" kern="1200" baseline="0" dirty="0"/>
            <a:t> </a:t>
          </a:r>
          <a:r>
            <a:rPr lang="en-US" sz="1200" b="0" i="0" kern="1200" baseline="0" dirty="0"/>
            <a:t>for python to query a </a:t>
          </a:r>
          <a:r>
            <a:rPr lang="en-US" sz="1200" b="1" i="0" kern="1200" baseline="0" dirty="0"/>
            <a:t>MySQL </a:t>
          </a:r>
          <a:r>
            <a:rPr lang="en-US" sz="1200" b="0" i="0" kern="1200" baseline="0" dirty="0"/>
            <a:t>database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Will </a:t>
          </a:r>
          <a:r>
            <a:rPr lang="en-US" sz="1200" b="0" i="0" kern="1200" baseline="0" dirty="0"/>
            <a:t>include one normal query and one </a:t>
          </a:r>
          <a:r>
            <a:rPr lang="en-US" sz="1200" b="1" i="0" kern="1200" baseline="0" dirty="0"/>
            <a:t>“bad behaving” query </a:t>
          </a:r>
          <a:r>
            <a:rPr lang="en-US" sz="1200" b="0" i="0" kern="1200" baseline="0" dirty="0"/>
            <a:t>that will take between 0 and 10 seconds to execute </a:t>
          </a:r>
          <a:endParaRPr lang="en-US" sz="1200" kern="1200" dirty="0"/>
        </a:p>
      </dsp:txBody>
      <dsp:txXfrm>
        <a:off x="0" y="0"/>
        <a:ext cx="8229600" cy="1925281"/>
      </dsp:txXfrm>
    </dsp:sp>
    <dsp:sp modelId="{D93060F5-F961-4666-98C9-7CD570306F56}">
      <dsp:nvSpPr>
        <dsp:cNvPr id="0" name=""/>
        <dsp:cNvSpPr/>
      </dsp:nvSpPr>
      <dsp:spPr>
        <a:xfrm>
          <a:off x="304799" y="238345"/>
          <a:ext cx="6323427" cy="30426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Let’s integrate </a:t>
          </a:r>
          <a:r>
            <a:rPr lang="en-US" sz="1400" b="1" i="0" kern="1200" baseline="0" dirty="0" err="1"/>
            <a:t>prometheus</a:t>
          </a:r>
          <a:r>
            <a:rPr lang="en-US" sz="1400" b="1" i="0" kern="1200" baseline="0" dirty="0"/>
            <a:t> monitoring </a:t>
          </a:r>
          <a:r>
            <a:rPr lang="en-US" sz="1400" b="0" i="0" kern="1200" baseline="0" dirty="0"/>
            <a:t>with a </a:t>
          </a:r>
          <a:r>
            <a:rPr lang="en-US" sz="1400" b="1" i="0" kern="1200" baseline="0" dirty="0"/>
            <a:t>web application </a:t>
          </a:r>
          <a:r>
            <a:rPr lang="en-US" sz="1400" b="0" i="0" kern="1200" baseline="0" dirty="0"/>
            <a:t>based on </a:t>
          </a:r>
          <a:r>
            <a:rPr lang="en-US" sz="1400" b="1" i="0" kern="1200" baseline="0" dirty="0"/>
            <a:t>python</a:t>
          </a:r>
          <a:endParaRPr lang="en-US" sz="1400" kern="1200" dirty="0"/>
        </a:p>
      </dsp:txBody>
      <dsp:txXfrm>
        <a:off x="319652" y="253198"/>
        <a:ext cx="6293721" cy="27456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8AE05-C7D7-4F1C-BFFD-6F4CAF8E4FE2}">
      <dsp:nvSpPr>
        <dsp:cNvPr id="0" name=""/>
        <dsp:cNvSpPr/>
      </dsp:nvSpPr>
      <dsp:spPr>
        <a:xfrm>
          <a:off x="0" y="273668"/>
          <a:ext cx="6210300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9FD00-3678-40CF-98A5-85F24D7D2F38}">
      <dsp:nvSpPr>
        <dsp:cNvPr id="0" name=""/>
        <dsp:cNvSpPr/>
      </dsp:nvSpPr>
      <dsp:spPr>
        <a:xfrm>
          <a:off x="310515" y="7987"/>
          <a:ext cx="434721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4314" tIns="0" rIns="164314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baseline="0" dirty="0"/>
            <a:t>Rather than using the UI, you can also </a:t>
          </a:r>
          <a:r>
            <a:rPr lang="en-US" sz="1050" b="1" i="0" kern="1200" baseline="0" dirty="0"/>
            <a:t>use </a:t>
          </a:r>
          <a:r>
            <a:rPr lang="en-US" sz="1050" b="1" i="0" kern="1200" baseline="0" dirty="0" err="1"/>
            <a:t>yaml</a:t>
          </a:r>
          <a:r>
            <a:rPr lang="en-US" sz="1050" b="1" i="0" kern="1200" baseline="0" dirty="0"/>
            <a:t> and </a:t>
          </a:r>
          <a:r>
            <a:rPr lang="en-US" sz="1050" b="1" i="0" kern="1200" baseline="0" dirty="0" err="1"/>
            <a:t>json</a:t>
          </a:r>
          <a:r>
            <a:rPr lang="en-US" sz="1050" b="1" i="0" kern="1200" baseline="0" dirty="0"/>
            <a:t> files </a:t>
          </a:r>
          <a:r>
            <a:rPr lang="en-US" sz="1050" b="0" i="0" kern="1200" baseline="0" dirty="0"/>
            <a:t>to provision Grafana with </a:t>
          </a:r>
          <a:r>
            <a:rPr lang="en-US" sz="1050" b="0" i="0" kern="1200" baseline="0" dirty="0" err="1"/>
            <a:t>datasources</a:t>
          </a:r>
          <a:r>
            <a:rPr lang="en-US" sz="1050" b="0" i="0" kern="1200" baseline="0" dirty="0"/>
            <a:t> and dashboards</a:t>
          </a:r>
          <a:endParaRPr lang="en-US" sz="1050" kern="1200" dirty="0"/>
        </a:p>
      </dsp:txBody>
      <dsp:txXfrm>
        <a:off x="336454" y="33926"/>
        <a:ext cx="4295332" cy="479482"/>
      </dsp:txXfrm>
    </dsp:sp>
    <dsp:sp modelId="{CC530288-3A30-4B3F-8DB2-49C89825A37A}">
      <dsp:nvSpPr>
        <dsp:cNvPr id="0" name=""/>
        <dsp:cNvSpPr/>
      </dsp:nvSpPr>
      <dsp:spPr>
        <a:xfrm>
          <a:off x="0" y="1090148"/>
          <a:ext cx="6210300" cy="9355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1988" tIns="374904" rIns="481988" bIns="78232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 baseline="0" dirty="0"/>
            <a:t>You can do the import manually through the UI, or </a:t>
          </a:r>
          <a:r>
            <a:rPr lang="en-US" sz="1050" b="1" i="0" kern="1200" baseline="0" dirty="0"/>
            <a:t>using </a:t>
          </a:r>
          <a:r>
            <a:rPr lang="en-US" sz="1050" b="1" i="0" kern="1200" baseline="0" dirty="0" err="1"/>
            <a:t>yaml</a:t>
          </a:r>
          <a:r>
            <a:rPr lang="en-US" sz="1050" b="1" i="0" kern="1200" baseline="0" dirty="0"/>
            <a:t> and </a:t>
          </a:r>
          <a:r>
            <a:rPr lang="en-US" sz="1050" b="1" i="0" kern="1200" baseline="0" dirty="0" err="1"/>
            <a:t>json</a:t>
          </a:r>
          <a:r>
            <a:rPr lang="en-US" sz="1050" b="1" i="0" kern="1200" baseline="0" dirty="0"/>
            <a:t> files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 baseline="0"/>
            <a:t>When </a:t>
          </a:r>
          <a:r>
            <a:rPr lang="en-US" sz="1050" b="0" i="0" kern="1200" baseline="0" dirty="0"/>
            <a:t>using files, you can keep files within </a:t>
          </a:r>
          <a:r>
            <a:rPr lang="en-US" sz="1050" b="1" i="0" kern="1200" baseline="0" dirty="0"/>
            <a:t>version control </a:t>
          </a:r>
          <a:r>
            <a:rPr lang="en-US" sz="1050" b="0" i="0" kern="1200" baseline="0" dirty="0"/>
            <a:t>to keep changes, revisions and backups </a:t>
          </a:r>
          <a:endParaRPr lang="en-US" sz="1050" kern="1200" dirty="0"/>
        </a:p>
      </dsp:txBody>
      <dsp:txXfrm>
        <a:off x="0" y="1090148"/>
        <a:ext cx="6210300" cy="935550"/>
      </dsp:txXfrm>
    </dsp:sp>
    <dsp:sp modelId="{617C75FE-9A88-4A02-AF81-BBFD01BD38E4}">
      <dsp:nvSpPr>
        <dsp:cNvPr id="0" name=""/>
        <dsp:cNvSpPr/>
      </dsp:nvSpPr>
      <dsp:spPr>
        <a:xfrm>
          <a:off x="310515" y="824468"/>
          <a:ext cx="4347210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4314" tIns="0" rIns="164314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baseline="0" dirty="0"/>
            <a:t>This is a much more </a:t>
          </a:r>
          <a:r>
            <a:rPr lang="en-US" sz="1050" b="1" i="0" kern="1200" baseline="0" dirty="0"/>
            <a:t>powerful way </a:t>
          </a:r>
          <a:r>
            <a:rPr lang="en-US" sz="1050" b="0" i="0" kern="1200" baseline="0" dirty="0"/>
            <a:t>of using Grafana, as you can test new dashboards first on a </a:t>
          </a:r>
          <a:r>
            <a:rPr lang="en-US" sz="1050" b="1" i="0" kern="1200" baseline="0" dirty="0"/>
            <a:t>dev / test server</a:t>
          </a:r>
          <a:r>
            <a:rPr lang="en-US" sz="1050" b="0" i="0" kern="1200" baseline="0" dirty="0"/>
            <a:t>, then </a:t>
          </a:r>
          <a:r>
            <a:rPr lang="en-US" sz="1050" b="1" i="0" kern="1200" baseline="0" dirty="0"/>
            <a:t>import </a:t>
          </a:r>
          <a:r>
            <a:rPr lang="en-US" sz="1050" b="0" i="0" kern="1200" baseline="0" dirty="0"/>
            <a:t>the newly created dashboards to </a:t>
          </a:r>
          <a:r>
            <a:rPr lang="en-US" sz="1050" b="1" i="0" kern="1200" baseline="0" dirty="0"/>
            <a:t>production</a:t>
          </a:r>
          <a:endParaRPr lang="en-US" sz="1050" kern="1200" dirty="0"/>
        </a:p>
      </dsp:txBody>
      <dsp:txXfrm>
        <a:off x="336454" y="850407"/>
        <a:ext cx="429533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D7E8A-8F42-48A3-ABF3-7E7690FA8AD2}">
      <dsp:nvSpPr>
        <dsp:cNvPr id="0" name=""/>
        <dsp:cNvSpPr/>
      </dsp:nvSpPr>
      <dsp:spPr>
        <a:xfrm flipH="1">
          <a:off x="-229270" y="189143"/>
          <a:ext cx="76868" cy="214592"/>
        </a:xfrm>
        <a:prstGeom prst="blockArc">
          <a:avLst>
            <a:gd name="adj1" fmla="val 18900000"/>
            <a:gd name="adj2" fmla="val 2700000"/>
            <a:gd name="adj3" fmla="val 2853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3ACA1-B125-44E8-9EEE-8CEC25F3A084}">
      <dsp:nvSpPr>
        <dsp:cNvPr id="0" name=""/>
        <dsp:cNvSpPr/>
      </dsp:nvSpPr>
      <dsp:spPr>
        <a:xfrm>
          <a:off x="183683" y="149493"/>
          <a:ext cx="5781351" cy="293892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299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/>
              <a:ea typeface="+mn-ea"/>
              <a:cs typeface="+mn-cs"/>
            </a:rPr>
            <a:t>GRAFANA INSTALLATION &amp; CONFIGURATION</a:t>
          </a:r>
          <a:endParaRPr lang="en-IN" sz="1600" b="1" kern="1200" dirty="0">
            <a:latin typeface="Calibri" panose="020F0502020204030204"/>
            <a:ea typeface="+mn-ea"/>
            <a:cs typeface="+mn-cs"/>
          </a:endParaRPr>
        </a:p>
      </dsp:txBody>
      <dsp:txXfrm>
        <a:off x="183683" y="149493"/>
        <a:ext cx="5781351" cy="293892"/>
      </dsp:txXfrm>
    </dsp:sp>
    <dsp:sp modelId="{F09C215D-F37B-4C44-B9B1-04DD1D386FD6}">
      <dsp:nvSpPr>
        <dsp:cNvPr id="0" name=""/>
        <dsp:cNvSpPr/>
      </dsp:nvSpPr>
      <dsp:spPr>
        <a:xfrm>
          <a:off x="0" y="112756"/>
          <a:ext cx="367366" cy="3673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32C6C-6AE3-4D96-AF00-6DB5B75C1716}">
      <dsp:nvSpPr>
        <dsp:cNvPr id="0" name=""/>
        <dsp:cNvSpPr/>
      </dsp:nvSpPr>
      <dsp:spPr>
        <a:xfrm>
          <a:off x="0" y="1424"/>
          <a:ext cx="6169806" cy="3620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  Started at SoundCloud around 2012-2013, and was made public in early 2015</a:t>
          </a:r>
          <a:endParaRPr lang="en-US" sz="1200" kern="1200" dirty="0"/>
        </a:p>
      </dsp:txBody>
      <dsp:txXfrm>
        <a:off x="17674" y="19098"/>
        <a:ext cx="6134458" cy="326706"/>
      </dsp:txXfrm>
    </dsp:sp>
    <dsp:sp modelId="{8769E785-8855-4625-BAAE-2C17487E722B}">
      <dsp:nvSpPr>
        <dsp:cNvPr id="0" name=""/>
        <dsp:cNvSpPr/>
      </dsp:nvSpPr>
      <dsp:spPr>
        <a:xfrm>
          <a:off x="0" y="374447"/>
          <a:ext cx="6169806" cy="3620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  Prometheus provides </a:t>
          </a:r>
          <a:r>
            <a:rPr lang="en-US" sz="1200" b="1" i="0" kern="1200" baseline="0" dirty="0"/>
            <a:t>Metrics &amp; Alerting</a:t>
          </a:r>
          <a:endParaRPr lang="en-US" sz="1200" kern="1200" dirty="0"/>
        </a:p>
      </dsp:txBody>
      <dsp:txXfrm>
        <a:off x="17674" y="392121"/>
        <a:ext cx="6134458" cy="326706"/>
      </dsp:txXfrm>
    </dsp:sp>
    <dsp:sp modelId="{6AD703E7-D23F-4638-9C34-14708A204503}">
      <dsp:nvSpPr>
        <dsp:cNvPr id="0" name=""/>
        <dsp:cNvSpPr/>
      </dsp:nvSpPr>
      <dsp:spPr>
        <a:xfrm>
          <a:off x="0" y="747470"/>
          <a:ext cx="6169806" cy="3620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  It is inspired by Google’s </a:t>
          </a:r>
          <a:r>
            <a:rPr lang="en-US" sz="1200" b="1" i="0" kern="1200" baseline="0" dirty="0" err="1"/>
            <a:t>Borgmon</a:t>
          </a:r>
          <a:r>
            <a:rPr lang="en-US" sz="1200" b="0" i="0" kern="1200" baseline="0" dirty="0"/>
            <a:t>, which uses time-series data as a </a:t>
          </a:r>
          <a:r>
            <a:rPr lang="en-US" sz="1200" b="0" i="0" kern="1200" baseline="0" dirty="0" err="1"/>
            <a:t>datasource</a:t>
          </a:r>
          <a:r>
            <a:rPr lang="en-US" sz="1200" b="0" i="0" kern="1200" baseline="0" dirty="0"/>
            <a:t>, to then send alerts based on this data</a:t>
          </a:r>
          <a:endParaRPr lang="en-US" sz="1200" kern="1200" dirty="0"/>
        </a:p>
      </dsp:txBody>
      <dsp:txXfrm>
        <a:off x="17674" y="765144"/>
        <a:ext cx="6134458" cy="326706"/>
      </dsp:txXfrm>
    </dsp:sp>
    <dsp:sp modelId="{C880091E-9DD3-4F3D-9C2B-0629C428C74A}">
      <dsp:nvSpPr>
        <dsp:cNvPr id="0" name=""/>
        <dsp:cNvSpPr/>
      </dsp:nvSpPr>
      <dsp:spPr>
        <a:xfrm>
          <a:off x="0" y="1120494"/>
          <a:ext cx="6169806" cy="3620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  It fits very well in the </a:t>
          </a:r>
          <a:r>
            <a:rPr lang="en-US" sz="1200" b="1" i="0" kern="1200" baseline="0" dirty="0"/>
            <a:t>cloud native infrastructure</a:t>
          </a:r>
          <a:endParaRPr lang="en-US" sz="1200" kern="1200" dirty="0"/>
        </a:p>
      </dsp:txBody>
      <dsp:txXfrm>
        <a:off x="17674" y="1138168"/>
        <a:ext cx="6134458" cy="326706"/>
      </dsp:txXfrm>
    </dsp:sp>
    <dsp:sp modelId="{41D23725-9305-4028-9420-1BE2475F4AE7}">
      <dsp:nvSpPr>
        <dsp:cNvPr id="0" name=""/>
        <dsp:cNvSpPr/>
      </dsp:nvSpPr>
      <dsp:spPr>
        <a:xfrm>
          <a:off x="0" y="1493517"/>
          <a:ext cx="6169806" cy="3620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  Prometheus is also a member of the </a:t>
          </a:r>
          <a:r>
            <a:rPr lang="en-US" sz="1200" b="1" i="0" kern="1200" baseline="0" dirty="0"/>
            <a:t>CNCF (Cloud Native Foundation) </a:t>
          </a:r>
          <a:endParaRPr lang="en-US" sz="1200" kern="1200" dirty="0"/>
        </a:p>
      </dsp:txBody>
      <dsp:txXfrm>
        <a:off x="17674" y="1511191"/>
        <a:ext cx="6134458" cy="326706"/>
      </dsp:txXfrm>
    </dsp:sp>
    <dsp:sp modelId="{6619D276-3532-4B19-87B8-087D6582C341}">
      <dsp:nvSpPr>
        <dsp:cNvPr id="0" name=""/>
        <dsp:cNvSpPr/>
      </dsp:nvSpPr>
      <dsp:spPr>
        <a:xfrm>
          <a:off x="0" y="1866540"/>
          <a:ext cx="6169806" cy="3620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  Prometheus includes a Flexible </a:t>
          </a:r>
          <a:r>
            <a:rPr lang="en-US" sz="1200" b="1" i="0" kern="1200" baseline="0" dirty="0"/>
            <a:t>Query Language - </a:t>
          </a:r>
          <a:r>
            <a:rPr lang="en-US" sz="1200" b="1" i="0" kern="1200" baseline="0" dirty="0" err="1"/>
            <a:t>PromQL</a:t>
          </a:r>
          <a:endParaRPr lang="en-US" sz="1200" kern="1200" dirty="0"/>
        </a:p>
      </dsp:txBody>
      <dsp:txXfrm>
        <a:off x="17674" y="1884214"/>
        <a:ext cx="6134458" cy="326706"/>
      </dsp:txXfrm>
    </dsp:sp>
    <dsp:sp modelId="{478B887E-7F2A-483D-913A-2C14A02A1D32}">
      <dsp:nvSpPr>
        <dsp:cNvPr id="0" name=""/>
        <dsp:cNvSpPr/>
      </dsp:nvSpPr>
      <dsp:spPr>
        <a:xfrm>
          <a:off x="0" y="2239563"/>
          <a:ext cx="6169806" cy="3620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  Visualizations </a:t>
          </a:r>
          <a:r>
            <a:rPr lang="en-US" sz="1200" b="0" i="0" kern="1200" baseline="0" dirty="0"/>
            <a:t>can be shown using a built-in expression browser or with integrations like Grafana</a:t>
          </a:r>
          <a:endParaRPr lang="en-US" sz="1200" kern="1200" dirty="0"/>
        </a:p>
      </dsp:txBody>
      <dsp:txXfrm>
        <a:off x="17674" y="2257237"/>
        <a:ext cx="6134458" cy="326706"/>
      </dsp:txXfrm>
    </dsp:sp>
    <dsp:sp modelId="{1FDCA7CD-CE1A-4816-9D1E-BA179988C6B4}">
      <dsp:nvSpPr>
        <dsp:cNvPr id="0" name=""/>
        <dsp:cNvSpPr/>
      </dsp:nvSpPr>
      <dsp:spPr>
        <a:xfrm>
          <a:off x="0" y="2612586"/>
          <a:ext cx="6169806" cy="3620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  It stores metrics in </a:t>
          </a:r>
          <a:r>
            <a:rPr lang="en-US" sz="1200" b="1" i="0" kern="1200" baseline="0" dirty="0"/>
            <a:t>memory </a:t>
          </a:r>
          <a:r>
            <a:rPr lang="en-US" sz="1200" b="0" i="0" kern="1200" baseline="0" dirty="0"/>
            <a:t>and </a:t>
          </a:r>
          <a:r>
            <a:rPr lang="en-US" sz="1200" b="1" i="0" kern="1200" baseline="0" dirty="0"/>
            <a:t>local disk </a:t>
          </a:r>
          <a:r>
            <a:rPr lang="en-US" sz="1200" b="0" i="0" kern="1200" baseline="0" dirty="0"/>
            <a:t>in an own </a:t>
          </a:r>
          <a:r>
            <a:rPr lang="en-US" sz="1200" b="1" i="0" kern="1200" baseline="0" dirty="0"/>
            <a:t>custom, efficient format</a:t>
          </a:r>
          <a:endParaRPr lang="en-US" sz="1200" kern="1200" dirty="0"/>
        </a:p>
      </dsp:txBody>
      <dsp:txXfrm>
        <a:off x="17674" y="2630260"/>
        <a:ext cx="6134458" cy="326706"/>
      </dsp:txXfrm>
    </dsp:sp>
    <dsp:sp modelId="{105E4DF3-3F67-4871-BFC4-D6730763F3EC}">
      <dsp:nvSpPr>
        <dsp:cNvPr id="0" name=""/>
        <dsp:cNvSpPr/>
      </dsp:nvSpPr>
      <dsp:spPr>
        <a:xfrm>
          <a:off x="0" y="2985610"/>
          <a:ext cx="6169806" cy="3620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  It is written in </a:t>
          </a:r>
          <a:r>
            <a:rPr lang="en-US" sz="1200" b="1" i="0" kern="1200" baseline="0" dirty="0"/>
            <a:t>Go </a:t>
          </a:r>
          <a:r>
            <a:rPr lang="en-US" sz="1200" kern="1200" dirty="0"/>
            <a:t>and supports</a:t>
          </a:r>
          <a:r>
            <a:rPr lang="en-US" sz="1200" b="0" i="0" kern="1200" baseline="0" dirty="0"/>
            <a:t> Many </a:t>
          </a:r>
          <a:r>
            <a:rPr lang="en-US" sz="1200" b="1" i="0" kern="1200" baseline="0" dirty="0"/>
            <a:t>client libraries </a:t>
          </a:r>
          <a:r>
            <a:rPr lang="en-US" sz="1200" b="0" i="0" kern="1200" baseline="0" dirty="0"/>
            <a:t>and </a:t>
          </a:r>
          <a:r>
            <a:rPr lang="en-US" sz="1200" b="1" i="0" kern="1200" baseline="0" dirty="0"/>
            <a:t>integrations available </a:t>
          </a:r>
          <a:endParaRPr lang="en-US" sz="1200" kern="1200" dirty="0"/>
        </a:p>
      </dsp:txBody>
      <dsp:txXfrm>
        <a:off x="17674" y="3003284"/>
        <a:ext cx="6134458" cy="3267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59F32-43C1-4347-9456-DCF0A6B35329}">
      <dsp:nvSpPr>
        <dsp:cNvPr id="0" name=""/>
        <dsp:cNvSpPr/>
      </dsp:nvSpPr>
      <dsp:spPr>
        <a:xfrm>
          <a:off x="0" y="372657"/>
          <a:ext cx="4585316" cy="5171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/>
            <a:t>In Prometheus we talk about </a:t>
          </a:r>
          <a:r>
            <a:rPr lang="en-US" sz="1300" b="1" i="0" kern="1200" baseline="0" dirty="0"/>
            <a:t>Dimensional Data</a:t>
          </a:r>
          <a:r>
            <a:rPr lang="en-US" sz="1300" b="0" i="0" kern="1200" baseline="0" dirty="0"/>
            <a:t>: time series are identified by metric name and a set of key/value pairs</a:t>
          </a:r>
          <a:endParaRPr lang="en-US" sz="1300" kern="1200" dirty="0"/>
        </a:p>
      </dsp:txBody>
      <dsp:txXfrm>
        <a:off x="25245" y="397902"/>
        <a:ext cx="4534826" cy="466650"/>
      </dsp:txXfrm>
    </dsp:sp>
    <dsp:sp modelId="{A7C9F41D-4163-4823-948C-AF0BAE985E4B}">
      <dsp:nvSpPr>
        <dsp:cNvPr id="0" name=""/>
        <dsp:cNvSpPr/>
      </dsp:nvSpPr>
      <dsp:spPr>
        <a:xfrm>
          <a:off x="0" y="927237"/>
          <a:ext cx="4585316" cy="5171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Prometheus collects metrics from monitored targets by </a:t>
          </a:r>
          <a:r>
            <a:rPr lang="en-US" sz="1300" b="1" i="0" kern="1200" baseline="0"/>
            <a:t>scraping metrics HTTP endpoints</a:t>
          </a:r>
          <a:endParaRPr lang="en-US" sz="1300" kern="1200"/>
        </a:p>
      </dsp:txBody>
      <dsp:txXfrm>
        <a:off x="25245" y="952482"/>
        <a:ext cx="4534826" cy="466650"/>
      </dsp:txXfrm>
    </dsp:sp>
    <dsp:sp modelId="{93652818-B2B5-450B-B701-12CCDFD8A657}">
      <dsp:nvSpPr>
        <dsp:cNvPr id="0" name=""/>
        <dsp:cNvSpPr/>
      </dsp:nvSpPr>
      <dsp:spPr>
        <a:xfrm>
          <a:off x="0" y="1481817"/>
          <a:ext cx="4585316" cy="5171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This is fundamentally different than other monitoring and alerting systems, (except this is also how Google’s Borgmon works)</a:t>
          </a:r>
          <a:endParaRPr lang="en-US" sz="1300" kern="1200"/>
        </a:p>
      </dsp:txBody>
      <dsp:txXfrm>
        <a:off x="25245" y="1507062"/>
        <a:ext cx="4534826" cy="466650"/>
      </dsp:txXfrm>
    </dsp:sp>
    <dsp:sp modelId="{2AD2AF8A-72A2-4564-873B-926CA1FCEF00}">
      <dsp:nvSpPr>
        <dsp:cNvPr id="0" name=""/>
        <dsp:cNvSpPr/>
      </dsp:nvSpPr>
      <dsp:spPr>
        <a:xfrm>
          <a:off x="0" y="2036397"/>
          <a:ext cx="4585316" cy="5171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Rather than using custom scripts </a:t>
          </a:r>
          <a:r>
            <a:rPr lang="en-US" sz="1300" b="0" i="0" kern="1200" baseline="0"/>
            <a:t>that check on particular services and systems, the </a:t>
          </a:r>
          <a:r>
            <a:rPr lang="en-US" sz="1300" b="1" i="0" kern="1200" baseline="0"/>
            <a:t>monitoring data itself is used</a:t>
          </a:r>
          <a:endParaRPr lang="en-US" sz="1300" kern="1200"/>
        </a:p>
      </dsp:txBody>
      <dsp:txXfrm>
        <a:off x="25245" y="2061642"/>
        <a:ext cx="4534826" cy="466650"/>
      </dsp:txXfrm>
    </dsp:sp>
    <dsp:sp modelId="{CDFCAD28-112E-4148-8E27-5EEF8D058CFD}">
      <dsp:nvSpPr>
        <dsp:cNvPr id="0" name=""/>
        <dsp:cNvSpPr/>
      </dsp:nvSpPr>
      <dsp:spPr>
        <a:xfrm>
          <a:off x="0" y="2590977"/>
          <a:ext cx="4585316" cy="5171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Scraping endpoints </a:t>
          </a:r>
          <a:r>
            <a:rPr lang="en-US" sz="1300" b="0" i="0" kern="1200" baseline="0" dirty="0"/>
            <a:t>is much more efficient than other mechanisms, like 3rd party agents</a:t>
          </a:r>
          <a:endParaRPr lang="en-US" sz="1300" kern="1200" dirty="0"/>
        </a:p>
      </dsp:txBody>
      <dsp:txXfrm>
        <a:off x="25245" y="2616222"/>
        <a:ext cx="4534826" cy="466650"/>
      </dsp:txXfrm>
    </dsp:sp>
    <dsp:sp modelId="{4CA00F4A-FBDB-4D4D-A069-FAF36D64A092}">
      <dsp:nvSpPr>
        <dsp:cNvPr id="0" name=""/>
        <dsp:cNvSpPr/>
      </dsp:nvSpPr>
      <dsp:spPr>
        <a:xfrm>
          <a:off x="0" y="3145557"/>
          <a:ext cx="4585316" cy="5171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A single prometheus server is able to ingest up to one million samples per second as several million time series </a:t>
          </a:r>
          <a:endParaRPr lang="en-US" sz="1300" kern="1200"/>
        </a:p>
      </dsp:txBody>
      <dsp:txXfrm>
        <a:off x="25245" y="3170802"/>
        <a:ext cx="4534826" cy="4666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3B632-D126-4AEC-AAA4-DFF1EEB6576D}">
      <dsp:nvSpPr>
        <dsp:cNvPr id="0" name=""/>
        <dsp:cNvSpPr/>
      </dsp:nvSpPr>
      <dsp:spPr>
        <a:xfrm>
          <a:off x="0" y="337560"/>
          <a:ext cx="7239000" cy="724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827" tIns="416560" rIns="5618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>
              <a:hlinkClick xmlns:r="http://schemas.openxmlformats.org/officeDocument/2006/relationships" r:id="rId1"/>
            </a:rPr>
            <a:t>https://github.com/prometheus/prometheus/releases</a:t>
          </a:r>
          <a:endParaRPr lang="en-US" sz="1400" kern="1200" dirty="0"/>
        </a:p>
      </dsp:txBody>
      <dsp:txXfrm>
        <a:off x="0" y="337560"/>
        <a:ext cx="7239000" cy="724500"/>
      </dsp:txXfrm>
    </dsp:sp>
    <dsp:sp modelId="{650BFF32-7E9A-4F4B-A82A-A944BA055A9D}">
      <dsp:nvSpPr>
        <dsp:cNvPr id="0" name=""/>
        <dsp:cNvSpPr/>
      </dsp:nvSpPr>
      <dsp:spPr>
        <a:xfrm>
          <a:off x="361950" y="42360"/>
          <a:ext cx="563879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Download the </a:t>
          </a:r>
          <a:r>
            <a:rPr lang="en-US" sz="1400" b="1" i="0" kern="1200" baseline="0"/>
            <a:t>full distribution </a:t>
          </a:r>
          <a:r>
            <a:rPr lang="en-US" sz="1400" b="0" i="0" kern="1200" baseline="0"/>
            <a:t>from below URL:</a:t>
          </a:r>
          <a:endParaRPr lang="en-US" sz="1400" kern="1200"/>
        </a:p>
      </dsp:txBody>
      <dsp:txXfrm>
        <a:off x="390771" y="71181"/>
        <a:ext cx="5581148" cy="532758"/>
      </dsp:txXfrm>
    </dsp:sp>
    <dsp:sp modelId="{372D3354-B131-44EB-B93F-CE61722883DE}">
      <dsp:nvSpPr>
        <dsp:cNvPr id="0" name=""/>
        <dsp:cNvSpPr/>
      </dsp:nvSpPr>
      <dsp:spPr>
        <a:xfrm>
          <a:off x="0" y="1465260"/>
          <a:ext cx="7239000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7C016-89D9-4F87-87C5-ECF1CBDB30C3}">
      <dsp:nvSpPr>
        <dsp:cNvPr id="0" name=""/>
        <dsp:cNvSpPr/>
      </dsp:nvSpPr>
      <dsp:spPr>
        <a:xfrm>
          <a:off x="361950" y="1170060"/>
          <a:ext cx="563879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MacOS</a:t>
          </a:r>
          <a:r>
            <a:rPr lang="en-US" sz="1400" b="0" i="0" kern="1200" baseline="0"/>
            <a:t>, </a:t>
          </a:r>
          <a:r>
            <a:rPr lang="en-US" sz="1400" b="1" i="0" kern="1200" baseline="0"/>
            <a:t>Windows</a:t>
          </a:r>
          <a:r>
            <a:rPr lang="en-US" sz="1400" b="0" i="0" kern="1200" baseline="0"/>
            <a:t>, </a:t>
          </a:r>
          <a:r>
            <a:rPr lang="en-US" sz="1400" b="1" i="0" kern="1200" baseline="0"/>
            <a:t>Linux</a:t>
          </a:r>
          <a:r>
            <a:rPr lang="en-US" sz="1400" b="0" i="0" kern="1200" baseline="0"/>
            <a:t>, and some </a:t>
          </a:r>
          <a:r>
            <a:rPr lang="en-US" sz="1400" b="1" i="0" kern="1200" baseline="0"/>
            <a:t>Unix </a:t>
          </a:r>
          <a:r>
            <a:rPr lang="en-US" sz="1400" b="0" i="0" kern="1200" baseline="0"/>
            <a:t>distributions are supported</a:t>
          </a:r>
          <a:endParaRPr lang="en-US" sz="1400" kern="1200"/>
        </a:p>
      </dsp:txBody>
      <dsp:txXfrm>
        <a:off x="390771" y="1198881"/>
        <a:ext cx="5581148" cy="532758"/>
      </dsp:txXfrm>
    </dsp:sp>
    <dsp:sp modelId="{238520A6-8E02-4E8C-B404-FF3825175AA6}">
      <dsp:nvSpPr>
        <dsp:cNvPr id="0" name=""/>
        <dsp:cNvSpPr/>
      </dsp:nvSpPr>
      <dsp:spPr>
        <a:xfrm>
          <a:off x="0" y="2372460"/>
          <a:ext cx="7239000" cy="724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1827" tIns="416560" rIns="5618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for example:  </a:t>
          </a:r>
          <a:r>
            <a:rPr lang="en-US" sz="1400" b="0" i="1" kern="1200" baseline="0"/>
            <a:t>./prometheus --config.file /path/to/prometheus.yaml </a:t>
          </a:r>
          <a:endParaRPr lang="en-US" sz="1400" kern="1200"/>
        </a:p>
      </dsp:txBody>
      <dsp:txXfrm>
        <a:off x="0" y="2372460"/>
        <a:ext cx="7239000" cy="724500"/>
      </dsp:txXfrm>
    </dsp:sp>
    <dsp:sp modelId="{9D5DB8E7-1714-476C-97F8-9A5C96E4DFE4}">
      <dsp:nvSpPr>
        <dsp:cNvPr id="0" name=""/>
        <dsp:cNvSpPr/>
      </dsp:nvSpPr>
      <dsp:spPr>
        <a:xfrm>
          <a:off x="361950" y="2077260"/>
          <a:ext cx="5638790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After extracting you’ll get a </a:t>
          </a:r>
          <a:r>
            <a:rPr lang="en-US" sz="1400" b="1" i="0" kern="1200" baseline="0"/>
            <a:t>prometheus executable </a:t>
          </a:r>
          <a:r>
            <a:rPr lang="en-US" sz="1400" b="0" i="0" kern="1200" baseline="0"/>
            <a:t>(prometheus.exe for windows), which you can use to run prometheus,</a:t>
          </a:r>
          <a:endParaRPr lang="en-US" sz="1400" kern="1200"/>
        </a:p>
      </dsp:txBody>
      <dsp:txXfrm>
        <a:off x="390771" y="2106081"/>
        <a:ext cx="5581148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99549-E2DC-43CB-97E7-B08BCCA1CB94}">
      <dsp:nvSpPr>
        <dsp:cNvPr id="0" name=""/>
        <dsp:cNvSpPr/>
      </dsp:nvSpPr>
      <dsp:spPr>
        <a:xfrm>
          <a:off x="0" y="299037"/>
          <a:ext cx="6826141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784" tIns="354076" rIns="52978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The configuration file can be </a:t>
          </a:r>
          <a:r>
            <a:rPr lang="en-US" sz="1200" b="1" i="0" kern="1200" baseline="0" dirty="0"/>
            <a:t>changed and applied</a:t>
          </a:r>
          <a:r>
            <a:rPr lang="en-US" sz="1200" b="0" i="0" kern="1200" baseline="0" dirty="0"/>
            <a:t>, without having to restart Prometheus 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A </a:t>
          </a:r>
          <a:r>
            <a:rPr lang="en-US" sz="1200" b="1" i="0" kern="1200" baseline="0" dirty="0"/>
            <a:t>reload </a:t>
          </a:r>
          <a:r>
            <a:rPr lang="en-US" sz="1200" b="0" i="0" kern="1200" baseline="0" dirty="0"/>
            <a:t>can be done by executing kill -SIGHUP &lt;</a:t>
          </a:r>
          <a:r>
            <a:rPr lang="en-US" sz="1200" b="0" i="0" kern="1200" baseline="0" dirty="0" err="1"/>
            <a:t>pid</a:t>
          </a:r>
          <a:r>
            <a:rPr lang="en-US" sz="1200" b="0" i="0" kern="1200" baseline="0" dirty="0"/>
            <a:t>&gt;</a:t>
          </a:r>
          <a:endParaRPr lang="en-US" sz="1200" kern="1200" dirty="0"/>
        </a:p>
      </dsp:txBody>
      <dsp:txXfrm>
        <a:off x="0" y="299037"/>
        <a:ext cx="6826141" cy="803250"/>
      </dsp:txXfrm>
    </dsp:sp>
    <dsp:sp modelId="{22E2D3A8-3613-411F-B7BD-0E735AC5B76E}">
      <dsp:nvSpPr>
        <dsp:cNvPr id="0" name=""/>
        <dsp:cNvSpPr/>
      </dsp:nvSpPr>
      <dsp:spPr>
        <a:xfrm>
          <a:off x="341307" y="48117"/>
          <a:ext cx="4778298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608" tIns="0" rIns="18060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The </a:t>
          </a:r>
          <a:r>
            <a:rPr lang="en-US" sz="1200" b="1" i="0" kern="1200" baseline="0"/>
            <a:t>configuration </a:t>
          </a:r>
          <a:r>
            <a:rPr lang="en-US" sz="1200" b="0" i="0" kern="1200" baseline="0"/>
            <a:t>is stored in the Prometheus configuration file, in yaml format </a:t>
          </a:r>
          <a:endParaRPr lang="en-US" sz="1200" kern="1200"/>
        </a:p>
      </dsp:txBody>
      <dsp:txXfrm>
        <a:off x="365805" y="72615"/>
        <a:ext cx="4729302" cy="452844"/>
      </dsp:txXfrm>
    </dsp:sp>
    <dsp:sp modelId="{DEED355A-9133-4C7D-930B-BDB8EED53023}">
      <dsp:nvSpPr>
        <dsp:cNvPr id="0" name=""/>
        <dsp:cNvSpPr/>
      </dsp:nvSpPr>
      <dsp:spPr>
        <a:xfrm>
          <a:off x="0" y="1445007"/>
          <a:ext cx="6826141" cy="615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784" tIns="354076" rIns="52978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Those parameters cannot be changed without restarting Prometheus</a:t>
          </a:r>
          <a:endParaRPr lang="en-US" sz="1200" kern="1200" dirty="0"/>
        </a:p>
      </dsp:txBody>
      <dsp:txXfrm>
        <a:off x="0" y="1445007"/>
        <a:ext cx="6826141" cy="615825"/>
      </dsp:txXfrm>
    </dsp:sp>
    <dsp:sp modelId="{38112C02-3033-4B83-826E-74BEB0CC63C4}">
      <dsp:nvSpPr>
        <dsp:cNvPr id="0" name=""/>
        <dsp:cNvSpPr/>
      </dsp:nvSpPr>
      <dsp:spPr>
        <a:xfrm>
          <a:off x="341307" y="1194087"/>
          <a:ext cx="4778298" cy="50184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608" tIns="0" rIns="18060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You can also pass parameters (flags) at </a:t>
          </a:r>
          <a:r>
            <a:rPr lang="en-US" sz="1200" b="1" i="0" kern="1200" baseline="0"/>
            <a:t>startup time </a:t>
          </a:r>
          <a:r>
            <a:rPr lang="en-US" sz="1200" b="0" i="0" kern="1200" baseline="0"/>
            <a:t>to ./Prometheus</a:t>
          </a:r>
          <a:endParaRPr lang="en-US" sz="1200" kern="1200"/>
        </a:p>
      </dsp:txBody>
      <dsp:txXfrm>
        <a:off x="365805" y="1218585"/>
        <a:ext cx="4729302" cy="452844"/>
      </dsp:txXfrm>
    </dsp:sp>
    <dsp:sp modelId="{65E030E9-DCDA-4A1B-BEAF-58E70F747EF4}">
      <dsp:nvSpPr>
        <dsp:cNvPr id="0" name=""/>
        <dsp:cNvSpPr/>
      </dsp:nvSpPr>
      <dsp:spPr>
        <a:xfrm>
          <a:off x="0" y="2403552"/>
          <a:ext cx="682614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7B690-E760-4A5D-A295-7B850C00318B}">
      <dsp:nvSpPr>
        <dsp:cNvPr id="0" name=""/>
        <dsp:cNvSpPr/>
      </dsp:nvSpPr>
      <dsp:spPr>
        <a:xfrm>
          <a:off x="341307" y="2152632"/>
          <a:ext cx="4778298" cy="50184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608" tIns="0" rIns="18060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The configuration file is passed using the flag --config.file </a:t>
          </a:r>
          <a:endParaRPr lang="en-US" sz="1200" kern="1200"/>
        </a:p>
      </dsp:txBody>
      <dsp:txXfrm>
        <a:off x="365805" y="2177130"/>
        <a:ext cx="4729302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99549-E2DC-43CB-97E7-B08BCCA1CB94}">
      <dsp:nvSpPr>
        <dsp:cNvPr id="0" name=""/>
        <dsp:cNvSpPr/>
      </dsp:nvSpPr>
      <dsp:spPr>
        <a:xfrm>
          <a:off x="0" y="286313"/>
          <a:ext cx="682614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2D3A8-3613-411F-B7BD-0E735AC5B76E}">
      <dsp:nvSpPr>
        <dsp:cNvPr id="0" name=""/>
        <dsp:cNvSpPr/>
      </dsp:nvSpPr>
      <dsp:spPr>
        <a:xfrm>
          <a:off x="340973" y="35392"/>
          <a:ext cx="6267779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608" tIns="0" rIns="18060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To scrape metrics, you need to add configuration to the Prometheus config file</a:t>
          </a:r>
          <a:endParaRPr lang="en-US" sz="1200" kern="1200" dirty="0"/>
        </a:p>
      </dsp:txBody>
      <dsp:txXfrm>
        <a:off x="365471" y="59890"/>
        <a:ext cx="6218783" cy="452844"/>
      </dsp:txXfrm>
    </dsp:sp>
    <dsp:sp modelId="{2C0B185D-351E-49D4-A2D2-9C8483E3EC91}">
      <dsp:nvSpPr>
        <dsp:cNvPr id="0" name=""/>
        <dsp:cNvSpPr/>
      </dsp:nvSpPr>
      <dsp:spPr>
        <a:xfrm>
          <a:off x="0" y="1057433"/>
          <a:ext cx="682614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3F0DA-8444-4794-9EAA-471175306B04}">
      <dsp:nvSpPr>
        <dsp:cNvPr id="0" name=""/>
        <dsp:cNvSpPr/>
      </dsp:nvSpPr>
      <dsp:spPr>
        <a:xfrm>
          <a:off x="340973" y="806513"/>
          <a:ext cx="6267779" cy="50184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608" tIns="0" rIns="18060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For example, to scrape metrics from prometheus itself, the following code block is added by default</a:t>
          </a:r>
        </a:p>
      </dsp:txBody>
      <dsp:txXfrm>
        <a:off x="365471" y="831011"/>
        <a:ext cx="6218783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36A8C-A64E-4B29-8A43-8C5350F97685}">
      <dsp:nvSpPr>
        <dsp:cNvPr id="0" name=""/>
        <dsp:cNvSpPr/>
      </dsp:nvSpPr>
      <dsp:spPr>
        <a:xfrm>
          <a:off x="0" y="79618"/>
          <a:ext cx="7772400" cy="5255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Build for exporting </a:t>
          </a:r>
          <a:r>
            <a:rPr lang="en-US" sz="1700" b="0" i="0" kern="1200" baseline="0" dirty="0" err="1"/>
            <a:t>prometheus</a:t>
          </a:r>
          <a:r>
            <a:rPr lang="en-US" sz="1700" b="0" i="0" kern="1200" baseline="0" dirty="0"/>
            <a:t> metrics from existing third-party metrics</a:t>
          </a:r>
          <a:endParaRPr lang="en-US" sz="1700" kern="1200" dirty="0"/>
        </a:p>
      </dsp:txBody>
      <dsp:txXfrm>
        <a:off x="25653" y="105271"/>
        <a:ext cx="7721094" cy="474198"/>
      </dsp:txXfrm>
    </dsp:sp>
    <dsp:sp modelId="{91F68C83-3EF3-4A18-B3AC-18784D65A8FD}">
      <dsp:nvSpPr>
        <dsp:cNvPr id="0" name=""/>
        <dsp:cNvSpPr/>
      </dsp:nvSpPr>
      <dsp:spPr>
        <a:xfrm>
          <a:off x="0" y="671362"/>
          <a:ext cx="7772400" cy="473234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When </a:t>
          </a:r>
          <a:r>
            <a:rPr lang="en-US" sz="1700" b="0" i="0" kern="1200" baseline="0" dirty="0"/>
            <a:t>Prometheus is not able to pull metrics directly(Linux sys stats, </a:t>
          </a:r>
          <a:r>
            <a:rPr lang="en-US" sz="1700" b="0" i="0" kern="1200" baseline="0" dirty="0" err="1"/>
            <a:t>haproxy</a:t>
          </a:r>
          <a:r>
            <a:rPr lang="en-US" sz="1700" b="0" i="0" kern="1200" baseline="0" dirty="0"/>
            <a:t>, …)</a:t>
          </a:r>
          <a:endParaRPr lang="en-US" sz="1700" kern="1200" dirty="0"/>
        </a:p>
      </dsp:txBody>
      <dsp:txXfrm>
        <a:off x="23101" y="694463"/>
        <a:ext cx="7726198" cy="427032"/>
      </dsp:txXfrm>
    </dsp:sp>
    <dsp:sp modelId="{0C14D9E1-A812-430F-AA8D-91D6F4FE9B14}">
      <dsp:nvSpPr>
        <dsp:cNvPr id="0" name=""/>
        <dsp:cNvSpPr/>
      </dsp:nvSpPr>
      <dsp:spPr>
        <a:xfrm>
          <a:off x="0" y="1144597"/>
          <a:ext cx="7772400" cy="185679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baseline="0" dirty="0"/>
            <a:t>Examples: 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baseline="0" dirty="0"/>
            <a:t>MySQL server exporter 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baseline="0" dirty="0"/>
            <a:t>Memcached exporter 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baseline="0" dirty="0"/>
            <a:t>Consul exporter 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baseline="0" dirty="0"/>
            <a:t>Node/system metrics exporter 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0" kern="1200" baseline="0" dirty="0"/>
            <a:t>MongoDB Redis Many more….  </a:t>
          </a:r>
          <a:endParaRPr lang="en-US" sz="1300" kern="1200" dirty="0"/>
        </a:p>
      </dsp:txBody>
      <dsp:txXfrm>
        <a:off x="0" y="1144597"/>
        <a:ext cx="7772400" cy="1856790"/>
      </dsp:txXfrm>
    </dsp:sp>
    <dsp:sp modelId="{00796DB5-FB29-42EA-A797-63F42A638866}">
      <dsp:nvSpPr>
        <dsp:cNvPr id="0" name=""/>
        <dsp:cNvSpPr/>
      </dsp:nvSpPr>
      <dsp:spPr>
        <a:xfrm>
          <a:off x="0" y="2666998"/>
          <a:ext cx="7772400" cy="424193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Refer </a:t>
          </a:r>
          <a:r>
            <a:rPr lang="en-US" sz="1700" b="0" i="0" kern="1200" baseline="0" dirty="0">
              <a:hlinkClick xmlns:r="http://schemas.openxmlformats.org/officeDocument/2006/relationships" r:id="rId1"/>
            </a:rPr>
            <a:t>https://prometheus.io/docs/instrumenting/exporters/</a:t>
          </a:r>
          <a:r>
            <a:rPr lang="en-US" sz="1700" b="0" i="0" kern="1200" baseline="0" dirty="0"/>
            <a:t> for details </a:t>
          </a:r>
          <a:endParaRPr lang="en-US" sz="1700" kern="1200" dirty="0"/>
        </a:p>
      </dsp:txBody>
      <dsp:txXfrm>
        <a:off x="20707" y="2687705"/>
        <a:ext cx="7730986" cy="3827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F3437-2E10-4866-BD0B-E7CC94CD74BB}">
      <dsp:nvSpPr>
        <dsp:cNvPr id="0" name=""/>
        <dsp:cNvSpPr/>
      </dsp:nvSpPr>
      <dsp:spPr>
        <a:xfrm>
          <a:off x="0" y="230130"/>
          <a:ext cx="6877024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9CF40-02D7-41F7-AE5F-FCDEA23AB5A7}">
      <dsp:nvSpPr>
        <dsp:cNvPr id="0" name=""/>
        <dsp:cNvSpPr/>
      </dsp:nvSpPr>
      <dsp:spPr>
        <a:xfrm>
          <a:off x="343851" y="38250"/>
          <a:ext cx="6164701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955" tIns="0" rIns="1819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To monitor nodes, you need to install the node-exporter</a:t>
          </a:r>
          <a:endParaRPr lang="en-US" sz="1200" kern="1200" dirty="0"/>
        </a:p>
      </dsp:txBody>
      <dsp:txXfrm>
        <a:off x="362585" y="56984"/>
        <a:ext cx="6127233" cy="346292"/>
      </dsp:txXfrm>
    </dsp:sp>
    <dsp:sp modelId="{087AEC12-CCEE-4B09-8889-39ED18F953E4}">
      <dsp:nvSpPr>
        <dsp:cNvPr id="0" name=""/>
        <dsp:cNvSpPr/>
      </dsp:nvSpPr>
      <dsp:spPr>
        <a:xfrm>
          <a:off x="0" y="819810"/>
          <a:ext cx="6877024" cy="573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733" tIns="270764" rIns="53373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/>
            <a:t>For example: </a:t>
          </a:r>
          <a:r>
            <a:rPr lang="en-US" sz="1400" b="0" i="0" kern="1200" baseline="0" dirty="0" err="1"/>
            <a:t>cpu</a:t>
          </a:r>
          <a:r>
            <a:rPr lang="en-US" sz="1400" b="0" i="0" kern="1200" baseline="0" dirty="0"/>
            <a:t> usage, memory usage</a:t>
          </a:r>
          <a:endParaRPr lang="en-US" sz="1400" kern="1200" dirty="0"/>
        </a:p>
      </dsp:txBody>
      <dsp:txXfrm>
        <a:off x="0" y="819810"/>
        <a:ext cx="6877024" cy="573300"/>
      </dsp:txXfrm>
    </dsp:sp>
    <dsp:sp modelId="{2274EFA1-BDEE-4D94-A80D-75F250A361A5}">
      <dsp:nvSpPr>
        <dsp:cNvPr id="0" name=""/>
        <dsp:cNvSpPr/>
      </dsp:nvSpPr>
      <dsp:spPr>
        <a:xfrm>
          <a:off x="343851" y="627930"/>
          <a:ext cx="6164701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955" tIns="0" rIns="1819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The node exporter will expose machine metrics of Linux / *Nix machines</a:t>
          </a:r>
          <a:endParaRPr lang="en-US" sz="1200" kern="1200" dirty="0"/>
        </a:p>
      </dsp:txBody>
      <dsp:txXfrm>
        <a:off x="362585" y="646664"/>
        <a:ext cx="6127233" cy="346292"/>
      </dsp:txXfrm>
    </dsp:sp>
    <dsp:sp modelId="{45C604B5-BA02-413D-8ACF-784B95FA9ABC}">
      <dsp:nvSpPr>
        <dsp:cNvPr id="0" name=""/>
        <dsp:cNvSpPr/>
      </dsp:nvSpPr>
      <dsp:spPr>
        <a:xfrm>
          <a:off x="0" y="1655190"/>
          <a:ext cx="6877024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BFFEB-4109-4FF8-89F6-849BFCEF4611}">
      <dsp:nvSpPr>
        <dsp:cNvPr id="0" name=""/>
        <dsp:cNvSpPr/>
      </dsp:nvSpPr>
      <dsp:spPr>
        <a:xfrm>
          <a:off x="343851" y="1463310"/>
          <a:ext cx="6164701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955" tIns="0" rIns="1819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The node exporter can be used to monitor machines, and later on, you can </a:t>
          </a:r>
          <a:r>
            <a:rPr lang="en-US" sz="1200" b="1" i="0" kern="1200" baseline="0"/>
            <a:t>create alerts based on these ingested metrics</a:t>
          </a:r>
          <a:endParaRPr lang="en-US" sz="1200" kern="1200" dirty="0"/>
        </a:p>
      </dsp:txBody>
      <dsp:txXfrm>
        <a:off x="362585" y="1482044"/>
        <a:ext cx="6127233" cy="346292"/>
      </dsp:txXfrm>
    </dsp:sp>
    <dsp:sp modelId="{CED4D98C-27F9-45CF-8B66-66913A17BE60}">
      <dsp:nvSpPr>
        <dsp:cNvPr id="0" name=""/>
        <dsp:cNvSpPr/>
      </dsp:nvSpPr>
      <dsp:spPr>
        <a:xfrm>
          <a:off x="0" y="2244870"/>
          <a:ext cx="6877024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2C6E3-E5F9-4AA1-9A41-D19258C3AD96}">
      <dsp:nvSpPr>
        <dsp:cNvPr id="0" name=""/>
        <dsp:cNvSpPr/>
      </dsp:nvSpPr>
      <dsp:spPr>
        <a:xfrm>
          <a:off x="343851" y="2052990"/>
          <a:ext cx="6164701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1955" tIns="0" rIns="1819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For Windows, there’s a WMI exporter (see https://github.com/martinlindhe/ wmi_exporter) </a:t>
          </a:r>
          <a:endParaRPr lang="en-US" sz="1200" kern="1200" dirty="0"/>
        </a:p>
      </dsp:txBody>
      <dsp:txXfrm>
        <a:off x="362585" y="2071724"/>
        <a:ext cx="6127233" cy="346292"/>
      </dsp:txXfrm>
    </dsp:sp>
    <dsp:sp modelId="{B1950153-0CE8-4F49-BAAF-62CC604220F0}">
      <dsp:nvSpPr>
        <dsp:cNvPr id="0" name=""/>
        <dsp:cNvSpPr/>
      </dsp:nvSpPr>
      <dsp:spPr>
        <a:xfrm>
          <a:off x="0" y="2834550"/>
          <a:ext cx="6877024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AB64F-5860-441D-9AA1-B34FC2497382}">
      <dsp:nvSpPr>
        <dsp:cNvPr id="0" name=""/>
        <dsp:cNvSpPr/>
      </dsp:nvSpPr>
      <dsp:spPr>
        <a:xfrm>
          <a:off x="343851" y="2642670"/>
          <a:ext cx="6164701" cy="383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>
              <a:latin typeface="AAAAAB+Helvetica-Light"/>
            </a:rPr>
            <a:t>We are already using one in </a:t>
          </a:r>
          <a:r>
            <a:rPr lang="en-US" sz="1200" b="0" i="1" u="none" strike="noStrike" kern="1200" baseline="0">
              <a:latin typeface="AAAAAJ+Helvetica-LightOblique"/>
            </a:rPr>
            <a:t>/etc/prometheus/prometheus.yml </a:t>
          </a:r>
          <a:endParaRPr lang="en-US" sz="1200" kern="1200" dirty="0"/>
        </a:p>
      </dsp:txBody>
      <dsp:txXfrm>
        <a:off x="362585" y="2661404"/>
        <a:ext cx="6127233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79E7B-A67F-438F-AF06-3537ABA1205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ECD18-44AB-4BA0-8180-A5C1AB8BCB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42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D4185E-D969-4048-92D5-DB961B814BD8}"/>
              </a:ext>
            </a:extLst>
          </p:cNvPr>
          <p:cNvSpPr/>
          <p:nvPr/>
        </p:nvSpPr>
        <p:spPr>
          <a:xfrm>
            <a:off x="1907537" y="929351"/>
            <a:ext cx="5437212" cy="53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sz="2700" b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D81B9-7869-4A4C-B20E-88D225E021DF}"/>
              </a:ext>
            </a:extLst>
          </p:cNvPr>
          <p:cNvGrpSpPr/>
          <p:nvPr/>
        </p:nvGrpSpPr>
        <p:grpSpPr>
          <a:xfrm>
            <a:off x="633485" y="4063500"/>
            <a:ext cx="594000" cy="1080000"/>
            <a:chOff x="-24171" y="-34800"/>
            <a:chExt cx="832719" cy="366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013A8BE-4596-486F-9F07-13499D76ED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B55B8E-4D6C-40A9-99CA-6D0DF7DD7C48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B6E5F6-1AE4-43B5-935F-54D84C8842C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69EF4-0079-42B5-A3C3-9BF83BACBD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4EB71-9FF3-4260-A660-C82E0C9B5497}"/>
              </a:ext>
            </a:extLst>
          </p:cNvPr>
          <p:cNvGrpSpPr/>
          <p:nvPr/>
        </p:nvGrpSpPr>
        <p:grpSpPr>
          <a:xfrm>
            <a:off x="6221608" y="242171"/>
            <a:ext cx="2729840" cy="595659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C36110-E008-4FA2-BF59-08CBE8FC1A2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AD6F25D0-497E-467A-B913-41D32A73E5ED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6D45015A-5E7E-4B45-B2C4-BE90FFD2D73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A8B234D9-132F-45A3-B59A-2F02C1BAB6D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2FEBD914-F8F6-461B-BF30-359D016EB0C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15B4EE96-9542-412F-B40A-2B8BEEB72920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4560362B-4519-455C-A68F-D1E28E9F940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3E410E8C-FACA-4E10-AE59-7A377F981F1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21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67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  <p:pic>
        <p:nvPicPr>
          <p:cNvPr id="21" name="Picture 2" descr="Image result for devops">
            <a:extLst>
              <a:ext uri="{FF2B5EF4-FFF2-40B4-BE49-F238E27FC236}">
                <a16:creationId xmlns:a16="http://schemas.microsoft.com/office/drawing/2014/main" id="{4DC67243-77C9-489F-8E96-EB49CBC6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57" y="1581713"/>
            <a:ext cx="5480106" cy="27548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823BD5-A567-4221-9395-AB571A82214F}"/>
              </a:ext>
            </a:extLst>
          </p:cNvPr>
          <p:cNvSpPr/>
          <p:nvPr/>
        </p:nvSpPr>
        <p:spPr>
          <a:xfrm>
            <a:off x="5278349" y="4760498"/>
            <a:ext cx="3629388" cy="304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75">
              <a:lnSpc>
                <a:spcPct val="107000"/>
              </a:lnSpc>
              <a:spcAft>
                <a:spcPts val="600"/>
              </a:spcAft>
            </a:pPr>
            <a:r>
              <a:rPr lang="en-IN" sz="135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www.thecloudtrain.com</a:t>
            </a:r>
            <a:endParaRPr lang="en-IN" sz="9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6727312-563D-456D-956F-7E564ED7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06" y="963939"/>
            <a:ext cx="5241411" cy="459806"/>
          </a:xfrm>
        </p:spPr>
        <p:txBody>
          <a:bodyPr>
            <a:normAutofit/>
          </a:bodyPr>
          <a:lstStyle>
            <a:lvl1pPr algn="ctr">
              <a:defRPr lang="en-IN" sz="27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1040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5670-DC42-4274-A831-375D5A5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C1E5-D94E-418F-A6F2-640EABCC7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A992-B8FD-4651-AE18-F231984C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70E75-3841-487F-876D-FE858993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12ED-3EE4-418A-AC39-B32C1279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8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E7CF3-A22D-47D4-B8ED-A8227938B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23B19-82F0-413C-801D-FCCF7EFF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1550-DFBF-412C-9A87-14756660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B9D50-F7A6-451D-A09F-4D7AF3E4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F40D-9CB8-4074-B52D-AC820E2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21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F893-BDBD-45B0-A539-19D132F6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D7026-AF2A-43E8-BCAC-75E65F7A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38DA-1549-46C7-976C-87BBB6CA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2548B-77BF-4726-9917-9AA99908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3EB9-943B-46E0-94BD-D228E2D3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906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3B745F9-B99B-44F5-8086-EBFB53DB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26" y="270405"/>
            <a:ext cx="6993824" cy="561803"/>
          </a:xfrm>
        </p:spPr>
        <p:txBody>
          <a:bodyPr>
            <a:normAutofit/>
          </a:bodyPr>
          <a:lstStyle>
            <a:lvl1pPr algn="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BEC759-2DAF-4E7D-8671-81FB8DBA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31"/>
            <a:ext cx="7886700" cy="3630992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6190609-A0B6-4264-BD0F-2D1F18B0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8562887-DE16-4545-8828-FAECD9F6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6D01D4E-526D-4F4B-85F9-0772C44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E39F20-081A-4016-9FAB-0C41D98602EF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AD1386-C4F9-4CAA-B4DE-AA8FBC39686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DC21DCD-F811-4A4E-9A5E-EBC1E751686B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AAA88A-7A95-43C0-A8B0-4133CBBDAAFE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CD2CB3F-5095-4107-BE3A-BC931FE0970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734B4FF-1C11-4A7A-B73F-923FE02282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2284A5C-519E-4041-9765-B3C97C0751EB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B8C975-7FB4-4C4D-B0DC-130305ABAA3A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5" name="Shape 11561">
                <a:extLst>
                  <a:ext uri="{FF2B5EF4-FFF2-40B4-BE49-F238E27FC236}">
                    <a16:creationId xmlns:a16="http://schemas.microsoft.com/office/drawing/2014/main" id="{FA047138-56C6-46DB-8A4F-AA0ED9B26BA9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6" name="Shape 27">
                <a:extLst>
                  <a:ext uri="{FF2B5EF4-FFF2-40B4-BE49-F238E27FC236}">
                    <a16:creationId xmlns:a16="http://schemas.microsoft.com/office/drawing/2014/main" id="{11708596-7A09-45F1-AEC1-78F198C103CE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7" name="Shape 28">
                <a:extLst>
                  <a:ext uri="{FF2B5EF4-FFF2-40B4-BE49-F238E27FC236}">
                    <a16:creationId xmlns:a16="http://schemas.microsoft.com/office/drawing/2014/main" id="{3EBE6A66-A5B7-4F2B-8F40-902A9804A441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8" name="Shape 11562">
                <a:extLst>
                  <a:ext uri="{FF2B5EF4-FFF2-40B4-BE49-F238E27FC236}">
                    <a16:creationId xmlns:a16="http://schemas.microsoft.com/office/drawing/2014/main" id="{E34A88BB-DE5D-4581-9B14-06BF351E0CF2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9" name="Shape 30">
                <a:extLst>
                  <a:ext uri="{FF2B5EF4-FFF2-40B4-BE49-F238E27FC236}">
                    <a16:creationId xmlns:a16="http://schemas.microsoft.com/office/drawing/2014/main" id="{2BB67E8A-3679-45A9-83FD-29F59F3A1BDA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30" name="Shape 31">
                <a:extLst>
                  <a:ext uri="{FF2B5EF4-FFF2-40B4-BE49-F238E27FC236}">
                    <a16:creationId xmlns:a16="http://schemas.microsoft.com/office/drawing/2014/main" id="{8320EA8E-0534-4A99-8F58-CC4999889822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24" name="Google Shape;6;p1">
              <a:extLst>
                <a:ext uri="{FF2B5EF4-FFF2-40B4-BE49-F238E27FC236}">
                  <a16:creationId xmlns:a16="http://schemas.microsoft.com/office/drawing/2014/main" id="{79D66BB8-E38B-40AB-8557-7659B6812CC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5078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0881414B-97B6-4D1C-ABBC-6821B129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26" y="270405"/>
            <a:ext cx="6993824" cy="561803"/>
          </a:xfrm>
        </p:spPr>
        <p:txBody>
          <a:bodyPr>
            <a:normAutofit/>
          </a:bodyPr>
          <a:lstStyle>
            <a:lvl1pPr algn="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EED7C27-CA6E-4206-9640-8080B868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31"/>
            <a:ext cx="7886700" cy="3630992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BD330F8-5AF3-4303-B382-7B74AE61E520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789FE9C-97DB-4F8A-A7E9-32233EDE9FE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7AB6DC1-56E8-4CF4-B03B-0EBF5BFBDF8D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21EAB3-B2FC-4DB0-9B0F-AF86DE51DDA8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F61FCF2-BD99-49CB-B3A3-B74CC25C3F7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4C91483C-3CAD-4A4D-A967-406636BC24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78D9800-2EF5-4A3C-88E2-9DC0604BB8A8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25EFCA-CA78-4BCF-BAFE-40428760C87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48" name="Shape 11561">
                <a:extLst>
                  <a:ext uri="{FF2B5EF4-FFF2-40B4-BE49-F238E27FC236}">
                    <a16:creationId xmlns:a16="http://schemas.microsoft.com/office/drawing/2014/main" id="{08AE228B-F4AA-4D15-83C6-0F2AA7C95DC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49" name="Shape 27">
                <a:extLst>
                  <a:ext uri="{FF2B5EF4-FFF2-40B4-BE49-F238E27FC236}">
                    <a16:creationId xmlns:a16="http://schemas.microsoft.com/office/drawing/2014/main" id="{3C60060F-8110-4E27-85A7-2AC37A48B92D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0" name="Shape 28">
                <a:extLst>
                  <a:ext uri="{FF2B5EF4-FFF2-40B4-BE49-F238E27FC236}">
                    <a16:creationId xmlns:a16="http://schemas.microsoft.com/office/drawing/2014/main" id="{5E4CB529-35B8-49E8-9BED-BEEA1975B63C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1" name="Shape 11562">
                <a:extLst>
                  <a:ext uri="{FF2B5EF4-FFF2-40B4-BE49-F238E27FC236}">
                    <a16:creationId xmlns:a16="http://schemas.microsoft.com/office/drawing/2014/main" id="{E1BD82D8-ABA5-44EC-886F-24974E63FBE8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2" name="Shape 30">
                <a:extLst>
                  <a:ext uri="{FF2B5EF4-FFF2-40B4-BE49-F238E27FC236}">
                    <a16:creationId xmlns:a16="http://schemas.microsoft.com/office/drawing/2014/main" id="{704EE648-20B2-45AD-B1FB-B84DD4FBD065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3" name="Shape 31">
                <a:extLst>
                  <a:ext uri="{FF2B5EF4-FFF2-40B4-BE49-F238E27FC236}">
                    <a16:creationId xmlns:a16="http://schemas.microsoft.com/office/drawing/2014/main" id="{EA33A0A9-D652-457A-9061-13A8C09EF064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47" name="Google Shape;6;p1">
              <a:extLst>
                <a:ext uri="{FF2B5EF4-FFF2-40B4-BE49-F238E27FC236}">
                  <a16:creationId xmlns:a16="http://schemas.microsoft.com/office/drawing/2014/main" id="{8E2CD2EF-B574-4068-9A88-F2AB28B110BF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0057630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4C35E6-E388-4FC8-8559-BED392C2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26" y="270405"/>
            <a:ext cx="6993824" cy="561803"/>
          </a:xfrm>
        </p:spPr>
        <p:txBody>
          <a:bodyPr>
            <a:normAutofit/>
          </a:bodyPr>
          <a:lstStyle>
            <a:lvl1pPr algn="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FE20A6-1726-4DBF-AF20-4AC38655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1731"/>
            <a:ext cx="7886700" cy="3630992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975EE8-2FFE-4FCE-8EA1-3A266B9CFFCF}"/>
              </a:ext>
            </a:extLst>
          </p:cNvPr>
          <p:cNvGrpSpPr/>
          <p:nvPr userDrawn="1"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D29C576-AB99-449E-B29D-C9409CF2659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18372BB-03D7-4E3C-9863-2C90479AA0F9}"/>
              </a:ext>
            </a:extLst>
          </p:cNvPr>
          <p:cNvSpPr txBox="1">
            <a:spLocks/>
          </p:cNvSpPr>
          <p:nvPr userDrawn="1"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B3C6A8-CFBD-421C-A54E-4A5F81D41582}"/>
              </a:ext>
            </a:extLst>
          </p:cNvPr>
          <p:cNvGrpSpPr/>
          <p:nvPr userDrawn="1"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EB023F-8B56-4E96-B474-9D31FE420A9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F279532-24D0-454D-A641-2FC4539D9733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B4487CD-4965-4D61-B16E-30D55AB43F7F}"/>
              </a:ext>
            </a:extLst>
          </p:cNvPr>
          <p:cNvGrpSpPr/>
          <p:nvPr userDrawn="1"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CBF6CD2-F8A0-4B2E-A8CA-EE89D49BEECC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B3189A6-03DD-4FD1-BFCE-35E55D56239C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2ED4319E-7048-45DD-9ABA-B337B0BDDA23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7796DCCA-52A4-40FC-91D2-BF05E9A70988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5317881A-B929-4B5D-940F-054F4003C289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100094F3-7820-4F8E-A111-40FFB3BEE36E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10470A9E-59FC-4EC4-A6B9-4C84CBA1E2F3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4ED03E41-77EE-499B-AFBA-9E8FD31EC04C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99978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DA31F3C9-A06B-4B03-A74A-35A8305B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86" y="2139726"/>
            <a:ext cx="6993824" cy="561803"/>
          </a:xfrm>
        </p:spPr>
        <p:txBody>
          <a:bodyPr>
            <a:normAutofit/>
          </a:bodyPr>
          <a:lstStyle>
            <a:lvl1pPr algn="ctr">
              <a:defRPr sz="3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C5DD3D-0E8E-4632-9858-99013C827B07}"/>
              </a:ext>
            </a:extLst>
          </p:cNvPr>
          <p:cNvGrpSpPr/>
          <p:nvPr userDrawn="1"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25BEED-44A0-449E-8C02-09640E7544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86241E99-131A-4393-8BFC-2FC13EA1E6CE}"/>
              </a:ext>
            </a:extLst>
          </p:cNvPr>
          <p:cNvSpPr txBox="1">
            <a:spLocks/>
          </p:cNvSpPr>
          <p:nvPr userDrawn="1"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F24CA2-1EDB-4085-8B98-8D4081FB5B30}"/>
              </a:ext>
            </a:extLst>
          </p:cNvPr>
          <p:cNvGrpSpPr/>
          <p:nvPr userDrawn="1"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A4A27E-2C1C-4FE1-98A7-09E39F9961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E37BBDE-172D-4092-9DFD-567686950AEB}"/>
              </a:ext>
            </a:extLst>
          </p:cNvPr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2FF1592-89B3-41DB-8381-8E3F8FD5A35A}"/>
              </a:ext>
            </a:extLst>
          </p:cNvPr>
          <p:cNvGrpSpPr/>
          <p:nvPr userDrawn="1"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6228D6-C71E-48E4-B656-088D3939BD6F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50" name="Shape 11561">
                <a:extLst>
                  <a:ext uri="{FF2B5EF4-FFF2-40B4-BE49-F238E27FC236}">
                    <a16:creationId xmlns:a16="http://schemas.microsoft.com/office/drawing/2014/main" id="{88F0828D-036F-4836-83CA-465597CB3D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1" name="Shape 27">
                <a:extLst>
                  <a:ext uri="{FF2B5EF4-FFF2-40B4-BE49-F238E27FC236}">
                    <a16:creationId xmlns:a16="http://schemas.microsoft.com/office/drawing/2014/main" id="{EAC00B85-C2A6-4192-9533-15684697373A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2" name="Shape 28">
                <a:extLst>
                  <a:ext uri="{FF2B5EF4-FFF2-40B4-BE49-F238E27FC236}">
                    <a16:creationId xmlns:a16="http://schemas.microsoft.com/office/drawing/2014/main" id="{7C64D121-C273-4B31-9AC6-A40F83E600BD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3" name="Shape 11562">
                <a:extLst>
                  <a:ext uri="{FF2B5EF4-FFF2-40B4-BE49-F238E27FC236}">
                    <a16:creationId xmlns:a16="http://schemas.microsoft.com/office/drawing/2014/main" id="{331C21D2-E566-4E4D-A538-54C89DBE2A7C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4" name="Shape 30">
                <a:extLst>
                  <a:ext uri="{FF2B5EF4-FFF2-40B4-BE49-F238E27FC236}">
                    <a16:creationId xmlns:a16="http://schemas.microsoft.com/office/drawing/2014/main" id="{7D439F11-585A-4439-8CDB-C94C51DACA1B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55" name="Shape 31">
                <a:extLst>
                  <a:ext uri="{FF2B5EF4-FFF2-40B4-BE49-F238E27FC236}">
                    <a16:creationId xmlns:a16="http://schemas.microsoft.com/office/drawing/2014/main" id="{2C2386DB-830D-4515-83B6-E7869F4CB33E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49" name="Google Shape;6;p1">
              <a:extLst>
                <a:ext uri="{FF2B5EF4-FFF2-40B4-BE49-F238E27FC236}">
                  <a16:creationId xmlns:a16="http://schemas.microsoft.com/office/drawing/2014/main" id="{995BE752-F3E2-4041-B112-B16336E600B0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206356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14EA-2EAD-4809-AACE-D082EC31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50" y="270405"/>
            <a:ext cx="9332729" cy="561803"/>
          </a:xfrm>
        </p:spPr>
        <p:txBody>
          <a:bodyPr>
            <a:normAutofit/>
          </a:bodyPr>
          <a:lstStyle>
            <a:lvl1pPr algn="ctr">
              <a:defRPr sz="30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C0DB-269E-4D9B-9B76-E135AFA00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775" y="1001731"/>
            <a:ext cx="7593575" cy="3630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E078E-20ED-4569-A97A-E46613754169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839E8-EB5F-41E6-982F-F551EE6116B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00D0D5-DA56-4702-9DD6-C2B89054D175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9A4AE-D1A4-4C67-8E5F-11E2D83033A5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06127-4EDB-4308-9E65-2D0172CD3C5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0646385-2D5A-47BF-948D-5DE1B5EB66D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6CCE538-E62D-417D-8422-CC128CFFE9EB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C54EA3-B3A1-4E28-B8CB-836C2CB2FD27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6" name="Shape 11561">
                <a:extLst>
                  <a:ext uri="{FF2B5EF4-FFF2-40B4-BE49-F238E27FC236}">
                    <a16:creationId xmlns:a16="http://schemas.microsoft.com/office/drawing/2014/main" id="{D94AE68C-3B21-4D49-881E-5BE1DAA592B5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7" name="Shape 27">
                <a:extLst>
                  <a:ext uri="{FF2B5EF4-FFF2-40B4-BE49-F238E27FC236}">
                    <a16:creationId xmlns:a16="http://schemas.microsoft.com/office/drawing/2014/main" id="{9650201E-57A3-4684-B11F-C7B8E6CE7141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8" name="Shape 28">
                <a:extLst>
                  <a:ext uri="{FF2B5EF4-FFF2-40B4-BE49-F238E27FC236}">
                    <a16:creationId xmlns:a16="http://schemas.microsoft.com/office/drawing/2014/main" id="{052ABE43-D8E2-4626-8F51-48150A09A0F6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9" name="Shape 11562">
                <a:extLst>
                  <a:ext uri="{FF2B5EF4-FFF2-40B4-BE49-F238E27FC236}">
                    <a16:creationId xmlns:a16="http://schemas.microsoft.com/office/drawing/2014/main" id="{A603E2D3-96DD-4D1B-B4BC-E48926CE208F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0" name="Shape 30">
                <a:extLst>
                  <a:ext uri="{FF2B5EF4-FFF2-40B4-BE49-F238E27FC236}">
                    <a16:creationId xmlns:a16="http://schemas.microsoft.com/office/drawing/2014/main" id="{75276C4A-DFE7-4DD5-8586-89C0A0EB6298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1" name="Shape 31">
                <a:extLst>
                  <a:ext uri="{FF2B5EF4-FFF2-40B4-BE49-F238E27FC236}">
                    <a16:creationId xmlns:a16="http://schemas.microsoft.com/office/drawing/2014/main" id="{32AE8AD6-F9F5-482F-A366-0DE69CAB05B0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5" name="Google Shape;6;p1">
              <a:extLst>
                <a:ext uri="{FF2B5EF4-FFF2-40B4-BE49-F238E27FC236}">
                  <a16:creationId xmlns:a16="http://schemas.microsoft.com/office/drawing/2014/main" id="{895495FD-25B3-4E68-B4CF-5167F229810E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70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BD11-B6B6-44E6-B17F-651812B5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CFFCE-B034-49D6-A8C5-21485B6D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324F-8F20-4F63-96E7-CE717C9B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0E2-174F-45F3-9B1F-86B2D0A8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E9AA7-8C4D-458F-8941-D3F75197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3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D6B-AC08-4DDA-8D6E-EF99381E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4703-A8DC-4CA9-AE7F-1BA128FF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7BEF-209E-4D92-858B-19E348548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B76B-9E55-4CC8-804F-BE79DB53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AFC9-C14D-42A6-B986-20DAA178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15817-74A1-4D9B-972A-7B077576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06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AD3-8ECB-4D1C-8664-19E7D8AD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E31B-7FB1-4FA4-B612-F6A14E185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520DF-CB21-4BEB-B989-94E3E639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B98BD-515C-41B1-8602-EFC9B936A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2355E-06C8-4CEB-98D6-2D31BEAB7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D4D2D-8508-4AFE-A59D-F707FF18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BCFE-080D-4423-B8A9-112FBD31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203D8-2DF1-4D58-AABD-0EB24568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0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1166D6-8372-4A70-8774-506561D6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86" y="2139726"/>
            <a:ext cx="6993824" cy="561803"/>
          </a:xfrm>
        </p:spPr>
        <p:txBody>
          <a:bodyPr>
            <a:normAutofit/>
          </a:bodyPr>
          <a:lstStyle>
            <a:lvl1pPr algn="ctr">
              <a:defRPr sz="3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B06EB3-51D3-41E0-B5D3-F32DE06DC54D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B318AD-A2D7-4F6B-9877-30EAD338BDC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064599C-7CE6-46CE-8A74-A49482C59172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93F6BC-5C64-48EE-82D4-82AC0C89C6E1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6525A-9FC3-4DED-8E6E-33B4100CDA2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417AA-9386-4603-90F1-BC78A4234F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C18463-4C3F-4396-AEBA-949B79337481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3F95E0-2637-4570-918E-BCBF0AA98B3B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20" name="Shape 11561">
                <a:extLst>
                  <a:ext uri="{FF2B5EF4-FFF2-40B4-BE49-F238E27FC236}">
                    <a16:creationId xmlns:a16="http://schemas.microsoft.com/office/drawing/2014/main" id="{D5CD87B6-9FA5-49A1-968A-B2B124377A3A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1" name="Shape 27">
                <a:extLst>
                  <a:ext uri="{FF2B5EF4-FFF2-40B4-BE49-F238E27FC236}">
                    <a16:creationId xmlns:a16="http://schemas.microsoft.com/office/drawing/2014/main" id="{D89CAC84-9BB0-4B9D-ABAC-7DFDE334A310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2" name="Shape 28">
                <a:extLst>
                  <a:ext uri="{FF2B5EF4-FFF2-40B4-BE49-F238E27FC236}">
                    <a16:creationId xmlns:a16="http://schemas.microsoft.com/office/drawing/2014/main" id="{0B159497-2051-49A5-94CD-05B55DF20689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3" name="Shape 11562">
                <a:extLst>
                  <a:ext uri="{FF2B5EF4-FFF2-40B4-BE49-F238E27FC236}">
                    <a16:creationId xmlns:a16="http://schemas.microsoft.com/office/drawing/2014/main" id="{69C1ED55-B519-4C42-9769-FDE0F49CE4EB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4" name="Shape 30">
                <a:extLst>
                  <a:ext uri="{FF2B5EF4-FFF2-40B4-BE49-F238E27FC236}">
                    <a16:creationId xmlns:a16="http://schemas.microsoft.com/office/drawing/2014/main" id="{2866BCDD-A177-4457-A235-DEAE30501A1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5" name="Shape 31">
                <a:extLst>
                  <a:ext uri="{FF2B5EF4-FFF2-40B4-BE49-F238E27FC236}">
                    <a16:creationId xmlns:a16="http://schemas.microsoft.com/office/drawing/2014/main" id="{F7F9C982-4799-484B-B16C-19857DE37BF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9" name="Google Shape;6;p1">
              <a:extLst>
                <a:ext uri="{FF2B5EF4-FFF2-40B4-BE49-F238E27FC236}">
                  <a16:creationId xmlns:a16="http://schemas.microsoft.com/office/drawing/2014/main" id="{ACD19CF0-FDD6-41A9-966C-DE6D341B3A84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17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2A70-8470-4C48-A256-4564CBE6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693C-8AC0-4D2A-985C-D1744847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2EAA-6EE2-423E-88B6-E913353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681069-DB97-478D-8B21-D45B40CB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86" y="2139726"/>
            <a:ext cx="6993824" cy="561803"/>
          </a:xfrm>
        </p:spPr>
        <p:txBody>
          <a:bodyPr>
            <a:normAutofit/>
          </a:bodyPr>
          <a:lstStyle>
            <a:lvl1pPr algn="ctr">
              <a:defRPr sz="3000" b="0" i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ECD17-757C-43A0-A7F2-0FAE81717549}"/>
              </a:ext>
            </a:extLst>
          </p:cNvPr>
          <p:cNvGrpSpPr/>
          <p:nvPr/>
        </p:nvGrpSpPr>
        <p:grpSpPr>
          <a:xfrm>
            <a:off x="633485" y="3793096"/>
            <a:ext cx="594000" cy="1080000"/>
            <a:chOff x="-24171" y="-34800"/>
            <a:chExt cx="832719" cy="36636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39692-A632-4D95-9719-C2EC4B01F33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4171" y="-34800"/>
              <a:ext cx="832719" cy="3663697"/>
            </a:xfrm>
            <a:prstGeom prst="rect">
              <a:avLst/>
            </a:prstGeom>
          </p:spPr>
        </p:pic>
      </p:grp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D0E4DD5-D9AE-4E92-A313-DD5CEEFE6501}"/>
              </a:ext>
            </a:extLst>
          </p:cNvPr>
          <p:cNvSpPr txBox="1">
            <a:spLocks/>
          </p:cNvSpPr>
          <p:nvPr/>
        </p:nvSpPr>
        <p:spPr>
          <a:xfrm>
            <a:off x="0" y="4857339"/>
            <a:ext cx="9144000" cy="286161"/>
          </a:xfrm>
          <a:prstGeom prst="rect">
            <a:avLst/>
          </a:prstGeom>
          <a:gradFill>
            <a:gsLst>
              <a:gs pos="0">
                <a:srgbClr val="78F0C2"/>
              </a:gs>
              <a:gs pos="50000">
                <a:schemeClr val="accent5">
                  <a:lumMod val="60000"/>
                  <a:lumOff val="40000"/>
                </a:schemeClr>
              </a:gs>
              <a:gs pos="95506">
                <a:schemeClr val="accent1">
                  <a:lumMod val="75000"/>
                </a:schemeClr>
              </a:gs>
              <a:gs pos="74000">
                <a:srgbClr val="6E98DC"/>
              </a:gs>
            </a:gsLst>
            <a:lin ang="10800000" scaled="1"/>
          </a:gra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/>
              <a:t>© Copyright www.thecloudtrain.com. All Rights Reserved.</a:t>
            </a:r>
            <a:endParaRPr lang="en-IN" sz="105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E5FAF5-ED6F-466E-8988-7C1A20F66B18}"/>
              </a:ext>
            </a:extLst>
          </p:cNvPr>
          <p:cNvGrpSpPr/>
          <p:nvPr/>
        </p:nvGrpSpPr>
        <p:grpSpPr>
          <a:xfrm>
            <a:off x="633486" y="0"/>
            <a:ext cx="594122" cy="1080000"/>
            <a:chOff x="-3683" y="0"/>
            <a:chExt cx="832104" cy="26639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29BEA3F-5C74-4E51-98BA-5049F9AF731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3683" y="0"/>
              <a:ext cx="832104" cy="266395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518475-9E33-4BF6-B3E1-0DF19E9CD1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64000" y="2107529"/>
            <a:ext cx="1080000" cy="594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3E607B-6D8A-4380-9186-17268CE1D110}"/>
              </a:ext>
            </a:extLst>
          </p:cNvPr>
          <p:cNvGrpSpPr/>
          <p:nvPr/>
        </p:nvGrpSpPr>
        <p:grpSpPr>
          <a:xfrm>
            <a:off x="7212370" y="100883"/>
            <a:ext cx="1931630" cy="405101"/>
            <a:chOff x="4648200" y="391628"/>
            <a:chExt cx="3506001" cy="79421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7C8E4D-D93A-4E50-AEBA-28FF6DEB7750}"/>
                </a:ext>
              </a:extLst>
            </p:cNvPr>
            <p:cNvGrpSpPr/>
            <p:nvPr/>
          </p:nvGrpSpPr>
          <p:grpSpPr>
            <a:xfrm>
              <a:off x="4648200" y="445025"/>
              <a:ext cx="897837" cy="613108"/>
              <a:chOff x="0" y="0"/>
              <a:chExt cx="974358" cy="683109"/>
            </a:xfrm>
          </p:grpSpPr>
          <p:sp>
            <p:nvSpPr>
              <p:cNvPr id="15" name="Shape 11561">
                <a:extLst>
                  <a:ext uri="{FF2B5EF4-FFF2-40B4-BE49-F238E27FC236}">
                    <a16:creationId xmlns:a16="http://schemas.microsoft.com/office/drawing/2014/main" id="{92972EBA-4DD1-4058-90CA-75581BB8A652}"/>
                  </a:ext>
                </a:extLst>
              </p:cNvPr>
              <p:cNvSpPr/>
              <p:nvPr/>
            </p:nvSpPr>
            <p:spPr>
              <a:xfrm>
                <a:off x="397309" y="0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6" name="Shape 27">
                <a:extLst>
                  <a:ext uri="{FF2B5EF4-FFF2-40B4-BE49-F238E27FC236}">
                    <a16:creationId xmlns:a16="http://schemas.microsoft.com/office/drawing/2014/main" id="{B6A7E908-177C-4E72-AE73-A7C527B01B55}"/>
                  </a:ext>
                </a:extLst>
              </p:cNvPr>
              <p:cNvSpPr/>
              <p:nvPr/>
            </p:nvSpPr>
            <p:spPr>
              <a:xfrm>
                <a:off x="404012" y="0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7" name="Shape 28">
                <a:extLst>
                  <a:ext uri="{FF2B5EF4-FFF2-40B4-BE49-F238E27FC236}">
                    <a16:creationId xmlns:a16="http://schemas.microsoft.com/office/drawing/2014/main" id="{9D51AA25-CDDE-42AB-9085-1A0ECDEC08E7}"/>
                  </a:ext>
                </a:extLst>
              </p:cNvPr>
              <p:cNvSpPr/>
              <p:nvPr/>
            </p:nvSpPr>
            <p:spPr>
              <a:xfrm>
                <a:off x="0" y="0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445DD3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8" name="Shape 11562">
                <a:extLst>
                  <a:ext uri="{FF2B5EF4-FFF2-40B4-BE49-F238E27FC236}">
                    <a16:creationId xmlns:a16="http://schemas.microsoft.com/office/drawing/2014/main" id="{D59A603B-64A5-48AC-86F8-0A8AB5F43844}"/>
                  </a:ext>
                </a:extLst>
              </p:cNvPr>
              <p:cNvSpPr/>
              <p:nvPr/>
            </p:nvSpPr>
            <p:spPr>
              <a:xfrm>
                <a:off x="563869" y="300157"/>
                <a:ext cx="9144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9144" h="382952">
                    <a:moveTo>
                      <a:pt x="0" y="0"/>
                    </a:moveTo>
                    <a:lnTo>
                      <a:pt x="9144" y="0"/>
                    </a:lnTo>
                    <a:lnTo>
                      <a:pt x="9144" y="382952"/>
                    </a:lnTo>
                    <a:lnTo>
                      <a:pt x="0" y="382952"/>
                    </a:lnTo>
                    <a:lnTo>
                      <a:pt x="0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19" name="Shape 30">
                <a:extLst>
                  <a:ext uri="{FF2B5EF4-FFF2-40B4-BE49-F238E27FC236}">
                    <a16:creationId xmlns:a16="http://schemas.microsoft.com/office/drawing/2014/main" id="{A1796B79-CE64-49EE-A1E0-773C2B9DA0B2}"/>
                  </a:ext>
                </a:extLst>
              </p:cNvPr>
              <p:cNvSpPr/>
              <p:nvPr/>
            </p:nvSpPr>
            <p:spPr>
              <a:xfrm>
                <a:off x="570571" y="300157"/>
                <a:ext cx="403787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403787" h="382952">
                    <a:moveTo>
                      <a:pt x="0" y="0"/>
                    </a:moveTo>
                    <a:lnTo>
                      <a:pt x="403787" y="0"/>
                    </a:lnTo>
                    <a:lnTo>
                      <a:pt x="7152" y="382952"/>
                    </a:lnTo>
                    <a:lnTo>
                      <a:pt x="0" y="38295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  <p:sp>
            <p:nvSpPr>
              <p:cNvPr id="20" name="Shape 31">
                <a:extLst>
                  <a:ext uri="{FF2B5EF4-FFF2-40B4-BE49-F238E27FC236}">
                    <a16:creationId xmlns:a16="http://schemas.microsoft.com/office/drawing/2014/main" id="{8D845DAD-515C-4E78-8B64-20F068F3B2BF}"/>
                  </a:ext>
                </a:extLst>
              </p:cNvPr>
              <p:cNvSpPr/>
              <p:nvPr/>
            </p:nvSpPr>
            <p:spPr>
              <a:xfrm>
                <a:off x="166560" y="300157"/>
                <a:ext cx="397309" cy="382952"/>
              </a:xfrm>
              <a:custGeom>
                <a:avLst/>
                <a:gdLst/>
                <a:ahLst/>
                <a:cxnLst/>
                <a:rect l="0" t="0" r="0" b="0"/>
                <a:pathLst>
                  <a:path w="397309" h="382952">
                    <a:moveTo>
                      <a:pt x="396633" y="0"/>
                    </a:moveTo>
                    <a:lnTo>
                      <a:pt x="397309" y="0"/>
                    </a:lnTo>
                    <a:lnTo>
                      <a:pt x="397309" y="382952"/>
                    </a:lnTo>
                    <a:lnTo>
                      <a:pt x="0" y="382952"/>
                    </a:lnTo>
                    <a:lnTo>
                      <a:pt x="39663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B00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en-IN" sz="1350"/>
              </a:p>
            </p:txBody>
          </p:sp>
        </p:grpSp>
        <p:sp>
          <p:nvSpPr>
            <p:cNvPr id="14" name="Google Shape;6;p1">
              <a:extLst>
                <a:ext uri="{FF2B5EF4-FFF2-40B4-BE49-F238E27FC236}">
                  <a16:creationId xmlns:a16="http://schemas.microsoft.com/office/drawing/2014/main" id="{B599AD92-962F-4FFC-B9F1-EE2349FD8EBB}"/>
                </a:ext>
              </a:extLst>
            </p:cNvPr>
            <p:cNvSpPr txBox="1">
              <a:spLocks/>
            </p:cNvSpPr>
            <p:nvPr/>
          </p:nvSpPr>
          <p:spPr>
            <a:xfrm>
              <a:off x="5314151" y="391628"/>
              <a:ext cx="2840050" cy="794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r"/>
              <a:r>
                <a:rPr lang="en-US" altLang="en-US" sz="1500" b="1" u="none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rPr>
                <a:t>CLOUD TRAIN</a:t>
              </a:r>
            </a:p>
            <a:p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tabLst/>
                <a:defRPr/>
              </a:pPr>
              <a:r>
                <a:rPr lang="en-IN" sz="525" b="0" i="0" u="none" strike="noStrike" cap="none" dirty="0">
                  <a:solidFill>
                    <a:schemeClr val="dk1"/>
                  </a:solidFill>
                  <a:effectLst/>
                  <a:latin typeface="Arial"/>
                  <a:ea typeface="Arial"/>
                  <a:cs typeface="Arial"/>
                  <a:sym typeface="Arial"/>
                </a:rPr>
                <a:t>ACCELERATE YOUR GROWTH</a:t>
              </a:r>
              <a:endParaRPr lang="en-US" sz="2100" b="1" u="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083563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1F3F-D73F-4605-978B-F11637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A3-0922-44CF-AF06-542A7A1C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85E1-DF23-4C9A-A615-56E5397D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DBB7C-53D6-4A74-9FF1-B5C821EA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0D75-B1C2-4C15-A4C0-5E27D11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B517F-9991-4B86-875F-C0EFBD27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3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B07A-4504-4363-A672-DA6D377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0FE4-73F2-4FFD-AC9E-2D1D8D83D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D965-102F-4CF5-9895-37279AA5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2997C-FC6F-4EA0-A13E-09BA994F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D82F-216E-4CC6-A21E-9323593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53E77-74D8-4834-9983-D94BA4F6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5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FE4F5-A9A8-4856-BC62-E6D4303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BBC5-EE6B-4E3C-8883-BD4776388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4B41-4773-4312-BA13-9CB101114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DB298-4598-4C1F-9ECD-B6DE1C83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72D08-DDFF-4702-A38D-138AED5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92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6" r:id="rId15"/>
    <p:sldLayoutId id="2147483697" r:id="rId1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Layout" Target="../diagrams/layout12.xml"/><Relationship Id="rId7" Type="http://schemas.openxmlformats.org/officeDocument/2006/relationships/image" Target="../media/image20.png"/><Relationship Id="rId12" Type="http://schemas.microsoft.com/office/2007/relationships/diagramDrawing" Target="../diagrams/drawing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openxmlformats.org/officeDocument/2006/relationships/diagramColors" Target="../diagrams/colors13.xml"/><Relationship Id="rId5" Type="http://schemas.openxmlformats.org/officeDocument/2006/relationships/diagramColors" Target="../diagrams/colors12.xml"/><Relationship Id="rId10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2.xml"/><Relationship Id="rId9" Type="http://schemas.openxmlformats.org/officeDocument/2006/relationships/diagramLayout" Target="../diagrams/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5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loudtrain.com/" TargetMode="External"/><Relationship Id="rId2" Type="http://schemas.openxmlformats.org/officeDocument/2006/relationships/hyperlink" Target="https://www.abhimanyutanwar.com/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wa.me/919871272900" TargetMode="External"/><Relationship Id="rId4" Type="http://schemas.openxmlformats.org/officeDocument/2006/relationships/hyperlink" Target="mailto:join@thecloudtrain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A30319E-1366-4EC3-AD9F-4DF9BB6F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971550"/>
            <a:ext cx="5241411" cy="459806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Continuous Monitoring</a:t>
            </a:r>
            <a:br>
              <a:rPr lang="en-IN" sz="2400" dirty="0"/>
            </a:br>
            <a:r>
              <a:rPr lang="en-IN" sz="2400" dirty="0"/>
              <a:t>[ Prometheus + Grafana ]</a:t>
            </a:r>
          </a:p>
        </p:txBody>
      </p:sp>
    </p:spTree>
    <p:extLst>
      <p:ext uri="{BB962C8B-B14F-4D97-AF65-F5344CB8AC3E}">
        <p14:creationId xmlns:p14="http://schemas.microsoft.com/office/powerpoint/2010/main" val="353404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507809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68375" algn="l"/>
              </a:tabLst>
            </a:pPr>
            <a:r>
              <a:rPr lang="en-IN" dirty="0"/>
              <a:t>Installing Prometheus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C94ACE5-0ACA-4644-A63C-AB65B2326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878526"/>
              </p:ext>
            </p:extLst>
          </p:nvPr>
        </p:nvGraphicFramePr>
        <p:xfrm>
          <a:off x="1143000" y="1002089"/>
          <a:ext cx="7239000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44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806892"/>
            <a:ext cx="464820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lang="en-US" sz="4000" spc="50" dirty="0"/>
              <a:t>Demo: </a:t>
            </a:r>
            <a:br>
              <a:rPr lang="en-US" sz="4000" spc="50" dirty="0"/>
            </a:br>
            <a:r>
              <a:rPr lang="en-US" sz="4000" spc="50" dirty="0"/>
              <a:t>Installing Prometheus</a:t>
            </a:r>
            <a:endParaRPr sz="4000" spc="50" dirty="0"/>
          </a:p>
        </p:txBody>
      </p:sp>
    </p:spTree>
    <p:extLst>
      <p:ext uri="{BB962C8B-B14F-4D97-AF65-F5344CB8AC3E}">
        <p14:creationId xmlns:p14="http://schemas.microsoft.com/office/powerpoint/2010/main" val="226557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E855BA-28A2-46A1-A9D1-40D201A9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1"/>
          <a:stretch/>
        </p:blipFill>
        <p:spPr>
          <a:xfrm>
            <a:off x="381000" y="2571750"/>
            <a:ext cx="8477250" cy="22895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83A3AD-BDBF-4E9D-9E76-1356B5AC3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45679"/>
            <a:ext cx="8572500" cy="21974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9256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806892"/>
            <a:ext cx="439166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lang="en-US" sz="4000" spc="50" dirty="0"/>
              <a:t>Prometheus</a:t>
            </a:r>
            <a:br>
              <a:rPr lang="en-US" sz="4000" spc="50" dirty="0"/>
            </a:br>
            <a:r>
              <a:rPr lang="en-US" sz="4000" spc="50" dirty="0"/>
              <a:t>Configuration</a:t>
            </a:r>
            <a:endParaRPr sz="4000" spc="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305" y="133350"/>
            <a:ext cx="507809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dirty="0"/>
              <a:t>Prometheus Configuration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48D478E-1C1F-4D40-8CF7-E1EA53197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356525"/>
              </p:ext>
            </p:extLst>
          </p:nvPr>
        </p:nvGraphicFramePr>
        <p:xfrm>
          <a:off x="946259" y="1660124"/>
          <a:ext cx="6826141" cy="2880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C34F6D-8035-4882-8513-63DDA9EAFAC4}"/>
              </a:ext>
            </a:extLst>
          </p:cNvPr>
          <p:cNvSpPr txBox="1"/>
          <p:nvPr/>
        </p:nvSpPr>
        <p:spPr>
          <a:xfrm>
            <a:off x="1282084" y="951239"/>
            <a:ext cx="458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strike="noStrike" baseline="0" dirty="0">
                <a:solidFill>
                  <a:srgbClr val="000000"/>
                </a:solidFill>
                <a:latin typeface="AAAAAB+Helvetica-Light"/>
              </a:rPr>
              <a:t>Prometheus Configuration file </a:t>
            </a:r>
            <a:endParaRPr lang="en-US" i="1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305" y="133350"/>
            <a:ext cx="507809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dirty="0"/>
              <a:t>Prometheus Configuration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990A3-22DE-4D34-B0D0-BA3D9A17034D}"/>
              </a:ext>
            </a:extLst>
          </p:cNvPr>
          <p:cNvSpPr txBox="1"/>
          <p:nvPr/>
        </p:nvSpPr>
        <p:spPr>
          <a:xfrm>
            <a:off x="914400" y="1047750"/>
            <a:ext cx="458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AAAAB+Helvetica-Light"/>
              </a:rPr>
              <a:t>The default configuration looks like this: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FEB779-32F2-4DA8-8DE3-52BBEE70F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30" t="-2978" r="1" b="1"/>
          <a:stretch/>
        </p:blipFill>
        <p:spPr>
          <a:xfrm>
            <a:off x="838200" y="1504950"/>
            <a:ext cx="7474330" cy="26353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24942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305" y="133350"/>
            <a:ext cx="507809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dirty="0"/>
              <a:t>Prometheus Configuration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48D478E-1C1F-4D40-8CF7-E1EA53197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603186"/>
              </p:ext>
            </p:extLst>
          </p:nvPr>
        </p:nvGraphicFramePr>
        <p:xfrm>
          <a:off x="914400" y="895350"/>
          <a:ext cx="6826141" cy="152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6C53E0A-A879-43A9-89B9-96F11F586B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131" t="-2126" b="369"/>
          <a:stretch/>
        </p:blipFill>
        <p:spPr>
          <a:xfrm>
            <a:off x="789305" y="2726925"/>
            <a:ext cx="7481760" cy="1673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229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629810"/>
            <a:ext cx="458470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lang="en-IN" sz="4000" spc="50" dirty="0"/>
              <a:t>Monitoring with</a:t>
            </a:r>
            <a:br>
              <a:rPr lang="en-IN" sz="4000" spc="50" dirty="0"/>
            </a:br>
            <a:r>
              <a:rPr lang="en-IN" sz="4000" spc="50" dirty="0"/>
              <a:t>Exporters</a:t>
            </a:r>
            <a:endParaRPr sz="4000" spc="5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5">
            <a:extLst>
              <a:ext uri="{FF2B5EF4-FFF2-40B4-BE49-F238E27FC236}">
                <a16:creationId xmlns:a16="http://schemas.microsoft.com/office/drawing/2014/main" id="{0B45F2FA-3DE8-476F-9C75-E7EEF1578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Exporters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A8AF2A2-BEEA-4B93-AE44-2A276ED95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745560"/>
              </p:ext>
            </p:extLst>
          </p:nvPr>
        </p:nvGraphicFramePr>
        <p:xfrm>
          <a:off x="685800" y="1123950"/>
          <a:ext cx="7772400" cy="350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Monitoring Nodes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0926818-7899-41D1-A0E8-6796F9E58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965236"/>
              </p:ext>
            </p:extLst>
          </p:nvPr>
        </p:nvGraphicFramePr>
        <p:xfrm>
          <a:off x="1253442" y="895350"/>
          <a:ext cx="6877024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5CC52F9-EF28-46C3-B8A5-B6F440166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3597809"/>
            <a:ext cx="3352800" cy="11075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B3A1BA4-44B3-4BFE-8DA2-A1130340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7302544"/>
              </p:ext>
            </p:extLst>
          </p:nvPr>
        </p:nvGraphicFramePr>
        <p:xfrm>
          <a:off x="1705323" y="1174072"/>
          <a:ext cx="5733355" cy="307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1F694A04-3D80-4C1E-9E01-218832E8C6D6}"/>
              </a:ext>
            </a:extLst>
          </p:cNvPr>
          <p:cNvSpPr txBox="1">
            <a:spLocks/>
          </p:cNvSpPr>
          <p:nvPr/>
        </p:nvSpPr>
        <p:spPr>
          <a:xfrm>
            <a:off x="2079524" y="609977"/>
            <a:ext cx="5241411" cy="45980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2FF045-1DEF-4653-BB41-B93954BF9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006049"/>
              </p:ext>
            </p:extLst>
          </p:nvPr>
        </p:nvGraphicFramePr>
        <p:xfrm>
          <a:off x="1447800" y="4036270"/>
          <a:ext cx="5965035" cy="592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Node Exporters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12F1C-79B3-4EC4-9851-232D4F275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23950"/>
            <a:ext cx="5962956" cy="30164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8425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277" y="1885950"/>
            <a:ext cx="4449445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lang="en-US" sz="4000" spc="50" dirty="0"/>
              <a:t>Prometheus</a:t>
            </a:r>
            <a:br>
              <a:rPr lang="en-US" sz="4000" spc="50" dirty="0"/>
            </a:br>
            <a:r>
              <a:rPr lang="en-US" sz="4000" spc="50" dirty="0"/>
              <a:t>Metrics Querying</a:t>
            </a:r>
            <a:endParaRPr sz="4000" spc="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113" y="209550"/>
            <a:ext cx="507809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Types of Metrics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9EF976-280D-4DB4-AEC0-ECD3BE3E5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795976"/>
              </p:ext>
            </p:extLst>
          </p:nvPr>
        </p:nvGraphicFramePr>
        <p:xfrm>
          <a:off x="762000" y="971550"/>
          <a:ext cx="7924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8981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209550"/>
            <a:ext cx="507809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Querying Metrics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04739A-0F3A-43A3-87EC-DE96C7218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955268"/>
              </p:ext>
            </p:extLst>
          </p:nvPr>
        </p:nvGraphicFramePr>
        <p:xfrm>
          <a:off x="457200" y="1123950"/>
          <a:ext cx="8458200" cy="3344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30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5400" y="209550"/>
            <a:ext cx="507809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Querying Expressions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422DA-BC00-4933-8F77-5634F21D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7750"/>
            <a:ext cx="6755123" cy="31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50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5400" y="209550"/>
            <a:ext cx="507809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Querying Operators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92185-C014-4435-BB99-DBB74B49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20329"/>
            <a:ext cx="7577808" cy="347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0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629810"/>
            <a:ext cx="458470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lang="en-IN" sz="4000" spc="50" dirty="0"/>
              <a:t>Alerting with</a:t>
            </a:r>
            <a:br>
              <a:rPr lang="en-IN" sz="4000" spc="50" dirty="0"/>
            </a:br>
            <a:r>
              <a:rPr lang="en-IN" sz="4000" spc="50" dirty="0"/>
              <a:t>Prometheus</a:t>
            </a:r>
            <a:endParaRPr sz="4000" spc="50" dirty="0"/>
          </a:p>
        </p:txBody>
      </p:sp>
    </p:spTree>
    <p:extLst>
      <p:ext uri="{BB962C8B-B14F-4D97-AF65-F5344CB8AC3E}">
        <p14:creationId xmlns:p14="http://schemas.microsoft.com/office/powerpoint/2010/main" val="227312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Alerting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B8BEE9-D344-4C43-AC13-49E9C467B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825231"/>
              </p:ext>
            </p:extLst>
          </p:nvPr>
        </p:nvGraphicFramePr>
        <p:xfrm>
          <a:off x="685800" y="213882"/>
          <a:ext cx="4495800" cy="226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F081244-12B3-48EB-9949-96087F91CC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1809750"/>
            <a:ext cx="2844946" cy="22670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34E023D-16D1-41C3-9548-80B7BF8C3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568336"/>
              </p:ext>
            </p:extLst>
          </p:nvPr>
        </p:nvGraphicFramePr>
        <p:xfrm>
          <a:off x="685800" y="2343150"/>
          <a:ext cx="4585316" cy="2513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20CC59-2B5D-434D-B770-DE2A11D2CF78}"/>
              </a:ext>
            </a:extLst>
          </p:cNvPr>
          <p:cNvSpPr txBox="1"/>
          <p:nvPr/>
        </p:nvSpPr>
        <p:spPr>
          <a:xfrm>
            <a:off x="585187" y="1885950"/>
            <a:ext cx="458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u="sng" strike="noStrike" baseline="0" dirty="0">
                <a:solidFill>
                  <a:srgbClr val="000000"/>
                </a:solidFill>
                <a:latin typeface="AAAAAB+Helvetica-Light"/>
              </a:rPr>
              <a:t>Setting up alerts 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717376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Alerting Rules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B5ADC-DED2-452B-9D86-97468EA6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47750"/>
            <a:ext cx="8173353" cy="369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41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Alerting Rules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9319B-C056-48C9-B945-36521476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58" y="1047750"/>
            <a:ext cx="7541483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2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1947861"/>
            <a:ext cx="438404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sz="4000" spc="50" dirty="0"/>
              <a:t>What is </a:t>
            </a:r>
            <a:br>
              <a:rPr lang="en-IN" sz="4000" spc="50" dirty="0"/>
            </a:br>
            <a:r>
              <a:rPr lang="en-IN" sz="4000" spc="50" dirty="0"/>
              <a:t>Prometheus</a:t>
            </a:r>
            <a:r>
              <a:rPr sz="4000" spc="50" dirty="0"/>
              <a:t>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Alert Manager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48FDC2E-FFBF-49F9-90CB-E2B2236078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312824"/>
              </p:ext>
            </p:extLst>
          </p:nvPr>
        </p:nvGraphicFramePr>
        <p:xfrm>
          <a:off x="1066800" y="861195"/>
          <a:ext cx="6934200" cy="3844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268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Alert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F311-A555-439E-A7B8-1C617839E924}"/>
              </a:ext>
            </a:extLst>
          </p:cNvPr>
          <p:cNvSpPr txBox="1"/>
          <p:nvPr/>
        </p:nvSpPr>
        <p:spPr>
          <a:xfrm>
            <a:off x="1253442" y="66441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sng" strike="noStrike" baseline="0" dirty="0" err="1">
                <a:solidFill>
                  <a:srgbClr val="000000"/>
                </a:solidFill>
                <a:latin typeface="AAAAAB+Helvetica-Light"/>
              </a:rPr>
              <a:t>Alertmanager</a:t>
            </a:r>
            <a:r>
              <a:rPr lang="en-US" sz="1800" i="0" u="sng" strike="noStrike" baseline="0" dirty="0">
                <a:solidFill>
                  <a:srgbClr val="000000"/>
                </a:solidFill>
                <a:latin typeface="AAAAAB+Helvetica-Light"/>
              </a:rPr>
              <a:t> Configuration (</a:t>
            </a:r>
            <a:r>
              <a:rPr lang="en-US" sz="1800" i="1" u="sng" strike="noStrike" baseline="0" dirty="0">
                <a:solidFill>
                  <a:srgbClr val="000000"/>
                </a:solidFill>
                <a:latin typeface="AAAAAJ+Helvetica-LightOblique"/>
              </a:rPr>
              <a:t>/</a:t>
            </a:r>
            <a:r>
              <a:rPr lang="en-US" sz="1800" i="1" u="sng" strike="noStrike" baseline="0" dirty="0" err="1">
                <a:solidFill>
                  <a:srgbClr val="000000"/>
                </a:solidFill>
                <a:latin typeface="AAAAAJ+Helvetica-LightOblique"/>
              </a:rPr>
              <a:t>etc</a:t>
            </a:r>
            <a:r>
              <a:rPr lang="en-US" sz="1800" i="1" u="sng" strike="noStrike" baseline="0" dirty="0">
                <a:solidFill>
                  <a:srgbClr val="000000"/>
                </a:solidFill>
                <a:latin typeface="AAAAAJ+Helvetica-LightOblique"/>
              </a:rPr>
              <a:t>/</a:t>
            </a:r>
            <a:r>
              <a:rPr lang="en-US" sz="1800" i="1" u="sng" strike="noStrike" baseline="0" dirty="0" err="1">
                <a:solidFill>
                  <a:srgbClr val="000000"/>
                </a:solidFill>
                <a:latin typeface="AAAAAJ+Helvetica-LightOblique"/>
              </a:rPr>
              <a:t>alertmanager</a:t>
            </a:r>
            <a:r>
              <a:rPr lang="en-US" sz="1800" i="1" u="sng" strike="noStrike" baseline="0" dirty="0">
                <a:solidFill>
                  <a:srgbClr val="000000"/>
                </a:solidFill>
                <a:latin typeface="AAAAAJ+Helvetica-LightOblique"/>
              </a:rPr>
              <a:t>/</a:t>
            </a:r>
            <a:r>
              <a:rPr lang="en-US" sz="1800" i="1" u="sng" strike="noStrike" baseline="0" dirty="0" err="1">
                <a:solidFill>
                  <a:srgbClr val="000000"/>
                </a:solidFill>
                <a:latin typeface="AAAAAJ+Helvetica-LightOblique"/>
              </a:rPr>
              <a:t>alertmanager.yml</a:t>
            </a:r>
            <a:r>
              <a:rPr lang="en-US" sz="1800" i="0" u="sng" strike="noStrike" baseline="0" dirty="0">
                <a:solidFill>
                  <a:srgbClr val="000000"/>
                </a:solidFill>
                <a:latin typeface="AAAAAB+Helvetica-Light"/>
              </a:rPr>
              <a:t>): </a:t>
            </a:r>
            <a:endParaRPr lang="en-US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16E73-52D0-44B2-AD51-155732954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169" b="-1"/>
          <a:stretch/>
        </p:blipFill>
        <p:spPr>
          <a:xfrm>
            <a:off x="1006291" y="1276350"/>
            <a:ext cx="7131417" cy="34200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67388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Alert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2F311-A555-439E-A7B8-1C617839E924}"/>
              </a:ext>
            </a:extLst>
          </p:cNvPr>
          <p:cNvSpPr txBox="1"/>
          <p:nvPr/>
        </p:nvSpPr>
        <p:spPr>
          <a:xfrm>
            <a:off x="1253442" y="639072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baseline="0" dirty="0">
                <a:solidFill>
                  <a:srgbClr val="000000"/>
                </a:solidFill>
                <a:latin typeface="AAAAAB+Helvetica-Light"/>
              </a:rPr>
              <a:t>Prometheus Configuration (</a:t>
            </a:r>
            <a:r>
              <a:rPr lang="en-US" sz="1800" b="0" i="1" u="sng" strike="noStrike" baseline="0" dirty="0">
                <a:solidFill>
                  <a:srgbClr val="000000"/>
                </a:solidFill>
                <a:latin typeface="AAAAAJ+Helvetica-LightOblique"/>
              </a:rPr>
              <a:t>/</a:t>
            </a:r>
            <a:r>
              <a:rPr lang="en-US" sz="1800" b="0" i="1" u="sng" strike="noStrike" baseline="0" dirty="0" err="1">
                <a:solidFill>
                  <a:srgbClr val="000000"/>
                </a:solidFill>
                <a:latin typeface="AAAAAJ+Helvetica-LightOblique"/>
              </a:rPr>
              <a:t>etc</a:t>
            </a:r>
            <a:r>
              <a:rPr lang="en-US" sz="1800" b="0" i="1" u="sng" strike="noStrike" baseline="0" dirty="0">
                <a:solidFill>
                  <a:srgbClr val="000000"/>
                </a:solidFill>
                <a:latin typeface="AAAAAJ+Helvetica-LightOblique"/>
              </a:rPr>
              <a:t>/</a:t>
            </a:r>
            <a:r>
              <a:rPr lang="en-US" sz="1800" b="0" i="1" u="sng" strike="noStrike" baseline="0" dirty="0" err="1">
                <a:solidFill>
                  <a:srgbClr val="000000"/>
                </a:solidFill>
                <a:latin typeface="AAAAAJ+Helvetica-LightOblique"/>
              </a:rPr>
              <a:t>prometheus</a:t>
            </a:r>
            <a:r>
              <a:rPr lang="en-US" sz="1800" b="0" i="1" u="sng" strike="noStrike" baseline="0" dirty="0">
                <a:solidFill>
                  <a:srgbClr val="000000"/>
                </a:solidFill>
                <a:latin typeface="AAAAAJ+Helvetica-LightOblique"/>
              </a:rPr>
              <a:t>/</a:t>
            </a:r>
            <a:r>
              <a:rPr lang="en-US" sz="1800" b="0" i="1" u="sng" strike="noStrike" baseline="0" dirty="0" err="1">
                <a:solidFill>
                  <a:srgbClr val="000000"/>
                </a:solidFill>
                <a:latin typeface="AAAAAJ+Helvetica-LightOblique"/>
              </a:rPr>
              <a:t>prometheus.yml</a:t>
            </a:r>
            <a:r>
              <a:rPr lang="en-US" sz="1800" b="0" i="0" u="sng" strike="noStrike" baseline="0" dirty="0">
                <a:solidFill>
                  <a:srgbClr val="000000"/>
                </a:solidFill>
                <a:latin typeface="AAAAAB+Helvetica-Light"/>
              </a:rPr>
              <a:t>): 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603A0-5E9D-4C16-8C48-233B44C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3648"/>
            <a:ext cx="7467600" cy="40070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4999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809750"/>
            <a:ext cx="573659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lang="en-IN" sz="4000" spc="50" dirty="0"/>
              <a:t>Client Code</a:t>
            </a:r>
            <a:br>
              <a:rPr lang="en-IN" sz="4000" spc="50" dirty="0"/>
            </a:br>
            <a:r>
              <a:rPr lang="en-IN" sz="4000" spc="50" dirty="0"/>
              <a:t>Libraries</a:t>
            </a:r>
            <a:endParaRPr sz="4000" spc="5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Client Libraries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824D14-297E-4AA4-BB87-A27D414BC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319308"/>
              </p:ext>
            </p:extLst>
          </p:nvPr>
        </p:nvGraphicFramePr>
        <p:xfrm>
          <a:off x="838200" y="962025"/>
          <a:ext cx="7543800" cy="321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969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5">
            <a:extLst>
              <a:ext uri="{FF2B5EF4-FFF2-40B4-BE49-F238E27FC236}">
                <a16:creationId xmlns:a16="http://schemas.microsoft.com/office/drawing/2014/main" id="{0B45F2FA-3DE8-476F-9C75-E7EEF1578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Monitoring a Python Web Application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EDC4AF1-61F2-489D-A780-F1641D858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393958"/>
              </p:ext>
            </p:extLst>
          </p:nvPr>
        </p:nvGraphicFramePr>
        <p:xfrm>
          <a:off x="533400" y="723168"/>
          <a:ext cx="8229600" cy="32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C8F5D69-8908-41B9-A9D0-5BA3FFD16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4682" y="2763523"/>
            <a:ext cx="6324925" cy="20674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77769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809750"/>
            <a:ext cx="579247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lang="en-IN" sz="4000" spc="50" dirty="0"/>
              <a:t>Grafana </a:t>
            </a:r>
            <a:br>
              <a:rPr lang="en-IN" sz="4000" spc="50" dirty="0"/>
            </a:br>
            <a:r>
              <a:rPr lang="en-IN" sz="4000" spc="50" dirty="0"/>
              <a:t>Introduction</a:t>
            </a:r>
            <a:endParaRPr sz="4000" spc="5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5">
            <a:extLst>
              <a:ext uri="{FF2B5EF4-FFF2-40B4-BE49-F238E27FC236}">
                <a16:creationId xmlns:a16="http://schemas.microsoft.com/office/drawing/2014/main" id="{C5F3973A-6EF5-49B4-872F-03E958304696}"/>
              </a:ext>
            </a:extLst>
          </p:cNvPr>
          <p:cNvGrpSpPr/>
          <p:nvPr/>
        </p:nvGrpSpPr>
        <p:grpSpPr>
          <a:xfrm>
            <a:off x="914401" y="1047750"/>
            <a:ext cx="7315199" cy="990600"/>
            <a:chOff x="3533775" y="1066800"/>
            <a:chExt cx="5191125" cy="1276350"/>
          </a:xfrm>
        </p:grpSpPr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5A8096A6-2BA3-4B39-AABD-B03A785414F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3775" y="1066800"/>
              <a:ext cx="5191109" cy="1276350"/>
            </a:xfrm>
            <a:prstGeom prst="rect">
              <a:avLst/>
            </a:prstGeom>
          </p:spPr>
        </p:pic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FBF36F3D-1165-4046-879E-157FE730978B}"/>
                </a:ext>
              </a:extLst>
            </p:cNvPr>
            <p:cNvSpPr/>
            <p:nvPr/>
          </p:nvSpPr>
          <p:spPr>
            <a:xfrm>
              <a:off x="3551316" y="1084569"/>
              <a:ext cx="5104130" cy="1180465"/>
            </a:xfrm>
            <a:custGeom>
              <a:avLst/>
              <a:gdLst/>
              <a:ahLst/>
              <a:cxnLst/>
              <a:rect l="l" t="t" r="r" b="b"/>
              <a:pathLst>
                <a:path w="5104130" h="1180464">
                  <a:moveTo>
                    <a:pt x="4906883" y="0"/>
                  </a:moveTo>
                  <a:lnTo>
                    <a:pt x="196717" y="0"/>
                  </a:lnTo>
                  <a:lnTo>
                    <a:pt x="151587" y="5192"/>
                  </a:lnTo>
                  <a:lnTo>
                    <a:pt x="110172" y="19983"/>
                  </a:lnTo>
                  <a:lnTo>
                    <a:pt x="73648" y="43192"/>
                  </a:lnTo>
                  <a:lnTo>
                    <a:pt x="43192" y="73638"/>
                  </a:lnTo>
                  <a:lnTo>
                    <a:pt x="19981" y="110141"/>
                  </a:lnTo>
                  <a:lnTo>
                    <a:pt x="5191" y="151520"/>
                  </a:lnTo>
                  <a:lnTo>
                    <a:pt x="0" y="196595"/>
                  </a:lnTo>
                  <a:lnTo>
                    <a:pt x="0" y="983498"/>
                  </a:lnTo>
                  <a:lnTo>
                    <a:pt x="5191" y="1028585"/>
                  </a:lnTo>
                  <a:lnTo>
                    <a:pt x="19981" y="1069985"/>
                  </a:lnTo>
                  <a:lnTo>
                    <a:pt x="43192" y="1106513"/>
                  </a:lnTo>
                  <a:lnTo>
                    <a:pt x="73648" y="1136986"/>
                  </a:lnTo>
                  <a:lnTo>
                    <a:pt x="110172" y="1160218"/>
                  </a:lnTo>
                  <a:lnTo>
                    <a:pt x="151587" y="1175026"/>
                  </a:lnTo>
                  <a:lnTo>
                    <a:pt x="196717" y="1180225"/>
                  </a:lnTo>
                  <a:lnTo>
                    <a:pt x="4906883" y="1180225"/>
                  </a:lnTo>
                  <a:lnTo>
                    <a:pt x="4951975" y="1175026"/>
                  </a:lnTo>
                  <a:lnTo>
                    <a:pt x="4993375" y="1160218"/>
                  </a:lnTo>
                  <a:lnTo>
                    <a:pt x="5029902" y="1136986"/>
                  </a:lnTo>
                  <a:lnTo>
                    <a:pt x="5060370" y="1106513"/>
                  </a:lnTo>
                  <a:lnTo>
                    <a:pt x="5083599" y="1069985"/>
                  </a:lnTo>
                  <a:lnTo>
                    <a:pt x="5098403" y="1028585"/>
                  </a:lnTo>
                  <a:lnTo>
                    <a:pt x="5103601" y="983498"/>
                  </a:lnTo>
                  <a:lnTo>
                    <a:pt x="5103601" y="196595"/>
                  </a:lnTo>
                  <a:lnTo>
                    <a:pt x="5098403" y="151520"/>
                  </a:lnTo>
                  <a:lnTo>
                    <a:pt x="5083599" y="110141"/>
                  </a:lnTo>
                  <a:lnTo>
                    <a:pt x="5060370" y="73638"/>
                  </a:lnTo>
                  <a:lnTo>
                    <a:pt x="5029902" y="43192"/>
                  </a:lnTo>
                  <a:lnTo>
                    <a:pt x="4993375" y="19983"/>
                  </a:lnTo>
                  <a:lnTo>
                    <a:pt x="4951975" y="5192"/>
                  </a:lnTo>
                  <a:lnTo>
                    <a:pt x="4906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D386A18A-FB08-4044-9CF0-40FD23FE9A5E}"/>
                </a:ext>
              </a:extLst>
            </p:cNvPr>
            <p:cNvSpPr/>
            <p:nvPr/>
          </p:nvSpPr>
          <p:spPr>
            <a:xfrm>
              <a:off x="3551316" y="1084569"/>
              <a:ext cx="5104130" cy="1180465"/>
            </a:xfrm>
            <a:custGeom>
              <a:avLst/>
              <a:gdLst/>
              <a:ahLst/>
              <a:cxnLst/>
              <a:rect l="l" t="t" r="r" b="b"/>
              <a:pathLst>
                <a:path w="5104130" h="1180464">
                  <a:moveTo>
                    <a:pt x="0" y="196595"/>
                  </a:moveTo>
                  <a:lnTo>
                    <a:pt x="5191" y="151520"/>
                  </a:lnTo>
                  <a:lnTo>
                    <a:pt x="19981" y="110141"/>
                  </a:lnTo>
                  <a:lnTo>
                    <a:pt x="43192" y="73638"/>
                  </a:lnTo>
                  <a:lnTo>
                    <a:pt x="73648" y="43192"/>
                  </a:lnTo>
                  <a:lnTo>
                    <a:pt x="110172" y="19983"/>
                  </a:lnTo>
                  <a:lnTo>
                    <a:pt x="151587" y="5192"/>
                  </a:lnTo>
                  <a:lnTo>
                    <a:pt x="196717" y="0"/>
                  </a:lnTo>
                  <a:lnTo>
                    <a:pt x="4906883" y="0"/>
                  </a:lnTo>
                  <a:lnTo>
                    <a:pt x="4951975" y="5192"/>
                  </a:lnTo>
                  <a:lnTo>
                    <a:pt x="4993375" y="19983"/>
                  </a:lnTo>
                  <a:lnTo>
                    <a:pt x="5029902" y="43192"/>
                  </a:lnTo>
                  <a:lnTo>
                    <a:pt x="5060370" y="73638"/>
                  </a:lnTo>
                  <a:lnTo>
                    <a:pt x="5083599" y="110141"/>
                  </a:lnTo>
                  <a:lnTo>
                    <a:pt x="5098403" y="151520"/>
                  </a:lnTo>
                  <a:lnTo>
                    <a:pt x="5103601" y="196595"/>
                  </a:lnTo>
                  <a:lnTo>
                    <a:pt x="5103601" y="983498"/>
                  </a:lnTo>
                  <a:lnTo>
                    <a:pt x="5098403" y="1028585"/>
                  </a:lnTo>
                  <a:lnTo>
                    <a:pt x="5083599" y="1069985"/>
                  </a:lnTo>
                  <a:lnTo>
                    <a:pt x="5060370" y="1106513"/>
                  </a:lnTo>
                  <a:lnTo>
                    <a:pt x="5029902" y="1136986"/>
                  </a:lnTo>
                  <a:lnTo>
                    <a:pt x="4993375" y="1160218"/>
                  </a:lnTo>
                  <a:lnTo>
                    <a:pt x="4951975" y="1175026"/>
                  </a:lnTo>
                  <a:lnTo>
                    <a:pt x="4906883" y="1180225"/>
                  </a:lnTo>
                  <a:lnTo>
                    <a:pt x="196717" y="1180225"/>
                  </a:lnTo>
                  <a:lnTo>
                    <a:pt x="151587" y="1175026"/>
                  </a:lnTo>
                  <a:lnTo>
                    <a:pt x="110172" y="1160218"/>
                  </a:lnTo>
                  <a:lnTo>
                    <a:pt x="73648" y="1136986"/>
                  </a:lnTo>
                  <a:lnTo>
                    <a:pt x="43192" y="1106513"/>
                  </a:lnTo>
                  <a:lnTo>
                    <a:pt x="19981" y="1069985"/>
                  </a:lnTo>
                  <a:lnTo>
                    <a:pt x="5191" y="1028585"/>
                  </a:lnTo>
                  <a:lnTo>
                    <a:pt x="0" y="983498"/>
                  </a:lnTo>
                  <a:lnTo>
                    <a:pt x="0" y="19659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1253442" y="1190652"/>
            <a:ext cx="636655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Grafana is a multi-platform open-source analytics and interactive visualization web application. It provides charts, graphs, and alerts for the web when connected to supported data sources.</a:t>
            </a:r>
            <a:endParaRPr lang="en-US" altLang="en-US" sz="1250" dirty="0">
              <a:latin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C6B2E9B-5AAE-46B9-B737-77037897B1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 Introduction to Grafana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2789C9-173B-4274-B880-409C1EEB5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969509"/>
              </p:ext>
            </p:extLst>
          </p:nvPr>
        </p:nvGraphicFramePr>
        <p:xfrm>
          <a:off x="419100" y="2266950"/>
          <a:ext cx="6210300" cy="2033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Grafana - Wikipedia">
            <a:extLst>
              <a:ext uri="{FF2B5EF4-FFF2-40B4-BE49-F238E27FC236}">
                <a16:creationId xmlns:a16="http://schemas.microsoft.com/office/drawing/2014/main" id="{597EBEB6-58DA-4A7A-B6F5-4494F76C0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332" y="2064576"/>
            <a:ext cx="2114550" cy="2162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420" y="1809750"/>
            <a:ext cx="7249159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lang="en-IN" sz="4000" spc="50" dirty="0"/>
              <a:t>Grafana </a:t>
            </a:r>
            <a:br>
              <a:rPr lang="en-IN" sz="4000" spc="50" dirty="0"/>
            </a:br>
            <a:r>
              <a:rPr lang="en-IN" sz="4000" spc="50" dirty="0"/>
              <a:t>Installation &amp; Configuration</a:t>
            </a:r>
            <a:endParaRPr sz="4000" spc="5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9C6B2E9B-5AAE-46B9-B737-77037897B1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Grafana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F2AC9-9C0A-4E79-9B53-E883C8805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1"/>
          <a:stretch/>
        </p:blipFill>
        <p:spPr>
          <a:xfrm>
            <a:off x="1253442" y="895350"/>
            <a:ext cx="682375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7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4060" y="691598"/>
            <a:ext cx="8001000" cy="478336"/>
            <a:chOff x="561975" y="866775"/>
            <a:chExt cx="800100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75" y="866775"/>
              <a:ext cx="8001000" cy="11715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2798" y="884285"/>
              <a:ext cx="7908290" cy="1075690"/>
            </a:xfrm>
            <a:custGeom>
              <a:avLst/>
              <a:gdLst/>
              <a:ahLst/>
              <a:cxnLst/>
              <a:rect l="l" t="t" r="r" b="b"/>
              <a:pathLst>
                <a:path w="7908290" h="1075689">
                  <a:moveTo>
                    <a:pt x="7728853" y="0"/>
                  </a:moveTo>
                  <a:lnTo>
                    <a:pt x="179201" y="0"/>
                  </a:lnTo>
                  <a:lnTo>
                    <a:pt x="131559" y="6396"/>
                  </a:lnTo>
                  <a:lnTo>
                    <a:pt x="88751" y="24451"/>
                  </a:lnTo>
                  <a:lnTo>
                    <a:pt x="52483" y="52463"/>
                  </a:lnTo>
                  <a:lnTo>
                    <a:pt x="24464" y="88730"/>
                  </a:lnTo>
                  <a:lnTo>
                    <a:pt x="6400" y="131550"/>
                  </a:lnTo>
                  <a:lnTo>
                    <a:pt x="0" y="179222"/>
                  </a:lnTo>
                  <a:lnTo>
                    <a:pt x="0" y="895990"/>
                  </a:lnTo>
                  <a:lnTo>
                    <a:pt x="6400" y="943617"/>
                  </a:lnTo>
                  <a:lnTo>
                    <a:pt x="24464" y="986419"/>
                  </a:lnTo>
                  <a:lnTo>
                    <a:pt x="52483" y="1022687"/>
                  </a:lnTo>
                  <a:lnTo>
                    <a:pt x="88751" y="1050711"/>
                  </a:lnTo>
                  <a:lnTo>
                    <a:pt x="131559" y="1068779"/>
                  </a:lnTo>
                  <a:lnTo>
                    <a:pt x="179201" y="1075181"/>
                  </a:lnTo>
                  <a:lnTo>
                    <a:pt x="7728853" y="1075181"/>
                  </a:lnTo>
                  <a:lnTo>
                    <a:pt x="7776480" y="1068779"/>
                  </a:lnTo>
                  <a:lnTo>
                    <a:pt x="7819282" y="1050711"/>
                  </a:lnTo>
                  <a:lnTo>
                    <a:pt x="7855550" y="1022687"/>
                  </a:lnTo>
                  <a:lnTo>
                    <a:pt x="7883574" y="986419"/>
                  </a:lnTo>
                  <a:lnTo>
                    <a:pt x="7901642" y="943617"/>
                  </a:lnTo>
                  <a:lnTo>
                    <a:pt x="7908044" y="895990"/>
                  </a:lnTo>
                  <a:lnTo>
                    <a:pt x="7908044" y="179222"/>
                  </a:lnTo>
                  <a:lnTo>
                    <a:pt x="7901642" y="131550"/>
                  </a:lnTo>
                  <a:lnTo>
                    <a:pt x="7883574" y="88730"/>
                  </a:lnTo>
                  <a:lnTo>
                    <a:pt x="7855550" y="52463"/>
                  </a:lnTo>
                  <a:lnTo>
                    <a:pt x="7819282" y="24451"/>
                  </a:lnTo>
                  <a:lnTo>
                    <a:pt x="7776480" y="6396"/>
                  </a:lnTo>
                  <a:lnTo>
                    <a:pt x="7728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582798" y="884285"/>
              <a:ext cx="7908290" cy="1075690"/>
            </a:xfrm>
            <a:custGeom>
              <a:avLst/>
              <a:gdLst/>
              <a:ahLst/>
              <a:cxnLst/>
              <a:rect l="l" t="t" r="r" b="b"/>
              <a:pathLst>
                <a:path w="7908290" h="1075689">
                  <a:moveTo>
                    <a:pt x="0" y="179222"/>
                  </a:moveTo>
                  <a:lnTo>
                    <a:pt x="6400" y="131550"/>
                  </a:lnTo>
                  <a:lnTo>
                    <a:pt x="24464" y="88730"/>
                  </a:lnTo>
                  <a:lnTo>
                    <a:pt x="52483" y="52463"/>
                  </a:lnTo>
                  <a:lnTo>
                    <a:pt x="88751" y="24451"/>
                  </a:lnTo>
                  <a:lnTo>
                    <a:pt x="131559" y="6396"/>
                  </a:lnTo>
                  <a:lnTo>
                    <a:pt x="179201" y="0"/>
                  </a:lnTo>
                  <a:lnTo>
                    <a:pt x="7728853" y="0"/>
                  </a:lnTo>
                  <a:lnTo>
                    <a:pt x="7776480" y="6396"/>
                  </a:lnTo>
                  <a:lnTo>
                    <a:pt x="7819282" y="24451"/>
                  </a:lnTo>
                  <a:lnTo>
                    <a:pt x="7855550" y="52463"/>
                  </a:lnTo>
                  <a:lnTo>
                    <a:pt x="7883574" y="88730"/>
                  </a:lnTo>
                  <a:lnTo>
                    <a:pt x="7901642" y="131550"/>
                  </a:lnTo>
                  <a:lnTo>
                    <a:pt x="7908044" y="179222"/>
                  </a:lnTo>
                  <a:lnTo>
                    <a:pt x="7908044" y="895990"/>
                  </a:lnTo>
                  <a:lnTo>
                    <a:pt x="7901642" y="943617"/>
                  </a:lnTo>
                  <a:lnTo>
                    <a:pt x="7883574" y="986419"/>
                  </a:lnTo>
                  <a:lnTo>
                    <a:pt x="7855550" y="1022687"/>
                  </a:lnTo>
                  <a:lnTo>
                    <a:pt x="7819282" y="1050711"/>
                  </a:lnTo>
                  <a:lnTo>
                    <a:pt x="7776480" y="1068779"/>
                  </a:lnTo>
                  <a:lnTo>
                    <a:pt x="7728853" y="1075181"/>
                  </a:lnTo>
                  <a:lnTo>
                    <a:pt x="179201" y="1075181"/>
                  </a:lnTo>
                  <a:lnTo>
                    <a:pt x="131559" y="1068779"/>
                  </a:lnTo>
                  <a:lnTo>
                    <a:pt x="88751" y="1050711"/>
                  </a:lnTo>
                  <a:lnTo>
                    <a:pt x="52483" y="1022687"/>
                  </a:lnTo>
                  <a:lnTo>
                    <a:pt x="24464" y="986419"/>
                  </a:lnTo>
                  <a:lnTo>
                    <a:pt x="6400" y="943617"/>
                  </a:lnTo>
                  <a:lnTo>
                    <a:pt x="0" y="895990"/>
                  </a:lnTo>
                  <a:lnTo>
                    <a:pt x="0" y="17922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9393" y="213261"/>
            <a:ext cx="7211695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55" dirty="0"/>
              <a:t> </a:t>
            </a:r>
            <a:r>
              <a:rPr lang="en-IN" spc="15" dirty="0"/>
              <a:t>Prometheus</a:t>
            </a:r>
            <a:r>
              <a:rPr spc="10" dirty="0"/>
              <a:t>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5680" y="843181"/>
            <a:ext cx="7152640" cy="21544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3810" algn="ctr">
              <a:lnSpc>
                <a:spcPts val="1430"/>
              </a:lnSpc>
              <a:spcBef>
                <a:spcPts val="155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AAAAB+Helvetica-Light"/>
              </a:rPr>
              <a:t>Prometheus is an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AAAAC+Helvetica-Bold"/>
              </a:rPr>
              <a:t>Open-source monitoring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AAAAB+Helvetica-Light"/>
              </a:rPr>
              <a:t>solution 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E8E2BE2-FC86-4F3D-94D3-3604BB8848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468487"/>
              </p:ext>
            </p:extLst>
          </p:nvPr>
        </p:nvGraphicFramePr>
        <p:xfrm>
          <a:off x="764394" y="1352550"/>
          <a:ext cx="6169806" cy="334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Prometheus (software) - Wikipedia">
            <a:extLst>
              <a:ext uri="{FF2B5EF4-FFF2-40B4-BE49-F238E27FC236}">
                <a16:creationId xmlns:a16="http://schemas.microsoft.com/office/drawing/2014/main" id="{99CE52A3-49C4-4C3E-97AF-988DF5D0A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725642"/>
            <a:ext cx="1677988" cy="16641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9C6B2E9B-5AAE-46B9-B737-77037897B1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3442" y="160736"/>
            <a:ext cx="665616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Grafana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7A170-3026-4644-AF80-A928F2BAD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1"/>
          <a:stretch/>
        </p:blipFill>
        <p:spPr>
          <a:xfrm>
            <a:off x="1253442" y="788948"/>
            <a:ext cx="6748372" cy="37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23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D7314-10AB-45AC-B23C-1F877BBC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675ED4-D42B-4901-8543-424231C6C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02301"/>
            <a:ext cx="7772400" cy="41388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56616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D7314-10AB-45AC-B23C-1F877BBC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85F99-8025-42A8-9622-78F088EA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44" y="79094"/>
            <a:ext cx="7924309" cy="25113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C2EB6-9794-4928-B4C4-FC580101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45" y="2701529"/>
            <a:ext cx="7924310" cy="20757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79594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04B6CA9D-D9E8-4E2B-B93D-A47B9679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943" y="1727320"/>
            <a:ext cx="3731341" cy="283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7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</a:t>
            </a:r>
            <a:endParaRPr lang="en-US" altLang="en-US" sz="37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7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75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 O  A C </a:t>
            </a:r>
            <a:r>
              <a:rPr lang="en-US" altLang="en-US" sz="675" dirty="0" err="1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en-US" altLang="en-US" sz="675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E L E R A T E  Y O U R  C A R E </a:t>
            </a:r>
            <a:r>
              <a:rPr lang="en-US" altLang="en-US" sz="675" dirty="0" err="1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en-US" altLang="en-US" sz="675" dirty="0">
                <a:solidFill>
                  <a:srgbClr val="666666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R  G R O W T H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75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675" dirty="0">
              <a:solidFill>
                <a:srgbClr val="666666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750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For questions and more details: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please call @ </a:t>
            </a:r>
            <a:r>
              <a:rPr lang="en-IN" sz="1200" dirty="0">
                <a:solidFill>
                  <a:srgbClr val="082BAC"/>
                </a:solidFill>
                <a:latin typeface="Arial" panose="020B0604020202020204" pitchFamily="34" charset="0"/>
              </a:rPr>
              <a:t>+91 98712 72900 or</a:t>
            </a:r>
            <a:endParaRPr lang="en-US" altLang="en-US" sz="1200" dirty="0">
              <a:solidFill>
                <a:srgbClr val="082BAC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1873FE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visit </a:t>
            </a:r>
            <a:r>
              <a:rPr lang="en-US" altLang="en-US" sz="1200" dirty="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https://www.thecloudtrain.com/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or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email </a:t>
            </a: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at </a:t>
            </a:r>
            <a:r>
              <a:rPr lang="en-US" altLang="en-US" sz="120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join@</a:t>
            </a:r>
            <a:r>
              <a:rPr lang="en-US" altLang="en-US" sz="1200" dirty="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thecloudtrain.com</a:t>
            </a:r>
            <a:r>
              <a:rPr lang="en-US" altLang="en-US" sz="1200" dirty="0">
                <a:solidFill>
                  <a:srgbClr val="1873FE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or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</a:rPr>
              <a:t>WhatsApp us  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&gt;&gt;</a:t>
            </a:r>
            <a:endParaRPr lang="en-US" altLang="en-US" sz="1500" dirty="0">
              <a:latin typeface="Arial" panose="020B0604020202020204" pitchFamily="34" charset="0"/>
            </a:endParaRPr>
          </a:p>
        </p:txBody>
      </p:sp>
      <p:grpSp>
        <p:nvGrpSpPr>
          <p:cNvPr id="12" name="Group 11" descr="https://wa.me/9871272900">
            <a:extLst>
              <a:ext uri="{FF2B5EF4-FFF2-40B4-BE49-F238E27FC236}">
                <a16:creationId xmlns:a16="http://schemas.microsoft.com/office/drawing/2014/main" id="{1765091E-943A-4802-8440-239CF97D22F8}"/>
              </a:ext>
            </a:extLst>
          </p:cNvPr>
          <p:cNvGrpSpPr/>
          <p:nvPr/>
        </p:nvGrpSpPr>
        <p:grpSpPr>
          <a:xfrm>
            <a:off x="6448824" y="4312241"/>
            <a:ext cx="254318" cy="254318"/>
            <a:chOff x="0" y="0"/>
            <a:chExt cx="339504" cy="339278"/>
          </a:xfrm>
        </p:grpSpPr>
        <p:sp>
          <p:nvSpPr>
            <p:cNvPr id="13" name="Shape 2166">
              <a:hlinkClick r:id="rId5"/>
              <a:extLst>
                <a:ext uri="{FF2B5EF4-FFF2-40B4-BE49-F238E27FC236}">
                  <a16:creationId xmlns:a16="http://schemas.microsoft.com/office/drawing/2014/main" id="{B8B99797-8341-45C6-90D3-EC4CA135321F}"/>
                </a:ext>
              </a:extLst>
            </p:cNvPr>
            <p:cNvSpPr/>
            <p:nvPr/>
          </p:nvSpPr>
          <p:spPr>
            <a:xfrm>
              <a:off x="0" y="0"/>
              <a:ext cx="339504" cy="339278"/>
            </a:xfrm>
            <a:custGeom>
              <a:avLst/>
              <a:gdLst/>
              <a:ahLst/>
              <a:cxnLst/>
              <a:rect l="0" t="0" r="0" b="0"/>
              <a:pathLst>
                <a:path w="339504" h="339278">
                  <a:moveTo>
                    <a:pt x="45011" y="0"/>
                  </a:moveTo>
                  <a:lnTo>
                    <a:pt x="294493" y="0"/>
                  </a:lnTo>
                  <a:cubicBezTo>
                    <a:pt x="319373" y="0"/>
                    <a:pt x="339504" y="20131"/>
                    <a:pt x="339504" y="45011"/>
                  </a:cubicBezTo>
                  <a:lnTo>
                    <a:pt x="339504" y="294493"/>
                  </a:lnTo>
                  <a:cubicBezTo>
                    <a:pt x="339278" y="319147"/>
                    <a:pt x="319147" y="339278"/>
                    <a:pt x="294267" y="339278"/>
                  </a:cubicBezTo>
                  <a:lnTo>
                    <a:pt x="45011" y="339278"/>
                  </a:lnTo>
                  <a:cubicBezTo>
                    <a:pt x="26350" y="339278"/>
                    <a:pt x="10362" y="327954"/>
                    <a:pt x="3534" y="311796"/>
                  </a:cubicBezTo>
                  <a:lnTo>
                    <a:pt x="0" y="294268"/>
                  </a:lnTo>
                  <a:lnTo>
                    <a:pt x="0" y="45010"/>
                  </a:lnTo>
                  <a:lnTo>
                    <a:pt x="3534" y="27482"/>
                  </a:lnTo>
                  <a:cubicBezTo>
                    <a:pt x="10362" y="11323"/>
                    <a:pt x="26350" y="0"/>
                    <a:pt x="4501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5D36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 dirty="0"/>
            </a:p>
          </p:txBody>
        </p:sp>
        <p:sp>
          <p:nvSpPr>
            <p:cNvPr id="14" name="Shape 2167">
              <a:extLst>
                <a:ext uri="{FF2B5EF4-FFF2-40B4-BE49-F238E27FC236}">
                  <a16:creationId xmlns:a16="http://schemas.microsoft.com/office/drawing/2014/main" id="{918A3171-4F75-469D-BACC-EEB2ED641090}"/>
                </a:ext>
              </a:extLst>
            </p:cNvPr>
            <p:cNvSpPr/>
            <p:nvPr/>
          </p:nvSpPr>
          <p:spPr>
            <a:xfrm>
              <a:off x="113997" y="110605"/>
              <a:ext cx="57196" cy="98013"/>
            </a:xfrm>
            <a:custGeom>
              <a:avLst/>
              <a:gdLst/>
              <a:ahLst/>
              <a:cxnLst/>
              <a:rect l="0" t="0" r="0" b="0"/>
              <a:pathLst>
                <a:path w="57196" h="98013">
                  <a:moveTo>
                    <a:pt x="17416" y="678"/>
                  </a:moveTo>
                  <a:cubicBezTo>
                    <a:pt x="19226" y="678"/>
                    <a:pt x="21261" y="678"/>
                    <a:pt x="22845" y="678"/>
                  </a:cubicBezTo>
                  <a:cubicBezTo>
                    <a:pt x="24654" y="678"/>
                    <a:pt x="26916" y="0"/>
                    <a:pt x="29178" y="5428"/>
                  </a:cubicBezTo>
                  <a:cubicBezTo>
                    <a:pt x="31440" y="10857"/>
                    <a:pt x="37094" y="24880"/>
                    <a:pt x="37773" y="26237"/>
                  </a:cubicBezTo>
                  <a:cubicBezTo>
                    <a:pt x="38452" y="27594"/>
                    <a:pt x="38904" y="29404"/>
                    <a:pt x="37999" y="31214"/>
                  </a:cubicBezTo>
                  <a:cubicBezTo>
                    <a:pt x="37094" y="33249"/>
                    <a:pt x="36642" y="34380"/>
                    <a:pt x="35285" y="35963"/>
                  </a:cubicBezTo>
                  <a:cubicBezTo>
                    <a:pt x="33702" y="37547"/>
                    <a:pt x="32345" y="39582"/>
                    <a:pt x="30987" y="40939"/>
                  </a:cubicBezTo>
                  <a:cubicBezTo>
                    <a:pt x="29630" y="42297"/>
                    <a:pt x="28273" y="43879"/>
                    <a:pt x="29857" y="46594"/>
                  </a:cubicBezTo>
                  <a:cubicBezTo>
                    <a:pt x="31440" y="49308"/>
                    <a:pt x="37094" y="58582"/>
                    <a:pt x="45463" y="66046"/>
                  </a:cubicBezTo>
                  <a:lnTo>
                    <a:pt x="57196" y="74387"/>
                  </a:lnTo>
                  <a:lnTo>
                    <a:pt x="57196" y="98013"/>
                  </a:lnTo>
                  <a:lnTo>
                    <a:pt x="40448" y="87978"/>
                  </a:lnTo>
                  <a:cubicBezTo>
                    <a:pt x="23241" y="74726"/>
                    <a:pt x="12553" y="58355"/>
                    <a:pt x="11536" y="56998"/>
                  </a:cubicBezTo>
                  <a:cubicBezTo>
                    <a:pt x="10178" y="54963"/>
                    <a:pt x="0" y="41618"/>
                    <a:pt x="0" y="27821"/>
                  </a:cubicBezTo>
                  <a:cubicBezTo>
                    <a:pt x="0" y="14023"/>
                    <a:pt x="7464" y="7011"/>
                    <a:pt x="9952" y="4297"/>
                  </a:cubicBezTo>
                  <a:cubicBezTo>
                    <a:pt x="12440" y="1357"/>
                    <a:pt x="15607" y="678"/>
                    <a:pt x="17416" y="678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  <p:sp>
          <p:nvSpPr>
            <p:cNvPr id="15" name="Shape 2168">
              <a:extLst>
                <a:ext uri="{FF2B5EF4-FFF2-40B4-BE49-F238E27FC236}">
                  <a16:creationId xmlns:a16="http://schemas.microsoft.com/office/drawing/2014/main" id="{C9661C7F-326B-4FC1-A06F-C456A205C4CB}"/>
                </a:ext>
              </a:extLst>
            </p:cNvPr>
            <p:cNvSpPr/>
            <p:nvPr/>
          </p:nvSpPr>
          <p:spPr>
            <a:xfrm>
              <a:off x="57903" y="50716"/>
              <a:ext cx="113290" cy="227265"/>
            </a:xfrm>
            <a:custGeom>
              <a:avLst/>
              <a:gdLst/>
              <a:ahLst/>
              <a:cxnLst/>
              <a:rect l="0" t="0" r="0" b="0"/>
              <a:pathLst>
                <a:path w="113290" h="227265">
                  <a:moveTo>
                    <a:pt x="113290" y="0"/>
                  </a:moveTo>
                  <a:lnTo>
                    <a:pt x="113290" y="18955"/>
                  </a:lnTo>
                  <a:lnTo>
                    <a:pt x="76931" y="26328"/>
                  </a:lnTo>
                  <a:cubicBezTo>
                    <a:pt x="43343" y="40577"/>
                    <a:pt x="19678" y="73912"/>
                    <a:pt x="19678" y="112589"/>
                  </a:cubicBezTo>
                  <a:cubicBezTo>
                    <a:pt x="19678" y="130232"/>
                    <a:pt x="24654" y="147422"/>
                    <a:pt x="33928" y="162350"/>
                  </a:cubicBezTo>
                  <a:lnTo>
                    <a:pt x="36190" y="165969"/>
                  </a:lnTo>
                  <a:lnTo>
                    <a:pt x="26690" y="200575"/>
                  </a:lnTo>
                  <a:lnTo>
                    <a:pt x="62201" y="191302"/>
                  </a:lnTo>
                  <a:lnTo>
                    <a:pt x="65594" y="193338"/>
                  </a:lnTo>
                  <a:cubicBezTo>
                    <a:pt x="72832" y="197635"/>
                    <a:pt x="80578" y="200915"/>
                    <a:pt x="88608" y="203120"/>
                  </a:cubicBezTo>
                  <a:lnTo>
                    <a:pt x="113290" y="206453"/>
                  </a:lnTo>
                  <a:lnTo>
                    <a:pt x="113290" y="225423"/>
                  </a:lnTo>
                  <a:lnTo>
                    <a:pt x="85781" y="221950"/>
                  </a:lnTo>
                  <a:cubicBezTo>
                    <a:pt x="76733" y="219632"/>
                    <a:pt x="67969" y="216182"/>
                    <a:pt x="59713" y="211658"/>
                  </a:cubicBezTo>
                  <a:lnTo>
                    <a:pt x="0" y="227265"/>
                  </a:lnTo>
                  <a:lnTo>
                    <a:pt x="16059" y="168910"/>
                  </a:lnTo>
                  <a:cubicBezTo>
                    <a:pt x="6107" y="151946"/>
                    <a:pt x="905" y="132493"/>
                    <a:pt x="905" y="112589"/>
                  </a:cubicBezTo>
                  <a:cubicBezTo>
                    <a:pt x="905" y="65939"/>
                    <a:pt x="29277" y="25904"/>
                    <a:pt x="69704" y="8802"/>
                  </a:cubicBezTo>
                  <a:lnTo>
                    <a:pt x="1132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  <p:sp>
          <p:nvSpPr>
            <p:cNvPr id="16" name="Shape 2169">
              <a:extLst>
                <a:ext uri="{FF2B5EF4-FFF2-40B4-BE49-F238E27FC236}">
                  <a16:creationId xmlns:a16="http://schemas.microsoft.com/office/drawing/2014/main" id="{599AFC61-7FA3-438E-80E9-2482BDC11C5D}"/>
                </a:ext>
              </a:extLst>
            </p:cNvPr>
            <p:cNvSpPr/>
            <p:nvPr/>
          </p:nvSpPr>
          <p:spPr>
            <a:xfrm>
              <a:off x="171193" y="176199"/>
              <a:ext cx="57480" cy="41844"/>
            </a:xfrm>
            <a:custGeom>
              <a:avLst/>
              <a:gdLst/>
              <a:ahLst/>
              <a:cxnLst/>
              <a:rect l="0" t="0" r="0" b="0"/>
              <a:pathLst>
                <a:path w="57480" h="41844">
                  <a:moveTo>
                    <a:pt x="32147" y="1357"/>
                  </a:moveTo>
                  <a:cubicBezTo>
                    <a:pt x="34635" y="2487"/>
                    <a:pt x="48658" y="9273"/>
                    <a:pt x="51373" y="10630"/>
                  </a:cubicBezTo>
                  <a:cubicBezTo>
                    <a:pt x="54313" y="12214"/>
                    <a:pt x="56123" y="12892"/>
                    <a:pt x="56801" y="14250"/>
                  </a:cubicBezTo>
                  <a:cubicBezTo>
                    <a:pt x="57480" y="15380"/>
                    <a:pt x="57480" y="21035"/>
                    <a:pt x="55218" y="27594"/>
                  </a:cubicBezTo>
                  <a:cubicBezTo>
                    <a:pt x="52956" y="34154"/>
                    <a:pt x="41647" y="40035"/>
                    <a:pt x="36218" y="40939"/>
                  </a:cubicBezTo>
                  <a:cubicBezTo>
                    <a:pt x="31468" y="41618"/>
                    <a:pt x="25361" y="41844"/>
                    <a:pt x="18576" y="39808"/>
                  </a:cubicBezTo>
                  <a:cubicBezTo>
                    <a:pt x="14505" y="38451"/>
                    <a:pt x="9302" y="36868"/>
                    <a:pt x="2517" y="33927"/>
                  </a:cubicBezTo>
                  <a:lnTo>
                    <a:pt x="0" y="32420"/>
                  </a:lnTo>
                  <a:lnTo>
                    <a:pt x="0" y="8793"/>
                  </a:lnTo>
                  <a:lnTo>
                    <a:pt x="2545" y="10602"/>
                  </a:lnTo>
                  <a:cubicBezTo>
                    <a:pt x="6531" y="12723"/>
                    <a:pt x="9528" y="13798"/>
                    <a:pt x="10886" y="14476"/>
                  </a:cubicBezTo>
                  <a:cubicBezTo>
                    <a:pt x="13600" y="15832"/>
                    <a:pt x="15409" y="15607"/>
                    <a:pt x="16993" y="13797"/>
                  </a:cubicBezTo>
                  <a:cubicBezTo>
                    <a:pt x="18576" y="11988"/>
                    <a:pt x="24004" y="5428"/>
                    <a:pt x="25814" y="2714"/>
                  </a:cubicBezTo>
                  <a:cubicBezTo>
                    <a:pt x="27623" y="0"/>
                    <a:pt x="29659" y="452"/>
                    <a:pt x="32147" y="135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  <p:sp>
          <p:nvSpPr>
            <p:cNvPr id="17" name="Shape 2170">
              <a:extLst>
                <a:ext uri="{FF2B5EF4-FFF2-40B4-BE49-F238E27FC236}">
                  <a16:creationId xmlns:a16="http://schemas.microsoft.com/office/drawing/2014/main" id="{08471F99-3685-4A0E-8BDB-11BF7F3818D1}"/>
                </a:ext>
              </a:extLst>
            </p:cNvPr>
            <p:cNvSpPr/>
            <p:nvPr/>
          </p:nvSpPr>
          <p:spPr>
            <a:xfrm>
              <a:off x="171193" y="50665"/>
              <a:ext cx="112895" cy="225507"/>
            </a:xfrm>
            <a:custGeom>
              <a:avLst/>
              <a:gdLst/>
              <a:ahLst/>
              <a:cxnLst/>
              <a:rect l="0" t="0" r="0" b="0"/>
              <a:pathLst>
                <a:path w="112895" h="225507">
                  <a:moveTo>
                    <a:pt x="255" y="0"/>
                  </a:moveTo>
                  <a:cubicBezTo>
                    <a:pt x="30337" y="0"/>
                    <a:pt x="58611" y="11762"/>
                    <a:pt x="79872" y="33024"/>
                  </a:cubicBezTo>
                  <a:cubicBezTo>
                    <a:pt x="101133" y="54285"/>
                    <a:pt x="112669" y="82558"/>
                    <a:pt x="112895" y="112867"/>
                  </a:cubicBezTo>
                  <a:cubicBezTo>
                    <a:pt x="112895" y="174841"/>
                    <a:pt x="62456" y="225507"/>
                    <a:pt x="255" y="225507"/>
                  </a:cubicBezTo>
                  <a:lnTo>
                    <a:pt x="0" y="225475"/>
                  </a:lnTo>
                  <a:lnTo>
                    <a:pt x="0" y="206504"/>
                  </a:lnTo>
                  <a:lnTo>
                    <a:pt x="29" y="206508"/>
                  </a:lnTo>
                  <a:cubicBezTo>
                    <a:pt x="51599" y="206508"/>
                    <a:pt x="93669" y="164437"/>
                    <a:pt x="93669" y="112640"/>
                  </a:cubicBezTo>
                  <a:cubicBezTo>
                    <a:pt x="93669" y="87534"/>
                    <a:pt x="83943" y="64011"/>
                    <a:pt x="66301" y="46368"/>
                  </a:cubicBezTo>
                  <a:cubicBezTo>
                    <a:pt x="48658" y="28726"/>
                    <a:pt x="25135" y="19000"/>
                    <a:pt x="29" y="19000"/>
                  </a:cubicBezTo>
                  <a:lnTo>
                    <a:pt x="0" y="19006"/>
                  </a:lnTo>
                  <a:lnTo>
                    <a:pt x="0" y="51"/>
                  </a:lnTo>
                  <a:lnTo>
                    <a:pt x="25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sz="1350"/>
            </a:p>
          </p:txBody>
        </p:sp>
      </p:grpSp>
      <p:sp>
        <p:nvSpPr>
          <p:cNvPr id="18" name="Rectangle 14">
            <a:extLst>
              <a:ext uri="{FF2B5EF4-FFF2-40B4-BE49-F238E27FC236}">
                <a16:creationId xmlns:a16="http://schemas.microsoft.com/office/drawing/2014/main" id="{F613C74B-7E94-4222-AEA7-CC9629CE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235" y="459634"/>
            <a:ext cx="3432686" cy="422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Got queries or need more info?</a:t>
            </a:r>
            <a:endParaRPr lang="en-US" altLang="en-US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C2FA9B-755B-4C57-B7BB-C9119E1E3654}"/>
              </a:ext>
            </a:extLst>
          </p:cNvPr>
          <p:cNvCxnSpPr/>
          <p:nvPr/>
        </p:nvCxnSpPr>
        <p:spPr>
          <a:xfrm>
            <a:off x="4572000" y="597310"/>
            <a:ext cx="0" cy="40336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4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6473" y="200903"/>
            <a:ext cx="713549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marL="12700" algn="ctr" defTabSz="685800">
              <a:lnSpc>
                <a:spcPct val="100000"/>
              </a:lnSpc>
              <a:spcBef>
                <a:spcPts val="130"/>
              </a:spcBef>
              <a:buNone/>
              <a:defRPr sz="3000" b="1" i="0"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Prometheus Concepts</a:t>
            </a:r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DB1F801-783E-4670-90F6-DF2AEC820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274548"/>
              </p:ext>
            </p:extLst>
          </p:nvPr>
        </p:nvGraphicFramePr>
        <p:xfrm>
          <a:off x="685800" y="691261"/>
          <a:ext cx="4585316" cy="403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A92C8B1-BF99-4EA7-86A4-458450C4E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11" y="1917209"/>
            <a:ext cx="3010055" cy="25020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F50EC3-F84A-4C25-83D6-735E076278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600" y="1053981"/>
            <a:ext cx="3467278" cy="5334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6473" y="200903"/>
            <a:ext cx="713549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marL="12700" algn="ctr" defTabSz="685800">
              <a:lnSpc>
                <a:spcPct val="100000"/>
              </a:lnSpc>
              <a:spcBef>
                <a:spcPts val="130"/>
              </a:spcBef>
              <a:buNone/>
              <a:defRPr sz="3000" b="1" i="0"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Prometheus Concepts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42F20-587C-4C28-A728-655A79E0F98D}"/>
              </a:ext>
            </a:extLst>
          </p:cNvPr>
          <p:cNvSpPr txBox="1"/>
          <p:nvPr/>
        </p:nvSpPr>
        <p:spPr>
          <a:xfrm>
            <a:off x="304800" y="1047750"/>
            <a:ext cx="48768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AAAAB+Helvetica-Light"/>
              </a:rPr>
              <a:t>All data is stored as time series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AAAAAB+Helvetica-Light"/>
              </a:rPr>
              <a:t>Every time series is identified by the “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AAAAC+Helvetica-Bold"/>
              </a:rPr>
              <a:t>metric name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AAAAB+Helvetica-Light"/>
              </a:rPr>
              <a:t>” and a set of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AAAAC+Helvetica-Bold"/>
              </a:rPr>
              <a:t>key-value pairs,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AAAAB+Helvetica-Light"/>
              </a:rPr>
              <a:t>called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AAAAAC+Helvetica-Bold"/>
              </a:rPr>
              <a:t>labels</a:t>
            </a:r>
            <a:endParaRPr lang="en-US" b="1" i="0" u="none" strike="noStrike" baseline="0" dirty="0">
              <a:solidFill>
                <a:srgbClr val="000000"/>
              </a:solidFill>
              <a:latin typeface="AAAAAC+Helvetica-Bold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>
                <a:solidFill>
                  <a:srgbClr val="000000"/>
                </a:solidFill>
                <a:latin typeface="AAAAAC+Helvetica-Bold"/>
              </a:rPr>
              <a:t>metric: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AAAAAB+Helvetica-Light"/>
              </a:rPr>
              <a:t>go_memstat_alloc_bytes</a:t>
            </a:r>
            <a:endParaRPr lang="en-US" sz="1200" dirty="0">
              <a:solidFill>
                <a:srgbClr val="000000"/>
              </a:solidFill>
              <a:latin typeface="AAAAAB+Helvetica-Light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AAAAB+Helvetica-Light"/>
              </a:rPr>
              <a:t>instance=localhost:9090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AAAAB+Helvetica-Light"/>
              </a:rPr>
              <a:t>job=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AAAAAB+Helvetica-Light"/>
              </a:rPr>
              <a:t>prometheus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AAAAB+Helvetica-Light"/>
              </a:rPr>
              <a:t>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AAAAAB+Helvetica-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AAAAB+Helvetica-Light"/>
              </a:rPr>
              <a:t>The time series data also consists of the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AAAAAC+Helvetica-Bold"/>
              </a:rPr>
              <a:t>actual data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AAAAB+Helvetica-Light"/>
              </a:rPr>
              <a:t>, called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AAAAAC+Helvetica-Bold"/>
              </a:rPr>
              <a:t>Samples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AAAAB+Helvetica-Light"/>
              </a:rPr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AAAAAB+Helvetica-Light"/>
              </a:rPr>
              <a:t>It can be a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AAAAAC+Helvetica-Bold"/>
              </a:rPr>
              <a:t>float64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AAAAAB+Helvetica-Light"/>
              </a:rPr>
              <a:t>value, or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AAAAAB+Helvetica-Light"/>
              </a:rPr>
              <a:t>a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AAAAAC+Helvetica-Bold"/>
              </a:rPr>
              <a:t>millisecond-precision timestamp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EBDF0-4A18-4AC4-AED3-EF398801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098" y="679239"/>
            <a:ext cx="3626036" cy="28195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62F63D-A95B-4F40-B8B7-AA324854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1" y="3676275"/>
            <a:ext cx="4648200" cy="11430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3779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733550"/>
            <a:ext cx="4944745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lang="en-US" sz="4000" spc="50" dirty="0"/>
              <a:t>Prometheus</a:t>
            </a:r>
            <a:br>
              <a:rPr lang="en-US" sz="4000" spc="50" dirty="0"/>
            </a:br>
            <a:r>
              <a:rPr lang="en-US" sz="4000" spc="50" dirty="0"/>
              <a:t>Architecture</a:t>
            </a:r>
            <a:endParaRPr sz="4000" spc="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60705" y="256744"/>
            <a:ext cx="5535295" cy="47833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marL="12700" algn="ctr" defTabSz="685800">
              <a:lnSpc>
                <a:spcPct val="100000"/>
              </a:lnSpc>
              <a:spcBef>
                <a:spcPts val="130"/>
              </a:spcBef>
              <a:buNone/>
              <a:defRPr sz="3000" b="1" i="0">
                <a:ea typeface="+mj-ea"/>
                <a:cs typeface="+mj-cs"/>
              </a:defRPr>
            </a:lvl1pPr>
          </a:lstStyle>
          <a:p>
            <a:r>
              <a:rPr lang="en-US" dirty="0"/>
              <a:t>Prometheus Architecture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9A4CA0-DF74-497F-AD10-488064C94E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2762"/>
          <a:stretch/>
        </p:blipFill>
        <p:spPr>
          <a:xfrm>
            <a:off x="838200" y="819150"/>
            <a:ext cx="7620000" cy="39152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806892"/>
            <a:ext cx="4391660" cy="1247777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 defTabSz="914400">
              <a:lnSpc>
                <a:spcPct val="100000"/>
              </a:lnSpc>
              <a:spcBef>
                <a:spcPts val="130"/>
              </a:spcBef>
            </a:pPr>
            <a:r>
              <a:rPr lang="en-US" sz="4000" spc="50" dirty="0"/>
              <a:t>Prometheus Installation</a:t>
            </a:r>
            <a:endParaRPr sz="4000" spc="50" dirty="0"/>
          </a:p>
        </p:txBody>
      </p:sp>
    </p:spTree>
    <p:extLst>
      <p:ext uri="{BB962C8B-B14F-4D97-AF65-F5344CB8AC3E}">
        <p14:creationId xmlns:p14="http://schemas.microsoft.com/office/powerpoint/2010/main" val="2230698208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ra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rain" id="{A4F90E34-3432-46A1-89A5-A701D3586618}" vid="{30871F3D-8D47-4243-BF6C-F349952EDB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1493</Words>
  <Application>Microsoft Office PowerPoint</Application>
  <PresentationFormat>On-screen Show (16:9)</PresentationFormat>
  <Paragraphs>180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AAAAAB+Helvetica-Light</vt:lpstr>
      <vt:lpstr>AAAAAC+Helvetica-Bold</vt:lpstr>
      <vt:lpstr>AAAAAJ+Helvetica-LightOblique</vt:lpstr>
      <vt:lpstr>Arial</vt:lpstr>
      <vt:lpstr>Arial</vt:lpstr>
      <vt:lpstr>Calibri</vt:lpstr>
      <vt:lpstr>Calibri Light</vt:lpstr>
      <vt:lpstr>Courier New</vt:lpstr>
      <vt:lpstr>cloudtrain</vt:lpstr>
      <vt:lpstr>Continuous Monitoring [ Prometheus + Grafana ]</vt:lpstr>
      <vt:lpstr>PowerPoint Presentation</vt:lpstr>
      <vt:lpstr>What is  Prometheus?</vt:lpstr>
      <vt:lpstr>What is Prometheus?</vt:lpstr>
      <vt:lpstr>PowerPoint Presentation</vt:lpstr>
      <vt:lpstr>PowerPoint Presentation</vt:lpstr>
      <vt:lpstr>Prometheus Architecture</vt:lpstr>
      <vt:lpstr>PowerPoint Presentation</vt:lpstr>
      <vt:lpstr>Prometheus Installation</vt:lpstr>
      <vt:lpstr>Installing Prometheus</vt:lpstr>
      <vt:lpstr>Demo:  Installing Prometheus</vt:lpstr>
      <vt:lpstr>PowerPoint Presentation</vt:lpstr>
      <vt:lpstr>Prometheus Configuration</vt:lpstr>
      <vt:lpstr>Prometheus Configuration</vt:lpstr>
      <vt:lpstr>Prometheus Configuration</vt:lpstr>
      <vt:lpstr>Prometheus Configuration</vt:lpstr>
      <vt:lpstr>Monitoring with Exporters</vt:lpstr>
      <vt:lpstr>Exporters</vt:lpstr>
      <vt:lpstr>Monitoring Nodes</vt:lpstr>
      <vt:lpstr>Node Exporters</vt:lpstr>
      <vt:lpstr>Prometheus Metrics Querying</vt:lpstr>
      <vt:lpstr>Types of Metrics</vt:lpstr>
      <vt:lpstr>Querying Metrics</vt:lpstr>
      <vt:lpstr>Querying Expressions</vt:lpstr>
      <vt:lpstr>Querying Operators</vt:lpstr>
      <vt:lpstr>Alerting with Prometheus</vt:lpstr>
      <vt:lpstr>Alerting</vt:lpstr>
      <vt:lpstr>Alerting Rules</vt:lpstr>
      <vt:lpstr>Alerting Rules</vt:lpstr>
      <vt:lpstr>Alert Manager</vt:lpstr>
      <vt:lpstr>Alert Manager</vt:lpstr>
      <vt:lpstr>Alert Manager</vt:lpstr>
      <vt:lpstr>Client Code Libraries</vt:lpstr>
      <vt:lpstr>Client Libraries</vt:lpstr>
      <vt:lpstr>Monitoring a Python Web Application</vt:lpstr>
      <vt:lpstr>Grafana  Introduction</vt:lpstr>
      <vt:lpstr> Introduction to Grafana</vt:lpstr>
      <vt:lpstr>Grafana  Installation &amp; Configuration</vt:lpstr>
      <vt:lpstr>Grafana Configuration</vt:lpstr>
      <vt:lpstr>Grafana Configuration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Sunil Kumar - SUJG</cp:lastModifiedBy>
  <cp:revision>127</cp:revision>
  <dcterms:created xsi:type="dcterms:W3CDTF">2021-02-06T16:43:05Z</dcterms:created>
  <dcterms:modified xsi:type="dcterms:W3CDTF">2022-12-07T13:41:22Z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2021-02-06T00:00:00Z</vt:filetime>
  </property>
  <property fmtid="{D5CDD505-2E9C-101B-9397-08002B2CF9AE}" pid="3" name="MSIP_Label_f6a2fad9-126f-43f1-a0a4-9c907561022c_Enabled">
    <vt:lpwstr>true</vt:lpwstr>
  </property>
  <property fmtid="{D5CDD505-2E9C-101B-9397-08002B2CF9AE}" pid="4" name="MSIP_Label_f6a2fad9-126f-43f1-a0a4-9c907561022c_SetDate">
    <vt:lpwstr>2022-12-07T09:58:45Z</vt:lpwstr>
  </property>
  <property fmtid="{D5CDD505-2E9C-101B-9397-08002B2CF9AE}" pid="5" name="MSIP_Label_f6a2fad9-126f-43f1-a0a4-9c907561022c_Method">
    <vt:lpwstr>Privileged</vt:lpwstr>
  </property>
  <property fmtid="{D5CDD505-2E9C-101B-9397-08002B2CF9AE}" pid="6" name="MSIP_Label_f6a2fad9-126f-43f1-a0a4-9c907561022c_Name">
    <vt:lpwstr>Non-Business</vt:lpwstr>
  </property>
  <property fmtid="{D5CDD505-2E9C-101B-9397-08002B2CF9AE}" pid="7" name="MSIP_Label_f6a2fad9-126f-43f1-a0a4-9c907561022c_SiteId">
    <vt:lpwstr>af73baa8-f594-4eb2-a39d-93e96cad61fc</vt:lpwstr>
  </property>
  <property fmtid="{D5CDD505-2E9C-101B-9397-08002B2CF9AE}" pid="8" name="MSIP_Label_f6a2fad9-126f-43f1-a0a4-9c907561022c_ActionId">
    <vt:lpwstr>0ff0d776-8e10-421d-b21a-ecaeb838b9cf</vt:lpwstr>
  </property>
  <property fmtid="{D5CDD505-2E9C-101B-9397-08002B2CF9AE}" pid="9" name="MSIP_Label_f6a2fad9-126f-43f1-a0a4-9c907561022c_ContentBits">
    <vt:lpwstr>0</vt:lpwstr>
  </property>
</Properties>
</file>