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handoutMasterIdLst>
    <p:handoutMasterId r:id="rId41"/>
  </p:handoutMasterIdLst>
  <p:sldIdLst>
    <p:sldId id="344" r:id="rId2"/>
    <p:sldId id="34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48" r:id="rId26"/>
    <p:sldId id="34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47" r:id="rId35"/>
    <p:sldId id="288" r:id="rId36"/>
    <p:sldId id="289" r:id="rId37"/>
    <p:sldId id="350" r:id="rId38"/>
    <p:sldId id="290" r:id="rId39"/>
    <p:sldId id="351" r:id="rId4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0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122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WHY CONFIGURATION  MANAGEMENT?</a:t>
          </a:r>
          <a:endParaRPr lang="en-IN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6D7550C4-0EB7-49B2-B822-5BFBED956F27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CONFIGURATION  MANAGEMENT?</a:t>
          </a:r>
        </a:p>
      </dgm:t>
    </dgm:pt>
    <dgm:pt modelId="{235DB801-9547-4E1D-9EBC-97DFB3DD800E}" type="parTrans" cxnId="{875F2F3A-AEBE-46A4-BDFB-1ABB71EBD487}">
      <dgm:prSet/>
      <dgm:spPr/>
      <dgm:t>
        <a:bodyPr/>
        <a:lstStyle/>
        <a:p>
          <a:endParaRPr lang="en-IN"/>
        </a:p>
      </dgm:t>
    </dgm:pt>
    <dgm:pt modelId="{D3EAD0E5-CDE4-45F9-8CB3-4BC4F7E4DD0D}" type="sibTrans" cxnId="{875F2F3A-AEBE-46A4-BDFB-1ABB71EBD487}">
      <dgm:prSet/>
      <dgm:spPr/>
      <dgm:t>
        <a:bodyPr/>
        <a:lstStyle/>
        <a:p>
          <a:endParaRPr lang="en-IN"/>
        </a:p>
      </dgm:t>
    </dgm:pt>
    <dgm:pt modelId="{E0D26C77-A75C-4375-B531-154DBF9600A0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CONFIGURATION  MANAGEMENT TOOLS</a:t>
          </a:r>
        </a:p>
      </dgm:t>
    </dgm:pt>
    <dgm:pt modelId="{65894006-6412-47E8-B9A0-D223EB03EBAA}" type="parTrans" cxnId="{4E31BBB8-5FB8-456F-83B0-8D367976905C}">
      <dgm:prSet/>
      <dgm:spPr/>
      <dgm:t>
        <a:bodyPr/>
        <a:lstStyle/>
        <a:p>
          <a:endParaRPr lang="en-IN"/>
        </a:p>
      </dgm:t>
    </dgm:pt>
    <dgm:pt modelId="{8F8A4ACA-4250-4F54-8AB4-6CBEBC6F6E87}" type="sibTrans" cxnId="{4E31BBB8-5FB8-456F-83B0-8D367976905C}">
      <dgm:prSet/>
      <dgm:spPr/>
      <dgm:t>
        <a:bodyPr/>
        <a:lstStyle/>
        <a:p>
          <a:endParaRPr lang="en-IN"/>
        </a:p>
      </dgm:t>
    </dgm:pt>
    <dgm:pt modelId="{38233BD8-AC39-44E4-A97A-13EDC1F42F98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PUPPET?</a:t>
          </a:r>
        </a:p>
      </dgm:t>
    </dgm:pt>
    <dgm:pt modelId="{4D302E07-1996-46C4-9E82-85EEC0710CE3}" type="parTrans" cxnId="{47FB0E12-390C-40DD-9A96-7B01125C1E7A}">
      <dgm:prSet/>
      <dgm:spPr/>
      <dgm:t>
        <a:bodyPr/>
        <a:lstStyle/>
        <a:p>
          <a:endParaRPr lang="en-IN"/>
        </a:p>
      </dgm:t>
    </dgm:pt>
    <dgm:pt modelId="{A3D089D2-326D-4894-A3A6-FD005E5C2284}" type="sibTrans" cxnId="{47FB0E12-390C-40DD-9A96-7B01125C1E7A}">
      <dgm:prSet/>
      <dgm:spPr/>
      <dgm:t>
        <a:bodyPr/>
        <a:lstStyle/>
        <a:p>
          <a:endParaRPr lang="en-IN"/>
        </a:p>
      </dgm:t>
    </dgm:pt>
    <dgm:pt modelId="{5D00034D-12C0-4664-A4E8-0680882AADC5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PUPPET  ARCHITECTURE</a:t>
          </a:r>
        </a:p>
      </dgm:t>
    </dgm:pt>
    <dgm:pt modelId="{A85C2D2F-71A3-4733-94B7-DF91BEA061AB}" type="parTrans" cxnId="{B9FA8E9A-9C18-455E-8417-1B0016E3C732}">
      <dgm:prSet/>
      <dgm:spPr/>
      <dgm:t>
        <a:bodyPr/>
        <a:lstStyle/>
        <a:p>
          <a:endParaRPr lang="en-IN"/>
        </a:p>
      </dgm:t>
    </dgm:pt>
    <dgm:pt modelId="{D9F97116-1102-4D10-871F-5AC783068443}" type="sibTrans" cxnId="{B9FA8E9A-9C18-455E-8417-1B0016E3C732}">
      <dgm:prSet/>
      <dgm:spPr/>
      <dgm:t>
        <a:bodyPr/>
        <a:lstStyle/>
        <a:p>
          <a:endParaRPr lang="en-IN"/>
        </a:p>
      </dgm:t>
    </dgm:pt>
    <dgm:pt modelId="{626EDD2E-8C0E-4599-A056-ED1C05114C1A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PUPPET MASTER–SLAVE  SETUP</a:t>
          </a:r>
        </a:p>
      </dgm:t>
    </dgm:pt>
    <dgm:pt modelId="{F25E7854-7754-4C31-9C2D-D2F3840629A5}" type="parTrans" cxnId="{269F08DF-4263-473A-84F5-5FFE1ACF63F3}">
      <dgm:prSet/>
      <dgm:spPr/>
      <dgm:t>
        <a:bodyPr/>
        <a:lstStyle/>
        <a:p>
          <a:endParaRPr lang="en-IN"/>
        </a:p>
      </dgm:t>
    </dgm:pt>
    <dgm:pt modelId="{1216680D-11E0-4A36-9E64-0F47CDB7FCA6}" type="sibTrans" cxnId="{269F08DF-4263-473A-84F5-5FFE1ACF63F3}">
      <dgm:prSet/>
      <dgm:spPr/>
      <dgm:t>
        <a:bodyPr/>
        <a:lstStyle/>
        <a:p>
          <a:endParaRPr lang="en-IN"/>
        </a:p>
      </dgm:t>
    </dgm:pt>
    <dgm:pt modelId="{052EF4C7-E864-4495-86A6-9CD0D6A8E668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PUPPET CODE  BASICS</a:t>
          </a:r>
        </a:p>
      </dgm:t>
    </dgm:pt>
    <dgm:pt modelId="{DC0CF4C4-8DC3-4A3D-9702-79D09A5B7160}" type="parTrans" cxnId="{ACD14071-6CF0-43ED-93C0-FCD5FE2C8362}">
      <dgm:prSet/>
      <dgm:spPr/>
      <dgm:t>
        <a:bodyPr/>
        <a:lstStyle/>
        <a:p>
          <a:endParaRPr lang="en-IN"/>
        </a:p>
      </dgm:t>
    </dgm:pt>
    <dgm:pt modelId="{77FB0A02-CDA5-41F1-A334-0507DD3DD089}" type="sibTrans" cxnId="{ACD14071-6CF0-43ED-93C0-FCD5FE2C8362}">
      <dgm:prSet/>
      <dgm:spPr/>
      <dgm:t>
        <a:bodyPr/>
        <a:lstStyle/>
        <a:p>
          <a:endParaRPr lang="en-IN"/>
        </a:p>
      </dgm:t>
    </dgm:pt>
    <dgm:pt modelId="{0AC03F51-5A6A-40AB-BEF1-36E6BAFA85C4}">
      <dgm:prSet custT="1"/>
      <dgm:spPr/>
    </dgm:pt>
    <dgm:pt modelId="{CCB02714-D2F7-4A5E-8E33-8F8362C5557F}" type="parTrans" cxnId="{EBA5CFDA-C0EF-4505-AAE4-A12D75C8AF57}">
      <dgm:prSet/>
      <dgm:spPr/>
      <dgm:t>
        <a:bodyPr/>
        <a:lstStyle/>
        <a:p>
          <a:endParaRPr lang="en-IN"/>
        </a:p>
      </dgm:t>
    </dgm:pt>
    <dgm:pt modelId="{7320407F-FECA-4EF9-BEFC-BD3135260079}" type="sibTrans" cxnId="{EBA5CFDA-C0EF-4505-AAE4-A12D75C8AF57}">
      <dgm:prSet/>
      <dgm:spPr/>
      <dgm:t>
        <a:bodyPr/>
        <a:lstStyle/>
        <a:p>
          <a:endParaRPr lang="en-IN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7"/>
      <dgm:spPr/>
    </dgm:pt>
    <dgm:pt modelId="{495D7E8A-8F42-48A3-ABF3-7E7690FA8AD2}" type="pres">
      <dgm:prSet presAssocID="{FECED1CA-A4AB-47A1-8B60-39D289EA3294}" presName="conn" presStyleLbl="parChTrans1D2" presStyleIdx="0" presStyleCnt="1"/>
      <dgm:spPr/>
    </dgm:pt>
    <dgm:pt modelId="{196C3414-BE6D-46DE-8DD1-E00B09D48DB1}" type="pres">
      <dgm:prSet presAssocID="{FECED1CA-A4AB-47A1-8B60-39D289EA3294}" presName="extraNode" presStyleLbl="node1" presStyleIdx="0" presStyleCnt="7"/>
      <dgm:spPr/>
    </dgm:pt>
    <dgm:pt modelId="{6440960C-51E3-426D-8C29-164AB500941E}" type="pres">
      <dgm:prSet presAssocID="{FECED1CA-A4AB-47A1-8B60-39D289EA3294}" presName="dstNode" presStyleLbl="node1" presStyleIdx="0" presStyleCnt="7"/>
      <dgm:spPr/>
    </dgm:pt>
    <dgm:pt modelId="{5B3214EA-E2C3-4C0E-BCF8-3B4AD011FD81}" type="pres">
      <dgm:prSet presAssocID="{CE68D0D2-5A7C-4871-8E84-384FD656210C}" presName="text_1" presStyleLbl="node1" presStyleIdx="0" presStyleCnt="7">
        <dgm:presLayoutVars>
          <dgm:bulletEnabled val="1"/>
        </dgm:presLayoutVars>
      </dgm:prSet>
      <dgm:spPr/>
    </dgm:pt>
    <dgm:pt modelId="{C7D4F076-E27E-4827-9A83-645DA2888F78}" type="pres">
      <dgm:prSet presAssocID="{CE68D0D2-5A7C-4871-8E84-384FD656210C}" presName="accent_1" presStyleCnt="0"/>
      <dgm:spPr/>
    </dgm:pt>
    <dgm:pt modelId="{6472B0E2-D91A-49FC-AEBC-5CF7C34E94FE}" type="pres">
      <dgm:prSet presAssocID="{CE68D0D2-5A7C-4871-8E84-384FD656210C}" presName="accentRepeatNode" presStyleLbl="solidFgAcc1" presStyleIdx="0" presStyleCnt="7"/>
      <dgm:spPr/>
    </dgm:pt>
    <dgm:pt modelId="{C94B82B6-5280-4AF3-B746-99A12BA3D73B}" type="pres">
      <dgm:prSet presAssocID="{6D7550C4-0EB7-49B2-B822-5BFBED956F27}" presName="text_2" presStyleLbl="node1" presStyleIdx="1" presStyleCnt="7">
        <dgm:presLayoutVars>
          <dgm:bulletEnabled val="1"/>
        </dgm:presLayoutVars>
      </dgm:prSet>
      <dgm:spPr/>
    </dgm:pt>
    <dgm:pt modelId="{0B24BE36-53C5-4E83-8DBD-2C550B8B7B67}" type="pres">
      <dgm:prSet presAssocID="{6D7550C4-0EB7-49B2-B822-5BFBED956F27}" presName="accent_2" presStyleCnt="0"/>
      <dgm:spPr/>
    </dgm:pt>
    <dgm:pt modelId="{54EF428E-5CD1-4B3D-8BE7-439BF5AD8716}" type="pres">
      <dgm:prSet presAssocID="{6D7550C4-0EB7-49B2-B822-5BFBED956F27}" presName="accentRepeatNode" presStyleLbl="solidFgAcc1" presStyleIdx="1" presStyleCnt="7"/>
      <dgm:spPr/>
    </dgm:pt>
    <dgm:pt modelId="{F03236CE-193D-4FD6-A8BD-CD967B7A71E0}" type="pres">
      <dgm:prSet presAssocID="{E0D26C77-A75C-4375-B531-154DBF9600A0}" presName="text_3" presStyleLbl="node1" presStyleIdx="2" presStyleCnt="7">
        <dgm:presLayoutVars>
          <dgm:bulletEnabled val="1"/>
        </dgm:presLayoutVars>
      </dgm:prSet>
      <dgm:spPr/>
    </dgm:pt>
    <dgm:pt modelId="{CBAB0F84-1B18-442D-A94D-6167EB7ABA32}" type="pres">
      <dgm:prSet presAssocID="{E0D26C77-A75C-4375-B531-154DBF9600A0}" presName="accent_3" presStyleCnt="0"/>
      <dgm:spPr/>
    </dgm:pt>
    <dgm:pt modelId="{F053C97F-FDF0-4FA3-BE26-C976E37EF6D9}" type="pres">
      <dgm:prSet presAssocID="{E0D26C77-A75C-4375-B531-154DBF9600A0}" presName="accentRepeatNode" presStyleLbl="solidFgAcc1" presStyleIdx="2" presStyleCnt="7"/>
      <dgm:spPr/>
    </dgm:pt>
    <dgm:pt modelId="{A649A36D-9ADD-40D8-8946-92B61F930890}" type="pres">
      <dgm:prSet presAssocID="{38233BD8-AC39-44E4-A97A-13EDC1F42F98}" presName="text_4" presStyleLbl="node1" presStyleIdx="3" presStyleCnt="7">
        <dgm:presLayoutVars>
          <dgm:bulletEnabled val="1"/>
        </dgm:presLayoutVars>
      </dgm:prSet>
      <dgm:spPr/>
    </dgm:pt>
    <dgm:pt modelId="{CBCEBA4B-3BB9-4DB5-A4DC-E23D49500242}" type="pres">
      <dgm:prSet presAssocID="{38233BD8-AC39-44E4-A97A-13EDC1F42F98}" presName="accent_4" presStyleCnt="0"/>
      <dgm:spPr/>
    </dgm:pt>
    <dgm:pt modelId="{BCAEE68C-F2F3-4EDB-89D0-ADB67433BA02}" type="pres">
      <dgm:prSet presAssocID="{38233BD8-AC39-44E4-A97A-13EDC1F42F98}" presName="accentRepeatNode" presStyleLbl="solidFgAcc1" presStyleIdx="3" presStyleCnt="7"/>
      <dgm:spPr/>
    </dgm:pt>
    <dgm:pt modelId="{EDCF4E36-2FF9-4EE3-8CAD-F45AC7FD96B9}" type="pres">
      <dgm:prSet presAssocID="{5D00034D-12C0-4664-A4E8-0680882AADC5}" presName="text_5" presStyleLbl="node1" presStyleIdx="4" presStyleCnt="7">
        <dgm:presLayoutVars>
          <dgm:bulletEnabled val="1"/>
        </dgm:presLayoutVars>
      </dgm:prSet>
      <dgm:spPr/>
    </dgm:pt>
    <dgm:pt modelId="{55CA5E13-2031-4653-8203-E0F63FB76A41}" type="pres">
      <dgm:prSet presAssocID="{5D00034D-12C0-4664-A4E8-0680882AADC5}" presName="accent_5" presStyleCnt="0"/>
      <dgm:spPr/>
    </dgm:pt>
    <dgm:pt modelId="{8C2B26B2-C3D2-4DCA-B58F-8D901DFEEFF9}" type="pres">
      <dgm:prSet presAssocID="{5D00034D-12C0-4664-A4E8-0680882AADC5}" presName="accentRepeatNode" presStyleLbl="solidFgAcc1" presStyleIdx="4" presStyleCnt="7"/>
      <dgm:spPr/>
    </dgm:pt>
    <dgm:pt modelId="{AF5DDEFE-CFE5-40F6-844E-8F98B2289F8B}" type="pres">
      <dgm:prSet presAssocID="{626EDD2E-8C0E-4599-A056-ED1C05114C1A}" presName="text_6" presStyleLbl="node1" presStyleIdx="5" presStyleCnt="7">
        <dgm:presLayoutVars>
          <dgm:bulletEnabled val="1"/>
        </dgm:presLayoutVars>
      </dgm:prSet>
      <dgm:spPr/>
    </dgm:pt>
    <dgm:pt modelId="{6101E0A6-F1C7-4DB8-8671-C4741C4BB0B3}" type="pres">
      <dgm:prSet presAssocID="{626EDD2E-8C0E-4599-A056-ED1C05114C1A}" presName="accent_6" presStyleCnt="0"/>
      <dgm:spPr/>
    </dgm:pt>
    <dgm:pt modelId="{0340E54F-5E67-46BA-9FDF-09F31649129F}" type="pres">
      <dgm:prSet presAssocID="{626EDD2E-8C0E-4599-A056-ED1C05114C1A}" presName="accentRepeatNode" presStyleLbl="solidFgAcc1" presStyleIdx="5" presStyleCnt="7"/>
      <dgm:spPr/>
    </dgm:pt>
    <dgm:pt modelId="{0EBA92FF-ED6D-4A38-BD2E-AEEEC0F76F0F}" type="pres">
      <dgm:prSet presAssocID="{052EF4C7-E864-4495-86A6-9CD0D6A8E668}" presName="text_7" presStyleLbl="node1" presStyleIdx="6" presStyleCnt="7">
        <dgm:presLayoutVars>
          <dgm:bulletEnabled val="1"/>
        </dgm:presLayoutVars>
      </dgm:prSet>
      <dgm:spPr/>
    </dgm:pt>
    <dgm:pt modelId="{006FE875-2FDB-472A-8C32-E7A1CCB856AF}" type="pres">
      <dgm:prSet presAssocID="{052EF4C7-E864-4495-86A6-9CD0D6A8E668}" presName="accent_7" presStyleCnt="0"/>
      <dgm:spPr/>
    </dgm:pt>
    <dgm:pt modelId="{FA4E3A75-F7D7-47EF-96A0-AD325C84EAE7}" type="pres">
      <dgm:prSet presAssocID="{052EF4C7-E864-4495-86A6-9CD0D6A8E668}" presName="accentRepeatNode" presStyleLbl="solidFgAcc1" presStyleIdx="6" presStyleCnt="7"/>
      <dgm:spPr/>
    </dgm:pt>
  </dgm:ptLst>
  <dgm:cxnLst>
    <dgm:cxn modelId="{F7878B11-7826-40D5-B218-69ADA09B4199}" type="presOf" srcId="{6D7550C4-0EB7-49B2-B822-5BFBED956F27}" destId="{C94B82B6-5280-4AF3-B746-99A12BA3D73B}" srcOrd="0" destOrd="0" presId="urn:microsoft.com/office/officeart/2008/layout/VerticalCurvedList"/>
    <dgm:cxn modelId="{47FB0E12-390C-40DD-9A96-7B01125C1E7A}" srcId="{FECED1CA-A4AB-47A1-8B60-39D289EA3294}" destId="{38233BD8-AC39-44E4-A97A-13EDC1F42F98}" srcOrd="3" destOrd="0" parTransId="{4D302E07-1996-46C4-9E82-85EEC0710CE3}" sibTransId="{A3D089D2-326D-4894-A3A6-FD005E5C2284}"/>
    <dgm:cxn modelId="{A334DD27-1843-4129-B5C5-BB8709369DD6}" type="presOf" srcId="{E0D26C77-A75C-4375-B531-154DBF9600A0}" destId="{F03236CE-193D-4FD6-A8BD-CD967B7A71E0}" srcOrd="0" destOrd="0" presId="urn:microsoft.com/office/officeart/2008/layout/VerticalCurvedList"/>
    <dgm:cxn modelId="{B75B133A-F0B3-4377-BC29-A055AAD4B86F}" type="presOf" srcId="{708E8DAB-8543-44EC-8C56-30380454A81D}" destId="{495D7E8A-8F42-48A3-ABF3-7E7690FA8AD2}" srcOrd="0" destOrd="0" presId="urn:microsoft.com/office/officeart/2008/layout/VerticalCurvedList"/>
    <dgm:cxn modelId="{875F2F3A-AEBE-46A4-BDFB-1ABB71EBD487}" srcId="{FECED1CA-A4AB-47A1-8B60-39D289EA3294}" destId="{6D7550C4-0EB7-49B2-B822-5BFBED956F27}" srcOrd="1" destOrd="0" parTransId="{235DB801-9547-4E1D-9EBC-97DFB3DD800E}" sibTransId="{D3EAD0E5-CDE4-45F9-8CB3-4BC4F7E4DD0D}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FD47675B-9D1E-4C6E-97C1-7D6CC3E3B7E5}" type="presOf" srcId="{CE68D0D2-5A7C-4871-8E84-384FD656210C}" destId="{5B3214EA-E2C3-4C0E-BCF8-3B4AD011FD81}" srcOrd="0" destOrd="0" presId="urn:microsoft.com/office/officeart/2008/layout/VerticalCurvedList"/>
    <dgm:cxn modelId="{855EF364-5AE6-40F0-94B1-9529BB90C864}" type="presOf" srcId="{052EF4C7-E864-4495-86A6-9CD0D6A8E668}" destId="{0EBA92FF-ED6D-4A38-BD2E-AEEEC0F76F0F}" srcOrd="0" destOrd="0" presId="urn:microsoft.com/office/officeart/2008/layout/VerticalCurvedList"/>
    <dgm:cxn modelId="{4FA9D64B-7A73-4663-9E45-13601BC16E96}" type="presOf" srcId="{5D00034D-12C0-4664-A4E8-0680882AADC5}" destId="{EDCF4E36-2FF9-4EE3-8CAD-F45AC7FD96B9}" srcOrd="0" destOrd="0" presId="urn:microsoft.com/office/officeart/2008/layout/VerticalCurvedList"/>
    <dgm:cxn modelId="{ACD14071-6CF0-43ED-93C0-FCD5FE2C8362}" srcId="{FECED1CA-A4AB-47A1-8B60-39D289EA3294}" destId="{052EF4C7-E864-4495-86A6-9CD0D6A8E668}" srcOrd="6" destOrd="0" parTransId="{DC0CF4C4-8DC3-4A3D-9702-79D09A5B7160}" sibTransId="{77FB0A02-CDA5-41F1-A334-0507DD3DD089}"/>
    <dgm:cxn modelId="{B9FA8E9A-9C18-455E-8417-1B0016E3C732}" srcId="{FECED1CA-A4AB-47A1-8B60-39D289EA3294}" destId="{5D00034D-12C0-4664-A4E8-0680882AADC5}" srcOrd="4" destOrd="0" parTransId="{A85C2D2F-71A3-4733-94B7-DF91BEA061AB}" sibTransId="{D9F97116-1102-4D10-871F-5AC783068443}"/>
    <dgm:cxn modelId="{4E31BBB8-5FB8-456F-83B0-8D367976905C}" srcId="{FECED1CA-A4AB-47A1-8B60-39D289EA3294}" destId="{E0D26C77-A75C-4375-B531-154DBF9600A0}" srcOrd="2" destOrd="0" parTransId="{65894006-6412-47E8-B9A0-D223EB03EBAA}" sibTransId="{8F8A4ACA-4250-4F54-8AB4-6CBEBC6F6E87}"/>
    <dgm:cxn modelId="{7AD082CB-E699-4AD6-99F8-8F36EA3817A4}" type="presOf" srcId="{38233BD8-AC39-44E4-A97A-13EDC1F42F98}" destId="{A649A36D-9ADD-40D8-8946-92B61F930890}" srcOrd="0" destOrd="0" presId="urn:microsoft.com/office/officeart/2008/layout/VerticalCurvedList"/>
    <dgm:cxn modelId="{EBA5CFDA-C0EF-4505-AAE4-A12D75C8AF57}" srcId="{FECED1CA-A4AB-47A1-8B60-39D289EA3294}" destId="{0AC03F51-5A6A-40AB-BEF1-36E6BAFA85C4}" srcOrd="7" destOrd="0" parTransId="{CCB02714-D2F7-4A5E-8E33-8F8362C5557F}" sibTransId="{7320407F-FECA-4EF9-BEFC-BD3135260079}"/>
    <dgm:cxn modelId="{269F08DF-4263-473A-84F5-5FFE1ACF63F3}" srcId="{FECED1CA-A4AB-47A1-8B60-39D289EA3294}" destId="{626EDD2E-8C0E-4599-A056-ED1C05114C1A}" srcOrd="5" destOrd="0" parTransId="{F25E7854-7754-4C31-9C2D-D2F3840629A5}" sibTransId="{1216680D-11E0-4A36-9E64-0F47CDB7FCA6}"/>
    <dgm:cxn modelId="{246C96EA-C56F-4AD3-804A-CDF470A6B9CD}" type="presOf" srcId="{626EDD2E-8C0E-4599-A056-ED1C05114C1A}" destId="{AF5DDEFE-CFE5-40F6-844E-8F98B2289F8B}" srcOrd="0" destOrd="0" presId="urn:microsoft.com/office/officeart/2008/layout/VerticalCurvedList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C6B1E5D-5E23-49A7-B4EF-60683523B765}" type="presParOf" srcId="{22FFC605-41BB-4F93-9244-0D5D203ED27B}" destId="{5B3214EA-E2C3-4C0E-BCF8-3B4AD011FD81}" srcOrd="1" destOrd="0" presId="urn:microsoft.com/office/officeart/2008/layout/VerticalCurvedList"/>
    <dgm:cxn modelId="{DB4EE38C-2E7E-4DF4-BED1-35973EAC3C87}" type="presParOf" srcId="{22FFC605-41BB-4F93-9244-0D5D203ED27B}" destId="{C7D4F076-E27E-4827-9A83-645DA2888F78}" srcOrd="2" destOrd="0" presId="urn:microsoft.com/office/officeart/2008/layout/VerticalCurvedList"/>
    <dgm:cxn modelId="{CFBE5CFD-F1CC-422F-88A2-9E1682754988}" type="presParOf" srcId="{C7D4F076-E27E-4827-9A83-645DA2888F78}" destId="{6472B0E2-D91A-49FC-AEBC-5CF7C34E94FE}" srcOrd="0" destOrd="0" presId="urn:microsoft.com/office/officeart/2008/layout/VerticalCurvedList"/>
    <dgm:cxn modelId="{87A2DB8B-3B78-471A-9C24-E864E242E6AF}" type="presParOf" srcId="{22FFC605-41BB-4F93-9244-0D5D203ED27B}" destId="{C94B82B6-5280-4AF3-B746-99A12BA3D73B}" srcOrd="3" destOrd="0" presId="urn:microsoft.com/office/officeart/2008/layout/VerticalCurvedList"/>
    <dgm:cxn modelId="{762706BF-D20E-409F-AE56-E5441CFD9466}" type="presParOf" srcId="{22FFC605-41BB-4F93-9244-0D5D203ED27B}" destId="{0B24BE36-53C5-4E83-8DBD-2C550B8B7B67}" srcOrd="4" destOrd="0" presId="urn:microsoft.com/office/officeart/2008/layout/VerticalCurvedList"/>
    <dgm:cxn modelId="{C6729EA3-D917-4B24-874D-668BE35472CF}" type="presParOf" srcId="{0B24BE36-53C5-4E83-8DBD-2C550B8B7B67}" destId="{54EF428E-5CD1-4B3D-8BE7-439BF5AD8716}" srcOrd="0" destOrd="0" presId="urn:microsoft.com/office/officeart/2008/layout/VerticalCurvedList"/>
    <dgm:cxn modelId="{9A394DBF-7AB2-4A79-BF69-9F719D7C0940}" type="presParOf" srcId="{22FFC605-41BB-4F93-9244-0D5D203ED27B}" destId="{F03236CE-193D-4FD6-A8BD-CD967B7A71E0}" srcOrd="5" destOrd="0" presId="urn:microsoft.com/office/officeart/2008/layout/VerticalCurvedList"/>
    <dgm:cxn modelId="{8B24C594-3FD9-4DDF-9623-C39351335067}" type="presParOf" srcId="{22FFC605-41BB-4F93-9244-0D5D203ED27B}" destId="{CBAB0F84-1B18-442D-A94D-6167EB7ABA32}" srcOrd="6" destOrd="0" presId="urn:microsoft.com/office/officeart/2008/layout/VerticalCurvedList"/>
    <dgm:cxn modelId="{FD5627AD-BA13-4190-9CF6-4C751BD6E3D5}" type="presParOf" srcId="{CBAB0F84-1B18-442D-A94D-6167EB7ABA32}" destId="{F053C97F-FDF0-4FA3-BE26-C976E37EF6D9}" srcOrd="0" destOrd="0" presId="urn:microsoft.com/office/officeart/2008/layout/VerticalCurvedList"/>
    <dgm:cxn modelId="{8D38347D-6BD6-4791-8B55-278DC1E3414E}" type="presParOf" srcId="{22FFC605-41BB-4F93-9244-0D5D203ED27B}" destId="{A649A36D-9ADD-40D8-8946-92B61F930890}" srcOrd="7" destOrd="0" presId="urn:microsoft.com/office/officeart/2008/layout/VerticalCurvedList"/>
    <dgm:cxn modelId="{9A523992-89D3-4351-8C90-9A368C41C0C8}" type="presParOf" srcId="{22FFC605-41BB-4F93-9244-0D5D203ED27B}" destId="{CBCEBA4B-3BB9-4DB5-A4DC-E23D49500242}" srcOrd="8" destOrd="0" presId="urn:microsoft.com/office/officeart/2008/layout/VerticalCurvedList"/>
    <dgm:cxn modelId="{24D65873-86BD-4B1A-97AB-D4B8A10AAC38}" type="presParOf" srcId="{CBCEBA4B-3BB9-4DB5-A4DC-E23D49500242}" destId="{BCAEE68C-F2F3-4EDB-89D0-ADB67433BA02}" srcOrd="0" destOrd="0" presId="urn:microsoft.com/office/officeart/2008/layout/VerticalCurvedList"/>
    <dgm:cxn modelId="{8DC30EEF-38D7-498A-BC0A-A05C779D491F}" type="presParOf" srcId="{22FFC605-41BB-4F93-9244-0D5D203ED27B}" destId="{EDCF4E36-2FF9-4EE3-8CAD-F45AC7FD96B9}" srcOrd="9" destOrd="0" presId="urn:microsoft.com/office/officeart/2008/layout/VerticalCurvedList"/>
    <dgm:cxn modelId="{757D8C89-473A-4F47-9D2A-821DCF9A0A60}" type="presParOf" srcId="{22FFC605-41BB-4F93-9244-0D5D203ED27B}" destId="{55CA5E13-2031-4653-8203-E0F63FB76A41}" srcOrd="10" destOrd="0" presId="urn:microsoft.com/office/officeart/2008/layout/VerticalCurvedList"/>
    <dgm:cxn modelId="{DDBCFF23-8FE4-4CB8-9ED1-8B35F002DA10}" type="presParOf" srcId="{55CA5E13-2031-4653-8203-E0F63FB76A41}" destId="{8C2B26B2-C3D2-4DCA-B58F-8D901DFEEFF9}" srcOrd="0" destOrd="0" presId="urn:microsoft.com/office/officeart/2008/layout/VerticalCurvedList"/>
    <dgm:cxn modelId="{9431DD80-1B72-4F58-B0D4-E8BFFFBC8119}" type="presParOf" srcId="{22FFC605-41BB-4F93-9244-0D5D203ED27B}" destId="{AF5DDEFE-CFE5-40F6-844E-8F98B2289F8B}" srcOrd="11" destOrd="0" presId="urn:microsoft.com/office/officeart/2008/layout/VerticalCurvedList"/>
    <dgm:cxn modelId="{1BD0EEF0-CA2B-4FE5-9FD4-CC88F1C63963}" type="presParOf" srcId="{22FFC605-41BB-4F93-9244-0D5D203ED27B}" destId="{6101E0A6-F1C7-4DB8-8671-C4741C4BB0B3}" srcOrd="12" destOrd="0" presId="urn:microsoft.com/office/officeart/2008/layout/VerticalCurvedList"/>
    <dgm:cxn modelId="{A8967E74-3AB8-4D94-85F1-43D1FE3836F1}" type="presParOf" srcId="{6101E0A6-F1C7-4DB8-8671-C4741C4BB0B3}" destId="{0340E54F-5E67-46BA-9FDF-09F31649129F}" srcOrd="0" destOrd="0" presId="urn:microsoft.com/office/officeart/2008/layout/VerticalCurvedList"/>
    <dgm:cxn modelId="{223378AA-9B78-4C0C-817D-252E306D77A6}" type="presParOf" srcId="{22FFC605-41BB-4F93-9244-0D5D203ED27B}" destId="{0EBA92FF-ED6D-4A38-BD2E-AEEEC0F76F0F}" srcOrd="13" destOrd="0" presId="urn:microsoft.com/office/officeart/2008/layout/VerticalCurvedList"/>
    <dgm:cxn modelId="{5CA0EF92-67C1-46AE-9EFA-A14F90477673}" type="presParOf" srcId="{22FFC605-41BB-4F93-9244-0D5D203ED27B}" destId="{006FE875-2FDB-472A-8C32-E7A1CCB856AF}" srcOrd="14" destOrd="0" presId="urn:microsoft.com/office/officeart/2008/layout/VerticalCurvedList"/>
    <dgm:cxn modelId="{4A8492A9-741A-4296-9EA5-F170AECB178F}" type="presParOf" srcId="{006FE875-2FDB-472A-8C32-E7A1CCB856AF}" destId="{FA4E3A75-F7D7-47EF-96A0-AD325C84EA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1125E0EF-B700-4169-936C-715D27B890D4}">
      <dgm:prSet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APPLYING  CONFIGURATION USING  CLASSES</a:t>
          </a:r>
        </a:p>
      </dgm:t>
    </dgm:pt>
    <dgm:pt modelId="{4DAEA10B-AF18-4F20-AC50-3C92C822FB63}" type="sibTrans" cxnId="{5752F22C-A277-4F45-96A7-B3B5E33EF164}">
      <dgm:prSet/>
      <dgm:spPr/>
      <dgm:t>
        <a:bodyPr/>
        <a:lstStyle/>
        <a:p>
          <a:endParaRPr lang="en-IN" sz="1800"/>
        </a:p>
      </dgm:t>
    </dgm:pt>
    <dgm:pt modelId="{E372C12A-9798-4667-A05C-F94418107368}" type="parTrans" cxnId="{5752F22C-A277-4F45-96A7-B3B5E33EF164}">
      <dgm:prSet/>
      <dgm:spPr/>
      <dgm:t>
        <a:bodyPr/>
        <a:lstStyle/>
        <a:p>
          <a:endParaRPr lang="en-IN" sz="1800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1"/>
      <dgm:spPr/>
    </dgm:pt>
    <dgm:pt modelId="{495D7E8A-8F42-48A3-ABF3-7E7690FA8AD2}" type="pres">
      <dgm:prSet presAssocID="{FECED1CA-A4AB-47A1-8B60-39D289EA3294}" presName="conn" presStyleLbl="parChTrans1D2" presStyleIdx="0" presStyleCnt="1" custScaleX="8680" custScaleY="25566"/>
      <dgm:spPr/>
    </dgm:pt>
    <dgm:pt modelId="{196C3414-BE6D-46DE-8DD1-E00B09D48DB1}" type="pres">
      <dgm:prSet presAssocID="{FECED1CA-A4AB-47A1-8B60-39D289EA3294}" presName="extraNode" presStyleLbl="node1" presStyleIdx="0" presStyleCnt="1"/>
      <dgm:spPr/>
    </dgm:pt>
    <dgm:pt modelId="{6440960C-51E3-426D-8C29-164AB500941E}" type="pres">
      <dgm:prSet presAssocID="{FECED1CA-A4AB-47A1-8B60-39D289EA3294}" presName="dstNode" presStyleLbl="node1" presStyleIdx="0" presStyleCnt="1"/>
      <dgm:spPr/>
    </dgm:pt>
    <dgm:pt modelId="{5A8DDEAB-B8AA-48C1-BA70-6C6A6737A5A0}" type="pres">
      <dgm:prSet presAssocID="{1125E0EF-B700-4169-936C-715D27B890D4}" presName="text_1" presStyleLbl="node1" presStyleIdx="0" presStyleCnt="1">
        <dgm:presLayoutVars>
          <dgm:bulletEnabled val="1"/>
        </dgm:presLayoutVars>
      </dgm:prSet>
      <dgm:spPr/>
    </dgm:pt>
    <dgm:pt modelId="{608CC1B6-ED13-4702-8D42-8E3CE65D7020}" type="pres">
      <dgm:prSet presAssocID="{1125E0EF-B700-4169-936C-715D27B890D4}" presName="accent_1" presStyleCnt="0"/>
      <dgm:spPr/>
    </dgm:pt>
    <dgm:pt modelId="{88BDD96A-B41C-43CB-ADC4-82AC28021722}" type="pres">
      <dgm:prSet presAssocID="{1125E0EF-B700-4169-936C-715D27B890D4}" presName="accentRepeatNode" presStyleLbl="solidFgAcc1" presStyleIdx="0" presStyleCnt="1"/>
      <dgm:spPr/>
    </dgm:pt>
  </dgm:ptLst>
  <dgm:cxnLst>
    <dgm:cxn modelId="{5752F22C-A277-4F45-96A7-B3B5E33EF164}" srcId="{FECED1CA-A4AB-47A1-8B60-39D289EA3294}" destId="{1125E0EF-B700-4169-936C-715D27B890D4}" srcOrd="0" destOrd="0" parTransId="{E372C12A-9798-4667-A05C-F94418107368}" sibTransId="{4DAEA10B-AF18-4F20-AC50-3C92C822FB63}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9303BCB0-BD88-4FFA-89E9-87C4C442CE73}" type="presOf" srcId="{1125E0EF-B700-4169-936C-715D27B890D4}" destId="{5A8DDEAB-B8AA-48C1-BA70-6C6A6737A5A0}" srcOrd="0" destOrd="0" presId="urn:microsoft.com/office/officeart/2008/layout/VerticalCurvedList"/>
    <dgm:cxn modelId="{9F8A91C8-23F5-4329-8FBC-5E026173F6E3}" type="presOf" srcId="{4DAEA10B-AF18-4F20-AC50-3C92C822FB63}" destId="{495D7E8A-8F42-48A3-ABF3-7E7690FA8AD2}" srcOrd="0" destOrd="0" presId="urn:microsoft.com/office/officeart/2008/layout/VerticalCurvedList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DE45433F-7F70-4BB1-BE1E-AB147728DCB6}" type="presParOf" srcId="{22FFC605-41BB-4F93-9244-0D5D203ED27B}" destId="{5A8DDEAB-B8AA-48C1-BA70-6C6A6737A5A0}" srcOrd="1" destOrd="0" presId="urn:microsoft.com/office/officeart/2008/layout/VerticalCurvedList"/>
    <dgm:cxn modelId="{FF77FEFF-1A18-47D0-A21E-A31651415308}" type="presParOf" srcId="{22FFC605-41BB-4F93-9244-0D5D203ED27B}" destId="{608CC1B6-ED13-4702-8D42-8E3CE65D7020}" srcOrd="2" destOrd="0" presId="urn:microsoft.com/office/officeart/2008/layout/VerticalCurvedList"/>
    <dgm:cxn modelId="{B6B030B5-1290-46C9-8A44-581E0E562964}" type="presParOf" srcId="{608CC1B6-ED13-4702-8D42-8E3CE65D7020}" destId="{88BDD96A-B41C-43CB-ADC4-82AC280217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3448631" y="-530230"/>
          <a:ext cx="4111802" cy="4111802"/>
        </a:xfrm>
        <a:prstGeom prst="blockArc">
          <a:avLst>
            <a:gd name="adj1" fmla="val 18900000"/>
            <a:gd name="adj2" fmla="val 2700000"/>
            <a:gd name="adj3" fmla="val 525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4EA-E2C3-4C0E-BCF8-3B4AD011FD81}">
      <dsp:nvSpPr>
        <dsp:cNvPr id="0" name=""/>
        <dsp:cNvSpPr/>
      </dsp:nvSpPr>
      <dsp:spPr>
        <a:xfrm>
          <a:off x="215594" y="138713"/>
          <a:ext cx="5478568" cy="2773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WHY CONFIGURATION  MANAGEMENT?</a:t>
          </a:r>
          <a:endParaRPr lang="en-IN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5594" y="138713"/>
        <a:ext cx="5478568" cy="277305"/>
      </dsp:txXfrm>
    </dsp:sp>
    <dsp:sp modelId="{6472B0E2-D91A-49FC-AEBC-5CF7C34E94FE}">
      <dsp:nvSpPr>
        <dsp:cNvPr id="0" name=""/>
        <dsp:cNvSpPr/>
      </dsp:nvSpPr>
      <dsp:spPr>
        <a:xfrm>
          <a:off x="42278" y="104050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B82B6-5280-4AF3-B746-99A12BA3D73B}">
      <dsp:nvSpPr>
        <dsp:cNvPr id="0" name=""/>
        <dsp:cNvSpPr/>
      </dsp:nvSpPr>
      <dsp:spPr>
        <a:xfrm>
          <a:off x="466719" y="554916"/>
          <a:ext cx="5227442" cy="277305"/>
        </a:xfrm>
        <a:prstGeom prst="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CONFIGURATION  MANAGEMENT?</a:t>
          </a:r>
        </a:p>
      </dsp:txBody>
      <dsp:txXfrm>
        <a:off x="466719" y="554916"/>
        <a:ext cx="5227442" cy="277305"/>
      </dsp:txXfrm>
    </dsp:sp>
    <dsp:sp modelId="{54EF428E-5CD1-4B3D-8BE7-439BF5AD8716}">
      <dsp:nvSpPr>
        <dsp:cNvPr id="0" name=""/>
        <dsp:cNvSpPr/>
      </dsp:nvSpPr>
      <dsp:spPr>
        <a:xfrm>
          <a:off x="293403" y="520253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236CE-193D-4FD6-A8BD-CD967B7A71E0}">
      <dsp:nvSpPr>
        <dsp:cNvPr id="0" name=""/>
        <dsp:cNvSpPr/>
      </dsp:nvSpPr>
      <dsp:spPr>
        <a:xfrm>
          <a:off x="604335" y="970814"/>
          <a:ext cx="5089827" cy="277305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CONFIGURATION  MANAGEMENT TOOLS</a:t>
          </a:r>
        </a:p>
      </dsp:txBody>
      <dsp:txXfrm>
        <a:off x="604335" y="970814"/>
        <a:ext cx="5089827" cy="277305"/>
      </dsp:txXfrm>
    </dsp:sp>
    <dsp:sp modelId="{F053C97F-FDF0-4FA3-BE26-C976E37EF6D9}">
      <dsp:nvSpPr>
        <dsp:cNvPr id="0" name=""/>
        <dsp:cNvSpPr/>
      </dsp:nvSpPr>
      <dsp:spPr>
        <a:xfrm>
          <a:off x="431018" y="936151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9A36D-9ADD-40D8-8946-92B61F930890}">
      <dsp:nvSpPr>
        <dsp:cNvPr id="0" name=""/>
        <dsp:cNvSpPr/>
      </dsp:nvSpPr>
      <dsp:spPr>
        <a:xfrm>
          <a:off x="648274" y="1387017"/>
          <a:ext cx="5045887" cy="277305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PUPPET?</a:t>
          </a:r>
        </a:p>
      </dsp:txBody>
      <dsp:txXfrm>
        <a:off x="648274" y="1387017"/>
        <a:ext cx="5045887" cy="277305"/>
      </dsp:txXfrm>
    </dsp:sp>
    <dsp:sp modelId="{BCAEE68C-F2F3-4EDB-89D0-ADB67433BA02}">
      <dsp:nvSpPr>
        <dsp:cNvPr id="0" name=""/>
        <dsp:cNvSpPr/>
      </dsp:nvSpPr>
      <dsp:spPr>
        <a:xfrm>
          <a:off x="474958" y="1352354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F4E36-2FF9-4EE3-8CAD-F45AC7FD96B9}">
      <dsp:nvSpPr>
        <dsp:cNvPr id="0" name=""/>
        <dsp:cNvSpPr/>
      </dsp:nvSpPr>
      <dsp:spPr>
        <a:xfrm>
          <a:off x="604335" y="1803220"/>
          <a:ext cx="5089827" cy="277305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PUPPET  ARCHITECTURE</a:t>
          </a:r>
        </a:p>
      </dsp:txBody>
      <dsp:txXfrm>
        <a:off x="604335" y="1803220"/>
        <a:ext cx="5089827" cy="277305"/>
      </dsp:txXfrm>
    </dsp:sp>
    <dsp:sp modelId="{8C2B26B2-C3D2-4DCA-B58F-8D901DFEEFF9}">
      <dsp:nvSpPr>
        <dsp:cNvPr id="0" name=""/>
        <dsp:cNvSpPr/>
      </dsp:nvSpPr>
      <dsp:spPr>
        <a:xfrm>
          <a:off x="431018" y="1768557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DDEFE-CFE5-40F6-844E-8F98B2289F8B}">
      <dsp:nvSpPr>
        <dsp:cNvPr id="0" name=""/>
        <dsp:cNvSpPr/>
      </dsp:nvSpPr>
      <dsp:spPr>
        <a:xfrm>
          <a:off x="466719" y="2219118"/>
          <a:ext cx="5227442" cy="277305"/>
        </a:xfrm>
        <a:prstGeom prst="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PUPPET MASTER–SLAVE  SETUP</a:t>
          </a:r>
        </a:p>
      </dsp:txBody>
      <dsp:txXfrm>
        <a:off x="466719" y="2219118"/>
        <a:ext cx="5227442" cy="277305"/>
      </dsp:txXfrm>
    </dsp:sp>
    <dsp:sp modelId="{0340E54F-5E67-46BA-9FDF-09F31649129F}">
      <dsp:nvSpPr>
        <dsp:cNvPr id="0" name=""/>
        <dsp:cNvSpPr/>
      </dsp:nvSpPr>
      <dsp:spPr>
        <a:xfrm>
          <a:off x="293403" y="2184455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A92FF-ED6D-4A38-BD2E-AEEEC0F76F0F}">
      <dsp:nvSpPr>
        <dsp:cNvPr id="0" name=""/>
        <dsp:cNvSpPr/>
      </dsp:nvSpPr>
      <dsp:spPr>
        <a:xfrm>
          <a:off x="215594" y="2635321"/>
          <a:ext cx="5478568" cy="277305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PUPPET CODE  BASICS</a:t>
          </a:r>
        </a:p>
      </dsp:txBody>
      <dsp:txXfrm>
        <a:off x="215594" y="2635321"/>
        <a:ext cx="5478568" cy="277305"/>
      </dsp:txXfrm>
    </dsp:sp>
    <dsp:sp modelId="{FA4E3A75-F7D7-47EF-96A0-AD325C84EAE7}">
      <dsp:nvSpPr>
        <dsp:cNvPr id="0" name=""/>
        <dsp:cNvSpPr/>
      </dsp:nvSpPr>
      <dsp:spPr>
        <a:xfrm>
          <a:off x="42278" y="2600657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211134" y="188390"/>
          <a:ext cx="62085" cy="182864"/>
        </a:xfrm>
        <a:prstGeom prst="blockArc">
          <a:avLst>
            <a:gd name="adj1" fmla="val 18900000"/>
            <a:gd name="adj2" fmla="val 2700000"/>
            <a:gd name="adj3" fmla="val 3020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DDEAB-B8AA-48C1-BA70-6C6A6737A5A0}">
      <dsp:nvSpPr>
        <dsp:cNvPr id="0" name=""/>
        <dsp:cNvSpPr/>
      </dsp:nvSpPr>
      <dsp:spPr>
        <a:xfrm>
          <a:off x="173454" y="141059"/>
          <a:ext cx="5724015" cy="27752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110" tIns="40640" rIns="40640" bIns="406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APPLYING  CONFIGURATION USING  CLASSES</a:t>
          </a:r>
        </a:p>
      </dsp:txBody>
      <dsp:txXfrm>
        <a:off x="173454" y="141059"/>
        <a:ext cx="5724015" cy="277526"/>
      </dsp:txXfrm>
    </dsp:sp>
    <dsp:sp modelId="{88BDD96A-B41C-43CB-ADC4-82AC28021722}">
      <dsp:nvSpPr>
        <dsp:cNvPr id="0" name=""/>
        <dsp:cNvSpPr/>
      </dsp:nvSpPr>
      <dsp:spPr>
        <a:xfrm>
          <a:off x="0" y="106368"/>
          <a:ext cx="346908" cy="346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34C5D8-0FD6-40D3-8907-4D63863797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086CB-F60A-49B9-AC13-4B0D9705FA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DE44-D6D4-45A1-82A5-05608E76F4FF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ECFB4-46A8-4B54-A1C4-13742A1CE9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2BD18-450B-4872-B71C-A73C58C3E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106A-F422-444E-B011-6C98A8CD6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25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1907537" y="929351"/>
            <a:ext cx="5437212" cy="53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7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633485" y="4063500"/>
            <a:ext cx="594000" cy="108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6221608" y="242171"/>
            <a:ext cx="2729840" cy="595659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1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67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57" y="1581713"/>
            <a:ext cx="5480106" cy="2754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5278349" y="4760498"/>
            <a:ext cx="3629388" cy="304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75">
              <a:lnSpc>
                <a:spcPct val="107000"/>
              </a:lnSpc>
              <a:spcAft>
                <a:spcPts val="600"/>
              </a:spcAft>
            </a:pPr>
            <a:r>
              <a:rPr lang="en-IN" sz="135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9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06" y="963939"/>
            <a:ext cx="5241411" cy="459806"/>
          </a:xfrm>
        </p:spPr>
        <p:txBody>
          <a:bodyPr>
            <a:normAutofit/>
          </a:bodyPr>
          <a:lstStyle>
            <a:lvl1pPr algn="ctr">
              <a:defRPr lang="en-IN" sz="27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61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1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06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587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881414B-97B6-4D1C-ABBC-6821B129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EED7C27-CA6E-4206-9640-8080B868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D330F8-5AF3-4303-B382-7B74AE61E520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789FE9C-97DB-4F8A-A7E9-32233EDE9FE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7AB6DC1-56E8-4CF4-B03B-0EBF5BFBDF8D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1EAB3-B2FC-4DB0-9B0F-AF86DE51DDA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F61FCF2-BD99-49CB-B3A3-B74CC25C3F7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C91483C-3CAD-4A4D-A967-406636BC24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78D9800-2EF5-4A3C-88E2-9DC0604BB8A8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5EFCA-CA78-4BCF-BAFE-40428760C87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48" name="Shape 11561">
                <a:extLst>
                  <a:ext uri="{FF2B5EF4-FFF2-40B4-BE49-F238E27FC236}">
                    <a16:creationId xmlns:a16="http://schemas.microsoft.com/office/drawing/2014/main" id="{08AE228B-F4AA-4D15-83C6-0F2AA7C95DC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9" name="Shape 27">
                <a:extLst>
                  <a:ext uri="{FF2B5EF4-FFF2-40B4-BE49-F238E27FC236}">
                    <a16:creationId xmlns:a16="http://schemas.microsoft.com/office/drawing/2014/main" id="{3C60060F-8110-4E27-85A7-2AC37A48B92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0" name="Shape 28">
                <a:extLst>
                  <a:ext uri="{FF2B5EF4-FFF2-40B4-BE49-F238E27FC236}">
                    <a16:creationId xmlns:a16="http://schemas.microsoft.com/office/drawing/2014/main" id="{5E4CB529-35B8-49E8-9BED-BEEA1975B63C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1" name="Shape 11562">
                <a:extLst>
                  <a:ext uri="{FF2B5EF4-FFF2-40B4-BE49-F238E27FC236}">
                    <a16:creationId xmlns:a16="http://schemas.microsoft.com/office/drawing/2014/main" id="{E1BD82D8-ABA5-44EC-886F-24974E63FBE8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2" name="Shape 30">
                <a:extLst>
                  <a:ext uri="{FF2B5EF4-FFF2-40B4-BE49-F238E27FC236}">
                    <a16:creationId xmlns:a16="http://schemas.microsoft.com/office/drawing/2014/main" id="{704EE648-20B2-45AD-B1FB-B84DD4FBD065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3" name="Shape 31">
                <a:extLst>
                  <a:ext uri="{FF2B5EF4-FFF2-40B4-BE49-F238E27FC236}">
                    <a16:creationId xmlns:a16="http://schemas.microsoft.com/office/drawing/2014/main" id="{EA33A0A9-D652-457A-9061-13A8C09EF06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47" name="Google Shape;6;p1">
              <a:extLst>
                <a:ext uri="{FF2B5EF4-FFF2-40B4-BE49-F238E27FC236}">
                  <a16:creationId xmlns:a16="http://schemas.microsoft.com/office/drawing/2014/main" id="{8E2CD2EF-B574-4068-9A88-F2AB28B110BF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89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E6EBA5DD-C077-4690-B836-EE494984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B818350-1B4D-4E2A-BA19-D340222E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DDEDFD-59FD-448C-BEC5-3FB3B2A7AC97}"/>
              </a:ext>
            </a:extLst>
          </p:cNvPr>
          <p:cNvGrpSpPr/>
          <p:nvPr userDrawn="1"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1B0EA6-FDBC-4E64-8B57-6778075BEE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8D614B10-4E5D-485E-9909-57A711E8B7CE}"/>
              </a:ext>
            </a:extLst>
          </p:cNvPr>
          <p:cNvSpPr txBox="1">
            <a:spLocks/>
          </p:cNvSpPr>
          <p:nvPr userDrawn="1"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ED30D8-7337-4C72-B582-E0F39D74AFC1}"/>
              </a:ext>
            </a:extLst>
          </p:cNvPr>
          <p:cNvGrpSpPr/>
          <p:nvPr userDrawn="1"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7169ED-DC4F-426B-842B-46D1B03D30D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9BBEE05-924B-406B-9F76-EDA64ACB9DD8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DA2EA4B-B296-40C8-AD20-8FDC69183C67}"/>
              </a:ext>
            </a:extLst>
          </p:cNvPr>
          <p:cNvGrpSpPr/>
          <p:nvPr userDrawn="1"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E7D4C0C-E81E-41F1-AC6B-33F1C9662B86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35" name="Shape 11561">
                <a:extLst>
                  <a:ext uri="{FF2B5EF4-FFF2-40B4-BE49-F238E27FC236}">
                    <a16:creationId xmlns:a16="http://schemas.microsoft.com/office/drawing/2014/main" id="{DFAF7582-0EF6-4B86-8F42-46665515A82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6" name="Shape 27">
                <a:extLst>
                  <a:ext uri="{FF2B5EF4-FFF2-40B4-BE49-F238E27FC236}">
                    <a16:creationId xmlns:a16="http://schemas.microsoft.com/office/drawing/2014/main" id="{4F30759E-E90F-4A0C-B83A-64BB1F339D26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7" name="Shape 28">
                <a:extLst>
                  <a:ext uri="{FF2B5EF4-FFF2-40B4-BE49-F238E27FC236}">
                    <a16:creationId xmlns:a16="http://schemas.microsoft.com/office/drawing/2014/main" id="{A0317893-B9B2-4943-8DC9-DF8B0450234A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8" name="Shape 11562">
                <a:extLst>
                  <a:ext uri="{FF2B5EF4-FFF2-40B4-BE49-F238E27FC236}">
                    <a16:creationId xmlns:a16="http://schemas.microsoft.com/office/drawing/2014/main" id="{41A08C17-C95C-4F48-AEFC-18FC6DC59ECA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9" name="Shape 30">
                <a:extLst>
                  <a:ext uri="{FF2B5EF4-FFF2-40B4-BE49-F238E27FC236}">
                    <a16:creationId xmlns:a16="http://schemas.microsoft.com/office/drawing/2014/main" id="{7D181EA6-10C6-4CA4-80AC-E05BA15B89B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0" name="Shape 31">
                <a:extLst>
                  <a:ext uri="{FF2B5EF4-FFF2-40B4-BE49-F238E27FC236}">
                    <a16:creationId xmlns:a16="http://schemas.microsoft.com/office/drawing/2014/main" id="{782AB112-1636-4150-A54E-04B82C7E19F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34" name="Google Shape;6;p1">
              <a:extLst>
                <a:ext uri="{FF2B5EF4-FFF2-40B4-BE49-F238E27FC236}">
                  <a16:creationId xmlns:a16="http://schemas.microsoft.com/office/drawing/2014/main" id="{100659FB-F88F-4827-888D-89B05D2AB48F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68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01712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50" y="270405"/>
            <a:ext cx="9332729" cy="561803"/>
          </a:xfrm>
        </p:spPr>
        <p:txBody>
          <a:bodyPr>
            <a:normAutofit/>
          </a:bodyPr>
          <a:lstStyle>
            <a:lvl1pPr algn="ct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775" y="1001731"/>
            <a:ext cx="7593575" cy="3630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19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6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0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0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8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5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2" r:id="rId15"/>
    <p:sldLayoutId id="2147483683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ppet.com/docs/puppet/7/puppet_index.html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97.png"/><Relationship Id="rId4" Type="http://schemas.openxmlformats.org/officeDocument/2006/relationships/image" Target="../media/image102.png"/><Relationship Id="rId9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11.png"/><Relationship Id="rId5" Type="http://schemas.openxmlformats.org/officeDocument/2006/relationships/image" Target="../media/image93.png"/><Relationship Id="rId10" Type="http://schemas.openxmlformats.org/officeDocument/2006/relationships/image" Target="../media/image110.png"/><Relationship Id="rId4" Type="http://schemas.openxmlformats.org/officeDocument/2006/relationships/image" Target="../media/image102.png"/><Relationship Id="rId9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14.png"/><Relationship Id="rId5" Type="http://schemas.openxmlformats.org/officeDocument/2006/relationships/image" Target="../media/image93.png"/><Relationship Id="rId10" Type="http://schemas.openxmlformats.org/officeDocument/2006/relationships/image" Target="../media/image110.png"/><Relationship Id="rId4" Type="http://schemas.openxmlformats.org/officeDocument/2006/relationships/image" Target="../media/image102.png"/><Relationship Id="rId9" Type="http://schemas.openxmlformats.org/officeDocument/2006/relationships/image" Target="../media/image10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71550"/>
            <a:ext cx="5241411" cy="459806"/>
          </a:xfrm>
        </p:spPr>
        <p:txBody>
          <a:bodyPr>
            <a:normAutofit/>
          </a:bodyPr>
          <a:lstStyle/>
          <a:p>
            <a:r>
              <a:rPr lang="en-IN" sz="2400" dirty="0"/>
              <a:t>Configuration Management [ Puppet ]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975" y="3086100"/>
            <a:ext cx="3362339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2522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3032882" y="0"/>
                </a:moveTo>
                <a:lnTo>
                  <a:pt x="241035" y="0"/>
                </a:lnTo>
                <a:lnTo>
                  <a:pt x="192471" y="4893"/>
                </a:lnTo>
                <a:lnTo>
                  <a:pt x="147232" y="18928"/>
                </a:lnTo>
                <a:lnTo>
                  <a:pt x="106290" y="41141"/>
                </a:lnTo>
                <a:lnTo>
                  <a:pt x="70614" y="70563"/>
                </a:lnTo>
                <a:lnTo>
                  <a:pt x="41176" y="106231"/>
                </a:lnTo>
                <a:lnTo>
                  <a:pt x="18948" y="147177"/>
                </a:lnTo>
                <a:lnTo>
                  <a:pt x="4898" y="192436"/>
                </a:lnTo>
                <a:lnTo>
                  <a:pt x="0" y="241041"/>
                </a:lnTo>
                <a:lnTo>
                  <a:pt x="0" y="1204996"/>
                </a:lnTo>
                <a:lnTo>
                  <a:pt x="4898" y="1253566"/>
                </a:lnTo>
                <a:lnTo>
                  <a:pt x="18948" y="1298806"/>
                </a:lnTo>
                <a:lnTo>
                  <a:pt x="41176" y="1339747"/>
                </a:lnTo>
                <a:lnTo>
                  <a:pt x="70614" y="1375417"/>
                </a:lnTo>
                <a:lnTo>
                  <a:pt x="106290" y="1404849"/>
                </a:lnTo>
                <a:lnTo>
                  <a:pt x="147232" y="1427072"/>
                </a:lnTo>
                <a:lnTo>
                  <a:pt x="192471" y="1441116"/>
                </a:lnTo>
                <a:lnTo>
                  <a:pt x="241035" y="1446013"/>
                </a:lnTo>
                <a:lnTo>
                  <a:pt x="3032882" y="1446013"/>
                </a:lnTo>
                <a:lnTo>
                  <a:pt x="3081449" y="1441116"/>
                </a:lnTo>
                <a:lnTo>
                  <a:pt x="3126678" y="1427072"/>
                </a:lnTo>
                <a:lnTo>
                  <a:pt x="3167602" y="1404849"/>
                </a:lnTo>
                <a:lnTo>
                  <a:pt x="3203253" y="1375417"/>
                </a:lnTo>
                <a:lnTo>
                  <a:pt x="3232665" y="1339747"/>
                </a:lnTo>
                <a:lnTo>
                  <a:pt x="3254871" y="1298806"/>
                </a:lnTo>
                <a:lnTo>
                  <a:pt x="3268903" y="1253566"/>
                </a:lnTo>
                <a:lnTo>
                  <a:pt x="3273795" y="1204996"/>
                </a:lnTo>
                <a:lnTo>
                  <a:pt x="3273795" y="241041"/>
                </a:lnTo>
                <a:lnTo>
                  <a:pt x="3268903" y="192436"/>
                </a:lnTo>
                <a:lnTo>
                  <a:pt x="3254871" y="147177"/>
                </a:lnTo>
                <a:lnTo>
                  <a:pt x="3232665" y="106231"/>
                </a:lnTo>
                <a:lnTo>
                  <a:pt x="3203253" y="70563"/>
                </a:lnTo>
                <a:lnTo>
                  <a:pt x="3167602" y="41141"/>
                </a:lnTo>
                <a:lnTo>
                  <a:pt x="3126678" y="18928"/>
                </a:lnTo>
                <a:lnTo>
                  <a:pt x="3081449" y="4893"/>
                </a:lnTo>
                <a:lnTo>
                  <a:pt x="3032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2521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0" y="241041"/>
                </a:moveTo>
                <a:lnTo>
                  <a:pt x="4898" y="192436"/>
                </a:lnTo>
                <a:lnTo>
                  <a:pt x="18948" y="147177"/>
                </a:lnTo>
                <a:lnTo>
                  <a:pt x="41176" y="106231"/>
                </a:lnTo>
                <a:lnTo>
                  <a:pt x="70614" y="70563"/>
                </a:lnTo>
                <a:lnTo>
                  <a:pt x="106290" y="41141"/>
                </a:lnTo>
                <a:lnTo>
                  <a:pt x="147232" y="18928"/>
                </a:lnTo>
                <a:lnTo>
                  <a:pt x="192471" y="4893"/>
                </a:lnTo>
                <a:lnTo>
                  <a:pt x="241035" y="0"/>
                </a:lnTo>
                <a:lnTo>
                  <a:pt x="3032881" y="0"/>
                </a:lnTo>
                <a:lnTo>
                  <a:pt x="3081449" y="4893"/>
                </a:lnTo>
                <a:lnTo>
                  <a:pt x="3126678" y="18928"/>
                </a:lnTo>
                <a:lnTo>
                  <a:pt x="3167602" y="41141"/>
                </a:lnTo>
                <a:lnTo>
                  <a:pt x="3203253" y="70563"/>
                </a:lnTo>
                <a:lnTo>
                  <a:pt x="3232665" y="106231"/>
                </a:lnTo>
                <a:lnTo>
                  <a:pt x="3254871" y="147177"/>
                </a:lnTo>
                <a:lnTo>
                  <a:pt x="3268903" y="192436"/>
                </a:lnTo>
                <a:lnTo>
                  <a:pt x="3273795" y="241041"/>
                </a:lnTo>
                <a:lnTo>
                  <a:pt x="3273795" y="1204996"/>
                </a:lnTo>
                <a:lnTo>
                  <a:pt x="3268903" y="1253566"/>
                </a:lnTo>
                <a:lnTo>
                  <a:pt x="3254871" y="1298806"/>
                </a:lnTo>
                <a:lnTo>
                  <a:pt x="3232665" y="1339746"/>
                </a:lnTo>
                <a:lnTo>
                  <a:pt x="3203253" y="1375417"/>
                </a:lnTo>
                <a:lnTo>
                  <a:pt x="3167602" y="1404849"/>
                </a:lnTo>
                <a:lnTo>
                  <a:pt x="3126678" y="1427072"/>
                </a:lnTo>
                <a:lnTo>
                  <a:pt x="3081449" y="1441116"/>
                </a:lnTo>
                <a:lnTo>
                  <a:pt x="3032881" y="1446013"/>
                </a:lnTo>
                <a:lnTo>
                  <a:pt x="241035" y="1446013"/>
                </a:lnTo>
                <a:lnTo>
                  <a:pt x="192471" y="1441116"/>
                </a:lnTo>
                <a:lnTo>
                  <a:pt x="147232" y="1427072"/>
                </a:lnTo>
                <a:lnTo>
                  <a:pt x="106290" y="1404849"/>
                </a:lnTo>
                <a:lnTo>
                  <a:pt x="70614" y="1375417"/>
                </a:lnTo>
                <a:lnTo>
                  <a:pt x="41176" y="1339746"/>
                </a:lnTo>
                <a:lnTo>
                  <a:pt x="18948" y="1298806"/>
                </a:lnTo>
                <a:lnTo>
                  <a:pt x="4898" y="1253566"/>
                </a:lnTo>
                <a:lnTo>
                  <a:pt x="0" y="1204996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750" y="3086100"/>
            <a:ext cx="3371865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049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3032802" y="0"/>
                </a:moveTo>
                <a:lnTo>
                  <a:pt x="241008" y="0"/>
                </a:lnTo>
                <a:lnTo>
                  <a:pt x="192434" y="4893"/>
                </a:lnTo>
                <a:lnTo>
                  <a:pt x="147194" y="18928"/>
                </a:lnTo>
                <a:lnTo>
                  <a:pt x="106255" y="41141"/>
                </a:lnTo>
                <a:lnTo>
                  <a:pt x="70587" y="70563"/>
                </a:lnTo>
                <a:lnTo>
                  <a:pt x="41158" y="106231"/>
                </a:lnTo>
                <a:lnTo>
                  <a:pt x="18938" y="147177"/>
                </a:lnTo>
                <a:lnTo>
                  <a:pt x="4896" y="192436"/>
                </a:lnTo>
                <a:lnTo>
                  <a:pt x="0" y="241041"/>
                </a:lnTo>
                <a:lnTo>
                  <a:pt x="0" y="1204996"/>
                </a:lnTo>
                <a:lnTo>
                  <a:pt x="4896" y="1253566"/>
                </a:lnTo>
                <a:lnTo>
                  <a:pt x="18938" y="1298806"/>
                </a:lnTo>
                <a:lnTo>
                  <a:pt x="41158" y="1339747"/>
                </a:lnTo>
                <a:lnTo>
                  <a:pt x="70587" y="1375417"/>
                </a:lnTo>
                <a:lnTo>
                  <a:pt x="106255" y="1404849"/>
                </a:lnTo>
                <a:lnTo>
                  <a:pt x="147194" y="1427072"/>
                </a:lnTo>
                <a:lnTo>
                  <a:pt x="192434" y="1441116"/>
                </a:lnTo>
                <a:lnTo>
                  <a:pt x="241008" y="1446013"/>
                </a:lnTo>
                <a:lnTo>
                  <a:pt x="3032802" y="1446013"/>
                </a:lnTo>
                <a:lnTo>
                  <a:pt x="3081377" y="1441116"/>
                </a:lnTo>
                <a:lnTo>
                  <a:pt x="3126623" y="1427072"/>
                </a:lnTo>
                <a:lnTo>
                  <a:pt x="3167571" y="1404849"/>
                </a:lnTo>
                <a:lnTo>
                  <a:pt x="3203250" y="1375417"/>
                </a:lnTo>
                <a:lnTo>
                  <a:pt x="3232690" y="1339747"/>
                </a:lnTo>
                <a:lnTo>
                  <a:pt x="3254920" y="1298806"/>
                </a:lnTo>
                <a:lnTo>
                  <a:pt x="3268970" y="1253566"/>
                </a:lnTo>
                <a:lnTo>
                  <a:pt x="3273869" y="1204996"/>
                </a:lnTo>
                <a:lnTo>
                  <a:pt x="3273869" y="241041"/>
                </a:lnTo>
                <a:lnTo>
                  <a:pt x="3268970" y="192436"/>
                </a:lnTo>
                <a:lnTo>
                  <a:pt x="3254920" y="147177"/>
                </a:lnTo>
                <a:lnTo>
                  <a:pt x="3232690" y="106231"/>
                </a:lnTo>
                <a:lnTo>
                  <a:pt x="3203250" y="70563"/>
                </a:lnTo>
                <a:lnTo>
                  <a:pt x="3167571" y="41141"/>
                </a:lnTo>
                <a:lnTo>
                  <a:pt x="3126623" y="18928"/>
                </a:lnTo>
                <a:lnTo>
                  <a:pt x="3081377" y="4893"/>
                </a:lnTo>
                <a:lnTo>
                  <a:pt x="3032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049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0" y="241041"/>
                </a:moveTo>
                <a:lnTo>
                  <a:pt x="4896" y="192436"/>
                </a:lnTo>
                <a:lnTo>
                  <a:pt x="18938" y="147177"/>
                </a:lnTo>
                <a:lnTo>
                  <a:pt x="41158" y="106231"/>
                </a:lnTo>
                <a:lnTo>
                  <a:pt x="70587" y="70563"/>
                </a:lnTo>
                <a:lnTo>
                  <a:pt x="106255" y="41141"/>
                </a:lnTo>
                <a:lnTo>
                  <a:pt x="147194" y="18928"/>
                </a:lnTo>
                <a:lnTo>
                  <a:pt x="192434" y="4893"/>
                </a:lnTo>
                <a:lnTo>
                  <a:pt x="241008" y="0"/>
                </a:lnTo>
                <a:lnTo>
                  <a:pt x="3032802" y="0"/>
                </a:lnTo>
                <a:lnTo>
                  <a:pt x="3081376" y="4893"/>
                </a:lnTo>
                <a:lnTo>
                  <a:pt x="3126623" y="18928"/>
                </a:lnTo>
                <a:lnTo>
                  <a:pt x="3167571" y="41141"/>
                </a:lnTo>
                <a:lnTo>
                  <a:pt x="3203250" y="70563"/>
                </a:lnTo>
                <a:lnTo>
                  <a:pt x="3232690" y="106231"/>
                </a:lnTo>
                <a:lnTo>
                  <a:pt x="3254920" y="147177"/>
                </a:lnTo>
                <a:lnTo>
                  <a:pt x="3268970" y="192436"/>
                </a:lnTo>
                <a:lnTo>
                  <a:pt x="3273868" y="241041"/>
                </a:lnTo>
                <a:lnTo>
                  <a:pt x="3273868" y="1204996"/>
                </a:lnTo>
                <a:lnTo>
                  <a:pt x="3268970" y="1253566"/>
                </a:lnTo>
                <a:lnTo>
                  <a:pt x="3254920" y="1298806"/>
                </a:lnTo>
                <a:lnTo>
                  <a:pt x="3232690" y="1339746"/>
                </a:lnTo>
                <a:lnTo>
                  <a:pt x="3203250" y="1375417"/>
                </a:lnTo>
                <a:lnTo>
                  <a:pt x="3167571" y="1404849"/>
                </a:lnTo>
                <a:lnTo>
                  <a:pt x="3126623" y="1427072"/>
                </a:lnTo>
                <a:lnTo>
                  <a:pt x="3081376" y="1441116"/>
                </a:lnTo>
                <a:lnTo>
                  <a:pt x="3032802" y="1446013"/>
                </a:lnTo>
                <a:lnTo>
                  <a:pt x="241008" y="1446013"/>
                </a:lnTo>
                <a:lnTo>
                  <a:pt x="192434" y="1441116"/>
                </a:lnTo>
                <a:lnTo>
                  <a:pt x="147194" y="1427072"/>
                </a:lnTo>
                <a:lnTo>
                  <a:pt x="106255" y="1404849"/>
                </a:lnTo>
                <a:lnTo>
                  <a:pt x="70587" y="1375417"/>
                </a:lnTo>
                <a:lnTo>
                  <a:pt x="41158" y="1339746"/>
                </a:lnTo>
                <a:lnTo>
                  <a:pt x="18938" y="1298806"/>
                </a:lnTo>
                <a:lnTo>
                  <a:pt x="4896" y="1253566"/>
                </a:lnTo>
                <a:lnTo>
                  <a:pt x="0" y="1204996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7467327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What </a:t>
            </a:r>
            <a:r>
              <a:rPr sz="2750" b="1" dirty="0">
                <a:latin typeface="Calibri"/>
                <a:cs typeface="Calibri"/>
              </a:rPr>
              <a:t>is </a:t>
            </a:r>
            <a:r>
              <a:rPr sz="2750" b="1" spc="5" dirty="0">
                <a:latin typeface="Calibri"/>
                <a:cs typeface="Calibri"/>
              </a:rPr>
              <a:t>Configuration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Management?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7014" y="1047342"/>
            <a:ext cx="943763" cy="842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5597" y="1958655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0388" y="1500743"/>
            <a:ext cx="1031875" cy="86360"/>
          </a:xfrm>
          <a:custGeom>
            <a:avLst/>
            <a:gdLst/>
            <a:ahLst/>
            <a:cxnLst/>
            <a:rect l="l" t="t" r="r" b="b"/>
            <a:pathLst>
              <a:path w="1031875" h="86359">
                <a:moveTo>
                  <a:pt x="945642" y="0"/>
                </a:moveTo>
                <a:lnTo>
                  <a:pt x="945642" y="85740"/>
                </a:lnTo>
                <a:lnTo>
                  <a:pt x="1002710" y="57165"/>
                </a:lnTo>
                <a:lnTo>
                  <a:pt x="960001" y="57165"/>
                </a:lnTo>
                <a:lnTo>
                  <a:pt x="960001" y="28590"/>
                </a:lnTo>
                <a:lnTo>
                  <a:pt x="1002863" y="28590"/>
                </a:lnTo>
                <a:lnTo>
                  <a:pt x="945642" y="0"/>
                </a:lnTo>
                <a:close/>
              </a:path>
              <a:path w="1031875" h="86359">
                <a:moveTo>
                  <a:pt x="94564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945642" y="57165"/>
                </a:lnTo>
                <a:lnTo>
                  <a:pt x="945642" y="28590"/>
                </a:lnTo>
                <a:close/>
              </a:path>
              <a:path w="1031875" h="86359">
                <a:moveTo>
                  <a:pt x="1002863" y="28590"/>
                </a:moveTo>
                <a:lnTo>
                  <a:pt x="960001" y="28590"/>
                </a:lnTo>
                <a:lnTo>
                  <a:pt x="960001" y="57165"/>
                </a:lnTo>
                <a:lnTo>
                  <a:pt x="1002710" y="57165"/>
                </a:lnTo>
                <a:lnTo>
                  <a:pt x="1031351" y="42824"/>
                </a:lnTo>
                <a:lnTo>
                  <a:pt x="1002863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5759" y="1100181"/>
            <a:ext cx="822180" cy="822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18230" y="1958655"/>
            <a:ext cx="812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Calibri"/>
                <a:cs typeface="Calibri"/>
              </a:rPr>
              <a:t>App</a:t>
            </a:r>
            <a:r>
              <a:rPr sz="1350" spc="-15" dirty="0">
                <a:latin typeface="Calibri"/>
                <a:cs typeface="Calibri"/>
              </a:rPr>
              <a:t>li</a:t>
            </a:r>
            <a:r>
              <a:rPr sz="1350" spc="25" dirty="0">
                <a:latin typeface="Calibri"/>
                <a:cs typeface="Calibri"/>
              </a:rPr>
              <a:t>ca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7196" y="1343974"/>
            <a:ext cx="641350" cy="489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PHP</a:t>
            </a:r>
            <a:r>
              <a:rPr sz="1100" b="1" spc="-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1B577B"/>
                </a:solidFill>
                <a:latin typeface="Calibri"/>
                <a:cs typeface="Calibri"/>
              </a:rPr>
              <a:t>7.0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MySQL</a:t>
            </a:r>
            <a:r>
              <a:rPr sz="1100" b="1" spc="-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1B577B"/>
                </a:solidFill>
                <a:latin typeface="Calibri"/>
                <a:cs typeface="Calibri"/>
              </a:rPr>
              <a:t>5.6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6400" y="714359"/>
            <a:ext cx="1276350" cy="87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2697" y="764578"/>
            <a:ext cx="1132840" cy="723265"/>
          </a:xfrm>
          <a:custGeom>
            <a:avLst/>
            <a:gdLst/>
            <a:ahLst/>
            <a:cxnLst/>
            <a:rect l="l" t="t" r="r" b="b"/>
            <a:pathLst>
              <a:path w="1132839" h="723265">
                <a:moveTo>
                  <a:pt x="831506" y="640152"/>
                </a:moveTo>
                <a:lnTo>
                  <a:pt x="639752" y="640152"/>
                </a:lnTo>
                <a:lnTo>
                  <a:pt x="802570" y="723210"/>
                </a:lnTo>
                <a:lnTo>
                  <a:pt x="831506" y="640152"/>
                </a:lnTo>
                <a:close/>
              </a:path>
              <a:path w="1132839" h="723265">
                <a:moveTo>
                  <a:pt x="540567" y="0"/>
                </a:moveTo>
                <a:lnTo>
                  <a:pt x="488897" y="2660"/>
                </a:lnTo>
                <a:lnTo>
                  <a:pt x="437453" y="8061"/>
                </a:lnTo>
                <a:lnTo>
                  <a:pt x="386557" y="16254"/>
                </a:lnTo>
                <a:lnTo>
                  <a:pt x="336534" y="27290"/>
                </a:lnTo>
                <a:lnTo>
                  <a:pt x="287708" y="41220"/>
                </a:lnTo>
                <a:lnTo>
                  <a:pt x="231980" y="61555"/>
                </a:lnTo>
                <a:lnTo>
                  <a:pt x="181818" y="84889"/>
                </a:lnTo>
                <a:lnTo>
                  <a:pt x="137381" y="110893"/>
                </a:lnTo>
                <a:lnTo>
                  <a:pt x="98830" y="139241"/>
                </a:lnTo>
                <a:lnTo>
                  <a:pt x="66327" y="169603"/>
                </a:lnTo>
                <a:lnTo>
                  <a:pt x="40031" y="201651"/>
                </a:lnTo>
                <a:lnTo>
                  <a:pt x="20104" y="235058"/>
                </a:lnTo>
                <a:lnTo>
                  <a:pt x="0" y="304634"/>
                </a:lnTo>
                <a:lnTo>
                  <a:pt x="143" y="340146"/>
                </a:lnTo>
                <a:lnTo>
                  <a:pt x="21626" y="410980"/>
                </a:lnTo>
                <a:lnTo>
                  <a:pt x="43287" y="445645"/>
                </a:lnTo>
                <a:lnTo>
                  <a:pt x="72443" y="479370"/>
                </a:lnTo>
                <a:lnTo>
                  <a:pt x="103106" y="506845"/>
                </a:lnTo>
                <a:lnTo>
                  <a:pt x="138015" y="532109"/>
                </a:lnTo>
                <a:lnTo>
                  <a:pt x="176803" y="555057"/>
                </a:lnTo>
                <a:lnTo>
                  <a:pt x="219102" y="575587"/>
                </a:lnTo>
                <a:lnTo>
                  <a:pt x="264544" y="593592"/>
                </a:lnTo>
                <a:lnTo>
                  <a:pt x="312761" y="608968"/>
                </a:lnTo>
                <a:lnTo>
                  <a:pt x="363386" y="621610"/>
                </a:lnTo>
                <a:lnTo>
                  <a:pt x="416051" y="631414"/>
                </a:lnTo>
                <a:lnTo>
                  <a:pt x="470387" y="638275"/>
                </a:lnTo>
                <a:lnTo>
                  <a:pt x="526028" y="642088"/>
                </a:lnTo>
                <a:lnTo>
                  <a:pt x="582606" y="642749"/>
                </a:lnTo>
                <a:lnTo>
                  <a:pt x="639752" y="640152"/>
                </a:lnTo>
                <a:lnTo>
                  <a:pt x="831506" y="640152"/>
                </a:lnTo>
                <a:lnTo>
                  <a:pt x="844992" y="601443"/>
                </a:lnTo>
                <a:lnTo>
                  <a:pt x="900695" y="581108"/>
                </a:lnTo>
                <a:lnTo>
                  <a:pt x="950840" y="557775"/>
                </a:lnTo>
                <a:lnTo>
                  <a:pt x="995265" y="531770"/>
                </a:lnTo>
                <a:lnTo>
                  <a:pt x="1033809" y="503422"/>
                </a:lnTo>
                <a:lnTo>
                  <a:pt x="1066309" y="473060"/>
                </a:lnTo>
                <a:lnTo>
                  <a:pt x="1092603" y="441012"/>
                </a:lnTo>
                <a:lnTo>
                  <a:pt x="1112530" y="407605"/>
                </a:lnTo>
                <a:lnTo>
                  <a:pt x="1132633" y="338030"/>
                </a:lnTo>
                <a:lnTo>
                  <a:pt x="1132485" y="302517"/>
                </a:lnTo>
                <a:lnTo>
                  <a:pt x="1110983" y="231683"/>
                </a:lnTo>
                <a:lnTo>
                  <a:pt x="1089305" y="197019"/>
                </a:lnTo>
                <a:lnTo>
                  <a:pt x="1060126" y="163293"/>
                </a:lnTo>
                <a:lnTo>
                  <a:pt x="1031045" y="137042"/>
                </a:lnTo>
                <a:lnTo>
                  <a:pt x="998299" y="112921"/>
                </a:lnTo>
                <a:lnTo>
                  <a:pt x="962212" y="90979"/>
                </a:lnTo>
                <a:lnTo>
                  <a:pt x="923109" y="71267"/>
                </a:lnTo>
                <a:lnTo>
                  <a:pt x="881312" y="53837"/>
                </a:lnTo>
                <a:lnTo>
                  <a:pt x="837147" y="38740"/>
                </a:lnTo>
                <a:lnTo>
                  <a:pt x="790937" y="26026"/>
                </a:lnTo>
                <a:lnTo>
                  <a:pt x="743007" y="15747"/>
                </a:lnTo>
                <a:lnTo>
                  <a:pt x="693681" y="7954"/>
                </a:lnTo>
                <a:lnTo>
                  <a:pt x="643283" y="2698"/>
                </a:lnTo>
                <a:lnTo>
                  <a:pt x="592137" y="29"/>
                </a:lnTo>
                <a:lnTo>
                  <a:pt x="5405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2697" y="764579"/>
            <a:ext cx="1132840" cy="723265"/>
          </a:xfrm>
          <a:custGeom>
            <a:avLst/>
            <a:gdLst/>
            <a:ahLst/>
            <a:cxnLst/>
            <a:rect l="l" t="t" r="r" b="b"/>
            <a:pathLst>
              <a:path w="1132839" h="723265">
                <a:moveTo>
                  <a:pt x="802570" y="723210"/>
                </a:moveTo>
                <a:lnTo>
                  <a:pt x="844992" y="601443"/>
                </a:lnTo>
                <a:lnTo>
                  <a:pt x="900695" y="581108"/>
                </a:lnTo>
                <a:lnTo>
                  <a:pt x="950840" y="557775"/>
                </a:lnTo>
                <a:lnTo>
                  <a:pt x="995265" y="531770"/>
                </a:lnTo>
                <a:lnTo>
                  <a:pt x="1033809" y="503422"/>
                </a:lnTo>
                <a:lnTo>
                  <a:pt x="1066309" y="473060"/>
                </a:lnTo>
                <a:lnTo>
                  <a:pt x="1092603" y="441012"/>
                </a:lnTo>
                <a:lnTo>
                  <a:pt x="1112529" y="407605"/>
                </a:lnTo>
                <a:lnTo>
                  <a:pt x="1132633" y="338030"/>
                </a:lnTo>
                <a:lnTo>
                  <a:pt x="1132485" y="302517"/>
                </a:lnTo>
                <a:lnTo>
                  <a:pt x="1110983" y="231683"/>
                </a:lnTo>
                <a:lnTo>
                  <a:pt x="1089305" y="197019"/>
                </a:lnTo>
                <a:lnTo>
                  <a:pt x="1060126" y="163293"/>
                </a:lnTo>
                <a:lnTo>
                  <a:pt x="1031045" y="137042"/>
                </a:lnTo>
                <a:lnTo>
                  <a:pt x="998299" y="112921"/>
                </a:lnTo>
                <a:lnTo>
                  <a:pt x="962212" y="90979"/>
                </a:lnTo>
                <a:lnTo>
                  <a:pt x="923108" y="71267"/>
                </a:lnTo>
                <a:lnTo>
                  <a:pt x="881312" y="53837"/>
                </a:lnTo>
                <a:lnTo>
                  <a:pt x="837147" y="38740"/>
                </a:lnTo>
                <a:lnTo>
                  <a:pt x="790937" y="26026"/>
                </a:lnTo>
                <a:lnTo>
                  <a:pt x="743007" y="15747"/>
                </a:lnTo>
                <a:lnTo>
                  <a:pt x="693681" y="7954"/>
                </a:lnTo>
                <a:lnTo>
                  <a:pt x="643283" y="2698"/>
                </a:lnTo>
                <a:lnTo>
                  <a:pt x="592137" y="29"/>
                </a:lnTo>
                <a:lnTo>
                  <a:pt x="540567" y="0"/>
                </a:lnTo>
                <a:lnTo>
                  <a:pt x="488897" y="2660"/>
                </a:lnTo>
                <a:lnTo>
                  <a:pt x="437453" y="8061"/>
                </a:lnTo>
                <a:lnTo>
                  <a:pt x="386557" y="16254"/>
                </a:lnTo>
                <a:lnTo>
                  <a:pt x="336534" y="27290"/>
                </a:lnTo>
                <a:lnTo>
                  <a:pt x="287708" y="41220"/>
                </a:lnTo>
                <a:lnTo>
                  <a:pt x="231980" y="61555"/>
                </a:lnTo>
                <a:lnTo>
                  <a:pt x="181818" y="84889"/>
                </a:lnTo>
                <a:lnTo>
                  <a:pt x="137381" y="110893"/>
                </a:lnTo>
                <a:lnTo>
                  <a:pt x="98830" y="139241"/>
                </a:lnTo>
                <a:lnTo>
                  <a:pt x="66327" y="169603"/>
                </a:lnTo>
                <a:lnTo>
                  <a:pt x="40031" y="201651"/>
                </a:lnTo>
                <a:lnTo>
                  <a:pt x="20104" y="235058"/>
                </a:lnTo>
                <a:lnTo>
                  <a:pt x="0" y="304634"/>
                </a:lnTo>
                <a:lnTo>
                  <a:pt x="143" y="340146"/>
                </a:lnTo>
                <a:lnTo>
                  <a:pt x="21626" y="410980"/>
                </a:lnTo>
                <a:lnTo>
                  <a:pt x="43287" y="445645"/>
                </a:lnTo>
                <a:lnTo>
                  <a:pt x="72443" y="479370"/>
                </a:lnTo>
                <a:lnTo>
                  <a:pt x="103106" y="506845"/>
                </a:lnTo>
                <a:lnTo>
                  <a:pt x="138015" y="532109"/>
                </a:lnTo>
                <a:lnTo>
                  <a:pt x="176803" y="555057"/>
                </a:lnTo>
                <a:lnTo>
                  <a:pt x="219102" y="575587"/>
                </a:lnTo>
                <a:lnTo>
                  <a:pt x="264544" y="593592"/>
                </a:lnTo>
                <a:lnTo>
                  <a:pt x="312761" y="608968"/>
                </a:lnTo>
                <a:lnTo>
                  <a:pt x="363386" y="621610"/>
                </a:lnTo>
                <a:lnTo>
                  <a:pt x="416051" y="631414"/>
                </a:lnTo>
                <a:lnTo>
                  <a:pt x="470387" y="638274"/>
                </a:lnTo>
                <a:lnTo>
                  <a:pt x="526028" y="642088"/>
                </a:lnTo>
                <a:lnTo>
                  <a:pt x="582606" y="642749"/>
                </a:lnTo>
                <a:lnTo>
                  <a:pt x="639752" y="640152"/>
                </a:lnTo>
                <a:lnTo>
                  <a:pt x="802570" y="72321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59916" y="890584"/>
            <a:ext cx="855344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4150" marR="5080" indent="-171450">
              <a:lnSpc>
                <a:spcPts val="1280"/>
              </a:lnSpc>
              <a:spcBef>
                <a:spcPts val="200"/>
              </a:spcBef>
            </a:pP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have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add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  </a:t>
            </a:r>
            <a:r>
              <a:rPr sz="1100" spc="15" dirty="0">
                <a:latin typeface="Calibri"/>
                <a:cs typeface="Calibri"/>
              </a:rPr>
              <a:t>feature!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7004" y="3340912"/>
            <a:ext cx="503377" cy="503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6078" y="3344341"/>
            <a:ext cx="503377" cy="503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58718" y="3336849"/>
            <a:ext cx="503377" cy="503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14154" y="3493986"/>
            <a:ext cx="609078" cy="60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3039" y="3503587"/>
            <a:ext cx="609078" cy="60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3816" y="3503587"/>
            <a:ext cx="609078" cy="60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5873" y="3697961"/>
            <a:ext cx="712317" cy="712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7320" y="3697961"/>
            <a:ext cx="712317" cy="712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99254" y="3697961"/>
            <a:ext cx="712317" cy="712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16812" y="4658038"/>
            <a:ext cx="94869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 </a:t>
            </a:r>
            <a:r>
              <a:rPr sz="1100" b="1" spc="-10" dirty="0">
                <a:latin typeface="Calibri"/>
                <a:cs typeface="Calibri"/>
              </a:rPr>
              <a:t>7.0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3700" y="4658038"/>
            <a:ext cx="124396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Calibri"/>
                <a:cs typeface="Calibri"/>
              </a:rPr>
              <a:t>Database 5.6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17419" y="3379470"/>
            <a:ext cx="508229" cy="5082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8735" y="3379470"/>
            <a:ext cx="507821" cy="50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3163" y="3379454"/>
            <a:ext cx="542443" cy="542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0914" y="3510244"/>
            <a:ext cx="645755" cy="64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18538" y="3510244"/>
            <a:ext cx="645755" cy="64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97305" y="3510244"/>
            <a:ext cx="645755" cy="64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4855" y="3697961"/>
            <a:ext cx="771079" cy="77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5925" y="3697961"/>
            <a:ext cx="771079" cy="77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47084" y="3697961"/>
            <a:ext cx="771079" cy="77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43060" y="2344204"/>
            <a:ext cx="657947" cy="6579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8098" y="2665344"/>
            <a:ext cx="630555" cy="440055"/>
          </a:xfrm>
          <a:custGeom>
            <a:avLst/>
            <a:gdLst/>
            <a:ahLst/>
            <a:cxnLst/>
            <a:rect l="l" t="t" r="r" b="b"/>
            <a:pathLst>
              <a:path w="630554" h="440055">
                <a:moveTo>
                  <a:pt x="41026" y="365129"/>
                </a:moveTo>
                <a:lnTo>
                  <a:pt x="0" y="439805"/>
                </a:lnTo>
                <a:lnTo>
                  <a:pt x="84338" y="427744"/>
                </a:lnTo>
                <a:lnTo>
                  <a:pt x="73087" y="411480"/>
                </a:lnTo>
                <a:lnTo>
                  <a:pt x="57668" y="411480"/>
                </a:lnTo>
                <a:lnTo>
                  <a:pt x="46878" y="395859"/>
                </a:lnTo>
                <a:lnTo>
                  <a:pt x="57299" y="388654"/>
                </a:lnTo>
                <a:lnTo>
                  <a:pt x="41026" y="365129"/>
                </a:lnTo>
                <a:close/>
              </a:path>
              <a:path w="630554" h="440055">
                <a:moveTo>
                  <a:pt x="57299" y="388654"/>
                </a:moveTo>
                <a:lnTo>
                  <a:pt x="46878" y="395859"/>
                </a:lnTo>
                <a:lnTo>
                  <a:pt x="57668" y="411480"/>
                </a:lnTo>
                <a:lnTo>
                  <a:pt x="68099" y="404268"/>
                </a:lnTo>
                <a:lnTo>
                  <a:pt x="57299" y="388654"/>
                </a:lnTo>
                <a:close/>
              </a:path>
              <a:path w="630554" h="440055">
                <a:moveTo>
                  <a:pt x="68099" y="404268"/>
                </a:moveTo>
                <a:lnTo>
                  <a:pt x="57668" y="411480"/>
                </a:lnTo>
                <a:lnTo>
                  <a:pt x="73087" y="411480"/>
                </a:lnTo>
                <a:lnTo>
                  <a:pt x="68099" y="404268"/>
                </a:lnTo>
                <a:close/>
              </a:path>
              <a:path w="630554" h="440055">
                <a:moveTo>
                  <a:pt x="619506" y="0"/>
                </a:moveTo>
                <a:lnTo>
                  <a:pt x="57299" y="388654"/>
                </a:lnTo>
                <a:lnTo>
                  <a:pt x="68099" y="404268"/>
                </a:lnTo>
                <a:lnTo>
                  <a:pt x="630295" y="15621"/>
                </a:lnTo>
                <a:lnTo>
                  <a:pt x="61950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95606" y="2665344"/>
            <a:ext cx="630555" cy="440055"/>
          </a:xfrm>
          <a:custGeom>
            <a:avLst/>
            <a:gdLst/>
            <a:ahLst/>
            <a:cxnLst/>
            <a:rect l="l" t="t" r="r" b="b"/>
            <a:pathLst>
              <a:path w="630554" h="440055">
                <a:moveTo>
                  <a:pt x="562196" y="404268"/>
                </a:moveTo>
                <a:lnTo>
                  <a:pt x="545957" y="427744"/>
                </a:lnTo>
                <a:lnTo>
                  <a:pt x="630295" y="439805"/>
                </a:lnTo>
                <a:lnTo>
                  <a:pt x="614734" y="411480"/>
                </a:lnTo>
                <a:lnTo>
                  <a:pt x="572627" y="411480"/>
                </a:lnTo>
                <a:lnTo>
                  <a:pt x="562196" y="404268"/>
                </a:lnTo>
                <a:close/>
              </a:path>
              <a:path w="630554" h="440055">
                <a:moveTo>
                  <a:pt x="572996" y="388654"/>
                </a:moveTo>
                <a:lnTo>
                  <a:pt x="562196" y="404268"/>
                </a:lnTo>
                <a:lnTo>
                  <a:pt x="572627" y="411480"/>
                </a:lnTo>
                <a:lnTo>
                  <a:pt x="583417" y="395859"/>
                </a:lnTo>
                <a:lnTo>
                  <a:pt x="572996" y="388654"/>
                </a:lnTo>
                <a:close/>
              </a:path>
              <a:path w="630554" h="440055">
                <a:moveTo>
                  <a:pt x="589269" y="365129"/>
                </a:moveTo>
                <a:lnTo>
                  <a:pt x="572996" y="388654"/>
                </a:lnTo>
                <a:lnTo>
                  <a:pt x="583417" y="395859"/>
                </a:lnTo>
                <a:lnTo>
                  <a:pt x="572627" y="411480"/>
                </a:lnTo>
                <a:lnTo>
                  <a:pt x="614734" y="411480"/>
                </a:lnTo>
                <a:lnTo>
                  <a:pt x="589269" y="365129"/>
                </a:lnTo>
                <a:close/>
              </a:path>
              <a:path w="630554" h="440055">
                <a:moveTo>
                  <a:pt x="10789" y="0"/>
                </a:moveTo>
                <a:lnTo>
                  <a:pt x="0" y="15621"/>
                </a:lnTo>
                <a:lnTo>
                  <a:pt x="562196" y="404268"/>
                </a:lnTo>
                <a:lnTo>
                  <a:pt x="572996" y="388654"/>
                </a:lnTo>
                <a:lnTo>
                  <a:pt x="1078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7440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Calibri"/>
                <a:cs typeface="Calibri"/>
              </a:rPr>
              <a:t>Configuration </a:t>
            </a:r>
            <a:r>
              <a:rPr sz="2750" b="1" spc="15" dirty="0">
                <a:latin typeface="Calibri"/>
                <a:cs typeface="Calibri"/>
              </a:rPr>
              <a:t>Management</a:t>
            </a:r>
            <a:r>
              <a:rPr sz="2750" b="1" spc="9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Features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45708" y="1741170"/>
            <a:ext cx="1790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" y="1428750"/>
            <a:ext cx="337185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1984" y="1449201"/>
            <a:ext cx="3274060" cy="2572385"/>
          </a:xfrm>
          <a:custGeom>
            <a:avLst/>
            <a:gdLst/>
            <a:ahLst/>
            <a:cxnLst/>
            <a:rect l="l" t="t" r="r" b="b"/>
            <a:pathLst>
              <a:path w="3274060" h="2572385">
                <a:moveTo>
                  <a:pt x="2845155" y="0"/>
                </a:moveTo>
                <a:lnTo>
                  <a:pt x="428731" y="0"/>
                </a:lnTo>
                <a:lnTo>
                  <a:pt x="382018" y="2515"/>
                </a:lnTo>
                <a:lnTo>
                  <a:pt x="336762" y="9886"/>
                </a:lnTo>
                <a:lnTo>
                  <a:pt x="293224" y="21852"/>
                </a:lnTo>
                <a:lnTo>
                  <a:pt x="251665" y="38152"/>
                </a:lnTo>
                <a:lnTo>
                  <a:pt x="212348" y="58523"/>
                </a:lnTo>
                <a:lnTo>
                  <a:pt x="175534" y="82706"/>
                </a:lnTo>
                <a:lnTo>
                  <a:pt x="141484" y="110439"/>
                </a:lnTo>
                <a:lnTo>
                  <a:pt x="110460" y="141459"/>
                </a:lnTo>
                <a:lnTo>
                  <a:pt x="82724" y="175507"/>
                </a:lnTo>
                <a:lnTo>
                  <a:pt x="58537" y="212321"/>
                </a:lnTo>
                <a:lnTo>
                  <a:pt x="38161" y="251639"/>
                </a:lnTo>
                <a:lnTo>
                  <a:pt x="21858" y="293201"/>
                </a:lnTo>
                <a:lnTo>
                  <a:pt x="9889" y="336744"/>
                </a:lnTo>
                <a:lnTo>
                  <a:pt x="2515" y="382008"/>
                </a:lnTo>
                <a:lnTo>
                  <a:pt x="0" y="428731"/>
                </a:lnTo>
                <a:lnTo>
                  <a:pt x="0" y="2143627"/>
                </a:lnTo>
                <a:lnTo>
                  <a:pt x="2515" y="2190334"/>
                </a:lnTo>
                <a:lnTo>
                  <a:pt x="9889" y="2235586"/>
                </a:lnTo>
                <a:lnTo>
                  <a:pt x="21858" y="2279122"/>
                </a:lnTo>
                <a:lnTo>
                  <a:pt x="38161" y="2320680"/>
                </a:lnTo>
                <a:lnTo>
                  <a:pt x="58537" y="2359998"/>
                </a:lnTo>
                <a:lnTo>
                  <a:pt x="82724" y="2396814"/>
                </a:lnTo>
                <a:lnTo>
                  <a:pt x="110460" y="2430866"/>
                </a:lnTo>
                <a:lnTo>
                  <a:pt x="141484" y="2461893"/>
                </a:lnTo>
                <a:lnTo>
                  <a:pt x="175534" y="2489632"/>
                </a:lnTo>
                <a:lnTo>
                  <a:pt x="212348" y="2513823"/>
                </a:lnTo>
                <a:lnTo>
                  <a:pt x="251665" y="2534202"/>
                </a:lnTo>
                <a:lnTo>
                  <a:pt x="293224" y="2550508"/>
                </a:lnTo>
                <a:lnTo>
                  <a:pt x="336762" y="2562480"/>
                </a:lnTo>
                <a:lnTo>
                  <a:pt x="382018" y="2569855"/>
                </a:lnTo>
                <a:lnTo>
                  <a:pt x="428731" y="2572371"/>
                </a:lnTo>
                <a:lnTo>
                  <a:pt x="2845155" y="2572371"/>
                </a:lnTo>
                <a:lnTo>
                  <a:pt x="2891857" y="2569855"/>
                </a:lnTo>
                <a:lnTo>
                  <a:pt x="2937106" y="2562480"/>
                </a:lnTo>
                <a:lnTo>
                  <a:pt x="2980639" y="2550508"/>
                </a:lnTo>
                <a:lnTo>
                  <a:pt x="3022195" y="2534202"/>
                </a:lnTo>
                <a:lnTo>
                  <a:pt x="3061511" y="2513823"/>
                </a:lnTo>
                <a:lnTo>
                  <a:pt x="3098326" y="2489632"/>
                </a:lnTo>
                <a:lnTo>
                  <a:pt x="3132378" y="2461893"/>
                </a:lnTo>
                <a:lnTo>
                  <a:pt x="3163405" y="2430866"/>
                </a:lnTo>
                <a:lnTo>
                  <a:pt x="3191145" y="2396814"/>
                </a:lnTo>
                <a:lnTo>
                  <a:pt x="3215336" y="2359998"/>
                </a:lnTo>
                <a:lnTo>
                  <a:pt x="3235716" y="2320680"/>
                </a:lnTo>
                <a:lnTo>
                  <a:pt x="3252023" y="2279122"/>
                </a:lnTo>
                <a:lnTo>
                  <a:pt x="3263995" y="2235586"/>
                </a:lnTo>
                <a:lnTo>
                  <a:pt x="3271370" y="2190334"/>
                </a:lnTo>
                <a:lnTo>
                  <a:pt x="3273887" y="2143627"/>
                </a:lnTo>
                <a:lnTo>
                  <a:pt x="3273887" y="428731"/>
                </a:lnTo>
                <a:lnTo>
                  <a:pt x="3271370" y="382008"/>
                </a:lnTo>
                <a:lnTo>
                  <a:pt x="3263995" y="336744"/>
                </a:lnTo>
                <a:lnTo>
                  <a:pt x="3252023" y="293201"/>
                </a:lnTo>
                <a:lnTo>
                  <a:pt x="3235716" y="251639"/>
                </a:lnTo>
                <a:lnTo>
                  <a:pt x="3215336" y="212321"/>
                </a:lnTo>
                <a:lnTo>
                  <a:pt x="3191145" y="175507"/>
                </a:lnTo>
                <a:lnTo>
                  <a:pt x="3163405" y="141459"/>
                </a:lnTo>
                <a:lnTo>
                  <a:pt x="3132378" y="110439"/>
                </a:lnTo>
                <a:lnTo>
                  <a:pt x="3098326" y="82706"/>
                </a:lnTo>
                <a:lnTo>
                  <a:pt x="3061511" y="58523"/>
                </a:lnTo>
                <a:lnTo>
                  <a:pt x="3022195" y="38152"/>
                </a:lnTo>
                <a:lnTo>
                  <a:pt x="2980639" y="21852"/>
                </a:lnTo>
                <a:lnTo>
                  <a:pt x="2937106" y="9886"/>
                </a:lnTo>
                <a:lnTo>
                  <a:pt x="2891857" y="2515"/>
                </a:lnTo>
                <a:lnTo>
                  <a:pt x="2845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984" y="1449202"/>
            <a:ext cx="3274060" cy="2572385"/>
          </a:xfrm>
          <a:custGeom>
            <a:avLst/>
            <a:gdLst/>
            <a:ahLst/>
            <a:cxnLst/>
            <a:rect l="l" t="t" r="r" b="b"/>
            <a:pathLst>
              <a:path w="3274060" h="2572385">
                <a:moveTo>
                  <a:pt x="0" y="428731"/>
                </a:moveTo>
                <a:lnTo>
                  <a:pt x="2515" y="382008"/>
                </a:lnTo>
                <a:lnTo>
                  <a:pt x="9889" y="336744"/>
                </a:lnTo>
                <a:lnTo>
                  <a:pt x="21858" y="293201"/>
                </a:lnTo>
                <a:lnTo>
                  <a:pt x="38161" y="251639"/>
                </a:lnTo>
                <a:lnTo>
                  <a:pt x="58537" y="212321"/>
                </a:lnTo>
                <a:lnTo>
                  <a:pt x="82724" y="175507"/>
                </a:lnTo>
                <a:lnTo>
                  <a:pt x="110460" y="141459"/>
                </a:lnTo>
                <a:lnTo>
                  <a:pt x="141484" y="110439"/>
                </a:lnTo>
                <a:lnTo>
                  <a:pt x="175534" y="82706"/>
                </a:lnTo>
                <a:lnTo>
                  <a:pt x="212348" y="58523"/>
                </a:lnTo>
                <a:lnTo>
                  <a:pt x="251665" y="38152"/>
                </a:lnTo>
                <a:lnTo>
                  <a:pt x="293224" y="21852"/>
                </a:lnTo>
                <a:lnTo>
                  <a:pt x="336762" y="9886"/>
                </a:lnTo>
                <a:lnTo>
                  <a:pt x="382018" y="2515"/>
                </a:lnTo>
                <a:lnTo>
                  <a:pt x="428731" y="0"/>
                </a:lnTo>
                <a:lnTo>
                  <a:pt x="2845155" y="0"/>
                </a:lnTo>
                <a:lnTo>
                  <a:pt x="2891857" y="2515"/>
                </a:lnTo>
                <a:lnTo>
                  <a:pt x="2937106" y="9886"/>
                </a:lnTo>
                <a:lnTo>
                  <a:pt x="2980639" y="21852"/>
                </a:lnTo>
                <a:lnTo>
                  <a:pt x="3022195" y="38152"/>
                </a:lnTo>
                <a:lnTo>
                  <a:pt x="3061511" y="58523"/>
                </a:lnTo>
                <a:lnTo>
                  <a:pt x="3098326" y="82706"/>
                </a:lnTo>
                <a:lnTo>
                  <a:pt x="3132378" y="110439"/>
                </a:lnTo>
                <a:lnTo>
                  <a:pt x="3163405" y="141459"/>
                </a:lnTo>
                <a:lnTo>
                  <a:pt x="3191145" y="175507"/>
                </a:lnTo>
                <a:lnTo>
                  <a:pt x="3215336" y="212321"/>
                </a:lnTo>
                <a:lnTo>
                  <a:pt x="3235716" y="251639"/>
                </a:lnTo>
                <a:lnTo>
                  <a:pt x="3252023" y="293201"/>
                </a:lnTo>
                <a:lnTo>
                  <a:pt x="3263995" y="336744"/>
                </a:lnTo>
                <a:lnTo>
                  <a:pt x="3271370" y="382008"/>
                </a:lnTo>
                <a:lnTo>
                  <a:pt x="3273887" y="428731"/>
                </a:lnTo>
                <a:lnTo>
                  <a:pt x="3273887" y="2143627"/>
                </a:lnTo>
                <a:lnTo>
                  <a:pt x="3271370" y="2190334"/>
                </a:lnTo>
                <a:lnTo>
                  <a:pt x="3263995" y="2235586"/>
                </a:lnTo>
                <a:lnTo>
                  <a:pt x="3252023" y="2279122"/>
                </a:lnTo>
                <a:lnTo>
                  <a:pt x="3235716" y="2320680"/>
                </a:lnTo>
                <a:lnTo>
                  <a:pt x="3215336" y="2359997"/>
                </a:lnTo>
                <a:lnTo>
                  <a:pt x="3191145" y="2396813"/>
                </a:lnTo>
                <a:lnTo>
                  <a:pt x="3163405" y="2430866"/>
                </a:lnTo>
                <a:lnTo>
                  <a:pt x="3132378" y="2461893"/>
                </a:lnTo>
                <a:lnTo>
                  <a:pt x="3098326" y="2489632"/>
                </a:lnTo>
                <a:lnTo>
                  <a:pt x="3061511" y="2513823"/>
                </a:lnTo>
                <a:lnTo>
                  <a:pt x="3022195" y="2534202"/>
                </a:lnTo>
                <a:lnTo>
                  <a:pt x="2980639" y="2550508"/>
                </a:lnTo>
                <a:lnTo>
                  <a:pt x="2937106" y="2562480"/>
                </a:lnTo>
                <a:lnTo>
                  <a:pt x="2891857" y="2569855"/>
                </a:lnTo>
                <a:lnTo>
                  <a:pt x="2845155" y="2572371"/>
                </a:lnTo>
                <a:lnTo>
                  <a:pt x="428731" y="2572371"/>
                </a:lnTo>
                <a:lnTo>
                  <a:pt x="382018" y="2569855"/>
                </a:lnTo>
                <a:lnTo>
                  <a:pt x="336762" y="2562480"/>
                </a:lnTo>
                <a:lnTo>
                  <a:pt x="293224" y="2550508"/>
                </a:lnTo>
                <a:lnTo>
                  <a:pt x="251665" y="2534202"/>
                </a:lnTo>
                <a:lnTo>
                  <a:pt x="212348" y="2513823"/>
                </a:lnTo>
                <a:lnTo>
                  <a:pt x="175534" y="2489632"/>
                </a:lnTo>
                <a:lnTo>
                  <a:pt x="141484" y="2461893"/>
                </a:lnTo>
                <a:lnTo>
                  <a:pt x="110460" y="2430866"/>
                </a:lnTo>
                <a:lnTo>
                  <a:pt x="82724" y="2396813"/>
                </a:lnTo>
                <a:lnTo>
                  <a:pt x="58537" y="2359997"/>
                </a:lnTo>
                <a:lnTo>
                  <a:pt x="38161" y="2320680"/>
                </a:lnTo>
                <a:lnTo>
                  <a:pt x="21858" y="2279122"/>
                </a:lnTo>
                <a:lnTo>
                  <a:pt x="9889" y="2235586"/>
                </a:lnTo>
                <a:lnTo>
                  <a:pt x="2515" y="2190334"/>
                </a:lnTo>
                <a:lnTo>
                  <a:pt x="0" y="2143627"/>
                </a:lnTo>
                <a:lnTo>
                  <a:pt x="0" y="42873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3533" y="1994114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2263" y="2398865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8705" y="2812121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1372" y="3225382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64005" y="1993580"/>
            <a:ext cx="1283335" cy="146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Automation</a:t>
            </a:r>
            <a:endParaRPr sz="1350">
              <a:latin typeface="Calibri"/>
              <a:cs typeface="Calibri"/>
            </a:endParaRPr>
          </a:p>
          <a:p>
            <a:pPr marL="12700" marR="5080" indent="4445">
              <a:lnSpc>
                <a:spcPct val="199800"/>
              </a:lnSpc>
              <a:spcBef>
                <a:spcPts val="30"/>
              </a:spcBef>
            </a:pPr>
            <a:r>
              <a:rPr sz="1350" spc="-5" dirty="0">
                <a:latin typeface="Calibri"/>
                <a:cs typeface="Calibri"/>
              </a:rPr>
              <a:t>Consistency  </a:t>
            </a: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Updates  </a:t>
            </a: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Rollback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950085"/>
            <a:ext cx="4290695" cy="1243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pc="-5" dirty="0"/>
              <a:t>Configuration  </a:t>
            </a:r>
            <a:r>
              <a:rPr spc="-10" dirty="0"/>
              <a:t>Management</a:t>
            </a:r>
            <a:r>
              <a:rPr spc="229" dirty="0"/>
              <a:t> </a:t>
            </a:r>
            <a:r>
              <a:rPr spc="-100" dirty="0"/>
              <a:t>Tools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195" y="1790187"/>
            <a:ext cx="85725" cy="500380"/>
          </a:xfrm>
          <a:custGeom>
            <a:avLst/>
            <a:gdLst/>
            <a:ahLst/>
            <a:cxnLst/>
            <a:rect l="l" t="t" r="r" b="b"/>
            <a:pathLst>
              <a:path w="85725" h="500380">
                <a:moveTo>
                  <a:pt x="28575" y="414659"/>
                </a:moveTo>
                <a:lnTo>
                  <a:pt x="0" y="414659"/>
                </a:lnTo>
                <a:lnTo>
                  <a:pt x="42934" y="500384"/>
                </a:lnTo>
                <a:lnTo>
                  <a:pt x="78622" y="428887"/>
                </a:lnTo>
                <a:lnTo>
                  <a:pt x="28575" y="428887"/>
                </a:lnTo>
                <a:lnTo>
                  <a:pt x="28575" y="414659"/>
                </a:lnTo>
                <a:close/>
              </a:path>
              <a:path w="85725" h="500380">
                <a:moveTo>
                  <a:pt x="57150" y="0"/>
                </a:moveTo>
                <a:lnTo>
                  <a:pt x="28575" y="0"/>
                </a:lnTo>
                <a:lnTo>
                  <a:pt x="28575" y="428887"/>
                </a:lnTo>
                <a:lnTo>
                  <a:pt x="57150" y="428887"/>
                </a:lnTo>
                <a:lnTo>
                  <a:pt x="57150" y="0"/>
                </a:lnTo>
                <a:close/>
              </a:path>
              <a:path w="85725" h="500380">
                <a:moveTo>
                  <a:pt x="85725" y="414659"/>
                </a:moveTo>
                <a:lnTo>
                  <a:pt x="57150" y="414659"/>
                </a:lnTo>
                <a:lnTo>
                  <a:pt x="57150" y="428887"/>
                </a:lnTo>
                <a:lnTo>
                  <a:pt x="78622" y="428887"/>
                </a:lnTo>
                <a:lnTo>
                  <a:pt x="85725" y="41465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3550" y="224790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5950" y="2457450"/>
            <a:ext cx="876300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4067" y="2290571"/>
            <a:ext cx="1008380" cy="912494"/>
          </a:xfrm>
          <a:custGeom>
            <a:avLst/>
            <a:gdLst/>
            <a:ahLst/>
            <a:cxnLst/>
            <a:rect l="l" t="t" r="r" b="b"/>
            <a:pathLst>
              <a:path w="1008380" h="912494">
                <a:moveTo>
                  <a:pt x="504063" y="0"/>
                </a:moveTo>
                <a:lnTo>
                  <a:pt x="452524" y="2353"/>
                </a:lnTo>
                <a:lnTo>
                  <a:pt x="402475" y="9261"/>
                </a:lnTo>
                <a:lnTo>
                  <a:pt x="354167" y="20494"/>
                </a:lnTo>
                <a:lnTo>
                  <a:pt x="307856" y="35823"/>
                </a:lnTo>
                <a:lnTo>
                  <a:pt x="263794" y="55019"/>
                </a:lnTo>
                <a:lnTo>
                  <a:pt x="222234" y="77854"/>
                </a:lnTo>
                <a:lnTo>
                  <a:pt x="183429" y="104098"/>
                </a:lnTo>
                <a:lnTo>
                  <a:pt x="147634" y="133522"/>
                </a:lnTo>
                <a:lnTo>
                  <a:pt x="115101" y="165898"/>
                </a:lnTo>
                <a:lnTo>
                  <a:pt x="86084" y="200995"/>
                </a:lnTo>
                <a:lnTo>
                  <a:pt x="60836" y="238586"/>
                </a:lnTo>
                <a:lnTo>
                  <a:pt x="39610" y="278442"/>
                </a:lnTo>
                <a:lnTo>
                  <a:pt x="22661" y="320332"/>
                </a:lnTo>
                <a:lnTo>
                  <a:pt x="10240" y="364029"/>
                </a:lnTo>
                <a:lnTo>
                  <a:pt x="2602" y="409303"/>
                </a:lnTo>
                <a:lnTo>
                  <a:pt x="0" y="455925"/>
                </a:lnTo>
                <a:lnTo>
                  <a:pt x="2602" y="502549"/>
                </a:lnTo>
                <a:lnTo>
                  <a:pt x="10240" y="547828"/>
                </a:lnTo>
                <a:lnTo>
                  <a:pt x="22661" y="591531"/>
                </a:lnTo>
                <a:lnTo>
                  <a:pt x="39610" y="633430"/>
                </a:lnTo>
                <a:lnTo>
                  <a:pt x="60836" y="673295"/>
                </a:lnTo>
                <a:lnTo>
                  <a:pt x="86084" y="710897"/>
                </a:lnTo>
                <a:lnTo>
                  <a:pt x="115101" y="746007"/>
                </a:lnTo>
                <a:lnTo>
                  <a:pt x="147634" y="778394"/>
                </a:lnTo>
                <a:lnTo>
                  <a:pt x="183429" y="807831"/>
                </a:lnTo>
                <a:lnTo>
                  <a:pt x="222234" y="834087"/>
                </a:lnTo>
                <a:lnTo>
                  <a:pt x="263794" y="856932"/>
                </a:lnTo>
                <a:lnTo>
                  <a:pt x="307856" y="876139"/>
                </a:lnTo>
                <a:lnTo>
                  <a:pt x="354167" y="891476"/>
                </a:lnTo>
                <a:lnTo>
                  <a:pt x="402475" y="902716"/>
                </a:lnTo>
                <a:lnTo>
                  <a:pt x="452524" y="909628"/>
                </a:lnTo>
                <a:lnTo>
                  <a:pt x="504063" y="911982"/>
                </a:lnTo>
                <a:lnTo>
                  <a:pt x="555576" y="909628"/>
                </a:lnTo>
                <a:lnTo>
                  <a:pt x="605604" y="902716"/>
                </a:lnTo>
                <a:lnTo>
                  <a:pt x="653892" y="891476"/>
                </a:lnTo>
                <a:lnTo>
                  <a:pt x="700188" y="876139"/>
                </a:lnTo>
                <a:lnTo>
                  <a:pt x="744238" y="856932"/>
                </a:lnTo>
                <a:lnTo>
                  <a:pt x="785787" y="834087"/>
                </a:lnTo>
                <a:lnTo>
                  <a:pt x="824583" y="807831"/>
                </a:lnTo>
                <a:lnTo>
                  <a:pt x="860372" y="778394"/>
                </a:lnTo>
                <a:lnTo>
                  <a:pt x="892900" y="746007"/>
                </a:lnTo>
                <a:lnTo>
                  <a:pt x="921914" y="710897"/>
                </a:lnTo>
                <a:lnTo>
                  <a:pt x="947160" y="673295"/>
                </a:lnTo>
                <a:lnTo>
                  <a:pt x="968384" y="633430"/>
                </a:lnTo>
                <a:lnTo>
                  <a:pt x="985333" y="591531"/>
                </a:lnTo>
                <a:lnTo>
                  <a:pt x="997754" y="547828"/>
                </a:lnTo>
                <a:lnTo>
                  <a:pt x="1005392" y="502549"/>
                </a:lnTo>
                <a:lnTo>
                  <a:pt x="1007994" y="455925"/>
                </a:lnTo>
                <a:lnTo>
                  <a:pt x="1005392" y="409303"/>
                </a:lnTo>
                <a:lnTo>
                  <a:pt x="997754" y="364029"/>
                </a:lnTo>
                <a:lnTo>
                  <a:pt x="985333" y="320332"/>
                </a:lnTo>
                <a:lnTo>
                  <a:pt x="968384" y="278442"/>
                </a:lnTo>
                <a:lnTo>
                  <a:pt x="947160" y="238586"/>
                </a:lnTo>
                <a:lnTo>
                  <a:pt x="921914" y="200995"/>
                </a:lnTo>
                <a:lnTo>
                  <a:pt x="892900" y="165898"/>
                </a:lnTo>
                <a:lnTo>
                  <a:pt x="860372" y="133522"/>
                </a:lnTo>
                <a:lnTo>
                  <a:pt x="824583" y="104098"/>
                </a:lnTo>
                <a:lnTo>
                  <a:pt x="785787" y="77854"/>
                </a:lnTo>
                <a:lnTo>
                  <a:pt x="744238" y="55019"/>
                </a:lnTo>
                <a:lnTo>
                  <a:pt x="700188" y="35823"/>
                </a:lnTo>
                <a:lnTo>
                  <a:pt x="653892" y="20494"/>
                </a:lnTo>
                <a:lnTo>
                  <a:pt x="605604" y="9261"/>
                </a:lnTo>
                <a:lnTo>
                  <a:pt x="555576" y="2353"/>
                </a:lnTo>
                <a:lnTo>
                  <a:pt x="50406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2222" y="2523170"/>
            <a:ext cx="5232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1275" marR="5080" indent="-28575">
              <a:lnSpc>
                <a:spcPts val="1580"/>
              </a:lnSpc>
              <a:spcBef>
                <a:spcPts val="185"/>
              </a:spcBef>
            </a:pP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er </a:t>
            </a: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3550" y="1362075"/>
            <a:ext cx="114300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2625" y="1419209"/>
            <a:ext cx="7429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4067" y="140232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939795" y="0"/>
                </a:moveTo>
                <a:lnTo>
                  <a:pt x="68199" y="0"/>
                </a:lnTo>
                <a:lnTo>
                  <a:pt x="41680" y="5350"/>
                </a:lnTo>
                <a:lnTo>
                  <a:pt x="19999" y="19941"/>
                </a:lnTo>
                <a:lnTo>
                  <a:pt x="5368" y="41585"/>
                </a:lnTo>
                <a:lnTo>
                  <a:pt x="0" y="68092"/>
                </a:lnTo>
                <a:lnTo>
                  <a:pt x="0" y="340614"/>
                </a:lnTo>
                <a:lnTo>
                  <a:pt x="5368" y="367121"/>
                </a:lnTo>
                <a:lnTo>
                  <a:pt x="19999" y="388764"/>
                </a:lnTo>
                <a:lnTo>
                  <a:pt x="41680" y="403356"/>
                </a:lnTo>
                <a:lnTo>
                  <a:pt x="68199" y="408706"/>
                </a:lnTo>
                <a:lnTo>
                  <a:pt x="939795" y="408706"/>
                </a:lnTo>
                <a:lnTo>
                  <a:pt x="966364" y="403356"/>
                </a:lnTo>
                <a:lnTo>
                  <a:pt x="988040" y="388764"/>
                </a:lnTo>
                <a:lnTo>
                  <a:pt x="1002643" y="367121"/>
                </a:lnTo>
                <a:lnTo>
                  <a:pt x="1007994" y="340614"/>
                </a:lnTo>
                <a:lnTo>
                  <a:pt x="1007994" y="68092"/>
                </a:lnTo>
                <a:lnTo>
                  <a:pt x="1002643" y="41585"/>
                </a:lnTo>
                <a:lnTo>
                  <a:pt x="988040" y="19941"/>
                </a:lnTo>
                <a:lnTo>
                  <a:pt x="966364" y="5350"/>
                </a:lnTo>
                <a:lnTo>
                  <a:pt x="93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4067" y="140232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0" y="68092"/>
                </a:moveTo>
                <a:lnTo>
                  <a:pt x="5368" y="41585"/>
                </a:lnTo>
                <a:lnTo>
                  <a:pt x="19999" y="19941"/>
                </a:lnTo>
                <a:lnTo>
                  <a:pt x="41680" y="5350"/>
                </a:lnTo>
                <a:lnTo>
                  <a:pt x="68198" y="0"/>
                </a:lnTo>
                <a:lnTo>
                  <a:pt x="939795" y="0"/>
                </a:lnTo>
                <a:lnTo>
                  <a:pt x="966364" y="5350"/>
                </a:lnTo>
                <a:lnTo>
                  <a:pt x="988040" y="19941"/>
                </a:lnTo>
                <a:lnTo>
                  <a:pt x="1002643" y="41585"/>
                </a:lnTo>
                <a:lnTo>
                  <a:pt x="1007994" y="68092"/>
                </a:lnTo>
                <a:lnTo>
                  <a:pt x="1007994" y="340613"/>
                </a:lnTo>
                <a:lnTo>
                  <a:pt x="1002643" y="367121"/>
                </a:lnTo>
                <a:lnTo>
                  <a:pt x="988040" y="388764"/>
                </a:lnTo>
                <a:lnTo>
                  <a:pt x="966364" y="403356"/>
                </a:lnTo>
                <a:lnTo>
                  <a:pt x="939795" y="408706"/>
                </a:lnTo>
                <a:lnTo>
                  <a:pt x="68198" y="408706"/>
                </a:lnTo>
                <a:lnTo>
                  <a:pt x="41680" y="403356"/>
                </a:lnTo>
                <a:lnTo>
                  <a:pt x="19999" y="388764"/>
                </a:lnTo>
                <a:lnTo>
                  <a:pt x="5368" y="367121"/>
                </a:lnTo>
                <a:lnTo>
                  <a:pt x="0" y="340613"/>
                </a:lnTo>
                <a:lnTo>
                  <a:pt x="0" y="68092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85087" y="1484309"/>
            <a:ext cx="3879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275" y="2524125"/>
            <a:ext cx="1104900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00" y="2552700"/>
            <a:ext cx="7429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300" y="254216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939795" y="0"/>
                </a:moveTo>
                <a:lnTo>
                  <a:pt x="68116" y="0"/>
                </a:lnTo>
                <a:lnTo>
                  <a:pt x="41600" y="5349"/>
                </a:lnTo>
                <a:lnTo>
                  <a:pt x="19949" y="19938"/>
                </a:lnTo>
                <a:lnTo>
                  <a:pt x="5352" y="41574"/>
                </a:lnTo>
                <a:lnTo>
                  <a:pt x="0" y="68067"/>
                </a:lnTo>
                <a:lnTo>
                  <a:pt x="0" y="340614"/>
                </a:lnTo>
                <a:lnTo>
                  <a:pt x="5352" y="367107"/>
                </a:lnTo>
                <a:lnTo>
                  <a:pt x="19949" y="388743"/>
                </a:lnTo>
                <a:lnTo>
                  <a:pt x="41600" y="403332"/>
                </a:lnTo>
                <a:lnTo>
                  <a:pt x="68116" y="408681"/>
                </a:lnTo>
                <a:lnTo>
                  <a:pt x="939795" y="408681"/>
                </a:lnTo>
                <a:lnTo>
                  <a:pt x="966310" y="403332"/>
                </a:lnTo>
                <a:lnTo>
                  <a:pt x="987957" y="388743"/>
                </a:lnTo>
                <a:lnTo>
                  <a:pt x="1002550" y="367107"/>
                </a:lnTo>
                <a:lnTo>
                  <a:pt x="1007900" y="340614"/>
                </a:lnTo>
                <a:lnTo>
                  <a:pt x="1007900" y="68067"/>
                </a:lnTo>
                <a:lnTo>
                  <a:pt x="1002550" y="41574"/>
                </a:lnTo>
                <a:lnTo>
                  <a:pt x="987957" y="19938"/>
                </a:lnTo>
                <a:lnTo>
                  <a:pt x="966310" y="5349"/>
                </a:lnTo>
                <a:lnTo>
                  <a:pt x="93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300" y="254216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0" y="68067"/>
                </a:moveTo>
                <a:lnTo>
                  <a:pt x="5352" y="41574"/>
                </a:lnTo>
                <a:lnTo>
                  <a:pt x="19949" y="19938"/>
                </a:lnTo>
                <a:lnTo>
                  <a:pt x="41600" y="5349"/>
                </a:lnTo>
                <a:lnTo>
                  <a:pt x="68116" y="0"/>
                </a:lnTo>
                <a:lnTo>
                  <a:pt x="939795" y="0"/>
                </a:lnTo>
                <a:lnTo>
                  <a:pt x="966310" y="5349"/>
                </a:lnTo>
                <a:lnTo>
                  <a:pt x="987957" y="19938"/>
                </a:lnTo>
                <a:lnTo>
                  <a:pt x="1002550" y="41574"/>
                </a:lnTo>
                <a:lnTo>
                  <a:pt x="1007900" y="68067"/>
                </a:lnTo>
                <a:lnTo>
                  <a:pt x="1007900" y="340613"/>
                </a:lnTo>
                <a:lnTo>
                  <a:pt x="1002550" y="367107"/>
                </a:lnTo>
                <a:lnTo>
                  <a:pt x="987957" y="388743"/>
                </a:lnTo>
                <a:lnTo>
                  <a:pt x="966310" y="403332"/>
                </a:lnTo>
                <a:lnTo>
                  <a:pt x="939795" y="408681"/>
                </a:lnTo>
                <a:lnTo>
                  <a:pt x="68116" y="408681"/>
                </a:lnTo>
                <a:lnTo>
                  <a:pt x="41600" y="403332"/>
                </a:lnTo>
                <a:lnTo>
                  <a:pt x="19949" y="388743"/>
                </a:lnTo>
                <a:lnTo>
                  <a:pt x="5352" y="367107"/>
                </a:lnTo>
                <a:lnTo>
                  <a:pt x="0" y="340613"/>
                </a:lnTo>
                <a:lnTo>
                  <a:pt x="0" y="6806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3570" y="2626294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52600" y="3800475"/>
            <a:ext cx="11049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2625" y="3829050"/>
            <a:ext cx="7429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4067" y="381698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939795" y="0"/>
                </a:moveTo>
                <a:lnTo>
                  <a:pt x="68199" y="0"/>
                </a:lnTo>
                <a:lnTo>
                  <a:pt x="41680" y="5351"/>
                </a:lnTo>
                <a:lnTo>
                  <a:pt x="19999" y="19948"/>
                </a:lnTo>
                <a:lnTo>
                  <a:pt x="5368" y="41609"/>
                </a:lnTo>
                <a:lnTo>
                  <a:pt x="0" y="68150"/>
                </a:lnTo>
                <a:lnTo>
                  <a:pt x="0" y="340638"/>
                </a:lnTo>
                <a:lnTo>
                  <a:pt x="5368" y="367148"/>
                </a:lnTo>
                <a:lnTo>
                  <a:pt x="19999" y="388799"/>
                </a:lnTo>
                <a:lnTo>
                  <a:pt x="41680" y="403398"/>
                </a:lnTo>
                <a:lnTo>
                  <a:pt x="68199" y="408752"/>
                </a:lnTo>
                <a:lnTo>
                  <a:pt x="939795" y="408752"/>
                </a:lnTo>
                <a:lnTo>
                  <a:pt x="966364" y="403398"/>
                </a:lnTo>
                <a:lnTo>
                  <a:pt x="988040" y="388799"/>
                </a:lnTo>
                <a:lnTo>
                  <a:pt x="1002643" y="367148"/>
                </a:lnTo>
                <a:lnTo>
                  <a:pt x="1007994" y="340638"/>
                </a:lnTo>
                <a:lnTo>
                  <a:pt x="1007994" y="68150"/>
                </a:lnTo>
                <a:lnTo>
                  <a:pt x="1002643" y="41609"/>
                </a:lnTo>
                <a:lnTo>
                  <a:pt x="988040" y="19948"/>
                </a:lnTo>
                <a:lnTo>
                  <a:pt x="966364" y="5351"/>
                </a:lnTo>
                <a:lnTo>
                  <a:pt x="93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4067" y="381698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0" y="68150"/>
                </a:moveTo>
                <a:lnTo>
                  <a:pt x="5368" y="41609"/>
                </a:lnTo>
                <a:lnTo>
                  <a:pt x="19999" y="19948"/>
                </a:lnTo>
                <a:lnTo>
                  <a:pt x="41680" y="5351"/>
                </a:lnTo>
                <a:lnTo>
                  <a:pt x="68198" y="0"/>
                </a:lnTo>
                <a:lnTo>
                  <a:pt x="939795" y="0"/>
                </a:lnTo>
                <a:lnTo>
                  <a:pt x="966364" y="5351"/>
                </a:lnTo>
                <a:lnTo>
                  <a:pt x="988040" y="19948"/>
                </a:lnTo>
                <a:lnTo>
                  <a:pt x="1002643" y="41609"/>
                </a:lnTo>
                <a:lnTo>
                  <a:pt x="1007994" y="68150"/>
                </a:lnTo>
                <a:lnTo>
                  <a:pt x="1007994" y="340638"/>
                </a:lnTo>
                <a:lnTo>
                  <a:pt x="1002643" y="367148"/>
                </a:lnTo>
                <a:lnTo>
                  <a:pt x="988040" y="388799"/>
                </a:lnTo>
                <a:lnTo>
                  <a:pt x="966364" y="403398"/>
                </a:lnTo>
                <a:lnTo>
                  <a:pt x="939795" y="408752"/>
                </a:lnTo>
                <a:lnTo>
                  <a:pt x="68198" y="408752"/>
                </a:lnTo>
                <a:lnTo>
                  <a:pt x="41680" y="403398"/>
                </a:lnTo>
                <a:lnTo>
                  <a:pt x="19999" y="388799"/>
                </a:lnTo>
                <a:lnTo>
                  <a:pt x="5368" y="367148"/>
                </a:lnTo>
                <a:lnTo>
                  <a:pt x="0" y="340638"/>
                </a:lnTo>
                <a:lnTo>
                  <a:pt x="0" y="68150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85087" y="3903340"/>
            <a:ext cx="3879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0875" y="2524125"/>
            <a:ext cx="110490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0900" y="2552700"/>
            <a:ext cx="74295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0306" y="2537972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214" y="0"/>
                </a:lnTo>
                <a:lnTo>
                  <a:pt x="41636" y="5349"/>
                </a:lnTo>
                <a:lnTo>
                  <a:pt x="19956" y="19938"/>
                </a:lnTo>
                <a:lnTo>
                  <a:pt x="5352" y="41574"/>
                </a:lnTo>
                <a:lnTo>
                  <a:pt x="0" y="68067"/>
                </a:lnTo>
                <a:lnTo>
                  <a:pt x="0" y="340614"/>
                </a:lnTo>
                <a:lnTo>
                  <a:pt x="5352" y="367107"/>
                </a:lnTo>
                <a:lnTo>
                  <a:pt x="19956" y="388743"/>
                </a:lnTo>
                <a:lnTo>
                  <a:pt x="41636" y="403332"/>
                </a:lnTo>
                <a:lnTo>
                  <a:pt x="68214" y="408681"/>
                </a:lnTo>
                <a:lnTo>
                  <a:pt x="939789" y="408681"/>
                </a:lnTo>
                <a:lnTo>
                  <a:pt x="966367" y="403332"/>
                </a:lnTo>
                <a:lnTo>
                  <a:pt x="988047" y="388743"/>
                </a:lnTo>
                <a:lnTo>
                  <a:pt x="1002652" y="367107"/>
                </a:lnTo>
                <a:lnTo>
                  <a:pt x="1008004" y="340614"/>
                </a:lnTo>
                <a:lnTo>
                  <a:pt x="1008004" y="68067"/>
                </a:lnTo>
                <a:lnTo>
                  <a:pt x="1002652" y="41574"/>
                </a:lnTo>
                <a:lnTo>
                  <a:pt x="988047" y="19938"/>
                </a:lnTo>
                <a:lnTo>
                  <a:pt x="966367" y="5349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0305" y="2537972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067"/>
                </a:moveTo>
                <a:lnTo>
                  <a:pt x="5352" y="41574"/>
                </a:lnTo>
                <a:lnTo>
                  <a:pt x="19956" y="19938"/>
                </a:lnTo>
                <a:lnTo>
                  <a:pt x="41636" y="5349"/>
                </a:lnTo>
                <a:lnTo>
                  <a:pt x="68214" y="0"/>
                </a:lnTo>
                <a:lnTo>
                  <a:pt x="939789" y="0"/>
                </a:lnTo>
                <a:lnTo>
                  <a:pt x="966367" y="5349"/>
                </a:lnTo>
                <a:lnTo>
                  <a:pt x="988047" y="19938"/>
                </a:lnTo>
                <a:lnTo>
                  <a:pt x="1002651" y="41574"/>
                </a:lnTo>
                <a:lnTo>
                  <a:pt x="1008004" y="68067"/>
                </a:lnTo>
                <a:lnTo>
                  <a:pt x="1008004" y="340613"/>
                </a:lnTo>
                <a:lnTo>
                  <a:pt x="1002651" y="367107"/>
                </a:lnTo>
                <a:lnTo>
                  <a:pt x="988047" y="388743"/>
                </a:lnTo>
                <a:lnTo>
                  <a:pt x="966367" y="403332"/>
                </a:lnTo>
                <a:lnTo>
                  <a:pt x="939789" y="408681"/>
                </a:lnTo>
                <a:lnTo>
                  <a:pt x="68214" y="408681"/>
                </a:lnTo>
                <a:lnTo>
                  <a:pt x="41636" y="403332"/>
                </a:lnTo>
                <a:lnTo>
                  <a:pt x="19956" y="388743"/>
                </a:lnTo>
                <a:lnTo>
                  <a:pt x="5352" y="367107"/>
                </a:lnTo>
                <a:lnTo>
                  <a:pt x="0" y="340613"/>
                </a:lnTo>
                <a:lnTo>
                  <a:pt x="0" y="6806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22728" y="2622294"/>
            <a:ext cx="3867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82062" y="2704469"/>
            <a:ext cx="426084" cy="85725"/>
          </a:xfrm>
          <a:custGeom>
            <a:avLst/>
            <a:gdLst/>
            <a:ahLst/>
            <a:cxnLst/>
            <a:rect l="l" t="t" r="r" b="b"/>
            <a:pathLst>
              <a:path w="426085" h="85725">
                <a:moveTo>
                  <a:pt x="86106" y="0"/>
                </a:moveTo>
                <a:lnTo>
                  <a:pt x="0" y="42028"/>
                </a:lnTo>
                <a:lnTo>
                  <a:pt x="85212" y="85725"/>
                </a:lnTo>
                <a:lnTo>
                  <a:pt x="85510" y="57162"/>
                </a:lnTo>
                <a:lnTo>
                  <a:pt x="71247" y="57018"/>
                </a:lnTo>
                <a:lnTo>
                  <a:pt x="71496" y="28443"/>
                </a:lnTo>
                <a:lnTo>
                  <a:pt x="85809" y="28443"/>
                </a:lnTo>
                <a:lnTo>
                  <a:pt x="86106" y="0"/>
                </a:lnTo>
                <a:close/>
              </a:path>
              <a:path w="426085" h="85725">
                <a:moveTo>
                  <a:pt x="85808" y="28587"/>
                </a:moveTo>
                <a:lnTo>
                  <a:pt x="85510" y="57162"/>
                </a:lnTo>
                <a:lnTo>
                  <a:pt x="425196" y="60579"/>
                </a:lnTo>
                <a:lnTo>
                  <a:pt x="425592" y="32004"/>
                </a:lnTo>
                <a:lnTo>
                  <a:pt x="85808" y="28587"/>
                </a:lnTo>
                <a:close/>
              </a:path>
              <a:path w="426085" h="85725">
                <a:moveTo>
                  <a:pt x="71496" y="28443"/>
                </a:moveTo>
                <a:lnTo>
                  <a:pt x="71247" y="57018"/>
                </a:lnTo>
                <a:lnTo>
                  <a:pt x="85510" y="57162"/>
                </a:lnTo>
                <a:lnTo>
                  <a:pt x="85808" y="28587"/>
                </a:lnTo>
                <a:lnTo>
                  <a:pt x="71496" y="28443"/>
                </a:lnTo>
                <a:close/>
              </a:path>
              <a:path w="426085" h="85725">
                <a:moveTo>
                  <a:pt x="85809" y="28443"/>
                </a:moveTo>
                <a:lnTo>
                  <a:pt x="71496" y="28443"/>
                </a:lnTo>
                <a:lnTo>
                  <a:pt x="85808" y="28587"/>
                </a:lnTo>
                <a:lnTo>
                  <a:pt x="85809" y="2844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35195" y="3202554"/>
            <a:ext cx="85725" cy="614680"/>
          </a:xfrm>
          <a:custGeom>
            <a:avLst/>
            <a:gdLst/>
            <a:ahLst/>
            <a:cxnLst/>
            <a:rect l="l" t="t" r="r" b="b"/>
            <a:pathLst>
              <a:path w="85725" h="614679">
                <a:moveTo>
                  <a:pt x="57150" y="71378"/>
                </a:moveTo>
                <a:lnTo>
                  <a:pt x="28575" y="71378"/>
                </a:lnTo>
                <a:lnTo>
                  <a:pt x="28575" y="614434"/>
                </a:lnTo>
                <a:lnTo>
                  <a:pt x="57150" y="614434"/>
                </a:lnTo>
                <a:lnTo>
                  <a:pt x="57150" y="71378"/>
                </a:lnTo>
                <a:close/>
              </a:path>
              <a:path w="85725" h="614679">
                <a:moveTo>
                  <a:pt x="42934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8"/>
                </a:lnTo>
                <a:lnTo>
                  <a:pt x="78563" y="71378"/>
                </a:lnTo>
                <a:lnTo>
                  <a:pt x="42934" y="0"/>
                </a:lnTo>
                <a:close/>
              </a:path>
              <a:path w="85725" h="614679">
                <a:moveTo>
                  <a:pt x="78563" y="71378"/>
                </a:moveTo>
                <a:lnTo>
                  <a:pt x="57150" y="71378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3" y="71378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2201" y="2703707"/>
            <a:ext cx="452120" cy="85725"/>
          </a:xfrm>
          <a:custGeom>
            <a:avLst/>
            <a:gdLst/>
            <a:ahLst/>
            <a:cxnLst/>
            <a:rect l="l" t="t" r="r" b="b"/>
            <a:pathLst>
              <a:path w="452119" h="85725">
                <a:moveTo>
                  <a:pt x="366141" y="0"/>
                </a:moveTo>
                <a:lnTo>
                  <a:pt x="366141" y="85725"/>
                </a:lnTo>
                <a:lnTo>
                  <a:pt x="423195" y="57150"/>
                </a:lnTo>
                <a:lnTo>
                  <a:pt x="380487" y="57150"/>
                </a:lnTo>
                <a:lnTo>
                  <a:pt x="380487" y="28575"/>
                </a:lnTo>
                <a:lnTo>
                  <a:pt x="423386" y="28575"/>
                </a:lnTo>
                <a:lnTo>
                  <a:pt x="366141" y="0"/>
                </a:lnTo>
                <a:close/>
              </a:path>
              <a:path w="452119" h="85725">
                <a:moveTo>
                  <a:pt x="36614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66141" y="57150"/>
                </a:lnTo>
                <a:lnTo>
                  <a:pt x="366141" y="28575"/>
                </a:lnTo>
                <a:close/>
              </a:path>
              <a:path w="452119" h="85725">
                <a:moveTo>
                  <a:pt x="423386" y="28575"/>
                </a:moveTo>
                <a:lnTo>
                  <a:pt x="380487" y="28575"/>
                </a:lnTo>
                <a:lnTo>
                  <a:pt x="380487" y="57150"/>
                </a:lnTo>
                <a:lnTo>
                  <a:pt x="423195" y="57150"/>
                </a:lnTo>
                <a:lnTo>
                  <a:pt x="451866" y="42790"/>
                </a:lnTo>
                <a:lnTo>
                  <a:pt x="423386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96391" y="4460243"/>
            <a:ext cx="13677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latin typeface="Calibri"/>
                <a:cs typeface="Calibri"/>
              </a:rPr>
              <a:t>Changes </a:t>
            </a:r>
            <a:r>
              <a:rPr sz="1350" b="1" spc="-10" dirty="0">
                <a:latin typeface="Calibri"/>
                <a:cs typeface="Calibri"/>
              </a:rPr>
              <a:t>are</a:t>
            </a:r>
            <a:r>
              <a:rPr sz="1350" b="1" spc="-245" dirty="0">
                <a:latin typeface="Calibri"/>
                <a:cs typeface="Calibri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pulled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813816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Calibri"/>
                <a:cs typeface="Calibri"/>
              </a:rPr>
              <a:t>Types </a:t>
            </a:r>
            <a:r>
              <a:rPr sz="2750" b="1" spc="10" dirty="0">
                <a:latin typeface="Calibri"/>
                <a:cs typeface="Calibri"/>
              </a:rPr>
              <a:t>of </a:t>
            </a:r>
            <a:r>
              <a:rPr sz="2750" b="1" spc="5" dirty="0">
                <a:latin typeface="Calibri"/>
                <a:cs typeface="Calibri"/>
              </a:rPr>
              <a:t>Configuration </a:t>
            </a:r>
            <a:r>
              <a:rPr sz="2750" b="1" spc="15" dirty="0">
                <a:latin typeface="Calibri"/>
                <a:cs typeface="Calibri"/>
              </a:rPr>
              <a:t>Management</a:t>
            </a:r>
            <a:r>
              <a:rPr sz="2750" b="1" spc="70" dirty="0">
                <a:latin typeface="Calibri"/>
                <a:cs typeface="Calibri"/>
              </a:rPr>
              <a:t> </a:t>
            </a:r>
            <a:r>
              <a:rPr sz="2750" b="1" spc="-40" dirty="0">
                <a:latin typeface="Calibri"/>
                <a:cs typeface="Calibri"/>
              </a:rPr>
              <a:t>Tools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96278" y="1825355"/>
            <a:ext cx="86360" cy="475615"/>
          </a:xfrm>
          <a:custGeom>
            <a:avLst/>
            <a:gdLst/>
            <a:ahLst/>
            <a:cxnLst/>
            <a:rect l="l" t="t" r="r" b="b"/>
            <a:pathLst>
              <a:path w="86359" h="475614">
                <a:moveTo>
                  <a:pt x="57150" y="71506"/>
                </a:moveTo>
                <a:lnTo>
                  <a:pt x="28575" y="71506"/>
                </a:lnTo>
                <a:lnTo>
                  <a:pt x="28575" y="475366"/>
                </a:lnTo>
                <a:lnTo>
                  <a:pt x="57150" y="475366"/>
                </a:lnTo>
                <a:lnTo>
                  <a:pt x="57150" y="71506"/>
                </a:lnTo>
                <a:close/>
              </a:path>
              <a:path w="86359" h="475614">
                <a:moveTo>
                  <a:pt x="42915" y="0"/>
                </a:moveTo>
                <a:lnTo>
                  <a:pt x="0" y="85740"/>
                </a:lnTo>
                <a:lnTo>
                  <a:pt x="28575" y="85740"/>
                </a:lnTo>
                <a:lnTo>
                  <a:pt x="28575" y="71506"/>
                </a:lnTo>
                <a:lnTo>
                  <a:pt x="78630" y="71506"/>
                </a:lnTo>
                <a:lnTo>
                  <a:pt x="42915" y="0"/>
                </a:lnTo>
                <a:close/>
              </a:path>
              <a:path w="86359" h="475614">
                <a:moveTo>
                  <a:pt x="78630" y="71506"/>
                </a:moveTo>
                <a:lnTo>
                  <a:pt x="57150" y="71506"/>
                </a:lnTo>
                <a:lnTo>
                  <a:pt x="57150" y="85740"/>
                </a:lnTo>
                <a:lnTo>
                  <a:pt x="85740" y="85740"/>
                </a:lnTo>
                <a:lnTo>
                  <a:pt x="78630" y="7150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43150" y="2713862"/>
            <a:ext cx="346710" cy="85725"/>
          </a:xfrm>
          <a:custGeom>
            <a:avLst/>
            <a:gdLst/>
            <a:ahLst/>
            <a:cxnLst/>
            <a:rect l="l" t="t" r="r" b="b"/>
            <a:pathLst>
              <a:path w="346709" h="85725">
                <a:moveTo>
                  <a:pt x="260969" y="0"/>
                </a:moveTo>
                <a:lnTo>
                  <a:pt x="260969" y="85725"/>
                </a:lnTo>
                <a:lnTo>
                  <a:pt x="318050" y="57150"/>
                </a:lnTo>
                <a:lnTo>
                  <a:pt x="275201" y="57150"/>
                </a:lnTo>
                <a:lnTo>
                  <a:pt x="275201" y="28575"/>
                </a:lnTo>
                <a:lnTo>
                  <a:pt x="318209" y="28575"/>
                </a:lnTo>
                <a:lnTo>
                  <a:pt x="260969" y="0"/>
                </a:lnTo>
                <a:close/>
              </a:path>
              <a:path w="346709" h="85725">
                <a:moveTo>
                  <a:pt x="26096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60969" y="57150"/>
                </a:lnTo>
                <a:lnTo>
                  <a:pt x="260969" y="28575"/>
                </a:lnTo>
                <a:close/>
              </a:path>
              <a:path w="346709" h="85725">
                <a:moveTo>
                  <a:pt x="318209" y="28575"/>
                </a:moveTo>
                <a:lnTo>
                  <a:pt x="275201" y="28575"/>
                </a:lnTo>
                <a:lnTo>
                  <a:pt x="275201" y="57150"/>
                </a:lnTo>
                <a:lnTo>
                  <a:pt x="318050" y="57150"/>
                </a:lnTo>
                <a:lnTo>
                  <a:pt x="346710" y="42803"/>
                </a:lnTo>
                <a:lnTo>
                  <a:pt x="318209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96278" y="3212723"/>
            <a:ext cx="86360" cy="619125"/>
          </a:xfrm>
          <a:custGeom>
            <a:avLst/>
            <a:gdLst/>
            <a:ahLst/>
            <a:cxnLst/>
            <a:rect l="l" t="t" r="r" b="b"/>
            <a:pathLst>
              <a:path w="86359" h="619125">
                <a:moveTo>
                  <a:pt x="28575" y="533019"/>
                </a:moveTo>
                <a:lnTo>
                  <a:pt x="0" y="533019"/>
                </a:lnTo>
                <a:lnTo>
                  <a:pt x="42915" y="618744"/>
                </a:lnTo>
                <a:lnTo>
                  <a:pt x="78638" y="547234"/>
                </a:lnTo>
                <a:lnTo>
                  <a:pt x="28575" y="547234"/>
                </a:lnTo>
                <a:lnTo>
                  <a:pt x="28575" y="533019"/>
                </a:lnTo>
                <a:close/>
              </a:path>
              <a:path w="86359" h="619125">
                <a:moveTo>
                  <a:pt x="57150" y="0"/>
                </a:moveTo>
                <a:lnTo>
                  <a:pt x="28575" y="0"/>
                </a:lnTo>
                <a:lnTo>
                  <a:pt x="28575" y="547234"/>
                </a:lnTo>
                <a:lnTo>
                  <a:pt x="57150" y="547234"/>
                </a:lnTo>
                <a:lnTo>
                  <a:pt x="57150" y="0"/>
                </a:lnTo>
                <a:close/>
              </a:path>
              <a:path w="86359" h="619125">
                <a:moveTo>
                  <a:pt x="85740" y="533019"/>
                </a:moveTo>
                <a:lnTo>
                  <a:pt x="57150" y="533019"/>
                </a:lnTo>
                <a:lnTo>
                  <a:pt x="57150" y="547234"/>
                </a:lnTo>
                <a:lnTo>
                  <a:pt x="78638" y="547234"/>
                </a:lnTo>
                <a:lnTo>
                  <a:pt x="85740" y="53301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88558" y="2713862"/>
            <a:ext cx="346710" cy="85725"/>
          </a:xfrm>
          <a:custGeom>
            <a:avLst/>
            <a:gdLst/>
            <a:ahLst/>
            <a:cxnLst/>
            <a:rect l="l" t="t" r="r" b="b"/>
            <a:pathLst>
              <a:path w="346710" h="85725">
                <a:moveTo>
                  <a:pt x="85740" y="0"/>
                </a:moveTo>
                <a:lnTo>
                  <a:pt x="0" y="42803"/>
                </a:lnTo>
                <a:lnTo>
                  <a:pt x="85740" y="85725"/>
                </a:lnTo>
                <a:lnTo>
                  <a:pt x="85740" y="57150"/>
                </a:lnTo>
                <a:lnTo>
                  <a:pt x="71378" y="57150"/>
                </a:lnTo>
                <a:lnTo>
                  <a:pt x="71378" y="28575"/>
                </a:lnTo>
                <a:lnTo>
                  <a:pt x="85740" y="28575"/>
                </a:lnTo>
                <a:lnTo>
                  <a:pt x="85740" y="0"/>
                </a:lnTo>
                <a:close/>
              </a:path>
              <a:path w="346710" h="85725">
                <a:moveTo>
                  <a:pt x="85740" y="28575"/>
                </a:moveTo>
                <a:lnTo>
                  <a:pt x="71378" y="28575"/>
                </a:lnTo>
                <a:lnTo>
                  <a:pt x="71378" y="57150"/>
                </a:lnTo>
                <a:lnTo>
                  <a:pt x="85740" y="57150"/>
                </a:lnTo>
                <a:lnTo>
                  <a:pt x="85740" y="28575"/>
                </a:lnTo>
                <a:close/>
              </a:path>
              <a:path w="346710" h="85725">
                <a:moveTo>
                  <a:pt x="346710" y="28575"/>
                </a:moveTo>
                <a:lnTo>
                  <a:pt x="85740" y="28575"/>
                </a:lnTo>
                <a:lnTo>
                  <a:pt x="85740" y="57150"/>
                </a:lnTo>
                <a:lnTo>
                  <a:pt x="346710" y="57150"/>
                </a:lnTo>
                <a:lnTo>
                  <a:pt x="34671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86500" y="2257425"/>
            <a:ext cx="1152525" cy="1057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8440" y="2466975"/>
            <a:ext cx="876299" cy="6953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35268" y="2300727"/>
            <a:ext cx="1008380" cy="912494"/>
          </a:xfrm>
          <a:custGeom>
            <a:avLst/>
            <a:gdLst/>
            <a:ahLst/>
            <a:cxnLst/>
            <a:rect l="l" t="t" r="r" b="b"/>
            <a:pathLst>
              <a:path w="1008379" h="912494">
                <a:moveTo>
                  <a:pt x="503925" y="0"/>
                </a:moveTo>
                <a:lnTo>
                  <a:pt x="452391" y="2353"/>
                </a:lnTo>
                <a:lnTo>
                  <a:pt x="402349" y="9261"/>
                </a:lnTo>
                <a:lnTo>
                  <a:pt x="354050" y="20495"/>
                </a:lnTo>
                <a:lnTo>
                  <a:pt x="307748" y="35825"/>
                </a:lnTo>
                <a:lnTo>
                  <a:pt x="263696" y="55022"/>
                </a:lnTo>
                <a:lnTo>
                  <a:pt x="222148" y="77858"/>
                </a:lnTo>
                <a:lnTo>
                  <a:pt x="183355" y="104103"/>
                </a:lnTo>
                <a:lnTo>
                  <a:pt x="147572" y="133528"/>
                </a:lnTo>
                <a:lnTo>
                  <a:pt x="115051" y="165905"/>
                </a:lnTo>
                <a:lnTo>
                  <a:pt x="86045" y="201004"/>
                </a:lnTo>
                <a:lnTo>
                  <a:pt x="60808" y="238596"/>
                </a:lnTo>
                <a:lnTo>
                  <a:pt x="39592" y="278452"/>
                </a:lnTo>
                <a:lnTo>
                  <a:pt x="22650" y="320343"/>
                </a:lnTo>
                <a:lnTo>
                  <a:pt x="10235" y="364041"/>
                </a:lnTo>
                <a:lnTo>
                  <a:pt x="2601" y="409315"/>
                </a:lnTo>
                <a:lnTo>
                  <a:pt x="0" y="455938"/>
                </a:lnTo>
                <a:lnTo>
                  <a:pt x="2601" y="502561"/>
                </a:lnTo>
                <a:lnTo>
                  <a:pt x="10235" y="547840"/>
                </a:lnTo>
                <a:lnTo>
                  <a:pt x="22650" y="591543"/>
                </a:lnTo>
                <a:lnTo>
                  <a:pt x="39592" y="633442"/>
                </a:lnTo>
                <a:lnTo>
                  <a:pt x="60808" y="673307"/>
                </a:lnTo>
                <a:lnTo>
                  <a:pt x="86045" y="710909"/>
                </a:lnTo>
                <a:lnTo>
                  <a:pt x="115051" y="746019"/>
                </a:lnTo>
                <a:lnTo>
                  <a:pt x="147572" y="778407"/>
                </a:lnTo>
                <a:lnTo>
                  <a:pt x="183355" y="807843"/>
                </a:lnTo>
                <a:lnTo>
                  <a:pt x="222148" y="834099"/>
                </a:lnTo>
                <a:lnTo>
                  <a:pt x="263696" y="856945"/>
                </a:lnTo>
                <a:lnTo>
                  <a:pt x="307748" y="876151"/>
                </a:lnTo>
                <a:lnTo>
                  <a:pt x="354050" y="891488"/>
                </a:lnTo>
                <a:lnTo>
                  <a:pt x="402349" y="902728"/>
                </a:lnTo>
                <a:lnTo>
                  <a:pt x="452391" y="909640"/>
                </a:lnTo>
                <a:lnTo>
                  <a:pt x="503925" y="911995"/>
                </a:lnTo>
                <a:lnTo>
                  <a:pt x="555445" y="909640"/>
                </a:lnTo>
                <a:lnTo>
                  <a:pt x="605477" y="902728"/>
                </a:lnTo>
                <a:lnTo>
                  <a:pt x="653770" y="891488"/>
                </a:lnTo>
                <a:lnTo>
                  <a:pt x="700069" y="876151"/>
                </a:lnTo>
                <a:lnTo>
                  <a:pt x="744121" y="856945"/>
                </a:lnTo>
                <a:lnTo>
                  <a:pt x="785672" y="834099"/>
                </a:lnTo>
                <a:lnTo>
                  <a:pt x="824470" y="807843"/>
                </a:lnTo>
                <a:lnTo>
                  <a:pt x="860259" y="778407"/>
                </a:lnTo>
                <a:lnTo>
                  <a:pt x="892788" y="746019"/>
                </a:lnTo>
                <a:lnTo>
                  <a:pt x="921802" y="710909"/>
                </a:lnTo>
                <a:lnTo>
                  <a:pt x="947048" y="673307"/>
                </a:lnTo>
                <a:lnTo>
                  <a:pt x="968272" y="633442"/>
                </a:lnTo>
                <a:lnTo>
                  <a:pt x="985221" y="591543"/>
                </a:lnTo>
                <a:lnTo>
                  <a:pt x="997641" y="547840"/>
                </a:lnTo>
                <a:lnTo>
                  <a:pt x="1005279" y="502561"/>
                </a:lnTo>
                <a:lnTo>
                  <a:pt x="1007882" y="455938"/>
                </a:lnTo>
                <a:lnTo>
                  <a:pt x="1005279" y="409315"/>
                </a:lnTo>
                <a:lnTo>
                  <a:pt x="997641" y="364041"/>
                </a:lnTo>
                <a:lnTo>
                  <a:pt x="985221" y="320343"/>
                </a:lnTo>
                <a:lnTo>
                  <a:pt x="968272" y="278452"/>
                </a:lnTo>
                <a:lnTo>
                  <a:pt x="947048" y="238596"/>
                </a:lnTo>
                <a:lnTo>
                  <a:pt x="921802" y="201004"/>
                </a:lnTo>
                <a:lnTo>
                  <a:pt x="892788" y="165905"/>
                </a:lnTo>
                <a:lnTo>
                  <a:pt x="860259" y="133528"/>
                </a:lnTo>
                <a:lnTo>
                  <a:pt x="824470" y="104103"/>
                </a:lnTo>
                <a:lnTo>
                  <a:pt x="785672" y="77858"/>
                </a:lnTo>
                <a:lnTo>
                  <a:pt x="744121" y="55022"/>
                </a:lnTo>
                <a:lnTo>
                  <a:pt x="700069" y="35825"/>
                </a:lnTo>
                <a:lnTo>
                  <a:pt x="653770" y="20495"/>
                </a:lnTo>
                <a:lnTo>
                  <a:pt x="605477" y="9261"/>
                </a:lnTo>
                <a:lnTo>
                  <a:pt x="555445" y="2353"/>
                </a:lnTo>
                <a:lnTo>
                  <a:pt x="503925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35267" y="2300727"/>
            <a:ext cx="1008380" cy="912494"/>
          </a:xfrm>
          <a:custGeom>
            <a:avLst/>
            <a:gdLst/>
            <a:ahLst/>
            <a:cxnLst/>
            <a:rect l="l" t="t" r="r" b="b"/>
            <a:pathLst>
              <a:path w="1008379" h="912494">
                <a:moveTo>
                  <a:pt x="0" y="455938"/>
                </a:moveTo>
                <a:lnTo>
                  <a:pt x="2601" y="409315"/>
                </a:lnTo>
                <a:lnTo>
                  <a:pt x="10235" y="364041"/>
                </a:lnTo>
                <a:lnTo>
                  <a:pt x="22650" y="320343"/>
                </a:lnTo>
                <a:lnTo>
                  <a:pt x="39592" y="278452"/>
                </a:lnTo>
                <a:lnTo>
                  <a:pt x="60808" y="238596"/>
                </a:lnTo>
                <a:lnTo>
                  <a:pt x="86045" y="201004"/>
                </a:lnTo>
                <a:lnTo>
                  <a:pt x="115051" y="165905"/>
                </a:lnTo>
                <a:lnTo>
                  <a:pt x="147572" y="133528"/>
                </a:lnTo>
                <a:lnTo>
                  <a:pt x="183355" y="104103"/>
                </a:lnTo>
                <a:lnTo>
                  <a:pt x="222148" y="77858"/>
                </a:lnTo>
                <a:lnTo>
                  <a:pt x="263696" y="55022"/>
                </a:lnTo>
                <a:lnTo>
                  <a:pt x="307748" y="35825"/>
                </a:lnTo>
                <a:lnTo>
                  <a:pt x="354050" y="20495"/>
                </a:lnTo>
                <a:lnTo>
                  <a:pt x="402349" y="9261"/>
                </a:lnTo>
                <a:lnTo>
                  <a:pt x="452391" y="2353"/>
                </a:lnTo>
                <a:lnTo>
                  <a:pt x="503925" y="0"/>
                </a:lnTo>
                <a:lnTo>
                  <a:pt x="555445" y="2353"/>
                </a:lnTo>
                <a:lnTo>
                  <a:pt x="605477" y="9261"/>
                </a:lnTo>
                <a:lnTo>
                  <a:pt x="653770" y="20495"/>
                </a:lnTo>
                <a:lnTo>
                  <a:pt x="700069" y="35825"/>
                </a:lnTo>
                <a:lnTo>
                  <a:pt x="744121" y="55022"/>
                </a:lnTo>
                <a:lnTo>
                  <a:pt x="785672" y="77858"/>
                </a:lnTo>
                <a:lnTo>
                  <a:pt x="824470" y="104103"/>
                </a:lnTo>
                <a:lnTo>
                  <a:pt x="860259" y="133528"/>
                </a:lnTo>
                <a:lnTo>
                  <a:pt x="892788" y="165905"/>
                </a:lnTo>
                <a:lnTo>
                  <a:pt x="921802" y="201004"/>
                </a:lnTo>
                <a:lnTo>
                  <a:pt x="947048" y="238596"/>
                </a:lnTo>
                <a:lnTo>
                  <a:pt x="968272" y="278452"/>
                </a:lnTo>
                <a:lnTo>
                  <a:pt x="985221" y="320343"/>
                </a:lnTo>
                <a:lnTo>
                  <a:pt x="997641" y="364041"/>
                </a:lnTo>
                <a:lnTo>
                  <a:pt x="1005279" y="409315"/>
                </a:lnTo>
                <a:lnTo>
                  <a:pt x="1007882" y="455938"/>
                </a:lnTo>
                <a:lnTo>
                  <a:pt x="1005279" y="502561"/>
                </a:lnTo>
                <a:lnTo>
                  <a:pt x="997641" y="547840"/>
                </a:lnTo>
                <a:lnTo>
                  <a:pt x="985221" y="591543"/>
                </a:lnTo>
                <a:lnTo>
                  <a:pt x="968272" y="633442"/>
                </a:lnTo>
                <a:lnTo>
                  <a:pt x="947048" y="673307"/>
                </a:lnTo>
                <a:lnTo>
                  <a:pt x="921802" y="710909"/>
                </a:lnTo>
                <a:lnTo>
                  <a:pt x="892788" y="746019"/>
                </a:lnTo>
                <a:lnTo>
                  <a:pt x="860259" y="778406"/>
                </a:lnTo>
                <a:lnTo>
                  <a:pt x="824470" y="807843"/>
                </a:lnTo>
                <a:lnTo>
                  <a:pt x="785672" y="834099"/>
                </a:lnTo>
                <a:lnTo>
                  <a:pt x="744121" y="856944"/>
                </a:lnTo>
                <a:lnTo>
                  <a:pt x="700069" y="876151"/>
                </a:lnTo>
                <a:lnTo>
                  <a:pt x="653770" y="891488"/>
                </a:lnTo>
                <a:lnTo>
                  <a:pt x="605477" y="902728"/>
                </a:lnTo>
                <a:lnTo>
                  <a:pt x="555445" y="909640"/>
                </a:lnTo>
                <a:lnTo>
                  <a:pt x="503925" y="911995"/>
                </a:lnTo>
                <a:lnTo>
                  <a:pt x="452391" y="909640"/>
                </a:lnTo>
                <a:lnTo>
                  <a:pt x="402349" y="902728"/>
                </a:lnTo>
                <a:lnTo>
                  <a:pt x="354050" y="891488"/>
                </a:lnTo>
                <a:lnTo>
                  <a:pt x="307748" y="876151"/>
                </a:lnTo>
                <a:lnTo>
                  <a:pt x="263696" y="856944"/>
                </a:lnTo>
                <a:lnTo>
                  <a:pt x="222148" y="834099"/>
                </a:lnTo>
                <a:lnTo>
                  <a:pt x="183355" y="807843"/>
                </a:lnTo>
                <a:lnTo>
                  <a:pt x="147572" y="778406"/>
                </a:lnTo>
                <a:lnTo>
                  <a:pt x="115051" y="746019"/>
                </a:lnTo>
                <a:lnTo>
                  <a:pt x="86045" y="710909"/>
                </a:lnTo>
                <a:lnTo>
                  <a:pt x="60808" y="673307"/>
                </a:lnTo>
                <a:lnTo>
                  <a:pt x="39592" y="633442"/>
                </a:lnTo>
                <a:lnTo>
                  <a:pt x="22650" y="591543"/>
                </a:lnTo>
                <a:lnTo>
                  <a:pt x="10235" y="547840"/>
                </a:lnTo>
                <a:lnTo>
                  <a:pt x="2601" y="502561"/>
                </a:lnTo>
                <a:lnTo>
                  <a:pt x="0" y="455938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87749" y="2533330"/>
            <a:ext cx="52451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  <a:p>
            <a:pPr marL="41275">
              <a:lnSpc>
                <a:spcPts val="16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86500" y="1371600"/>
            <a:ext cx="1152525" cy="552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5100" y="1428750"/>
            <a:ext cx="742950" cy="495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35268" y="141667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061" y="0"/>
                </a:lnTo>
                <a:lnTo>
                  <a:pt x="41572" y="5349"/>
                </a:lnTo>
                <a:lnTo>
                  <a:pt x="19937" y="19937"/>
                </a:lnTo>
                <a:lnTo>
                  <a:pt x="5349" y="41572"/>
                </a:lnTo>
                <a:lnTo>
                  <a:pt x="0" y="68061"/>
                </a:lnTo>
                <a:lnTo>
                  <a:pt x="0" y="340614"/>
                </a:lnTo>
                <a:lnTo>
                  <a:pt x="5349" y="367103"/>
                </a:lnTo>
                <a:lnTo>
                  <a:pt x="19937" y="388738"/>
                </a:lnTo>
                <a:lnTo>
                  <a:pt x="41572" y="403326"/>
                </a:lnTo>
                <a:lnTo>
                  <a:pt x="68061" y="408675"/>
                </a:lnTo>
                <a:lnTo>
                  <a:pt x="939789" y="408675"/>
                </a:lnTo>
                <a:lnTo>
                  <a:pt x="966296" y="403326"/>
                </a:lnTo>
                <a:lnTo>
                  <a:pt x="987940" y="388738"/>
                </a:lnTo>
                <a:lnTo>
                  <a:pt x="1002531" y="367103"/>
                </a:lnTo>
                <a:lnTo>
                  <a:pt x="1007882" y="340614"/>
                </a:lnTo>
                <a:lnTo>
                  <a:pt x="1007882" y="68061"/>
                </a:lnTo>
                <a:lnTo>
                  <a:pt x="1002531" y="41572"/>
                </a:lnTo>
                <a:lnTo>
                  <a:pt x="987940" y="19937"/>
                </a:lnTo>
                <a:lnTo>
                  <a:pt x="966296" y="5349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35267" y="1416680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061"/>
                </a:moveTo>
                <a:lnTo>
                  <a:pt x="5349" y="41572"/>
                </a:lnTo>
                <a:lnTo>
                  <a:pt x="19937" y="19937"/>
                </a:lnTo>
                <a:lnTo>
                  <a:pt x="41572" y="5349"/>
                </a:lnTo>
                <a:lnTo>
                  <a:pt x="68061" y="0"/>
                </a:lnTo>
                <a:lnTo>
                  <a:pt x="939789" y="0"/>
                </a:lnTo>
                <a:lnTo>
                  <a:pt x="966296" y="5349"/>
                </a:lnTo>
                <a:lnTo>
                  <a:pt x="987940" y="19937"/>
                </a:lnTo>
                <a:lnTo>
                  <a:pt x="1002531" y="41572"/>
                </a:lnTo>
                <a:lnTo>
                  <a:pt x="1007882" y="68061"/>
                </a:lnTo>
                <a:lnTo>
                  <a:pt x="1007882" y="340613"/>
                </a:lnTo>
                <a:lnTo>
                  <a:pt x="1002531" y="367103"/>
                </a:lnTo>
                <a:lnTo>
                  <a:pt x="987940" y="388738"/>
                </a:lnTo>
                <a:lnTo>
                  <a:pt x="966296" y="403326"/>
                </a:lnTo>
                <a:lnTo>
                  <a:pt x="939789" y="408675"/>
                </a:lnTo>
                <a:lnTo>
                  <a:pt x="68061" y="408675"/>
                </a:lnTo>
                <a:lnTo>
                  <a:pt x="41572" y="403326"/>
                </a:lnTo>
                <a:lnTo>
                  <a:pt x="19937" y="388738"/>
                </a:lnTo>
                <a:lnTo>
                  <a:pt x="5349" y="367103"/>
                </a:lnTo>
                <a:lnTo>
                  <a:pt x="0" y="340613"/>
                </a:lnTo>
                <a:lnTo>
                  <a:pt x="0" y="68061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50995" y="1498533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48590" y="2505075"/>
            <a:ext cx="1143000" cy="5524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67650" y="2562225"/>
            <a:ext cx="74295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89860" y="2552318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061" y="0"/>
                </a:lnTo>
                <a:lnTo>
                  <a:pt x="41572" y="5351"/>
                </a:lnTo>
                <a:lnTo>
                  <a:pt x="19937" y="19954"/>
                </a:lnTo>
                <a:lnTo>
                  <a:pt x="5349" y="41630"/>
                </a:lnTo>
                <a:lnTo>
                  <a:pt x="0" y="68199"/>
                </a:lnTo>
                <a:lnTo>
                  <a:pt x="0" y="340614"/>
                </a:lnTo>
                <a:lnTo>
                  <a:pt x="5349" y="367107"/>
                </a:lnTo>
                <a:lnTo>
                  <a:pt x="19937" y="388743"/>
                </a:lnTo>
                <a:lnTo>
                  <a:pt x="41572" y="403332"/>
                </a:lnTo>
                <a:lnTo>
                  <a:pt x="68061" y="408681"/>
                </a:lnTo>
                <a:lnTo>
                  <a:pt x="939789" y="408681"/>
                </a:lnTo>
                <a:lnTo>
                  <a:pt x="966279" y="403332"/>
                </a:lnTo>
                <a:lnTo>
                  <a:pt x="987913" y="388743"/>
                </a:lnTo>
                <a:lnTo>
                  <a:pt x="1002501" y="367107"/>
                </a:lnTo>
                <a:lnTo>
                  <a:pt x="1007851" y="340614"/>
                </a:lnTo>
                <a:lnTo>
                  <a:pt x="1007851" y="68199"/>
                </a:lnTo>
                <a:lnTo>
                  <a:pt x="1002501" y="41630"/>
                </a:lnTo>
                <a:lnTo>
                  <a:pt x="987913" y="19954"/>
                </a:lnTo>
                <a:lnTo>
                  <a:pt x="966279" y="5351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89860" y="255231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198"/>
                </a:moveTo>
                <a:lnTo>
                  <a:pt x="5349" y="41630"/>
                </a:lnTo>
                <a:lnTo>
                  <a:pt x="19937" y="19954"/>
                </a:lnTo>
                <a:lnTo>
                  <a:pt x="41572" y="5351"/>
                </a:lnTo>
                <a:lnTo>
                  <a:pt x="68061" y="0"/>
                </a:lnTo>
                <a:lnTo>
                  <a:pt x="939789" y="0"/>
                </a:lnTo>
                <a:lnTo>
                  <a:pt x="966279" y="5351"/>
                </a:lnTo>
                <a:lnTo>
                  <a:pt x="987913" y="19954"/>
                </a:lnTo>
                <a:lnTo>
                  <a:pt x="1002501" y="41630"/>
                </a:lnTo>
                <a:lnTo>
                  <a:pt x="1007851" y="68198"/>
                </a:lnTo>
                <a:lnTo>
                  <a:pt x="1007851" y="340613"/>
                </a:lnTo>
                <a:lnTo>
                  <a:pt x="1002501" y="367107"/>
                </a:lnTo>
                <a:lnTo>
                  <a:pt x="987913" y="388743"/>
                </a:lnTo>
                <a:lnTo>
                  <a:pt x="966279" y="403332"/>
                </a:lnTo>
                <a:lnTo>
                  <a:pt x="939789" y="408681"/>
                </a:lnTo>
                <a:lnTo>
                  <a:pt x="68061" y="408681"/>
                </a:lnTo>
                <a:lnTo>
                  <a:pt x="41572" y="403332"/>
                </a:lnTo>
                <a:lnTo>
                  <a:pt x="19937" y="388743"/>
                </a:lnTo>
                <a:lnTo>
                  <a:pt x="5349" y="367107"/>
                </a:lnTo>
                <a:lnTo>
                  <a:pt x="0" y="340613"/>
                </a:lnTo>
                <a:lnTo>
                  <a:pt x="0" y="68198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06721" y="2636454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86500" y="3790950"/>
            <a:ext cx="1152525" cy="5429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15100" y="3848100"/>
            <a:ext cx="742950" cy="495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35268" y="3831466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061" y="0"/>
                </a:lnTo>
                <a:lnTo>
                  <a:pt x="41572" y="5349"/>
                </a:lnTo>
                <a:lnTo>
                  <a:pt x="19937" y="19936"/>
                </a:lnTo>
                <a:lnTo>
                  <a:pt x="5349" y="41569"/>
                </a:lnTo>
                <a:lnTo>
                  <a:pt x="0" y="68055"/>
                </a:lnTo>
                <a:lnTo>
                  <a:pt x="0" y="340543"/>
                </a:lnTo>
                <a:lnTo>
                  <a:pt x="5349" y="367060"/>
                </a:lnTo>
                <a:lnTo>
                  <a:pt x="19937" y="388714"/>
                </a:lnTo>
                <a:lnTo>
                  <a:pt x="41572" y="403315"/>
                </a:lnTo>
                <a:lnTo>
                  <a:pt x="68061" y="408669"/>
                </a:lnTo>
                <a:lnTo>
                  <a:pt x="939789" y="408669"/>
                </a:lnTo>
                <a:lnTo>
                  <a:pt x="966296" y="403315"/>
                </a:lnTo>
                <a:lnTo>
                  <a:pt x="987940" y="388714"/>
                </a:lnTo>
                <a:lnTo>
                  <a:pt x="1002531" y="367060"/>
                </a:lnTo>
                <a:lnTo>
                  <a:pt x="1007882" y="340543"/>
                </a:lnTo>
                <a:lnTo>
                  <a:pt x="1007882" y="68055"/>
                </a:lnTo>
                <a:lnTo>
                  <a:pt x="1002531" y="41569"/>
                </a:lnTo>
                <a:lnTo>
                  <a:pt x="987940" y="19936"/>
                </a:lnTo>
                <a:lnTo>
                  <a:pt x="966296" y="5349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35267" y="3831466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055"/>
                </a:moveTo>
                <a:lnTo>
                  <a:pt x="5349" y="41569"/>
                </a:lnTo>
                <a:lnTo>
                  <a:pt x="19937" y="19936"/>
                </a:lnTo>
                <a:lnTo>
                  <a:pt x="41572" y="5349"/>
                </a:lnTo>
                <a:lnTo>
                  <a:pt x="68061" y="0"/>
                </a:lnTo>
                <a:lnTo>
                  <a:pt x="939789" y="0"/>
                </a:lnTo>
                <a:lnTo>
                  <a:pt x="966296" y="5349"/>
                </a:lnTo>
                <a:lnTo>
                  <a:pt x="987940" y="19936"/>
                </a:lnTo>
                <a:lnTo>
                  <a:pt x="1002531" y="41569"/>
                </a:lnTo>
                <a:lnTo>
                  <a:pt x="1007882" y="68055"/>
                </a:lnTo>
                <a:lnTo>
                  <a:pt x="1007882" y="340543"/>
                </a:lnTo>
                <a:lnTo>
                  <a:pt x="1002531" y="367060"/>
                </a:lnTo>
                <a:lnTo>
                  <a:pt x="987940" y="388714"/>
                </a:lnTo>
                <a:lnTo>
                  <a:pt x="966296" y="403315"/>
                </a:lnTo>
                <a:lnTo>
                  <a:pt x="939789" y="408669"/>
                </a:lnTo>
                <a:lnTo>
                  <a:pt x="68061" y="408669"/>
                </a:lnTo>
                <a:lnTo>
                  <a:pt x="41572" y="403315"/>
                </a:lnTo>
                <a:lnTo>
                  <a:pt x="19937" y="388714"/>
                </a:lnTo>
                <a:lnTo>
                  <a:pt x="5349" y="367060"/>
                </a:lnTo>
                <a:lnTo>
                  <a:pt x="0" y="340543"/>
                </a:lnTo>
                <a:lnTo>
                  <a:pt x="0" y="68055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650995" y="3917948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933950" y="2505075"/>
            <a:ext cx="1152525" cy="5524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53009" y="2562225"/>
            <a:ext cx="742950" cy="495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80675" y="2552318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820" y="0"/>
                </a:moveTo>
                <a:lnTo>
                  <a:pt x="68092" y="0"/>
                </a:lnTo>
                <a:lnTo>
                  <a:pt x="41585" y="5351"/>
                </a:lnTo>
                <a:lnTo>
                  <a:pt x="19941" y="19954"/>
                </a:lnTo>
                <a:lnTo>
                  <a:pt x="5350" y="41630"/>
                </a:lnTo>
                <a:lnTo>
                  <a:pt x="0" y="68199"/>
                </a:lnTo>
                <a:lnTo>
                  <a:pt x="0" y="340614"/>
                </a:lnTo>
                <a:lnTo>
                  <a:pt x="5350" y="367107"/>
                </a:lnTo>
                <a:lnTo>
                  <a:pt x="19941" y="388743"/>
                </a:lnTo>
                <a:lnTo>
                  <a:pt x="41585" y="403332"/>
                </a:lnTo>
                <a:lnTo>
                  <a:pt x="68092" y="408681"/>
                </a:lnTo>
                <a:lnTo>
                  <a:pt x="939820" y="408681"/>
                </a:lnTo>
                <a:lnTo>
                  <a:pt x="966309" y="403332"/>
                </a:lnTo>
                <a:lnTo>
                  <a:pt x="987944" y="388743"/>
                </a:lnTo>
                <a:lnTo>
                  <a:pt x="1002532" y="367107"/>
                </a:lnTo>
                <a:lnTo>
                  <a:pt x="1007882" y="340614"/>
                </a:lnTo>
                <a:lnTo>
                  <a:pt x="1007882" y="68199"/>
                </a:lnTo>
                <a:lnTo>
                  <a:pt x="1002532" y="41630"/>
                </a:lnTo>
                <a:lnTo>
                  <a:pt x="987944" y="19954"/>
                </a:lnTo>
                <a:lnTo>
                  <a:pt x="966309" y="5351"/>
                </a:lnTo>
                <a:lnTo>
                  <a:pt x="939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80675" y="255231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198"/>
                </a:moveTo>
                <a:lnTo>
                  <a:pt x="5350" y="41630"/>
                </a:lnTo>
                <a:lnTo>
                  <a:pt x="19941" y="19954"/>
                </a:lnTo>
                <a:lnTo>
                  <a:pt x="41585" y="5351"/>
                </a:lnTo>
                <a:lnTo>
                  <a:pt x="68092" y="0"/>
                </a:lnTo>
                <a:lnTo>
                  <a:pt x="939820" y="0"/>
                </a:lnTo>
                <a:lnTo>
                  <a:pt x="966309" y="5351"/>
                </a:lnTo>
                <a:lnTo>
                  <a:pt x="987944" y="19954"/>
                </a:lnTo>
                <a:lnTo>
                  <a:pt x="1002532" y="41630"/>
                </a:lnTo>
                <a:lnTo>
                  <a:pt x="1007882" y="68198"/>
                </a:lnTo>
                <a:lnTo>
                  <a:pt x="1007882" y="340613"/>
                </a:lnTo>
                <a:lnTo>
                  <a:pt x="1002532" y="367107"/>
                </a:lnTo>
                <a:lnTo>
                  <a:pt x="987944" y="388743"/>
                </a:lnTo>
                <a:lnTo>
                  <a:pt x="966309" y="403332"/>
                </a:lnTo>
                <a:lnTo>
                  <a:pt x="939820" y="408681"/>
                </a:lnTo>
                <a:lnTo>
                  <a:pt x="68092" y="408681"/>
                </a:lnTo>
                <a:lnTo>
                  <a:pt x="41585" y="403332"/>
                </a:lnTo>
                <a:lnTo>
                  <a:pt x="19941" y="388743"/>
                </a:lnTo>
                <a:lnTo>
                  <a:pt x="5350" y="367107"/>
                </a:lnTo>
                <a:lnTo>
                  <a:pt x="0" y="340613"/>
                </a:lnTo>
                <a:lnTo>
                  <a:pt x="0" y="68198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294888" y="2636454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31183" y="4460243"/>
            <a:ext cx="14503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0" dirty="0">
                <a:latin typeface="Calibri"/>
                <a:cs typeface="Calibri"/>
              </a:rPr>
              <a:t>Changes </a:t>
            </a:r>
            <a:r>
              <a:rPr sz="1350" b="1" spc="-10" dirty="0">
                <a:latin typeface="Calibri"/>
                <a:cs typeface="Calibri"/>
              </a:rPr>
              <a:t>are</a:t>
            </a:r>
            <a:r>
              <a:rPr sz="1350" b="1" spc="-23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pushed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62634" y="847709"/>
            <a:ext cx="1781175" cy="45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74324" y="861059"/>
            <a:ext cx="1698625" cy="372745"/>
          </a:xfrm>
          <a:custGeom>
            <a:avLst/>
            <a:gdLst/>
            <a:ahLst/>
            <a:cxnLst/>
            <a:rect l="l" t="t" r="r" b="b"/>
            <a:pathLst>
              <a:path w="1698625" h="372744">
                <a:moveTo>
                  <a:pt x="1636166" y="0"/>
                </a:moveTo>
                <a:lnTo>
                  <a:pt x="62118" y="0"/>
                </a:lnTo>
                <a:lnTo>
                  <a:pt x="37946" y="4860"/>
                </a:lnTo>
                <a:lnTo>
                  <a:pt x="18200" y="18124"/>
                </a:lnTo>
                <a:lnTo>
                  <a:pt x="4883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3" y="334427"/>
                </a:lnTo>
                <a:lnTo>
                  <a:pt x="18200" y="354173"/>
                </a:lnTo>
                <a:lnTo>
                  <a:pt x="37946" y="367490"/>
                </a:lnTo>
                <a:lnTo>
                  <a:pt x="62118" y="372374"/>
                </a:lnTo>
                <a:lnTo>
                  <a:pt x="1636166" y="372374"/>
                </a:lnTo>
                <a:lnTo>
                  <a:pt x="1660314" y="367490"/>
                </a:lnTo>
                <a:lnTo>
                  <a:pt x="1680008" y="354173"/>
                </a:lnTo>
                <a:lnTo>
                  <a:pt x="1693272" y="334427"/>
                </a:lnTo>
                <a:lnTo>
                  <a:pt x="1698132" y="310255"/>
                </a:lnTo>
                <a:lnTo>
                  <a:pt x="1698132" y="61965"/>
                </a:lnTo>
                <a:lnTo>
                  <a:pt x="1693272" y="37817"/>
                </a:lnTo>
                <a:lnTo>
                  <a:pt x="1680008" y="18124"/>
                </a:lnTo>
                <a:lnTo>
                  <a:pt x="1660314" y="4860"/>
                </a:lnTo>
                <a:lnTo>
                  <a:pt x="163616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00175" y="847709"/>
            <a:ext cx="1885950" cy="457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15664" y="861059"/>
            <a:ext cx="1796414" cy="372745"/>
          </a:xfrm>
          <a:custGeom>
            <a:avLst/>
            <a:gdLst/>
            <a:ahLst/>
            <a:cxnLst/>
            <a:rect l="l" t="t" r="r" b="b"/>
            <a:pathLst>
              <a:path w="1796414" h="372744">
                <a:moveTo>
                  <a:pt x="1734077" y="0"/>
                </a:moveTo>
                <a:lnTo>
                  <a:pt x="62103" y="0"/>
                </a:lnTo>
                <a:lnTo>
                  <a:pt x="37933" y="4860"/>
                </a:lnTo>
                <a:lnTo>
                  <a:pt x="18192" y="18124"/>
                </a:lnTo>
                <a:lnTo>
                  <a:pt x="4881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1" y="334427"/>
                </a:lnTo>
                <a:lnTo>
                  <a:pt x="18192" y="354173"/>
                </a:lnTo>
                <a:lnTo>
                  <a:pt x="37933" y="367490"/>
                </a:lnTo>
                <a:lnTo>
                  <a:pt x="62103" y="372374"/>
                </a:lnTo>
                <a:lnTo>
                  <a:pt x="1734077" y="372374"/>
                </a:lnTo>
                <a:lnTo>
                  <a:pt x="1758244" y="367490"/>
                </a:lnTo>
                <a:lnTo>
                  <a:pt x="1777979" y="354173"/>
                </a:lnTo>
                <a:lnTo>
                  <a:pt x="1791285" y="334427"/>
                </a:lnTo>
                <a:lnTo>
                  <a:pt x="1796165" y="310255"/>
                </a:lnTo>
                <a:lnTo>
                  <a:pt x="1796165" y="61965"/>
                </a:lnTo>
                <a:lnTo>
                  <a:pt x="1791285" y="37817"/>
                </a:lnTo>
                <a:lnTo>
                  <a:pt x="1777979" y="18124"/>
                </a:lnTo>
                <a:lnTo>
                  <a:pt x="1758244" y="4860"/>
                </a:lnTo>
                <a:lnTo>
                  <a:pt x="173407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684021" y="920683"/>
            <a:ext cx="5859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655" algn="l"/>
              </a:tabLst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Pull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25" b="1" spc="7" baseline="2057" dirty="0">
                <a:solidFill>
                  <a:srgbClr val="FFFFFF"/>
                </a:solidFill>
                <a:latin typeface="Calibri"/>
                <a:cs typeface="Calibri"/>
              </a:rPr>
              <a:t>Push</a:t>
            </a:r>
            <a:r>
              <a:rPr sz="2025" b="1" spc="-120" baseline="20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25" b="1" baseline="2057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025" baseline="2057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553192" y="1252485"/>
            <a:ext cx="45719" cy="3439534"/>
          </a:xfrm>
          <a:custGeom>
            <a:avLst/>
            <a:gdLst/>
            <a:ahLst/>
            <a:cxnLst/>
            <a:rect l="l" t="t" r="r" b="b"/>
            <a:pathLst>
              <a:path h="3768725">
                <a:moveTo>
                  <a:pt x="0" y="0"/>
                </a:moveTo>
                <a:lnTo>
                  <a:pt x="0" y="3768548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2634" y="847709"/>
            <a:ext cx="17811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4324" y="861059"/>
            <a:ext cx="1698625" cy="372745"/>
          </a:xfrm>
          <a:custGeom>
            <a:avLst/>
            <a:gdLst/>
            <a:ahLst/>
            <a:cxnLst/>
            <a:rect l="l" t="t" r="r" b="b"/>
            <a:pathLst>
              <a:path w="1698625" h="372744">
                <a:moveTo>
                  <a:pt x="1636166" y="0"/>
                </a:moveTo>
                <a:lnTo>
                  <a:pt x="62118" y="0"/>
                </a:lnTo>
                <a:lnTo>
                  <a:pt x="37946" y="4860"/>
                </a:lnTo>
                <a:lnTo>
                  <a:pt x="18200" y="18124"/>
                </a:lnTo>
                <a:lnTo>
                  <a:pt x="4883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3" y="334427"/>
                </a:lnTo>
                <a:lnTo>
                  <a:pt x="18200" y="354173"/>
                </a:lnTo>
                <a:lnTo>
                  <a:pt x="37946" y="367490"/>
                </a:lnTo>
                <a:lnTo>
                  <a:pt x="62118" y="372374"/>
                </a:lnTo>
                <a:lnTo>
                  <a:pt x="1636166" y="372374"/>
                </a:lnTo>
                <a:lnTo>
                  <a:pt x="1660314" y="367490"/>
                </a:lnTo>
                <a:lnTo>
                  <a:pt x="1680008" y="354173"/>
                </a:lnTo>
                <a:lnTo>
                  <a:pt x="1693272" y="334427"/>
                </a:lnTo>
                <a:lnTo>
                  <a:pt x="1698132" y="310255"/>
                </a:lnTo>
                <a:lnTo>
                  <a:pt x="1698132" y="61965"/>
                </a:lnTo>
                <a:lnTo>
                  <a:pt x="1693272" y="37817"/>
                </a:lnTo>
                <a:lnTo>
                  <a:pt x="1680008" y="18124"/>
                </a:lnTo>
                <a:lnTo>
                  <a:pt x="1660314" y="4860"/>
                </a:lnTo>
                <a:lnTo>
                  <a:pt x="163616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905" y="183256"/>
            <a:ext cx="8202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Calibri"/>
                <a:cs typeface="Calibri"/>
              </a:rPr>
              <a:t>Types </a:t>
            </a:r>
            <a:r>
              <a:rPr sz="2750" b="1" spc="10" dirty="0">
                <a:latin typeface="Calibri"/>
                <a:cs typeface="Calibri"/>
              </a:rPr>
              <a:t>of </a:t>
            </a:r>
            <a:r>
              <a:rPr sz="2750" b="1" spc="5" dirty="0">
                <a:latin typeface="Calibri"/>
                <a:cs typeface="Calibri"/>
              </a:rPr>
              <a:t>Configuration </a:t>
            </a:r>
            <a:r>
              <a:rPr sz="2750" b="1" spc="15" dirty="0">
                <a:latin typeface="Calibri"/>
                <a:cs typeface="Calibri"/>
              </a:rPr>
              <a:t>Management</a:t>
            </a:r>
            <a:r>
              <a:rPr sz="2750" b="1" spc="70" dirty="0">
                <a:latin typeface="Calibri"/>
                <a:cs typeface="Calibri"/>
              </a:rPr>
              <a:t> </a:t>
            </a:r>
            <a:r>
              <a:rPr sz="2750" b="1" spc="-40" dirty="0">
                <a:latin typeface="Calibri"/>
                <a:cs typeface="Calibri"/>
              </a:rPr>
              <a:t>Tools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7375" y="1763610"/>
            <a:ext cx="2303945" cy="809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9199" y="1798374"/>
            <a:ext cx="1512281" cy="108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090" y="3250094"/>
            <a:ext cx="1171763" cy="1253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3192" y="1252485"/>
            <a:ext cx="45719" cy="3529066"/>
          </a:xfrm>
          <a:custGeom>
            <a:avLst/>
            <a:gdLst/>
            <a:ahLst/>
            <a:cxnLst/>
            <a:rect l="l" t="t" r="r" b="b"/>
            <a:pathLst>
              <a:path h="3768725">
                <a:moveTo>
                  <a:pt x="0" y="0"/>
                </a:moveTo>
                <a:lnTo>
                  <a:pt x="0" y="3768548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8108" y="3495598"/>
            <a:ext cx="1616233" cy="9226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0175" y="847709"/>
            <a:ext cx="188595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664" y="861059"/>
            <a:ext cx="1796414" cy="372745"/>
          </a:xfrm>
          <a:custGeom>
            <a:avLst/>
            <a:gdLst/>
            <a:ahLst/>
            <a:cxnLst/>
            <a:rect l="l" t="t" r="r" b="b"/>
            <a:pathLst>
              <a:path w="1796414" h="372744">
                <a:moveTo>
                  <a:pt x="1734077" y="0"/>
                </a:moveTo>
                <a:lnTo>
                  <a:pt x="62103" y="0"/>
                </a:lnTo>
                <a:lnTo>
                  <a:pt x="37933" y="4860"/>
                </a:lnTo>
                <a:lnTo>
                  <a:pt x="18192" y="18124"/>
                </a:lnTo>
                <a:lnTo>
                  <a:pt x="4881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1" y="334427"/>
                </a:lnTo>
                <a:lnTo>
                  <a:pt x="18192" y="354173"/>
                </a:lnTo>
                <a:lnTo>
                  <a:pt x="37933" y="367490"/>
                </a:lnTo>
                <a:lnTo>
                  <a:pt x="62103" y="372374"/>
                </a:lnTo>
                <a:lnTo>
                  <a:pt x="1734077" y="372374"/>
                </a:lnTo>
                <a:lnTo>
                  <a:pt x="1758244" y="367490"/>
                </a:lnTo>
                <a:lnTo>
                  <a:pt x="1777979" y="354173"/>
                </a:lnTo>
                <a:lnTo>
                  <a:pt x="1791285" y="334427"/>
                </a:lnTo>
                <a:lnTo>
                  <a:pt x="1796165" y="310255"/>
                </a:lnTo>
                <a:lnTo>
                  <a:pt x="1796165" y="61965"/>
                </a:lnTo>
                <a:lnTo>
                  <a:pt x="1791285" y="37817"/>
                </a:lnTo>
                <a:lnTo>
                  <a:pt x="1777979" y="18124"/>
                </a:lnTo>
                <a:lnTo>
                  <a:pt x="1758244" y="4860"/>
                </a:lnTo>
                <a:lnTo>
                  <a:pt x="173407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84021" y="920683"/>
            <a:ext cx="5859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655" algn="l"/>
              </a:tabLst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Pull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25" b="1" spc="7" baseline="2057" dirty="0">
                <a:solidFill>
                  <a:srgbClr val="FFFFFF"/>
                </a:solidFill>
                <a:latin typeface="Calibri"/>
                <a:cs typeface="Calibri"/>
              </a:rPr>
              <a:t>Push</a:t>
            </a:r>
            <a:r>
              <a:rPr sz="2025" b="1" spc="-120" baseline="20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25" b="1" baseline="2057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025" baseline="205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673" y="2255520"/>
            <a:ext cx="371665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What </a:t>
            </a:r>
            <a:r>
              <a:rPr spc="-25" dirty="0"/>
              <a:t>is</a:t>
            </a:r>
            <a:r>
              <a:rPr spc="85" dirty="0"/>
              <a:t> </a:t>
            </a:r>
            <a:r>
              <a:rPr spc="-20" dirty="0"/>
              <a:t>Puppet?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468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What </a:t>
            </a:r>
            <a:r>
              <a:rPr sz="2750" b="1" dirty="0">
                <a:latin typeface="Calibri"/>
                <a:cs typeface="Calibri"/>
              </a:rPr>
              <a:t>is</a:t>
            </a:r>
            <a:r>
              <a:rPr sz="2750" b="1" spc="-20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Puppet?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0" y="1047750"/>
            <a:ext cx="6334125" cy="117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5425" y="1209675"/>
            <a:ext cx="6238859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1229" y="1064117"/>
            <a:ext cx="6242050" cy="1077595"/>
          </a:xfrm>
          <a:custGeom>
            <a:avLst/>
            <a:gdLst/>
            <a:ahLst/>
            <a:cxnLst/>
            <a:rect l="l" t="t" r="r" b="b"/>
            <a:pathLst>
              <a:path w="6242050" h="1077595">
                <a:moveTo>
                  <a:pt x="6061969" y="0"/>
                </a:moveTo>
                <a:lnTo>
                  <a:pt x="179582" y="0"/>
                </a:lnTo>
                <a:lnTo>
                  <a:pt x="131838" y="6415"/>
                </a:lnTo>
                <a:lnTo>
                  <a:pt x="88938" y="24519"/>
                </a:lnTo>
                <a:lnTo>
                  <a:pt x="52594" y="52600"/>
                </a:lnTo>
                <a:lnTo>
                  <a:pt x="24515" y="88947"/>
                </a:lnTo>
                <a:lnTo>
                  <a:pt x="6414" y="131847"/>
                </a:lnTo>
                <a:lnTo>
                  <a:pt x="0" y="179588"/>
                </a:lnTo>
                <a:lnTo>
                  <a:pt x="0" y="897636"/>
                </a:lnTo>
                <a:lnTo>
                  <a:pt x="6414" y="945388"/>
                </a:lnTo>
                <a:lnTo>
                  <a:pt x="24515" y="988292"/>
                </a:lnTo>
                <a:lnTo>
                  <a:pt x="52594" y="1024639"/>
                </a:lnTo>
                <a:lnTo>
                  <a:pt x="88938" y="1052718"/>
                </a:lnTo>
                <a:lnTo>
                  <a:pt x="131838" y="1070819"/>
                </a:lnTo>
                <a:lnTo>
                  <a:pt x="179582" y="1077233"/>
                </a:lnTo>
                <a:lnTo>
                  <a:pt x="6061969" y="1077233"/>
                </a:lnTo>
                <a:lnTo>
                  <a:pt x="6109710" y="1070819"/>
                </a:lnTo>
                <a:lnTo>
                  <a:pt x="6152610" y="1052718"/>
                </a:lnTo>
                <a:lnTo>
                  <a:pt x="6188956" y="1024639"/>
                </a:lnTo>
                <a:lnTo>
                  <a:pt x="6217037" y="988292"/>
                </a:lnTo>
                <a:lnTo>
                  <a:pt x="6235142" y="945388"/>
                </a:lnTo>
                <a:lnTo>
                  <a:pt x="6241557" y="897636"/>
                </a:lnTo>
                <a:lnTo>
                  <a:pt x="6241557" y="179588"/>
                </a:lnTo>
                <a:lnTo>
                  <a:pt x="6235142" y="131847"/>
                </a:lnTo>
                <a:lnTo>
                  <a:pt x="6217037" y="88947"/>
                </a:lnTo>
                <a:lnTo>
                  <a:pt x="6188956" y="52600"/>
                </a:lnTo>
                <a:lnTo>
                  <a:pt x="6152610" y="24519"/>
                </a:lnTo>
                <a:lnTo>
                  <a:pt x="6109710" y="6415"/>
                </a:lnTo>
                <a:lnTo>
                  <a:pt x="6061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1228" y="1064117"/>
            <a:ext cx="6242050" cy="1077595"/>
          </a:xfrm>
          <a:custGeom>
            <a:avLst/>
            <a:gdLst/>
            <a:ahLst/>
            <a:cxnLst/>
            <a:rect l="l" t="t" r="r" b="b"/>
            <a:pathLst>
              <a:path w="6242050" h="1077595">
                <a:moveTo>
                  <a:pt x="0" y="179588"/>
                </a:moveTo>
                <a:lnTo>
                  <a:pt x="6414" y="131847"/>
                </a:lnTo>
                <a:lnTo>
                  <a:pt x="24515" y="88947"/>
                </a:lnTo>
                <a:lnTo>
                  <a:pt x="52594" y="52600"/>
                </a:lnTo>
                <a:lnTo>
                  <a:pt x="88938" y="24519"/>
                </a:lnTo>
                <a:lnTo>
                  <a:pt x="131838" y="6415"/>
                </a:lnTo>
                <a:lnTo>
                  <a:pt x="179582" y="0"/>
                </a:lnTo>
                <a:lnTo>
                  <a:pt x="6061968" y="0"/>
                </a:lnTo>
                <a:lnTo>
                  <a:pt x="6109709" y="6415"/>
                </a:lnTo>
                <a:lnTo>
                  <a:pt x="6152609" y="24519"/>
                </a:lnTo>
                <a:lnTo>
                  <a:pt x="6188956" y="52600"/>
                </a:lnTo>
                <a:lnTo>
                  <a:pt x="6217037" y="88947"/>
                </a:lnTo>
                <a:lnTo>
                  <a:pt x="6235141" y="131847"/>
                </a:lnTo>
                <a:lnTo>
                  <a:pt x="6241557" y="179588"/>
                </a:lnTo>
                <a:lnTo>
                  <a:pt x="6241557" y="897635"/>
                </a:lnTo>
                <a:lnTo>
                  <a:pt x="6235141" y="945388"/>
                </a:lnTo>
                <a:lnTo>
                  <a:pt x="6217037" y="988292"/>
                </a:lnTo>
                <a:lnTo>
                  <a:pt x="6188956" y="1024639"/>
                </a:lnTo>
                <a:lnTo>
                  <a:pt x="6152609" y="1052718"/>
                </a:lnTo>
                <a:lnTo>
                  <a:pt x="6109709" y="1070819"/>
                </a:lnTo>
                <a:lnTo>
                  <a:pt x="6061968" y="1077233"/>
                </a:lnTo>
                <a:lnTo>
                  <a:pt x="179582" y="1077233"/>
                </a:lnTo>
                <a:lnTo>
                  <a:pt x="131838" y="1070819"/>
                </a:lnTo>
                <a:lnTo>
                  <a:pt x="88938" y="1052718"/>
                </a:lnTo>
                <a:lnTo>
                  <a:pt x="52594" y="1024639"/>
                </a:lnTo>
                <a:lnTo>
                  <a:pt x="24515" y="988292"/>
                </a:lnTo>
                <a:lnTo>
                  <a:pt x="6414" y="945388"/>
                </a:lnTo>
                <a:lnTo>
                  <a:pt x="0" y="897635"/>
                </a:lnTo>
                <a:lnTo>
                  <a:pt x="0" y="17958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1951" y="1274441"/>
            <a:ext cx="5883910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9525" algn="ctr">
              <a:lnSpc>
                <a:spcPct val="998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Puppet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is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an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open-source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software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configuration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management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tool.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It </a:t>
            </a: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runs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many  Unix-like systems,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as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well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as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Microsoft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Windows,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and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includes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its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own</a:t>
            </a:r>
            <a:r>
              <a:rPr sz="1350" spc="-16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declarative 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language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to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describe the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r>
              <a:rPr sz="1350" spc="17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configuration.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4313" y="3100497"/>
            <a:ext cx="2435393" cy="855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0" y="1390650"/>
            <a:ext cx="4181490" cy="245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989" y="1404243"/>
            <a:ext cx="4090670" cy="2367915"/>
          </a:xfrm>
          <a:custGeom>
            <a:avLst/>
            <a:gdLst/>
            <a:ahLst/>
            <a:cxnLst/>
            <a:rect l="l" t="t" r="r" b="b"/>
            <a:pathLst>
              <a:path w="4090670" h="2367915">
                <a:moveTo>
                  <a:pt x="3695706" y="0"/>
                </a:moveTo>
                <a:lnTo>
                  <a:pt x="394621" y="0"/>
                </a:lnTo>
                <a:lnTo>
                  <a:pt x="345123" y="3074"/>
                </a:lnTo>
                <a:lnTo>
                  <a:pt x="297459" y="12051"/>
                </a:lnTo>
                <a:lnTo>
                  <a:pt x="251999" y="26560"/>
                </a:lnTo>
                <a:lnTo>
                  <a:pt x="209113" y="46232"/>
                </a:lnTo>
                <a:lnTo>
                  <a:pt x="169170" y="70697"/>
                </a:lnTo>
                <a:lnTo>
                  <a:pt x="132542" y="99585"/>
                </a:lnTo>
                <a:lnTo>
                  <a:pt x="99597" y="132526"/>
                </a:lnTo>
                <a:lnTo>
                  <a:pt x="70706" y="169152"/>
                </a:lnTo>
                <a:lnTo>
                  <a:pt x="46238" y="209091"/>
                </a:lnTo>
                <a:lnTo>
                  <a:pt x="26563" y="251975"/>
                </a:lnTo>
                <a:lnTo>
                  <a:pt x="12052" y="297433"/>
                </a:lnTo>
                <a:lnTo>
                  <a:pt x="3074" y="345096"/>
                </a:lnTo>
                <a:lnTo>
                  <a:pt x="0" y="394594"/>
                </a:lnTo>
                <a:lnTo>
                  <a:pt x="0" y="1973071"/>
                </a:lnTo>
                <a:lnTo>
                  <a:pt x="3074" y="2022568"/>
                </a:lnTo>
                <a:lnTo>
                  <a:pt x="12052" y="2070231"/>
                </a:lnTo>
                <a:lnTo>
                  <a:pt x="26563" y="2115688"/>
                </a:lnTo>
                <a:lnTo>
                  <a:pt x="46238" y="2158571"/>
                </a:lnTo>
                <a:lnTo>
                  <a:pt x="70706" y="2198509"/>
                </a:lnTo>
                <a:lnTo>
                  <a:pt x="99597" y="2235134"/>
                </a:lnTo>
                <a:lnTo>
                  <a:pt x="132542" y="2268074"/>
                </a:lnTo>
                <a:lnTo>
                  <a:pt x="169170" y="2296961"/>
                </a:lnTo>
                <a:lnTo>
                  <a:pt x="209113" y="2321425"/>
                </a:lnTo>
                <a:lnTo>
                  <a:pt x="251999" y="2341097"/>
                </a:lnTo>
                <a:lnTo>
                  <a:pt x="297459" y="2355605"/>
                </a:lnTo>
                <a:lnTo>
                  <a:pt x="345123" y="2364581"/>
                </a:lnTo>
                <a:lnTo>
                  <a:pt x="394621" y="2367655"/>
                </a:lnTo>
                <a:lnTo>
                  <a:pt x="3695706" y="2367655"/>
                </a:lnTo>
                <a:lnTo>
                  <a:pt x="3745203" y="2364581"/>
                </a:lnTo>
                <a:lnTo>
                  <a:pt x="3792866" y="2355605"/>
                </a:lnTo>
                <a:lnTo>
                  <a:pt x="3838324" y="2341097"/>
                </a:lnTo>
                <a:lnTo>
                  <a:pt x="3881208" y="2321425"/>
                </a:lnTo>
                <a:lnTo>
                  <a:pt x="3921147" y="2296961"/>
                </a:lnTo>
                <a:lnTo>
                  <a:pt x="3957773" y="2268074"/>
                </a:lnTo>
                <a:lnTo>
                  <a:pt x="3990715" y="2235134"/>
                </a:lnTo>
                <a:lnTo>
                  <a:pt x="4019603" y="2198509"/>
                </a:lnTo>
                <a:lnTo>
                  <a:pt x="4044068" y="2158571"/>
                </a:lnTo>
                <a:lnTo>
                  <a:pt x="4063740" y="2115688"/>
                </a:lnTo>
                <a:lnTo>
                  <a:pt x="4078249" y="2070231"/>
                </a:lnTo>
                <a:lnTo>
                  <a:pt x="4087225" y="2022568"/>
                </a:lnTo>
                <a:lnTo>
                  <a:pt x="4090300" y="1973071"/>
                </a:lnTo>
                <a:lnTo>
                  <a:pt x="4090300" y="394594"/>
                </a:lnTo>
                <a:lnTo>
                  <a:pt x="4087225" y="345096"/>
                </a:lnTo>
                <a:lnTo>
                  <a:pt x="4078249" y="297433"/>
                </a:lnTo>
                <a:lnTo>
                  <a:pt x="4063740" y="251975"/>
                </a:lnTo>
                <a:lnTo>
                  <a:pt x="4044068" y="209091"/>
                </a:lnTo>
                <a:lnTo>
                  <a:pt x="4019603" y="169152"/>
                </a:lnTo>
                <a:lnTo>
                  <a:pt x="3990715" y="132526"/>
                </a:lnTo>
                <a:lnTo>
                  <a:pt x="3957773" y="99585"/>
                </a:lnTo>
                <a:lnTo>
                  <a:pt x="3921147" y="70697"/>
                </a:lnTo>
                <a:lnTo>
                  <a:pt x="3881208" y="46232"/>
                </a:lnTo>
                <a:lnTo>
                  <a:pt x="3838324" y="26560"/>
                </a:lnTo>
                <a:lnTo>
                  <a:pt x="3792866" y="12051"/>
                </a:lnTo>
                <a:lnTo>
                  <a:pt x="3745203" y="3074"/>
                </a:lnTo>
                <a:lnTo>
                  <a:pt x="36957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989" y="1404244"/>
            <a:ext cx="4090670" cy="2367915"/>
          </a:xfrm>
          <a:custGeom>
            <a:avLst/>
            <a:gdLst/>
            <a:ahLst/>
            <a:cxnLst/>
            <a:rect l="l" t="t" r="r" b="b"/>
            <a:pathLst>
              <a:path w="4090670" h="2367915">
                <a:moveTo>
                  <a:pt x="0" y="394594"/>
                </a:moveTo>
                <a:lnTo>
                  <a:pt x="3074" y="345096"/>
                </a:lnTo>
                <a:lnTo>
                  <a:pt x="12052" y="297433"/>
                </a:lnTo>
                <a:lnTo>
                  <a:pt x="26563" y="251975"/>
                </a:lnTo>
                <a:lnTo>
                  <a:pt x="46238" y="209091"/>
                </a:lnTo>
                <a:lnTo>
                  <a:pt x="70706" y="169152"/>
                </a:lnTo>
                <a:lnTo>
                  <a:pt x="99597" y="132526"/>
                </a:lnTo>
                <a:lnTo>
                  <a:pt x="132542" y="99585"/>
                </a:lnTo>
                <a:lnTo>
                  <a:pt x="169170" y="70697"/>
                </a:lnTo>
                <a:lnTo>
                  <a:pt x="209113" y="46232"/>
                </a:lnTo>
                <a:lnTo>
                  <a:pt x="251999" y="26560"/>
                </a:lnTo>
                <a:lnTo>
                  <a:pt x="297459" y="12051"/>
                </a:lnTo>
                <a:lnTo>
                  <a:pt x="345123" y="3074"/>
                </a:lnTo>
                <a:lnTo>
                  <a:pt x="394621" y="0"/>
                </a:lnTo>
                <a:lnTo>
                  <a:pt x="3695706" y="0"/>
                </a:lnTo>
                <a:lnTo>
                  <a:pt x="3745203" y="3074"/>
                </a:lnTo>
                <a:lnTo>
                  <a:pt x="3792866" y="12051"/>
                </a:lnTo>
                <a:lnTo>
                  <a:pt x="3838324" y="26560"/>
                </a:lnTo>
                <a:lnTo>
                  <a:pt x="3881208" y="46232"/>
                </a:lnTo>
                <a:lnTo>
                  <a:pt x="3921147" y="70697"/>
                </a:lnTo>
                <a:lnTo>
                  <a:pt x="3957773" y="99585"/>
                </a:lnTo>
                <a:lnTo>
                  <a:pt x="3990714" y="132526"/>
                </a:lnTo>
                <a:lnTo>
                  <a:pt x="4019602" y="169152"/>
                </a:lnTo>
                <a:lnTo>
                  <a:pt x="4044067" y="209091"/>
                </a:lnTo>
                <a:lnTo>
                  <a:pt x="4063739" y="251975"/>
                </a:lnTo>
                <a:lnTo>
                  <a:pt x="4078249" y="297433"/>
                </a:lnTo>
                <a:lnTo>
                  <a:pt x="4087225" y="345096"/>
                </a:lnTo>
                <a:lnTo>
                  <a:pt x="4090300" y="394594"/>
                </a:lnTo>
                <a:lnTo>
                  <a:pt x="4090300" y="1973070"/>
                </a:lnTo>
                <a:lnTo>
                  <a:pt x="4087225" y="2022568"/>
                </a:lnTo>
                <a:lnTo>
                  <a:pt x="4078249" y="2070230"/>
                </a:lnTo>
                <a:lnTo>
                  <a:pt x="4063739" y="2115688"/>
                </a:lnTo>
                <a:lnTo>
                  <a:pt x="4044067" y="2158571"/>
                </a:lnTo>
                <a:lnTo>
                  <a:pt x="4019602" y="2198509"/>
                </a:lnTo>
                <a:lnTo>
                  <a:pt x="3990714" y="2235134"/>
                </a:lnTo>
                <a:lnTo>
                  <a:pt x="3957773" y="2268074"/>
                </a:lnTo>
                <a:lnTo>
                  <a:pt x="3921147" y="2296961"/>
                </a:lnTo>
                <a:lnTo>
                  <a:pt x="3881208" y="2321425"/>
                </a:lnTo>
                <a:lnTo>
                  <a:pt x="3838324" y="2341096"/>
                </a:lnTo>
                <a:lnTo>
                  <a:pt x="3792866" y="2355605"/>
                </a:lnTo>
                <a:lnTo>
                  <a:pt x="3745203" y="2364581"/>
                </a:lnTo>
                <a:lnTo>
                  <a:pt x="3695706" y="2367655"/>
                </a:lnTo>
                <a:lnTo>
                  <a:pt x="394621" y="2367655"/>
                </a:lnTo>
                <a:lnTo>
                  <a:pt x="345123" y="2364581"/>
                </a:lnTo>
                <a:lnTo>
                  <a:pt x="297459" y="2355605"/>
                </a:lnTo>
                <a:lnTo>
                  <a:pt x="251999" y="2341096"/>
                </a:lnTo>
                <a:lnTo>
                  <a:pt x="209113" y="2321425"/>
                </a:lnTo>
                <a:lnTo>
                  <a:pt x="169170" y="2296961"/>
                </a:lnTo>
                <a:lnTo>
                  <a:pt x="132542" y="2268074"/>
                </a:lnTo>
                <a:lnTo>
                  <a:pt x="99597" y="2235134"/>
                </a:lnTo>
                <a:lnTo>
                  <a:pt x="70706" y="2198509"/>
                </a:lnTo>
                <a:lnTo>
                  <a:pt x="46238" y="2158571"/>
                </a:lnTo>
                <a:lnTo>
                  <a:pt x="26563" y="2115688"/>
                </a:lnTo>
                <a:lnTo>
                  <a:pt x="12052" y="2070230"/>
                </a:lnTo>
                <a:lnTo>
                  <a:pt x="3074" y="2022568"/>
                </a:lnTo>
                <a:lnTo>
                  <a:pt x="0" y="1973070"/>
                </a:lnTo>
                <a:lnTo>
                  <a:pt x="0" y="3945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5382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0" dirty="0">
                <a:latin typeface="Calibri"/>
                <a:cs typeface="Calibri"/>
              </a:rPr>
              <a:t>Key </a:t>
            </a:r>
            <a:r>
              <a:rPr sz="2750" b="1" spc="5" dirty="0">
                <a:latin typeface="Calibri"/>
                <a:cs typeface="Calibri"/>
              </a:rPr>
              <a:t>Features </a:t>
            </a:r>
            <a:r>
              <a:rPr sz="2750" b="1" spc="10" dirty="0">
                <a:latin typeface="Calibri"/>
                <a:cs typeface="Calibri"/>
              </a:rPr>
              <a:t>of</a:t>
            </a:r>
            <a:r>
              <a:rPr sz="2750" b="1" spc="20" dirty="0">
                <a:latin typeface="Calibri"/>
                <a:cs typeface="Calibri"/>
              </a:rPr>
              <a:t> Puppet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1239" y="1770285"/>
            <a:ext cx="201129" cy="2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1239" y="2257463"/>
            <a:ext cx="201129" cy="2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5187" y="1748406"/>
            <a:ext cx="2078355" cy="165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Large </a:t>
            </a:r>
            <a:r>
              <a:rPr sz="1350" b="1" spc="-5" dirty="0">
                <a:latin typeface="Calibri"/>
                <a:cs typeface="Calibri"/>
              </a:rPr>
              <a:t>User</a:t>
            </a:r>
            <a:r>
              <a:rPr sz="1350" b="1" spc="-22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Base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231500"/>
              </a:lnSpc>
              <a:spcBef>
                <a:spcPts val="30"/>
              </a:spcBef>
            </a:pPr>
            <a:r>
              <a:rPr sz="1350" b="1" spc="-15" dirty="0">
                <a:latin typeface="Calibri"/>
                <a:cs typeface="Calibri"/>
              </a:rPr>
              <a:t>Big </a:t>
            </a:r>
            <a:r>
              <a:rPr sz="1350" b="1" spc="5" dirty="0">
                <a:latin typeface="Calibri"/>
                <a:cs typeface="Calibri"/>
              </a:rPr>
              <a:t>Open-source</a:t>
            </a:r>
            <a:r>
              <a:rPr sz="1350" b="1" spc="-6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Community  </a:t>
            </a:r>
            <a:r>
              <a:rPr sz="1350" b="1" dirty="0">
                <a:latin typeface="Calibri"/>
                <a:cs typeface="Calibri"/>
              </a:rPr>
              <a:t>Documentation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1350" b="1" spc="-5" dirty="0">
                <a:latin typeface="Calibri"/>
                <a:cs typeface="Calibri"/>
              </a:rPr>
              <a:t>Platform</a:t>
            </a:r>
            <a:r>
              <a:rPr sz="1350" b="1" spc="-6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Support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3778" y="2716315"/>
            <a:ext cx="201129" cy="2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1239" y="3195357"/>
            <a:ext cx="201129" cy="2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37524" y="3144938"/>
            <a:ext cx="2435393" cy="855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1F54A-BD3A-40A5-9432-1D9C88C5AAEF}"/>
              </a:ext>
            </a:extLst>
          </p:cNvPr>
          <p:cNvSpPr/>
          <p:nvPr/>
        </p:nvSpPr>
        <p:spPr>
          <a:xfrm>
            <a:off x="2022282" y="4000739"/>
            <a:ext cx="7121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 Puppet Documentation here: </a:t>
            </a:r>
            <a:r>
              <a:rPr lang="en-IN" dirty="0">
                <a:hlinkClick r:id="rId6"/>
              </a:rPr>
              <a:t>https://puppet.com/docs/puppet/7/puppet_index.html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882" y="2255520"/>
            <a:ext cx="44202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Puppet</a:t>
            </a:r>
            <a:r>
              <a:rPr spc="65" dirty="0"/>
              <a:t> </a:t>
            </a:r>
            <a:r>
              <a:rPr spc="-10" dirty="0"/>
              <a:t>Architecture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4875" y="847709"/>
            <a:ext cx="6762750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745" y="863711"/>
            <a:ext cx="6671945" cy="645795"/>
          </a:xfrm>
          <a:custGeom>
            <a:avLst/>
            <a:gdLst/>
            <a:ahLst/>
            <a:cxnLst/>
            <a:rect l="l" t="t" r="r" b="b"/>
            <a:pathLst>
              <a:path w="6671945" h="645794">
                <a:moveTo>
                  <a:pt x="6563788" y="0"/>
                </a:moveTo>
                <a:lnTo>
                  <a:pt x="107621" y="0"/>
                </a:lnTo>
                <a:lnTo>
                  <a:pt x="65731" y="8453"/>
                </a:lnTo>
                <a:lnTo>
                  <a:pt x="31522" y="31508"/>
                </a:lnTo>
                <a:lnTo>
                  <a:pt x="8457" y="65708"/>
                </a:lnTo>
                <a:lnTo>
                  <a:pt x="0" y="107594"/>
                </a:lnTo>
                <a:lnTo>
                  <a:pt x="0" y="538124"/>
                </a:lnTo>
                <a:lnTo>
                  <a:pt x="8457" y="580005"/>
                </a:lnTo>
                <a:lnTo>
                  <a:pt x="31522" y="614194"/>
                </a:lnTo>
                <a:lnTo>
                  <a:pt x="65731" y="637239"/>
                </a:lnTo>
                <a:lnTo>
                  <a:pt x="107621" y="645688"/>
                </a:lnTo>
                <a:lnTo>
                  <a:pt x="6563788" y="645688"/>
                </a:lnTo>
                <a:lnTo>
                  <a:pt x="6605670" y="637239"/>
                </a:lnTo>
                <a:lnTo>
                  <a:pt x="6639859" y="614194"/>
                </a:lnTo>
                <a:lnTo>
                  <a:pt x="6662904" y="580005"/>
                </a:lnTo>
                <a:lnTo>
                  <a:pt x="6671352" y="538124"/>
                </a:lnTo>
                <a:lnTo>
                  <a:pt x="6671352" y="107594"/>
                </a:lnTo>
                <a:lnTo>
                  <a:pt x="6662904" y="65708"/>
                </a:lnTo>
                <a:lnTo>
                  <a:pt x="6639859" y="31508"/>
                </a:lnTo>
                <a:lnTo>
                  <a:pt x="6605670" y="8453"/>
                </a:lnTo>
                <a:lnTo>
                  <a:pt x="6563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745" y="863711"/>
            <a:ext cx="6671945" cy="645795"/>
          </a:xfrm>
          <a:custGeom>
            <a:avLst/>
            <a:gdLst/>
            <a:ahLst/>
            <a:cxnLst/>
            <a:rect l="l" t="t" r="r" b="b"/>
            <a:pathLst>
              <a:path w="6671945" h="645794">
                <a:moveTo>
                  <a:pt x="0" y="107594"/>
                </a:moveTo>
                <a:lnTo>
                  <a:pt x="8457" y="65708"/>
                </a:lnTo>
                <a:lnTo>
                  <a:pt x="31522" y="31508"/>
                </a:lnTo>
                <a:lnTo>
                  <a:pt x="65731" y="8453"/>
                </a:lnTo>
                <a:lnTo>
                  <a:pt x="107621" y="0"/>
                </a:lnTo>
                <a:lnTo>
                  <a:pt x="6563788" y="0"/>
                </a:lnTo>
                <a:lnTo>
                  <a:pt x="6605670" y="8453"/>
                </a:lnTo>
                <a:lnTo>
                  <a:pt x="6639859" y="31508"/>
                </a:lnTo>
                <a:lnTo>
                  <a:pt x="6662903" y="65708"/>
                </a:lnTo>
                <a:lnTo>
                  <a:pt x="6671352" y="107594"/>
                </a:lnTo>
                <a:lnTo>
                  <a:pt x="6671352" y="538124"/>
                </a:lnTo>
                <a:lnTo>
                  <a:pt x="6662903" y="580005"/>
                </a:lnTo>
                <a:lnTo>
                  <a:pt x="6639859" y="614194"/>
                </a:lnTo>
                <a:lnTo>
                  <a:pt x="6605670" y="637239"/>
                </a:lnTo>
                <a:lnTo>
                  <a:pt x="6563788" y="645688"/>
                </a:lnTo>
                <a:lnTo>
                  <a:pt x="107621" y="645688"/>
                </a:lnTo>
                <a:lnTo>
                  <a:pt x="65731" y="637239"/>
                </a:lnTo>
                <a:lnTo>
                  <a:pt x="31522" y="614194"/>
                </a:lnTo>
                <a:lnTo>
                  <a:pt x="8457" y="580005"/>
                </a:lnTo>
                <a:lnTo>
                  <a:pt x="0" y="538124"/>
                </a:lnTo>
                <a:lnTo>
                  <a:pt x="0" y="1075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470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Puppet</a:t>
            </a:r>
            <a:r>
              <a:rPr sz="2750" b="1" spc="-45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Architecture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967" y="984564"/>
            <a:ext cx="52597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09395" marR="5080" indent="-1497330">
              <a:lnSpc>
                <a:spcPts val="1580"/>
              </a:lnSpc>
              <a:spcBef>
                <a:spcPts val="185"/>
              </a:spcBef>
            </a:pPr>
            <a:r>
              <a:rPr sz="1350" spc="-25" dirty="0">
                <a:latin typeface="Calibri"/>
                <a:cs typeface="Calibri"/>
              </a:rPr>
              <a:t>Puppet </a:t>
            </a:r>
            <a:r>
              <a:rPr sz="1350" spc="10" dirty="0">
                <a:latin typeface="Calibri"/>
                <a:cs typeface="Calibri"/>
              </a:rPr>
              <a:t>follows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Master–Slave architecture,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working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which has </a:t>
            </a:r>
            <a:r>
              <a:rPr sz="1350" spc="-10" dirty="0">
                <a:latin typeface="Calibri"/>
                <a:cs typeface="Calibri"/>
              </a:rPr>
              <a:t>been  explained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below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diagram.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2275" y="2238375"/>
            <a:ext cx="207645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5190" y="2371725"/>
            <a:ext cx="141922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9932" y="2249292"/>
            <a:ext cx="1992630" cy="628650"/>
          </a:xfrm>
          <a:custGeom>
            <a:avLst/>
            <a:gdLst/>
            <a:ahLst/>
            <a:cxnLst/>
            <a:rect l="l" t="t" r="r" b="b"/>
            <a:pathLst>
              <a:path w="1992629" h="628650">
                <a:moveTo>
                  <a:pt x="0" y="628650"/>
                </a:moveTo>
                <a:lnTo>
                  <a:pt x="1992117" y="628650"/>
                </a:lnTo>
                <a:lnTo>
                  <a:pt x="1992117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43607" y="2443096"/>
            <a:ext cx="10661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Puppet</a:t>
            </a:r>
            <a:r>
              <a:rPr sz="13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30611" y="3461659"/>
            <a:ext cx="1701164" cy="499745"/>
          </a:xfrm>
          <a:custGeom>
            <a:avLst/>
            <a:gdLst/>
            <a:ahLst/>
            <a:cxnLst/>
            <a:rect l="l" t="t" r="r" b="b"/>
            <a:pathLst>
              <a:path w="1701165" h="499745">
                <a:moveTo>
                  <a:pt x="0" y="499384"/>
                </a:moveTo>
                <a:lnTo>
                  <a:pt x="1700915" y="499384"/>
                </a:lnTo>
                <a:lnTo>
                  <a:pt x="1700915" y="0"/>
                </a:lnTo>
                <a:lnTo>
                  <a:pt x="0" y="0"/>
                </a:lnTo>
                <a:lnTo>
                  <a:pt x="0" y="49938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20008" y="3592765"/>
            <a:ext cx="9328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Puppet</a:t>
            </a:r>
            <a:r>
              <a:rPr sz="1350" spc="9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Slave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675" y="3943350"/>
            <a:ext cx="1866900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0915" y="3961043"/>
            <a:ext cx="1786255" cy="790575"/>
          </a:xfrm>
          <a:custGeom>
            <a:avLst/>
            <a:gdLst/>
            <a:ahLst/>
            <a:cxnLst/>
            <a:rect l="l" t="t" r="r" b="b"/>
            <a:pathLst>
              <a:path w="1786255" h="790575">
                <a:moveTo>
                  <a:pt x="0" y="790575"/>
                </a:moveTo>
                <a:lnTo>
                  <a:pt x="1785878" y="790575"/>
                </a:lnTo>
                <a:lnTo>
                  <a:pt x="1785878" y="0"/>
                </a:lnTo>
                <a:lnTo>
                  <a:pt x="0" y="0"/>
                </a:lnTo>
                <a:lnTo>
                  <a:pt x="0" y="79057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6975" y="2438400"/>
            <a:ext cx="3724290" cy="2305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08504" y="2544760"/>
            <a:ext cx="3587115" cy="2108200"/>
          </a:xfrm>
          <a:custGeom>
            <a:avLst/>
            <a:gdLst/>
            <a:ahLst/>
            <a:cxnLst/>
            <a:rect l="l" t="t" r="r" b="b"/>
            <a:pathLst>
              <a:path w="3587115" h="2108200">
                <a:moveTo>
                  <a:pt x="2126620" y="2095500"/>
                </a:moveTo>
                <a:lnTo>
                  <a:pt x="1542531" y="2095500"/>
                </a:lnTo>
                <a:lnTo>
                  <a:pt x="1625864" y="2108200"/>
                </a:lnTo>
                <a:lnTo>
                  <a:pt x="2043927" y="2108200"/>
                </a:lnTo>
                <a:lnTo>
                  <a:pt x="2126620" y="2095500"/>
                </a:lnTo>
                <a:close/>
              </a:path>
              <a:path w="3587115" h="2108200">
                <a:moveTo>
                  <a:pt x="353568" y="88900"/>
                </a:moveTo>
                <a:lnTo>
                  <a:pt x="303525" y="88900"/>
                </a:lnTo>
                <a:lnTo>
                  <a:pt x="272664" y="127000"/>
                </a:lnTo>
                <a:lnTo>
                  <a:pt x="252734" y="152400"/>
                </a:lnTo>
                <a:lnTo>
                  <a:pt x="233172" y="177800"/>
                </a:lnTo>
                <a:lnTo>
                  <a:pt x="214253" y="203200"/>
                </a:lnTo>
                <a:lnTo>
                  <a:pt x="195834" y="241300"/>
                </a:lnTo>
                <a:lnTo>
                  <a:pt x="177927" y="266700"/>
                </a:lnTo>
                <a:lnTo>
                  <a:pt x="160650" y="304800"/>
                </a:lnTo>
                <a:lnTo>
                  <a:pt x="144149" y="342900"/>
                </a:lnTo>
                <a:lnTo>
                  <a:pt x="128265" y="381000"/>
                </a:lnTo>
                <a:lnTo>
                  <a:pt x="113025" y="419100"/>
                </a:lnTo>
                <a:lnTo>
                  <a:pt x="98547" y="457200"/>
                </a:lnTo>
                <a:lnTo>
                  <a:pt x="85094" y="508000"/>
                </a:lnTo>
                <a:lnTo>
                  <a:pt x="72258" y="546100"/>
                </a:lnTo>
                <a:lnTo>
                  <a:pt x="60447" y="584200"/>
                </a:lnTo>
                <a:lnTo>
                  <a:pt x="49530" y="635000"/>
                </a:lnTo>
                <a:lnTo>
                  <a:pt x="39624" y="673100"/>
                </a:lnTo>
                <a:lnTo>
                  <a:pt x="30611" y="723900"/>
                </a:lnTo>
                <a:lnTo>
                  <a:pt x="22728" y="774700"/>
                </a:lnTo>
                <a:lnTo>
                  <a:pt x="16002" y="825500"/>
                </a:lnTo>
                <a:lnTo>
                  <a:pt x="10418" y="863600"/>
                </a:lnTo>
                <a:lnTo>
                  <a:pt x="5846" y="914400"/>
                </a:lnTo>
                <a:lnTo>
                  <a:pt x="2667" y="965200"/>
                </a:lnTo>
                <a:lnTo>
                  <a:pt x="630" y="1016000"/>
                </a:lnTo>
                <a:lnTo>
                  <a:pt x="0" y="1066800"/>
                </a:lnTo>
                <a:lnTo>
                  <a:pt x="2667" y="1117600"/>
                </a:lnTo>
                <a:lnTo>
                  <a:pt x="10418" y="1168400"/>
                </a:lnTo>
                <a:lnTo>
                  <a:pt x="23372" y="1206500"/>
                </a:lnTo>
                <a:lnTo>
                  <a:pt x="41016" y="1257300"/>
                </a:lnTo>
                <a:lnTo>
                  <a:pt x="63246" y="1308100"/>
                </a:lnTo>
                <a:lnTo>
                  <a:pt x="89916" y="1358900"/>
                </a:lnTo>
                <a:lnTo>
                  <a:pt x="121026" y="1409700"/>
                </a:lnTo>
                <a:lnTo>
                  <a:pt x="155960" y="1447800"/>
                </a:lnTo>
                <a:lnTo>
                  <a:pt x="194940" y="1498600"/>
                </a:lnTo>
                <a:lnTo>
                  <a:pt x="237612" y="1549400"/>
                </a:lnTo>
                <a:lnTo>
                  <a:pt x="283845" y="1587500"/>
                </a:lnTo>
                <a:lnTo>
                  <a:pt x="333506" y="1625600"/>
                </a:lnTo>
                <a:lnTo>
                  <a:pt x="386465" y="1676400"/>
                </a:lnTo>
                <a:lnTo>
                  <a:pt x="442472" y="1714500"/>
                </a:lnTo>
                <a:lnTo>
                  <a:pt x="501396" y="1752600"/>
                </a:lnTo>
                <a:lnTo>
                  <a:pt x="563118" y="1790700"/>
                </a:lnTo>
                <a:lnTo>
                  <a:pt x="627369" y="1828800"/>
                </a:lnTo>
                <a:lnTo>
                  <a:pt x="694060" y="1854200"/>
                </a:lnTo>
                <a:lnTo>
                  <a:pt x="763005" y="1892300"/>
                </a:lnTo>
                <a:lnTo>
                  <a:pt x="834146" y="1917700"/>
                </a:lnTo>
                <a:lnTo>
                  <a:pt x="907176" y="1955800"/>
                </a:lnTo>
                <a:lnTo>
                  <a:pt x="1058418" y="2006600"/>
                </a:lnTo>
                <a:lnTo>
                  <a:pt x="1136385" y="2019300"/>
                </a:lnTo>
                <a:lnTo>
                  <a:pt x="1215633" y="2044700"/>
                </a:lnTo>
                <a:lnTo>
                  <a:pt x="1296040" y="2057400"/>
                </a:lnTo>
                <a:lnTo>
                  <a:pt x="1377452" y="2082800"/>
                </a:lnTo>
                <a:lnTo>
                  <a:pt x="1459626" y="2095500"/>
                </a:lnTo>
                <a:lnTo>
                  <a:pt x="2208672" y="2095500"/>
                </a:lnTo>
                <a:lnTo>
                  <a:pt x="2289931" y="2082800"/>
                </a:lnTo>
                <a:lnTo>
                  <a:pt x="1628150" y="2082800"/>
                </a:lnTo>
                <a:lnTo>
                  <a:pt x="1545214" y="2070100"/>
                </a:lnTo>
                <a:lnTo>
                  <a:pt x="1545732" y="2070100"/>
                </a:lnTo>
                <a:lnTo>
                  <a:pt x="1463283" y="2057400"/>
                </a:lnTo>
                <a:lnTo>
                  <a:pt x="1463802" y="2057400"/>
                </a:lnTo>
                <a:lnTo>
                  <a:pt x="1382024" y="2044700"/>
                </a:lnTo>
                <a:lnTo>
                  <a:pt x="1382511" y="2044700"/>
                </a:lnTo>
                <a:lnTo>
                  <a:pt x="1301617" y="2032000"/>
                </a:lnTo>
                <a:lnTo>
                  <a:pt x="1302014" y="2032000"/>
                </a:lnTo>
                <a:lnTo>
                  <a:pt x="1222126" y="2019300"/>
                </a:lnTo>
                <a:lnTo>
                  <a:pt x="1222491" y="2019300"/>
                </a:lnTo>
                <a:lnTo>
                  <a:pt x="1143640" y="1993900"/>
                </a:lnTo>
                <a:lnTo>
                  <a:pt x="1144158" y="1993900"/>
                </a:lnTo>
                <a:lnTo>
                  <a:pt x="1066556" y="1981200"/>
                </a:lnTo>
                <a:lnTo>
                  <a:pt x="1067043" y="1981200"/>
                </a:lnTo>
                <a:lnTo>
                  <a:pt x="990996" y="1955800"/>
                </a:lnTo>
                <a:lnTo>
                  <a:pt x="991362" y="1955800"/>
                </a:lnTo>
                <a:lnTo>
                  <a:pt x="941842" y="1930400"/>
                </a:lnTo>
                <a:lnTo>
                  <a:pt x="917448" y="1930400"/>
                </a:lnTo>
                <a:lnTo>
                  <a:pt x="844814" y="1892300"/>
                </a:lnTo>
                <a:lnTo>
                  <a:pt x="845179" y="1892300"/>
                </a:lnTo>
                <a:lnTo>
                  <a:pt x="774588" y="1866900"/>
                </a:lnTo>
                <a:lnTo>
                  <a:pt x="774954" y="1866900"/>
                </a:lnTo>
                <a:lnTo>
                  <a:pt x="706495" y="1828800"/>
                </a:lnTo>
                <a:lnTo>
                  <a:pt x="706892" y="1828800"/>
                </a:lnTo>
                <a:lnTo>
                  <a:pt x="640598" y="1803400"/>
                </a:lnTo>
                <a:lnTo>
                  <a:pt x="641085" y="1803400"/>
                </a:lnTo>
                <a:lnTo>
                  <a:pt x="577230" y="1765300"/>
                </a:lnTo>
                <a:lnTo>
                  <a:pt x="577717" y="1765300"/>
                </a:lnTo>
                <a:lnTo>
                  <a:pt x="516386" y="1727200"/>
                </a:lnTo>
                <a:lnTo>
                  <a:pt x="516885" y="1727200"/>
                </a:lnTo>
                <a:lnTo>
                  <a:pt x="458474" y="1689100"/>
                </a:lnTo>
                <a:lnTo>
                  <a:pt x="458973" y="1689100"/>
                </a:lnTo>
                <a:lnTo>
                  <a:pt x="403479" y="1651000"/>
                </a:lnTo>
                <a:lnTo>
                  <a:pt x="403860" y="1651000"/>
                </a:lnTo>
                <a:lnTo>
                  <a:pt x="351413" y="1612900"/>
                </a:lnTo>
                <a:lnTo>
                  <a:pt x="351912" y="1612900"/>
                </a:lnTo>
                <a:lnTo>
                  <a:pt x="302763" y="1562100"/>
                </a:lnTo>
                <a:lnTo>
                  <a:pt x="303276" y="1562100"/>
                </a:lnTo>
                <a:lnTo>
                  <a:pt x="257556" y="1524000"/>
                </a:lnTo>
                <a:lnTo>
                  <a:pt x="258068" y="1524000"/>
                </a:lnTo>
                <a:lnTo>
                  <a:pt x="226438" y="1485900"/>
                </a:lnTo>
                <a:lnTo>
                  <a:pt x="216408" y="1485900"/>
                </a:lnTo>
                <a:lnTo>
                  <a:pt x="178058" y="1435100"/>
                </a:lnTo>
                <a:lnTo>
                  <a:pt x="178557" y="1435100"/>
                </a:lnTo>
                <a:lnTo>
                  <a:pt x="144149" y="1384300"/>
                </a:lnTo>
                <a:lnTo>
                  <a:pt x="144648" y="1384300"/>
                </a:lnTo>
                <a:lnTo>
                  <a:pt x="114168" y="1346200"/>
                </a:lnTo>
                <a:lnTo>
                  <a:pt x="114681" y="1346200"/>
                </a:lnTo>
                <a:lnTo>
                  <a:pt x="88523" y="1295400"/>
                </a:lnTo>
                <a:lnTo>
                  <a:pt x="89022" y="1295400"/>
                </a:lnTo>
                <a:lnTo>
                  <a:pt x="72735" y="1257300"/>
                </a:lnTo>
                <a:lnTo>
                  <a:pt x="67686" y="1257300"/>
                </a:lnTo>
                <a:lnTo>
                  <a:pt x="50541" y="1206500"/>
                </a:lnTo>
                <a:lnTo>
                  <a:pt x="50922" y="1206500"/>
                </a:lnTo>
                <a:lnTo>
                  <a:pt x="38349" y="1155700"/>
                </a:lnTo>
                <a:lnTo>
                  <a:pt x="38612" y="1155700"/>
                </a:lnTo>
                <a:lnTo>
                  <a:pt x="30992" y="1104900"/>
                </a:lnTo>
                <a:lnTo>
                  <a:pt x="28575" y="1066800"/>
                </a:lnTo>
                <a:lnTo>
                  <a:pt x="29205" y="1016000"/>
                </a:lnTo>
                <a:lnTo>
                  <a:pt x="31242" y="965200"/>
                </a:lnTo>
                <a:lnTo>
                  <a:pt x="34421" y="914400"/>
                </a:lnTo>
                <a:lnTo>
                  <a:pt x="34290" y="914400"/>
                </a:lnTo>
                <a:lnTo>
                  <a:pt x="38862" y="876300"/>
                </a:lnTo>
                <a:lnTo>
                  <a:pt x="38730" y="876300"/>
                </a:lnTo>
                <a:lnTo>
                  <a:pt x="44327" y="825500"/>
                </a:lnTo>
                <a:lnTo>
                  <a:pt x="51054" y="774700"/>
                </a:lnTo>
                <a:lnTo>
                  <a:pt x="50922" y="774700"/>
                </a:lnTo>
                <a:lnTo>
                  <a:pt x="58805" y="723900"/>
                </a:lnTo>
                <a:lnTo>
                  <a:pt x="60927" y="723900"/>
                </a:lnTo>
                <a:lnTo>
                  <a:pt x="67686" y="685800"/>
                </a:lnTo>
                <a:lnTo>
                  <a:pt x="77343" y="635000"/>
                </a:lnTo>
                <a:lnTo>
                  <a:pt x="88142" y="596900"/>
                </a:lnTo>
                <a:lnTo>
                  <a:pt x="99822" y="558800"/>
                </a:lnTo>
                <a:lnTo>
                  <a:pt x="99690" y="558800"/>
                </a:lnTo>
                <a:lnTo>
                  <a:pt x="112395" y="508000"/>
                </a:lnTo>
                <a:lnTo>
                  <a:pt x="112263" y="508000"/>
                </a:lnTo>
                <a:lnTo>
                  <a:pt x="125730" y="469900"/>
                </a:lnTo>
                <a:lnTo>
                  <a:pt x="125598" y="469900"/>
                </a:lnTo>
                <a:lnTo>
                  <a:pt x="139827" y="431800"/>
                </a:lnTo>
                <a:lnTo>
                  <a:pt x="139695" y="431800"/>
                </a:lnTo>
                <a:lnTo>
                  <a:pt x="154817" y="393700"/>
                </a:lnTo>
                <a:lnTo>
                  <a:pt x="154554" y="393700"/>
                </a:lnTo>
                <a:lnTo>
                  <a:pt x="170307" y="355600"/>
                </a:lnTo>
                <a:lnTo>
                  <a:pt x="170175" y="355600"/>
                </a:lnTo>
                <a:lnTo>
                  <a:pt x="186558" y="317500"/>
                </a:lnTo>
                <a:lnTo>
                  <a:pt x="186309" y="317500"/>
                </a:lnTo>
                <a:lnTo>
                  <a:pt x="203322" y="292100"/>
                </a:lnTo>
                <a:lnTo>
                  <a:pt x="220730" y="254000"/>
                </a:lnTo>
                <a:lnTo>
                  <a:pt x="220467" y="254000"/>
                </a:lnTo>
                <a:lnTo>
                  <a:pt x="238637" y="228600"/>
                </a:lnTo>
                <a:lnTo>
                  <a:pt x="238374" y="228600"/>
                </a:lnTo>
                <a:lnTo>
                  <a:pt x="256925" y="190500"/>
                </a:lnTo>
                <a:lnTo>
                  <a:pt x="256544" y="190500"/>
                </a:lnTo>
                <a:lnTo>
                  <a:pt x="275712" y="165100"/>
                </a:lnTo>
                <a:lnTo>
                  <a:pt x="275331" y="165100"/>
                </a:lnTo>
                <a:lnTo>
                  <a:pt x="294894" y="139700"/>
                </a:lnTo>
                <a:lnTo>
                  <a:pt x="304294" y="139700"/>
                </a:lnTo>
                <a:lnTo>
                  <a:pt x="314325" y="127000"/>
                </a:lnTo>
                <a:lnTo>
                  <a:pt x="313944" y="127000"/>
                </a:lnTo>
                <a:lnTo>
                  <a:pt x="323981" y="114300"/>
                </a:lnTo>
                <a:lnTo>
                  <a:pt x="323469" y="114300"/>
                </a:lnTo>
                <a:lnTo>
                  <a:pt x="333756" y="101600"/>
                </a:lnTo>
                <a:lnTo>
                  <a:pt x="343281" y="101600"/>
                </a:lnTo>
                <a:lnTo>
                  <a:pt x="353568" y="88900"/>
                </a:lnTo>
                <a:close/>
              </a:path>
              <a:path w="3587115" h="2108200">
                <a:moveTo>
                  <a:pt x="3586734" y="1422400"/>
                </a:moveTo>
                <a:lnTo>
                  <a:pt x="3558296" y="1422400"/>
                </a:lnTo>
                <a:lnTo>
                  <a:pt x="3555735" y="1447800"/>
                </a:lnTo>
                <a:lnTo>
                  <a:pt x="3556132" y="1447800"/>
                </a:lnTo>
                <a:lnTo>
                  <a:pt x="3548512" y="1485900"/>
                </a:lnTo>
                <a:lnTo>
                  <a:pt x="3549152" y="1485900"/>
                </a:lnTo>
                <a:lnTo>
                  <a:pt x="3536564" y="1511300"/>
                </a:lnTo>
                <a:lnTo>
                  <a:pt x="3537204" y="1511300"/>
                </a:lnTo>
                <a:lnTo>
                  <a:pt x="3520074" y="1536700"/>
                </a:lnTo>
                <a:lnTo>
                  <a:pt x="3520836" y="1536700"/>
                </a:lnTo>
                <a:lnTo>
                  <a:pt x="3499104" y="1574800"/>
                </a:lnTo>
                <a:lnTo>
                  <a:pt x="3499988" y="1574800"/>
                </a:lnTo>
                <a:lnTo>
                  <a:pt x="3473714" y="1600200"/>
                </a:lnTo>
                <a:lnTo>
                  <a:pt x="3474476" y="1600200"/>
                </a:lnTo>
                <a:lnTo>
                  <a:pt x="3443996" y="1625600"/>
                </a:lnTo>
                <a:lnTo>
                  <a:pt x="3444758" y="1625600"/>
                </a:lnTo>
                <a:lnTo>
                  <a:pt x="3410346" y="1663700"/>
                </a:lnTo>
                <a:lnTo>
                  <a:pt x="3410955" y="1663700"/>
                </a:lnTo>
                <a:lnTo>
                  <a:pt x="3372612" y="1689100"/>
                </a:lnTo>
                <a:lnTo>
                  <a:pt x="3373252" y="1689100"/>
                </a:lnTo>
                <a:lnTo>
                  <a:pt x="3330945" y="1714500"/>
                </a:lnTo>
                <a:lnTo>
                  <a:pt x="3331586" y="1714500"/>
                </a:lnTo>
                <a:lnTo>
                  <a:pt x="3285866" y="1739900"/>
                </a:lnTo>
                <a:lnTo>
                  <a:pt x="3286384" y="1739900"/>
                </a:lnTo>
                <a:lnTo>
                  <a:pt x="3237219" y="1778000"/>
                </a:lnTo>
                <a:lnTo>
                  <a:pt x="3237738" y="1778000"/>
                </a:lnTo>
                <a:lnTo>
                  <a:pt x="3185160" y="1803400"/>
                </a:lnTo>
                <a:lnTo>
                  <a:pt x="3185678" y="1803400"/>
                </a:lnTo>
                <a:lnTo>
                  <a:pt x="3130174" y="1828800"/>
                </a:lnTo>
                <a:lnTo>
                  <a:pt x="3130539" y="1828800"/>
                </a:lnTo>
                <a:lnTo>
                  <a:pt x="3072140" y="1854200"/>
                </a:lnTo>
                <a:lnTo>
                  <a:pt x="3072506" y="1854200"/>
                </a:lnTo>
                <a:lnTo>
                  <a:pt x="3011302" y="1879600"/>
                </a:lnTo>
                <a:lnTo>
                  <a:pt x="3011667" y="1879600"/>
                </a:lnTo>
                <a:lnTo>
                  <a:pt x="2947812" y="1892300"/>
                </a:lnTo>
                <a:lnTo>
                  <a:pt x="2948178" y="1892300"/>
                </a:lnTo>
                <a:lnTo>
                  <a:pt x="2881884" y="1917700"/>
                </a:lnTo>
                <a:lnTo>
                  <a:pt x="2882280" y="1917700"/>
                </a:lnTo>
                <a:lnTo>
                  <a:pt x="2813822" y="1943100"/>
                </a:lnTo>
                <a:lnTo>
                  <a:pt x="2814066" y="1943100"/>
                </a:lnTo>
                <a:lnTo>
                  <a:pt x="2743443" y="1955800"/>
                </a:lnTo>
                <a:lnTo>
                  <a:pt x="2743718" y="1955800"/>
                </a:lnTo>
                <a:lnTo>
                  <a:pt x="2671206" y="1981200"/>
                </a:lnTo>
                <a:lnTo>
                  <a:pt x="2671450" y="1981200"/>
                </a:lnTo>
                <a:lnTo>
                  <a:pt x="2597018" y="1993900"/>
                </a:lnTo>
                <a:lnTo>
                  <a:pt x="2597292" y="1993900"/>
                </a:lnTo>
                <a:lnTo>
                  <a:pt x="2521214" y="2019300"/>
                </a:lnTo>
                <a:lnTo>
                  <a:pt x="2521579" y="2019300"/>
                </a:lnTo>
                <a:lnTo>
                  <a:pt x="2443977" y="2032000"/>
                </a:lnTo>
                <a:lnTo>
                  <a:pt x="2444374" y="2032000"/>
                </a:lnTo>
                <a:lnTo>
                  <a:pt x="2365491" y="2044700"/>
                </a:lnTo>
                <a:lnTo>
                  <a:pt x="2365888" y="2044700"/>
                </a:lnTo>
                <a:lnTo>
                  <a:pt x="2286000" y="2057400"/>
                </a:lnTo>
                <a:lnTo>
                  <a:pt x="2205624" y="2057400"/>
                </a:lnTo>
                <a:lnTo>
                  <a:pt x="2123815" y="2070100"/>
                </a:lnTo>
                <a:lnTo>
                  <a:pt x="2124212" y="2070100"/>
                </a:lnTo>
                <a:lnTo>
                  <a:pt x="2041794" y="2082800"/>
                </a:lnTo>
                <a:lnTo>
                  <a:pt x="2289931" y="2082800"/>
                </a:lnTo>
                <a:lnTo>
                  <a:pt x="2527035" y="2044700"/>
                </a:lnTo>
                <a:lnTo>
                  <a:pt x="2603388" y="2019300"/>
                </a:lnTo>
                <a:lnTo>
                  <a:pt x="2751063" y="1993900"/>
                </a:lnTo>
                <a:lnTo>
                  <a:pt x="2822082" y="1968500"/>
                </a:lnTo>
                <a:lnTo>
                  <a:pt x="2890784" y="1943100"/>
                </a:lnTo>
                <a:lnTo>
                  <a:pt x="2957444" y="1930400"/>
                </a:lnTo>
                <a:lnTo>
                  <a:pt x="3021726" y="1905000"/>
                </a:lnTo>
                <a:lnTo>
                  <a:pt x="3083295" y="1879600"/>
                </a:lnTo>
                <a:lnTo>
                  <a:pt x="3142122" y="1854200"/>
                </a:lnTo>
                <a:lnTo>
                  <a:pt x="3197992" y="1828800"/>
                </a:lnTo>
                <a:lnTo>
                  <a:pt x="3250935" y="1803400"/>
                </a:lnTo>
                <a:lnTo>
                  <a:pt x="3300618" y="1765300"/>
                </a:lnTo>
                <a:lnTo>
                  <a:pt x="3346947" y="1739900"/>
                </a:lnTo>
                <a:lnTo>
                  <a:pt x="3389619" y="1714500"/>
                </a:lnTo>
                <a:lnTo>
                  <a:pt x="3428756" y="1676400"/>
                </a:lnTo>
                <a:lnTo>
                  <a:pt x="3463930" y="1651000"/>
                </a:lnTo>
                <a:lnTo>
                  <a:pt x="3495172" y="1625600"/>
                </a:lnTo>
                <a:lnTo>
                  <a:pt x="3522086" y="1587500"/>
                </a:lnTo>
                <a:lnTo>
                  <a:pt x="3544702" y="1562100"/>
                </a:lnTo>
                <a:lnTo>
                  <a:pt x="3562746" y="1524000"/>
                </a:lnTo>
                <a:lnTo>
                  <a:pt x="3575944" y="1485900"/>
                </a:lnTo>
                <a:lnTo>
                  <a:pt x="3584082" y="1460500"/>
                </a:lnTo>
                <a:lnTo>
                  <a:pt x="3586734" y="1422400"/>
                </a:lnTo>
                <a:close/>
              </a:path>
              <a:path w="3587115" h="2108200">
                <a:moveTo>
                  <a:pt x="917082" y="1917700"/>
                </a:moveTo>
                <a:lnTo>
                  <a:pt x="917448" y="1930400"/>
                </a:lnTo>
                <a:lnTo>
                  <a:pt x="941842" y="1930400"/>
                </a:lnTo>
                <a:lnTo>
                  <a:pt x="917082" y="1917700"/>
                </a:lnTo>
                <a:close/>
              </a:path>
              <a:path w="3587115" h="2108200">
                <a:moveTo>
                  <a:pt x="215895" y="1473200"/>
                </a:moveTo>
                <a:lnTo>
                  <a:pt x="216408" y="1485900"/>
                </a:lnTo>
                <a:lnTo>
                  <a:pt x="226438" y="1485900"/>
                </a:lnTo>
                <a:lnTo>
                  <a:pt x="215895" y="1473200"/>
                </a:lnTo>
                <a:close/>
              </a:path>
              <a:path w="3587115" h="2108200">
                <a:moveTo>
                  <a:pt x="67305" y="1244600"/>
                </a:moveTo>
                <a:lnTo>
                  <a:pt x="67686" y="1257300"/>
                </a:lnTo>
                <a:lnTo>
                  <a:pt x="72735" y="1257300"/>
                </a:lnTo>
                <a:lnTo>
                  <a:pt x="67305" y="1244600"/>
                </a:lnTo>
                <a:close/>
              </a:path>
              <a:path w="3587115" h="2108200">
                <a:moveTo>
                  <a:pt x="60927" y="723900"/>
                </a:moveTo>
                <a:lnTo>
                  <a:pt x="58805" y="723900"/>
                </a:lnTo>
                <a:lnTo>
                  <a:pt x="58674" y="736600"/>
                </a:lnTo>
                <a:lnTo>
                  <a:pt x="60927" y="723900"/>
                </a:lnTo>
                <a:close/>
              </a:path>
              <a:path w="3587115" h="2108200">
                <a:moveTo>
                  <a:pt x="304294" y="139700"/>
                </a:moveTo>
                <a:lnTo>
                  <a:pt x="294894" y="139700"/>
                </a:lnTo>
                <a:lnTo>
                  <a:pt x="294263" y="152400"/>
                </a:lnTo>
                <a:lnTo>
                  <a:pt x="304294" y="139700"/>
                </a:lnTo>
                <a:close/>
              </a:path>
              <a:path w="3587115" h="2108200">
                <a:moveTo>
                  <a:pt x="386053" y="34126"/>
                </a:moveTo>
                <a:lnTo>
                  <a:pt x="380487" y="38100"/>
                </a:lnTo>
                <a:lnTo>
                  <a:pt x="368295" y="38100"/>
                </a:lnTo>
                <a:lnTo>
                  <a:pt x="357246" y="50800"/>
                </a:lnTo>
                <a:lnTo>
                  <a:pt x="346329" y="50800"/>
                </a:lnTo>
                <a:lnTo>
                  <a:pt x="324743" y="76200"/>
                </a:lnTo>
                <a:lnTo>
                  <a:pt x="314193" y="88900"/>
                </a:lnTo>
                <a:lnTo>
                  <a:pt x="353055" y="88900"/>
                </a:lnTo>
                <a:lnTo>
                  <a:pt x="363474" y="76200"/>
                </a:lnTo>
                <a:lnTo>
                  <a:pt x="372867" y="76200"/>
                </a:lnTo>
                <a:lnTo>
                  <a:pt x="383286" y="63500"/>
                </a:lnTo>
                <a:lnTo>
                  <a:pt x="393355" y="63500"/>
                </a:lnTo>
                <a:lnTo>
                  <a:pt x="386053" y="34126"/>
                </a:lnTo>
                <a:close/>
              </a:path>
              <a:path w="3587115" h="2108200">
                <a:moveTo>
                  <a:pt x="398276" y="25400"/>
                </a:moveTo>
                <a:lnTo>
                  <a:pt x="386053" y="34126"/>
                </a:lnTo>
                <a:lnTo>
                  <a:pt x="399669" y="88900"/>
                </a:lnTo>
                <a:lnTo>
                  <a:pt x="428420" y="63500"/>
                </a:lnTo>
                <a:lnTo>
                  <a:pt x="406527" y="63500"/>
                </a:lnTo>
                <a:lnTo>
                  <a:pt x="398276" y="25400"/>
                </a:lnTo>
                <a:close/>
              </a:path>
              <a:path w="3587115" h="2108200">
                <a:moveTo>
                  <a:pt x="471546" y="25400"/>
                </a:moveTo>
                <a:lnTo>
                  <a:pt x="398276" y="25400"/>
                </a:lnTo>
                <a:lnTo>
                  <a:pt x="406527" y="63500"/>
                </a:lnTo>
                <a:lnTo>
                  <a:pt x="428420" y="63500"/>
                </a:lnTo>
                <a:lnTo>
                  <a:pt x="471546" y="25400"/>
                </a:lnTo>
                <a:close/>
              </a:path>
              <a:path w="3587115" h="2108200">
                <a:moveTo>
                  <a:pt x="377571" y="0"/>
                </a:moveTo>
                <a:lnTo>
                  <a:pt x="386053" y="34126"/>
                </a:lnTo>
                <a:lnTo>
                  <a:pt x="398276" y="25400"/>
                </a:lnTo>
                <a:lnTo>
                  <a:pt x="471546" y="25400"/>
                </a:lnTo>
                <a:lnTo>
                  <a:pt x="377571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38242" y="4019866"/>
            <a:ext cx="1188085" cy="703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2540" algn="ctr">
              <a:lnSpc>
                <a:spcPct val="100600"/>
              </a:lnSpc>
              <a:spcBef>
                <a:spcPts val="120"/>
              </a:spcBef>
            </a:pPr>
            <a:r>
              <a:rPr sz="1100" spc="20" dirty="0">
                <a:latin typeface="Calibri"/>
                <a:cs typeface="Calibri"/>
              </a:rPr>
              <a:t>Slave </a:t>
            </a:r>
            <a:r>
              <a:rPr sz="1100" spc="25" dirty="0">
                <a:latin typeface="Calibri"/>
                <a:cs typeface="Calibri"/>
              </a:rPr>
              <a:t>deploys </a:t>
            </a:r>
            <a:r>
              <a:rPr sz="1100" spc="10" dirty="0">
                <a:latin typeface="Calibri"/>
                <a:cs typeface="Calibri"/>
              </a:rPr>
              <a:t>the  changes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sends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  report of the same  </a:t>
            </a:r>
            <a:r>
              <a:rPr sz="1100" dirty="0">
                <a:latin typeface="Calibri"/>
                <a:cs typeface="Calibri"/>
              </a:rPr>
              <a:t>back </a:t>
            </a:r>
            <a:r>
              <a:rPr sz="1100" spc="10" dirty="0">
                <a:latin typeface="Calibri"/>
                <a:cs typeface="Calibri"/>
              </a:rPr>
              <a:t>to the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master.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2327" y="383209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5">
                <a:moveTo>
                  <a:pt x="134709" y="0"/>
                </a:moveTo>
                <a:lnTo>
                  <a:pt x="92132" y="6570"/>
                </a:lnTo>
                <a:lnTo>
                  <a:pt x="55154" y="24869"/>
                </a:lnTo>
                <a:lnTo>
                  <a:pt x="25992" y="52778"/>
                </a:lnTo>
                <a:lnTo>
                  <a:pt x="6868" y="88176"/>
                </a:lnTo>
                <a:lnTo>
                  <a:pt x="0" y="128945"/>
                </a:lnTo>
                <a:lnTo>
                  <a:pt x="6868" y="169714"/>
                </a:lnTo>
                <a:lnTo>
                  <a:pt x="25992" y="205124"/>
                </a:lnTo>
                <a:lnTo>
                  <a:pt x="55154" y="233047"/>
                </a:lnTo>
                <a:lnTo>
                  <a:pt x="92132" y="251360"/>
                </a:lnTo>
                <a:lnTo>
                  <a:pt x="134709" y="257937"/>
                </a:lnTo>
                <a:lnTo>
                  <a:pt x="177289" y="251360"/>
                </a:lnTo>
                <a:lnTo>
                  <a:pt x="214267" y="233047"/>
                </a:lnTo>
                <a:lnTo>
                  <a:pt x="243426" y="205124"/>
                </a:lnTo>
                <a:lnTo>
                  <a:pt x="262548" y="169714"/>
                </a:lnTo>
                <a:lnTo>
                  <a:pt x="269415" y="128945"/>
                </a:lnTo>
                <a:lnTo>
                  <a:pt x="262548" y="88176"/>
                </a:lnTo>
                <a:lnTo>
                  <a:pt x="243426" y="52778"/>
                </a:lnTo>
                <a:lnTo>
                  <a:pt x="214267" y="24869"/>
                </a:lnTo>
                <a:lnTo>
                  <a:pt x="177289" y="6570"/>
                </a:lnTo>
                <a:lnTo>
                  <a:pt x="13470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1866" y="3843022"/>
            <a:ext cx="113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67409" y="1828800"/>
            <a:ext cx="1704975" cy="1285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7948" y="1868030"/>
            <a:ext cx="1567815" cy="1156970"/>
          </a:xfrm>
          <a:custGeom>
            <a:avLst/>
            <a:gdLst/>
            <a:ahLst/>
            <a:cxnLst/>
            <a:rect l="l" t="t" r="r" b="b"/>
            <a:pathLst>
              <a:path w="1567815" h="1156970">
                <a:moveTo>
                  <a:pt x="0" y="1156478"/>
                </a:moveTo>
                <a:lnTo>
                  <a:pt x="1567552" y="1156478"/>
                </a:lnTo>
                <a:lnTo>
                  <a:pt x="1567552" y="0"/>
                </a:lnTo>
                <a:lnTo>
                  <a:pt x="0" y="0"/>
                </a:lnTo>
                <a:lnTo>
                  <a:pt x="0" y="115647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4900" y="2476500"/>
            <a:ext cx="1171575" cy="1143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4280" y="2514600"/>
            <a:ext cx="1043305" cy="929005"/>
          </a:xfrm>
          <a:custGeom>
            <a:avLst/>
            <a:gdLst/>
            <a:ahLst/>
            <a:cxnLst/>
            <a:rect l="l" t="t" r="r" b="b"/>
            <a:pathLst>
              <a:path w="1043304" h="929004">
                <a:moveTo>
                  <a:pt x="935736" y="835283"/>
                </a:moveTo>
                <a:lnTo>
                  <a:pt x="914521" y="928628"/>
                </a:lnTo>
                <a:lnTo>
                  <a:pt x="1002030" y="889635"/>
                </a:lnTo>
                <a:lnTo>
                  <a:pt x="992111" y="881502"/>
                </a:lnTo>
                <a:lnTo>
                  <a:pt x="971671" y="881502"/>
                </a:lnTo>
                <a:lnTo>
                  <a:pt x="948049" y="865382"/>
                </a:lnTo>
                <a:lnTo>
                  <a:pt x="956822" y="852571"/>
                </a:lnTo>
                <a:lnTo>
                  <a:pt x="935736" y="835283"/>
                </a:lnTo>
                <a:close/>
              </a:path>
              <a:path w="1043304" h="929004">
                <a:moveTo>
                  <a:pt x="956822" y="852571"/>
                </a:moveTo>
                <a:lnTo>
                  <a:pt x="948049" y="865382"/>
                </a:lnTo>
                <a:lnTo>
                  <a:pt x="971671" y="881502"/>
                </a:lnTo>
                <a:lnTo>
                  <a:pt x="978994" y="870748"/>
                </a:lnTo>
                <a:lnTo>
                  <a:pt x="956822" y="852571"/>
                </a:lnTo>
                <a:close/>
              </a:path>
              <a:path w="1043304" h="929004">
                <a:moveTo>
                  <a:pt x="978994" y="870748"/>
                </a:moveTo>
                <a:lnTo>
                  <a:pt x="971671" y="881502"/>
                </a:lnTo>
                <a:lnTo>
                  <a:pt x="992111" y="881502"/>
                </a:lnTo>
                <a:lnTo>
                  <a:pt x="978994" y="870748"/>
                </a:lnTo>
                <a:close/>
              </a:path>
              <a:path w="1043304" h="929004">
                <a:moveTo>
                  <a:pt x="958334" y="850362"/>
                </a:moveTo>
                <a:lnTo>
                  <a:pt x="956822" y="852571"/>
                </a:lnTo>
                <a:lnTo>
                  <a:pt x="978994" y="870748"/>
                </a:lnTo>
                <a:lnTo>
                  <a:pt x="983863" y="863595"/>
                </a:lnTo>
                <a:lnTo>
                  <a:pt x="988216" y="852047"/>
                </a:lnTo>
                <a:lnTo>
                  <a:pt x="957712" y="852047"/>
                </a:lnTo>
                <a:lnTo>
                  <a:pt x="958334" y="850362"/>
                </a:lnTo>
                <a:close/>
              </a:path>
              <a:path w="1043304" h="929004">
                <a:moveTo>
                  <a:pt x="959358" y="848868"/>
                </a:moveTo>
                <a:lnTo>
                  <a:pt x="958334" y="850362"/>
                </a:lnTo>
                <a:lnTo>
                  <a:pt x="957712" y="852047"/>
                </a:lnTo>
                <a:lnTo>
                  <a:pt x="959358" y="848868"/>
                </a:lnTo>
                <a:close/>
              </a:path>
              <a:path w="1043304" h="929004">
                <a:moveTo>
                  <a:pt x="989404" y="848868"/>
                </a:moveTo>
                <a:lnTo>
                  <a:pt x="959358" y="848868"/>
                </a:lnTo>
                <a:lnTo>
                  <a:pt x="957712" y="852047"/>
                </a:lnTo>
                <a:lnTo>
                  <a:pt x="988216" y="852047"/>
                </a:lnTo>
                <a:lnTo>
                  <a:pt x="989404" y="848868"/>
                </a:lnTo>
                <a:close/>
              </a:path>
              <a:path w="1043304" h="929004">
                <a:moveTo>
                  <a:pt x="996762" y="826257"/>
                </a:moveTo>
                <a:lnTo>
                  <a:pt x="966856" y="826257"/>
                </a:lnTo>
                <a:lnTo>
                  <a:pt x="962284" y="839724"/>
                </a:lnTo>
                <a:lnTo>
                  <a:pt x="958334" y="850362"/>
                </a:lnTo>
                <a:lnTo>
                  <a:pt x="959358" y="848868"/>
                </a:lnTo>
                <a:lnTo>
                  <a:pt x="989404" y="848868"/>
                </a:lnTo>
                <a:lnTo>
                  <a:pt x="994013" y="835283"/>
                </a:lnTo>
                <a:lnTo>
                  <a:pt x="996762" y="826257"/>
                </a:lnTo>
                <a:close/>
              </a:path>
              <a:path w="1043304" h="929004">
                <a:moveTo>
                  <a:pt x="962406" y="839343"/>
                </a:moveTo>
                <a:lnTo>
                  <a:pt x="962265" y="839724"/>
                </a:lnTo>
                <a:lnTo>
                  <a:pt x="962406" y="839343"/>
                </a:lnTo>
                <a:close/>
              </a:path>
              <a:path w="1043304" h="929004">
                <a:moveTo>
                  <a:pt x="1004811" y="797564"/>
                </a:moveTo>
                <a:lnTo>
                  <a:pt x="975360" y="797564"/>
                </a:lnTo>
                <a:lnTo>
                  <a:pt x="971031" y="812673"/>
                </a:lnTo>
                <a:lnTo>
                  <a:pt x="966703" y="826638"/>
                </a:lnTo>
                <a:lnTo>
                  <a:pt x="966856" y="826257"/>
                </a:lnTo>
                <a:lnTo>
                  <a:pt x="996762" y="826257"/>
                </a:lnTo>
                <a:lnTo>
                  <a:pt x="998463" y="820674"/>
                </a:lnTo>
                <a:lnTo>
                  <a:pt x="1002792" y="805302"/>
                </a:lnTo>
                <a:lnTo>
                  <a:pt x="1004811" y="797564"/>
                </a:lnTo>
                <a:close/>
              </a:path>
              <a:path w="1043304" h="929004">
                <a:moveTo>
                  <a:pt x="971031" y="812423"/>
                </a:moveTo>
                <a:lnTo>
                  <a:pt x="970955" y="812673"/>
                </a:lnTo>
                <a:lnTo>
                  <a:pt x="971031" y="812423"/>
                </a:lnTo>
                <a:close/>
              </a:path>
              <a:path w="1043304" h="929004">
                <a:moveTo>
                  <a:pt x="1016065" y="749295"/>
                </a:moveTo>
                <a:lnTo>
                  <a:pt x="986911" y="749295"/>
                </a:lnTo>
                <a:lnTo>
                  <a:pt x="983101" y="766322"/>
                </a:lnTo>
                <a:lnTo>
                  <a:pt x="979291" y="782442"/>
                </a:lnTo>
                <a:lnTo>
                  <a:pt x="975238" y="797945"/>
                </a:lnTo>
                <a:lnTo>
                  <a:pt x="975360" y="797564"/>
                </a:lnTo>
                <a:lnTo>
                  <a:pt x="1004811" y="797564"/>
                </a:lnTo>
                <a:lnTo>
                  <a:pt x="1006967" y="789300"/>
                </a:lnTo>
                <a:lnTo>
                  <a:pt x="1010899" y="772668"/>
                </a:lnTo>
                <a:lnTo>
                  <a:pt x="1014862" y="755391"/>
                </a:lnTo>
                <a:lnTo>
                  <a:pt x="1016065" y="749295"/>
                </a:lnTo>
                <a:close/>
              </a:path>
              <a:path w="1043304" h="929004">
                <a:moveTo>
                  <a:pt x="979291" y="782193"/>
                </a:moveTo>
                <a:lnTo>
                  <a:pt x="979227" y="782442"/>
                </a:lnTo>
                <a:lnTo>
                  <a:pt x="979291" y="782193"/>
                </a:lnTo>
                <a:close/>
              </a:path>
              <a:path w="1043304" h="929004">
                <a:moveTo>
                  <a:pt x="983101" y="766059"/>
                </a:moveTo>
                <a:lnTo>
                  <a:pt x="983040" y="766322"/>
                </a:lnTo>
                <a:lnTo>
                  <a:pt x="983101" y="766059"/>
                </a:lnTo>
                <a:close/>
              </a:path>
              <a:path w="1043304" h="929004">
                <a:moveTo>
                  <a:pt x="1022690" y="713862"/>
                </a:moveTo>
                <a:lnTo>
                  <a:pt x="993769" y="713862"/>
                </a:lnTo>
                <a:lnTo>
                  <a:pt x="990325" y="732150"/>
                </a:lnTo>
                <a:lnTo>
                  <a:pt x="986790" y="749558"/>
                </a:lnTo>
                <a:lnTo>
                  <a:pt x="986911" y="749295"/>
                </a:lnTo>
                <a:lnTo>
                  <a:pt x="1016065" y="749295"/>
                </a:lnTo>
                <a:lnTo>
                  <a:pt x="1018397" y="737484"/>
                </a:lnTo>
                <a:lnTo>
                  <a:pt x="1021842" y="719078"/>
                </a:lnTo>
                <a:lnTo>
                  <a:pt x="1022690" y="713862"/>
                </a:lnTo>
                <a:close/>
              </a:path>
              <a:path w="1043304" h="929004">
                <a:moveTo>
                  <a:pt x="990325" y="731901"/>
                </a:moveTo>
                <a:lnTo>
                  <a:pt x="990275" y="732150"/>
                </a:lnTo>
                <a:lnTo>
                  <a:pt x="990325" y="731901"/>
                </a:lnTo>
                <a:close/>
              </a:path>
              <a:path w="1043304" h="929004">
                <a:moveTo>
                  <a:pt x="1043178" y="471297"/>
                </a:moveTo>
                <a:lnTo>
                  <a:pt x="1014587" y="471297"/>
                </a:lnTo>
                <a:lnTo>
                  <a:pt x="1013947" y="513969"/>
                </a:lnTo>
                <a:lnTo>
                  <a:pt x="1013896" y="514731"/>
                </a:lnTo>
                <a:lnTo>
                  <a:pt x="1012057" y="556128"/>
                </a:lnTo>
                <a:lnTo>
                  <a:pt x="1009009" y="597539"/>
                </a:lnTo>
                <a:lnTo>
                  <a:pt x="1004803" y="637925"/>
                </a:lnTo>
                <a:lnTo>
                  <a:pt x="999744" y="677037"/>
                </a:lnTo>
                <a:lnTo>
                  <a:pt x="993648" y="714243"/>
                </a:lnTo>
                <a:lnTo>
                  <a:pt x="993769" y="713862"/>
                </a:lnTo>
                <a:lnTo>
                  <a:pt x="1022690" y="713862"/>
                </a:lnTo>
                <a:lnTo>
                  <a:pt x="1028059" y="680847"/>
                </a:lnTo>
                <a:lnTo>
                  <a:pt x="1033272" y="641091"/>
                </a:lnTo>
                <a:lnTo>
                  <a:pt x="1037447" y="599825"/>
                </a:lnTo>
                <a:lnTo>
                  <a:pt x="1040495" y="557534"/>
                </a:lnTo>
                <a:lnTo>
                  <a:pt x="1042416" y="514731"/>
                </a:lnTo>
                <a:lnTo>
                  <a:pt x="1043178" y="471297"/>
                </a:lnTo>
                <a:close/>
              </a:path>
              <a:path w="1043304" h="929004">
                <a:moveTo>
                  <a:pt x="999744" y="676524"/>
                </a:moveTo>
                <a:lnTo>
                  <a:pt x="999661" y="677037"/>
                </a:lnTo>
                <a:lnTo>
                  <a:pt x="999744" y="676524"/>
                </a:lnTo>
                <a:close/>
              </a:path>
              <a:path w="1043304" h="929004">
                <a:moveTo>
                  <a:pt x="1004803" y="637544"/>
                </a:moveTo>
                <a:lnTo>
                  <a:pt x="1004754" y="637925"/>
                </a:lnTo>
                <a:lnTo>
                  <a:pt x="1004803" y="637544"/>
                </a:lnTo>
                <a:close/>
              </a:path>
              <a:path w="1043304" h="929004">
                <a:moveTo>
                  <a:pt x="1009009" y="597158"/>
                </a:moveTo>
                <a:lnTo>
                  <a:pt x="1008970" y="597539"/>
                </a:lnTo>
                <a:lnTo>
                  <a:pt x="1009009" y="597158"/>
                </a:lnTo>
                <a:close/>
              </a:path>
              <a:path w="1043304" h="929004">
                <a:moveTo>
                  <a:pt x="1012057" y="555747"/>
                </a:moveTo>
                <a:lnTo>
                  <a:pt x="1012030" y="556128"/>
                </a:lnTo>
                <a:lnTo>
                  <a:pt x="1012057" y="555747"/>
                </a:lnTo>
                <a:close/>
              </a:path>
              <a:path w="1043304" h="929004">
                <a:moveTo>
                  <a:pt x="1013947" y="513588"/>
                </a:moveTo>
                <a:lnTo>
                  <a:pt x="1013930" y="513969"/>
                </a:lnTo>
                <a:lnTo>
                  <a:pt x="1013947" y="513588"/>
                </a:lnTo>
                <a:close/>
              </a:path>
              <a:path w="1043304" h="929004">
                <a:moveTo>
                  <a:pt x="1042834" y="461391"/>
                </a:moveTo>
                <a:lnTo>
                  <a:pt x="1014222" y="461391"/>
                </a:lnTo>
                <a:lnTo>
                  <a:pt x="1014579" y="471827"/>
                </a:lnTo>
                <a:lnTo>
                  <a:pt x="1014587" y="471297"/>
                </a:lnTo>
                <a:lnTo>
                  <a:pt x="1043178" y="471297"/>
                </a:lnTo>
                <a:lnTo>
                  <a:pt x="1042834" y="461391"/>
                </a:lnTo>
                <a:close/>
              </a:path>
              <a:path w="1043304" h="929004">
                <a:moveTo>
                  <a:pt x="1041908" y="451616"/>
                </a:moveTo>
                <a:lnTo>
                  <a:pt x="1013063" y="451616"/>
                </a:lnTo>
                <a:lnTo>
                  <a:pt x="1013185" y="452496"/>
                </a:lnTo>
                <a:lnTo>
                  <a:pt x="1014222" y="462284"/>
                </a:lnTo>
                <a:lnTo>
                  <a:pt x="1014222" y="461391"/>
                </a:lnTo>
                <a:lnTo>
                  <a:pt x="1042834" y="461391"/>
                </a:lnTo>
                <a:lnTo>
                  <a:pt x="1042781" y="459867"/>
                </a:lnTo>
                <a:lnTo>
                  <a:pt x="1041908" y="451616"/>
                </a:lnTo>
                <a:close/>
              </a:path>
              <a:path w="1043304" h="929004">
                <a:moveTo>
                  <a:pt x="1013109" y="452037"/>
                </a:moveTo>
                <a:lnTo>
                  <a:pt x="1013159" y="452496"/>
                </a:lnTo>
                <a:lnTo>
                  <a:pt x="1013109" y="452037"/>
                </a:lnTo>
                <a:close/>
              </a:path>
              <a:path w="1043304" h="929004">
                <a:moveTo>
                  <a:pt x="1035850" y="422148"/>
                </a:moveTo>
                <a:lnTo>
                  <a:pt x="1006083" y="422148"/>
                </a:lnTo>
                <a:lnTo>
                  <a:pt x="1009253" y="432816"/>
                </a:lnTo>
                <a:lnTo>
                  <a:pt x="1011661" y="442722"/>
                </a:lnTo>
                <a:lnTo>
                  <a:pt x="1013109" y="452037"/>
                </a:lnTo>
                <a:lnTo>
                  <a:pt x="1013063" y="451616"/>
                </a:lnTo>
                <a:lnTo>
                  <a:pt x="1041908" y="451616"/>
                </a:lnTo>
                <a:lnTo>
                  <a:pt x="1041532" y="448056"/>
                </a:lnTo>
                <a:lnTo>
                  <a:pt x="1039489" y="436494"/>
                </a:lnTo>
                <a:lnTo>
                  <a:pt x="1036685" y="424946"/>
                </a:lnTo>
                <a:lnTo>
                  <a:pt x="1035850" y="422148"/>
                </a:lnTo>
                <a:close/>
              </a:path>
              <a:path w="1043304" h="929004">
                <a:moveTo>
                  <a:pt x="1011417" y="441828"/>
                </a:moveTo>
                <a:lnTo>
                  <a:pt x="1011565" y="442722"/>
                </a:lnTo>
                <a:lnTo>
                  <a:pt x="1011417" y="441828"/>
                </a:lnTo>
                <a:close/>
              </a:path>
              <a:path w="1043304" h="929004">
                <a:moveTo>
                  <a:pt x="1009009" y="432054"/>
                </a:moveTo>
                <a:lnTo>
                  <a:pt x="1009199" y="432816"/>
                </a:lnTo>
                <a:lnTo>
                  <a:pt x="1009009" y="432054"/>
                </a:lnTo>
                <a:close/>
              </a:path>
              <a:path w="1043304" h="929004">
                <a:moveTo>
                  <a:pt x="1024890" y="392679"/>
                </a:moveTo>
                <a:lnTo>
                  <a:pt x="993007" y="392679"/>
                </a:lnTo>
                <a:lnTo>
                  <a:pt x="998341" y="403229"/>
                </a:lnTo>
                <a:lnTo>
                  <a:pt x="1002670" y="413135"/>
                </a:lnTo>
                <a:lnTo>
                  <a:pt x="1006327" y="423041"/>
                </a:lnTo>
                <a:lnTo>
                  <a:pt x="1006083" y="422148"/>
                </a:lnTo>
                <a:lnTo>
                  <a:pt x="1035850" y="422148"/>
                </a:lnTo>
                <a:lnTo>
                  <a:pt x="1033272" y="413516"/>
                </a:lnTo>
                <a:lnTo>
                  <a:pt x="1028943" y="401955"/>
                </a:lnTo>
                <a:lnTo>
                  <a:pt x="1024890" y="392679"/>
                </a:lnTo>
                <a:close/>
              </a:path>
              <a:path w="1043304" h="929004">
                <a:moveTo>
                  <a:pt x="1002273" y="412373"/>
                </a:moveTo>
                <a:lnTo>
                  <a:pt x="1002563" y="413135"/>
                </a:lnTo>
                <a:lnTo>
                  <a:pt x="1002273" y="412373"/>
                </a:lnTo>
                <a:close/>
              </a:path>
              <a:path w="1043304" h="929004">
                <a:moveTo>
                  <a:pt x="997945" y="402585"/>
                </a:moveTo>
                <a:lnTo>
                  <a:pt x="998233" y="403229"/>
                </a:lnTo>
                <a:lnTo>
                  <a:pt x="997945" y="402585"/>
                </a:lnTo>
                <a:close/>
              </a:path>
              <a:path w="1043304" h="929004">
                <a:moveTo>
                  <a:pt x="987277" y="382655"/>
                </a:moveTo>
                <a:lnTo>
                  <a:pt x="993251" y="393192"/>
                </a:lnTo>
                <a:lnTo>
                  <a:pt x="993007" y="392679"/>
                </a:lnTo>
                <a:lnTo>
                  <a:pt x="1024890" y="392679"/>
                </a:lnTo>
                <a:lnTo>
                  <a:pt x="1024006" y="390656"/>
                </a:lnTo>
                <a:lnTo>
                  <a:pt x="1020228" y="383286"/>
                </a:lnTo>
                <a:lnTo>
                  <a:pt x="987795" y="383286"/>
                </a:lnTo>
                <a:lnTo>
                  <a:pt x="987277" y="382655"/>
                </a:lnTo>
                <a:close/>
              </a:path>
              <a:path w="1043304" h="929004">
                <a:moveTo>
                  <a:pt x="1008688" y="362961"/>
                </a:moveTo>
                <a:lnTo>
                  <a:pt x="974201" y="362961"/>
                </a:lnTo>
                <a:lnTo>
                  <a:pt x="981456" y="373380"/>
                </a:lnTo>
                <a:lnTo>
                  <a:pt x="987795" y="383286"/>
                </a:lnTo>
                <a:lnTo>
                  <a:pt x="1020228" y="383286"/>
                </a:lnTo>
                <a:lnTo>
                  <a:pt x="1018275" y="379476"/>
                </a:lnTo>
                <a:lnTo>
                  <a:pt x="1012057" y="368295"/>
                </a:lnTo>
                <a:lnTo>
                  <a:pt x="1008688" y="362961"/>
                </a:lnTo>
                <a:close/>
              </a:path>
              <a:path w="1043304" h="929004">
                <a:moveTo>
                  <a:pt x="981059" y="372867"/>
                </a:moveTo>
                <a:lnTo>
                  <a:pt x="981390" y="373380"/>
                </a:lnTo>
                <a:lnTo>
                  <a:pt x="981059" y="372867"/>
                </a:lnTo>
                <a:close/>
              </a:path>
              <a:path w="1043304" h="929004">
                <a:moveTo>
                  <a:pt x="1002152" y="353055"/>
                </a:moveTo>
                <a:lnTo>
                  <a:pt x="966581" y="353055"/>
                </a:lnTo>
                <a:lnTo>
                  <a:pt x="966978" y="353568"/>
                </a:lnTo>
                <a:lnTo>
                  <a:pt x="974476" y="363474"/>
                </a:lnTo>
                <a:lnTo>
                  <a:pt x="974201" y="362961"/>
                </a:lnTo>
                <a:lnTo>
                  <a:pt x="1008688" y="362961"/>
                </a:lnTo>
                <a:lnTo>
                  <a:pt x="1005078" y="357246"/>
                </a:lnTo>
                <a:lnTo>
                  <a:pt x="1002152" y="353055"/>
                </a:lnTo>
                <a:close/>
              </a:path>
              <a:path w="1043304" h="929004">
                <a:moveTo>
                  <a:pt x="966879" y="353448"/>
                </a:moveTo>
                <a:close/>
              </a:path>
              <a:path w="1043304" h="929004">
                <a:moveTo>
                  <a:pt x="970672" y="313944"/>
                </a:moveTo>
                <a:lnTo>
                  <a:pt x="930523" y="313944"/>
                </a:lnTo>
                <a:lnTo>
                  <a:pt x="940795" y="323850"/>
                </a:lnTo>
                <a:lnTo>
                  <a:pt x="949939" y="333624"/>
                </a:lnTo>
                <a:lnTo>
                  <a:pt x="958839" y="343662"/>
                </a:lnTo>
                <a:lnTo>
                  <a:pt x="966879" y="353448"/>
                </a:lnTo>
                <a:lnTo>
                  <a:pt x="966581" y="353055"/>
                </a:lnTo>
                <a:lnTo>
                  <a:pt x="1002152" y="353055"/>
                </a:lnTo>
                <a:lnTo>
                  <a:pt x="997458" y="346329"/>
                </a:lnTo>
                <a:lnTo>
                  <a:pt x="989197" y="335529"/>
                </a:lnTo>
                <a:lnTo>
                  <a:pt x="980297" y="324861"/>
                </a:lnTo>
                <a:lnTo>
                  <a:pt x="970909" y="314193"/>
                </a:lnTo>
                <a:lnTo>
                  <a:pt x="970672" y="313944"/>
                </a:lnTo>
                <a:close/>
              </a:path>
              <a:path w="1043304" h="929004">
                <a:moveTo>
                  <a:pt x="958474" y="343281"/>
                </a:moveTo>
                <a:lnTo>
                  <a:pt x="958789" y="343662"/>
                </a:lnTo>
                <a:lnTo>
                  <a:pt x="958474" y="343281"/>
                </a:lnTo>
                <a:close/>
              </a:path>
              <a:path w="1043304" h="929004">
                <a:moveTo>
                  <a:pt x="949695" y="333375"/>
                </a:moveTo>
                <a:lnTo>
                  <a:pt x="949918" y="333624"/>
                </a:lnTo>
                <a:lnTo>
                  <a:pt x="949695" y="333375"/>
                </a:lnTo>
                <a:close/>
              </a:path>
              <a:path w="1043304" h="929004">
                <a:moveTo>
                  <a:pt x="940308" y="323469"/>
                </a:moveTo>
                <a:lnTo>
                  <a:pt x="940669" y="323850"/>
                </a:lnTo>
                <a:lnTo>
                  <a:pt x="940308" y="323469"/>
                </a:lnTo>
                <a:close/>
              </a:path>
              <a:path w="1043304" h="929004">
                <a:moveTo>
                  <a:pt x="884925" y="275331"/>
                </a:moveTo>
                <a:lnTo>
                  <a:pt x="909309" y="294762"/>
                </a:lnTo>
                <a:lnTo>
                  <a:pt x="930889" y="314325"/>
                </a:lnTo>
                <a:lnTo>
                  <a:pt x="930523" y="313944"/>
                </a:lnTo>
                <a:lnTo>
                  <a:pt x="970672" y="313944"/>
                </a:lnTo>
                <a:lnTo>
                  <a:pt x="960882" y="303657"/>
                </a:lnTo>
                <a:lnTo>
                  <a:pt x="950214" y="293238"/>
                </a:lnTo>
                <a:lnTo>
                  <a:pt x="930720" y="275712"/>
                </a:lnTo>
                <a:lnTo>
                  <a:pt x="885565" y="275712"/>
                </a:lnTo>
                <a:lnTo>
                  <a:pt x="884925" y="275331"/>
                </a:lnTo>
                <a:close/>
              </a:path>
              <a:path w="1043304" h="929004">
                <a:moveTo>
                  <a:pt x="908669" y="294263"/>
                </a:moveTo>
                <a:lnTo>
                  <a:pt x="909223" y="294762"/>
                </a:lnTo>
                <a:lnTo>
                  <a:pt x="908669" y="294263"/>
                </a:lnTo>
                <a:close/>
              </a:path>
              <a:path w="1043304" h="929004">
                <a:moveTo>
                  <a:pt x="907303" y="256544"/>
                </a:moveTo>
                <a:lnTo>
                  <a:pt x="859017" y="256544"/>
                </a:lnTo>
                <a:lnTo>
                  <a:pt x="885565" y="275712"/>
                </a:lnTo>
                <a:lnTo>
                  <a:pt x="930720" y="275712"/>
                </a:lnTo>
                <a:lnTo>
                  <a:pt x="927475" y="272796"/>
                </a:lnTo>
                <a:lnTo>
                  <a:pt x="907303" y="256544"/>
                </a:lnTo>
                <a:close/>
              </a:path>
              <a:path w="1043304" h="929004">
                <a:moveTo>
                  <a:pt x="827840" y="203073"/>
                </a:moveTo>
                <a:lnTo>
                  <a:pt x="769620" y="203073"/>
                </a:lnTo>
                <a:lnTo>
                  <a:pt x="770107" y="203322"/>
                </a:lnTo>
                <a:lnTo>
                  <a:pt x="801745" y="220730"/>
                </a:lnTo>
                <a:lnTo>
                  <a:pt x="831707" y="238637"/>
                </a:lnTo>
                <a:lnTo>
                  <a:pt x="859536" y="256925"/>
                </a:lnTo>
                <a:lnTo>
                  <a:pt x="859017" y="256544"/>
                </a:lnTo>
                <a:lnTo>
                  <a:pt x="907303" y="256544"/>
                </a:lnTo>
                <a:lnTo>
                  <a:pt x="902573" y="252734"/>
                </a:lnTo>
                <a:lnTo>
                  <a:pt x="875538" y="233172"/>
                </a:lnTo>
                <a:lnTo>
                  <a:pt x="846582" y="214253"/>
                </a:lnTo>
                <a:lnTo>
                  <a:pt x="827840" y="203073"/>
                </a:lnTo>
                <a:close/>
              </a:path>
              <a:path w="1043304" h="929004">
                <a:moveTo>
                  <a:pt x="831220" y="238374"/>
                </a:moveTo>
                <a:lnTo>
                  <a:pt x="831620" y="238637"/>
                </a:lnTo>
                <a:lnTo>
                  <a:pt x="831220" y="238374"/>
                </a:lnTo>
                <a:close/>
              </a:path>
              <a:path w="1043304" h="929004">
                <a:moveTo>
                  <a:pt x="801227" y="220467"/>
                </a:moveTo>
                <a:lnTo>
                  <a:pt x="801667" y="220730"/>
                </a:lnTo>
                <a:lnTo>
                  <a:pt x="801227" y="220467"/>
                </a:lnTo>
                <a:close/>
              </a:path>
              <a:path w="1043304" h="929004">
                <a:moveTo>
                  <a:pt x="769712" y="203123"/>
                </a:moveTo>
                <a:lnTo>
                  <a:pt x="770074" y="203322"/>
                </a:lnTo>
                <a:lnTo>
                  <a:pt x="769712" y="203123"/>
                </a:lnTo>
                <a:close/>
              </a:path>
              <a:path w="1043304" h="929004">
                <a:moveTo>
                  <a:pt x="798422" y="186309"/>
                </a:moveTo>
                <a:lnTo>
                  <a:pt x="736335" y="186309"/>
                </a:lnTo>
                <a:lnTo>
                  <a:pt x="736854" y="186558"/>
                </a:lnTo>
                <a:lnTo>
                  <a:pt x="769712" y="203123"/>
                </a:lnTo>
                <a:lnTo>
                  <a:pt x="827840" y="203073"/>
                </a:lnTo>
                <a:lnTo>
                  <a:pt x="815705" y="195834"/>
                </a:lnTo>
                <a:lnTo>
                  <a:pt x="798422" y="186309"/>
                </a:lnTo>
                <a:close/>
              </a:path>
              <a:path w="1043304" h="929004">
                <a:moveTo>
                  <a:pt x="736587" y="186435"/>
                </a:moveTo>
                <a:lnTo>
                  <a:pt x="736831" y="186558"/>
                </a:lnTo>
                <a:lnTo>
                  <a:pt x="736587" y="186435"/>
                </a:lnTo>
                <a:close/>
              </a:path>
              <a:path w="1043304" h="929004">
                <a:moveTo>
                  <a:pt x="669114" y="125598"/>
                </a:moveTo>
                <a:lnTo>
                  <a:pt x="587623" y="125598"/>
                </a:lnTo>
                <a:lnTo>
                  <a:pt x="587989" y="125730"/>
                </a:lnTo>
                <a:lnTo>
                  <a:pt x="627247" y="139827"/>
                </a:lnTo>
                <a:lnTo>
                  <a:pt x="665347" y="154686"/>
                </a:lnTo>
                <a:lnTo>
                  <a:pt x="701802" y="170307"/>
                </a:lnTo>
                <a:lnTo>
                  <a:pt x="736587" y="186435"/>
                </a:lnTo>
                <a:lnTo>
                  <a:pt x="736335" y="186309"/>
                </a:lnTo>
                <a:lnTo>
                  <a:pt x="798422" y="186309"/>
                </a:lnTo>
                <a:lnTo>
                  <a:pt x="783214" y="177927"/>
                </a:lnTo>
                <a:lnTo>
                  <a:pt x="749046" y="160650"/>
                </a:lnTo>
                <a:lnTo>
                  <a:pt x="713232" y="144149"/>
                </a:lnTo>
                <a:lnTo>
                  <a:pt x="675894" y="128265"/>
                </a:lnTo>
                <a:lnTo>
                  <a:pt x="669114" y="125598"/>
                </a:lnTo>
                <a:close/>
              </a:path>
              <a:path w="1043304" h="929004">
                <a:moveTo>
                  <a:pt x="701405" y="170175"/>
                </a:moveTo>
                <a:lnTo>
                  <a:pt x="701689" y="170307"/>
                </a:lnTo>
                <a:lnTo>
                  <a:pt x="701405" y="170175"/>
                </a:lnTo>
                <a:close/>
              </a:path>
              <a:path w="1043304" h="929004">
                <a:moveTo>
                  <a:pt x="664951" y="154554"/>
                </a:moveTo>
                <a:lnTo>
                  <a:pt x="665258" y="154686"/>
                </a:lnTo>
                <a:lnTo>
                  <a:pt x="664951" y="154554"/>
                </a:lnTo>
                <a:close/>
              </a:path>
              <a:path w="1043304" h="929004">
                <a:moveTo>
                  <a:pt x="626851" y="139695"/>
                </a:moveTo>
                <a:lnTo>
                  <a:pt x="627188" y="139827"/>
                </a:lnTo>
                <a:lnTo>
                  <a:pt x="626851" y="139695"/>
                </a:lnTo>
                <a:close/>
              </a:path>
              <a:path w="1043304" h="929004">
                <a:moveTo>
                  <a:pt x="587980" y="125726"/>
                </a:moveTo>
                <a:close/>
              </a:path>
              <a:path w="1043304" h="929004">
                <a:moveTo>
                  <a:pt x="635047" y="112263"/>
                </a:moveTo>
                <a:lnTo>
                  <a:pt x="547237" y="112263"/>
                </a:lnTo>
                <a:lnTo>
                  <a:pt x="587980" y="125726"/>
                </a:lnTo>
                <a:lnTo>
                  <a:pt x="587623" y="125598"/>
                </a:lnTo>
                <a:lnTo>
                  <a:pt x="669114" y="125598"/>
                </a:lnTo>
                <a:lnTo>
                  <a:pt x="637153" y="113025"/>
                </a:lnTo>
                <a:lnTo>
                  <a:pt x="635047" y="112263"/>
                </a:lnTo>
                <a:close/>
              </a:path>
              <a:path w="1043304" h="929004">
                <a:moveTo>
                  <a:pt x="600293" y="99690"/>
                </a:moveTo>
                <a:lnTo>
                  <a:pt x="505571" y="99690"/>
                </a:lnTo>
                <a:lnTo>
                  <a:pt x="547481" y="112395"/>
                </a:lnTo>
                <a:lnTo>
                  <a:pt x="547237" y="112263"/>
                </a:lnTo>
                <a:lnTo>
                  <a:pt x="635047" y="112263"/>
                </a:lnTo>
                <a:lnTo>
                  <a:pt x="600293" y="99690"/>
                </a:lnTo>
                <a:close/>
              </a:path>
              <a:path w="1043304" h="929004">
                <a:moveTo>
                  <a:pt x="496386" y="67568"/>
                </a:moveTo>
                <a:lnTo>
                  <a:pt x="374904" y="67568"/>
                </a:lnTo>
                <a:lnTo>
                  <a:pt x="419587" y="77343"/>
                </a:lnTo>
                <a:lnTo>
                  <a:pt x="419221" y="77343"/>
                </a:lnTo>
                <a:lnTo>
                  <a:pt x="463296" y="88142"/>
                </a:lnTo>
                <a:lnTo>
                  <a:pt x="462899" y="88142"/>
                </a:lnTo>
                <a:lnTo>
                  <a:pt x="505846" y="99822"/>
                </a:lnTo>
                <a:lnTo>
                  <a:pt x="505571" y="99690"/>
                </a:lnTo>
                <a:lnTo>
                  <a:pt x="600293" y="99690"/>
                </a:lnTo>
                <a:lnTo>
                  <a:pt x="597133" y="98547"/>
                </a:lnTo>
                <a:lnTo>
                  <a:pt x="555985" y="85094"/>
                </a:lnTo>
                <a:lnTo>
                  <a:pt x="513588" y="72258"/>
                </a:lnTo>
                <a:lnTo>
                  <a:pt x="496386" y="67568"/>
                </a:lnTo>
                <a:close/>
              </a:path>
              <a:path w="1043304" h="929004">
                <a:moveTo>
                  <a:pt x="463075" y="58674"/>
                </a:moveTo>
                <a:lnTo>
                  <a:pt x="329549" y="58674"/>
                </a:lnTo>
                <a:lnTo>
                  <a:pt x="375147" y="67686"/>
                </a:lnTo>
                <a:lnTo>
                  <a:pt x="374904" y="67568"/>
                </a:lnTo>
                <a:lnTo>
                  <a:pt x="496386" y="67568"/>
                </a:lnTo>
                <a:lnTo>
                  <a:pt x="470275" y="60447"/>
                </a:lnTo>
                <a:lnTo>
                  <a:pt x="463075" y="58674"/>
                </a:lnTo>
                <a:close/>
              </a:path>
              <a:path w="1043304" h="929004">
                <a:moveTo>
                  <a:pt x="431612" y="50922"/>
                </a:moveTo>
                <a:lnTo>
                  <a:pt x="283707" y="50922"/>
                </a:lnTo>
                <a:lnTo>
                  <a:pt x="329946" y="58805"/>
                </a:lnTo>
                <a:lnTo>
                  <a:pt x="329549" y="58674"/>
                </a:lnTo>
                <a:lnTo>
                  <a:pt x="463075" y="58674"/>
                </a:lnTo>
                <a:lnTo>
                  <a:pt x="431612" y="50922"/>
                </a:lnTo>
                <a:close/>
              </a:path>
              <a:path w="1043304" h="929004">
                <a:moveTo>
                  <a:pt x="376320" y="38730"/>
                </a:moveTo>
                <a:lnTo>
                  <a:pt x="190225" y="38730"/>
                </a:lnTo>
                <a:lnTo>
                  <a:pt x="237622" y="44327"/>
                </a:lnTo>
                <a:lnTo>
                  <a:pt x="237347" y="44327"/>
                </a:lnTo>
                <a:lnTo>
                  <a:pt x="284104" y="51054"/>
                </a:lnTo>
                <a:lnTo>
                  <a:pt x="283707" y="50922"/>
                </a:lnTo>
                <a:lnTo>
                  <a:pt x="431612" y="50922"/>
                </a:lnTo>
                <a:lnTo>
                  <a:pt x="425958" y="49530"/>
                </a:lnTo>
                <a:lnTo>
                  <a:pt x="380878" y="39624"/>
                </a:lnTo>
                <a:lnTo>
                  <a:pt x="376320" y="38730"/>
                </a:lnTo>
                <a:close/>
              </a:path>
              <a:path w="1043304" h="929004">
                <a:moveTo>
                  <a:pt x="353657" y="34290"/>
                </a:moveTo>
                <a:lnTo>
                  <a:pt x="142981" y="34290"/>
                </a:lnTo>
                <a:lnTo>
                  <a:pt x="190621" y="38862"/>
                </a:lnTo>
                <a:lnTo>
                  <a:pt x="190225" y="38730"/>
                </a:lnTo>
                <a:lnTo>
                  <a:pt x="376320" y="38730"/>
                </a:lnTo>
                <a:lnTo>
                  <a:pt x="353657" y="34290"/>
                </a:lnTo>
                <a:close/>
              </a:path>
              <a:path w="1043304" h="929004">
                <a:moveTo>
                  <a:pt x="365" y="0"/>
                </a:moveTo>
                <a:lnTo>
                  <a:pt x="0" y="28575"/>
                </a:lnTo>
                <a:lnTo>
                  <a:pt x="48127" y="29205"/>
                </a:lnTo>
                <a:lnTo>
                  <a:pt x="47731" y="29205"/>
                </a:lnTo>
                <a:lnTo>
                  <a:pt x="95890" y="31242"/>
                </a:lnTo>
                <a:lnTo>
                  <a:pt x="95493" y="31242"/>
                </a:lnTo>
                <a:lnTo>
                  <a:pt x="143377" y="34421"/>
                </a:lnTo>
                <a:lnTo>
                  <a:pt x="142981" y="34290"/>
                </a:lnTo>
                <a:lnTo>
                  <a:pt x="353657" y="34290"/>
                </a:lnTo>
                <a:lnTo>
                  <a:pt x="334883" y="30611"/>
                </a:lnTo>
                <a:lnTo>
                  <a:pt x="288279" y="22728"/>
                </a:lnTo>
                <a:lnTo>
                  <a:pt x="241157" y="16002"/>
                </a:lnTo>
                <a:lnTo>
                  <a:pt x="193548" y="10418"/>
                </a:lnTo>
                <a:lnTo>
                  <a:pt x="145542" y="5846"/>
                </a:lnTo>
                <a:lnTo>
                  <a:pt x="97261" y="2667"/>
                </a:lnTo>
                <a:lnTo>
                  <a:pt x="48768" y="630"/>
                </a:lnTo>
                <a:lnTo>
                  <a:pt x="36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86809" y="2041840"/>
            <a:ext cx="1431925" cy="865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8890" algn="ctr">
              <a:lnSpc>
                <a:spcPct val="99600"/>
              </a:lnSpc>
              <a:spcBef>
                <a:spcPts val="130"/>
              </a:spcBef>
            </a:pPr>
            <a:r>
              <a:rPr sz="1100" spc="5" dirty="0">
                <a:latin typeface="Calibri"/>
                <a:cs typeface="Calibri"/>
              </a:rPr>
              <a:t>Master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does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analysis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on  the data and, </a:t>
            </a:r>
            <a:r>
              <a:rPr sz="1100" spc="25" dirty="0">
                <a:latin typeface="Calibri"/>
                <a:cs typeface="Calibri"/>
              </a:rPr>
              <a:t>if </a:t>
            </a:r>
            <a:r>
              <a:rPr sz="1100" spc="10" dirty="0">
                <a:latin typeface="Calibri"/>
                <a:cs typeface="Calibri"/>
              </a:rPr>
              <a:t>any  </a:t>
            </a:r>
            <a:r>
              <a:rPr sz="1100" spc="5" dirty="0">
                <a:latin typeface="Calibri"/>
                <a:cs typeface="Calibri"/>
              </a:rPr>
              <a:t>change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is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needed,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sends 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required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changes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  the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slave.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24534" y="173912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4">
                <a:moveTo>
                  <a:pt x="134752" y="0"/>
                </a:moveTo>
                <a:lnTo>
                  <a:pt x="92155" y="6567"/>
                </a:lnTo>
                <a:lnTo>
                  <a:pt x="55164" y="24858"/>
                </a:lnTo>
                <a:lnTo>
                  <a:pt x="25996" y="52755"/>
                </a:lnTo>
                <a:lnTo>
                  <a:pt x="6868" y="88141"/>
                </a:lnTo>
                <a:lnTo>
                  <a:pt x="0" y="128899"/>
                </a:lnTo>
                <a:lnTo>
                  <a:pt x="6868" y="169686"/>
                </a:lnTo>
                <a:lnTo>
                  <a:pt x="25996" y="205111"/>
                </a:lnTo>
                <a:lnTo>
                  <a:pt x="55164" y="233049"/>
                </a:lnTo>
                <a:lnTo>
                  <a:pt x="92155" y="251371"/>
                </a:lnTo>
                <a:lnTo>
                  <a:pt x="134752" y="257952"/>
                </a:lnTo>
                <a:lnTo>
                  <a:pt x="177333" y="251371"/>
                </a:lnTo>
                <a:lnTo>
                  <a:pt x="214315" y="233049"/>
                </a:lnTo>
                <a:lnTo>
                  <a:pt x="243479" y="205111"/>
                </a:lnTo>
                <a:lnTo>
                  <a:pt x="262605" y="169686"/>
                </a:lnTo>
                <a:lnTo>
                  <a:pt x="269473" y="128899"/>
                </a:lnTo>
                <a:lnTo>
                  <a:pt x="262605" y="88141"/>
                </a:lnTo>
                <a:lnTo>
                  <a:pt x="243479" y="52755"/>
                </a:lnTo>
                <a:lnTo>
                  <a:pt x="214315" y="24858"/>
                </a:lnTo>
                <a:lnTo>
                  <a:pt x="177333" y="6567"/>
                </a:lnTo>
                <a:lnTo>
                  <a:pt x="13475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09364" y="1746183"/>
            <a:ext cx="113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09875" y="3314700"/>
            <a:ext cx="1476375" cy="790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9367" y="3349870"/>
            <a:ext cx="1340485" cy="659130"/>
          </a:xfrm>
          <a:custGeom>
            <a:avLst/>
            <a:gdLst/>
            <a:ahLst/>
            <a:cxnLst/>
            <a:rect l="l" t="t" r="r" b="b"/>
            <a:pathLst>
              <a:path w="1340485" h="659129">
                <a:moveTo>
                  <a:pt x="0" y="658974"/>
                </a:moveTo>
                <a:lnTo>
                  <a:pt x="1340358" y="658974"/>
                </a:lnTo>
                <a:lnTo>
                  <a:pt x="1340358" y="0"/>
                </a:lnTo>
                <a:lnTo>
                  <a:pt x="0" y="0"/>
                </a:lnTo>
                <a:lnTo>
                  <a:pt x="0" y="65897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48100" y="2752725"/>
            <a:ext cx="1476375" cy="1066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1704" y="2877823"/>
            <a:ext cx="1289685" cy="848360"/>
          </a:xfrm>
          <a:custGeom>
            <a:avLst/>
            <a:gdLst/>
            <a:ahLst/>
            <a:cxnLst/>
            <a:rect l="l" t="t" r="r" b="b"/>
            <a:pathLst>
              <a:path w="1289685" h="848360">
                <a:moveTo>
                  <a:pt x="57579" y="83661"/>
                </a:moveTo>
                <a:lnTo>
                  <a:pt x="29061" y="86629"/>
                </a:lnTo>
                <a:lnTo>
                  <a:pt x="31120" y="100321"/>
                </a:lnTo>
                <a:lnTo>
                  <a:pt x="36179" y="120645"/>
                </a:lnTo>
                <a:lnTo>
                  <a:pt x="48768" y="160401"/>
                </a:lnTo>
                <a:lnTo>
                  <a:pt x="64526" y="199644"/>
                </a:lnTo>
                <a:lnTo>
                  <a:pt x="83576" y="238374"/>
                </a:lnTo>
                <a:lnTo>
                  <a:pt x="105399" y="276724"/>
                </a:lnTo>
                <a:lnTo>
                  <a:pt x="130302" y="314325"/>
                </a:lnTo>
                <a:lnTo>
                  <a:pt x="157855" y="351282"/>
                </a:lnTo>
                <a:lnTo>
                  <a:pt x="188092" y="387595"/>
                </a:lnTo>
                <a:lnTo>
                  <a:pt x="220858" y="422910"/>
                </a:lnTo>
                <a:lnTo>
                  <a:pt x="256032" y="457449"/>
                </a:lnTo>
                <a:lnTo>
                  <a:pt x="293491" y="490977"/>
                </a:lnTo>
                <a:lnTo>
                  <a:pt x="332994" y="523494"/>
                </a:lnTo>
                <a:lnTo>
                  <a:pt x="374782" y="554736"/>
                </a:lnTo>
                <a:lnTo>
                  <a:pt x="418459" y="584953"/>
                </a:lnTo>
                <a:lnTo>
                  <a:pt x="463936" y="614040"/>
                </a:lnTo>
                <a:lnTo>
                  <a:pt x="511058" y="641604"/>
                </a:lnTo>
                <a:lnTo>
                  <a:pt x="559948" y="667893"/>
                </a:lnTo>
                <a:lnTo>
                  <a:pt x="610240" y="692658"/>
                </a:lnTo>
                <a:lnTo>
                  <a:pt x="661934" y="715899"/>
                </a:lnTo>
                <a:lnTo>
                  <a:pt x="714756" y="737616"/>
                </a:lnTo>
                <a:lnTo>
                  <a:pt x="768858" y="757428"/>
                </a:lnTo>
                <a:lnTo>
                  <a:pt x="823965" y="775584"/>
                </a:lnTo>
                <a:lnTo>
                  <a:pt x="880110" y="791967"/>
                </a:lnTo>
                <a:lnTo>
                  <a:pt x="937016" y="806314"/>
                </a:lnTo>
                <a:lnTo>
                  <a:pt x="994531" y="818637"/>
                </a:lnTo>
                <a:lnTo>
                  <a:pt x="1052687" y="828924"/>
                </a:lnTo>
                <a:lnTo>
                  <a:pt x="1111239" y="837057"/>
                </a:lnTo>
                <a:lnTo>
                  <a:pt x="1170310" y="843021"/>
                </a:lnTo>
                <a:lnTo>
                  <a:pt x="1229624" y="846582"/>
                </a:lnTo>
                <a:lnTo>
                  <a:pt x="1288785" y="847843"/>
                </a:lnTo>
                <a:lnTo>
                  <a:pt x="1289060" y="819268"/>
                </a:lnTo>
                <a:lnTo>
                  <a:pt x="1259951" y="819018"/>
                </a:lnTo>
                <a:lnTo>
                  <a:pt x="1230630" y="818125"/>
                </a:lnTo>
                <a:lnTo>
                  <a:pt x="1230873" y="818125"/>
                </a:lnTo>
                <a:lnTo>
                  <a:pt x="1204073" y="816732"/>
                </a:lnTo>
                <a:lnTo>
                  <a:pt x="1201917" y="816732"/>
                </a:lnTo>
                <a:lnTo>
                  <a:pt x="1172596" y="814578"/>
                </a:lnTo>
                <a:lnTo>
                  <a:pt x="1172839" y="814578"/>
                </a:lnTo>
                <a:lnTo>
                  <a:pt x="1143518" y="811911"/>
                </a:lnTo>
                <a:lnTo>
                  <a:pt x="1143883" y="811911"/>
                </a:lnTo>
                <a:lnTo>
                  <a:pt x="1114562" y="808731"/>
                </a:lnTo>
                <a:lnTo>
                  <a:pt x="1115049" y="808731"/>
                </a:lnTo>
                <a:lnTo>
                  <a:pt x="1056894" y="800730"/>
                </a:lnTo>
                <a:lnTo>
                  <a:pt x="1057412" y="800730"/>
                </a:lnTo>
                <a:lnTo>
                  <a:pt x="1000419" y="790693"/>
                </a:lnTo>
                <a:lnTo>
                  <a:pt x="1000262" y="790693"/>
                </a:lnTo>
                <a:lnTo>
                  <a:pt x="943784" y="778501"/>
                </a:lnTo>
                <a:lnTo>
                  <a:pt x="887333" y="764286"/>
                </a:lnTo>
                <a:lnTo>
                  <a:pt x="832225" y="748284"/>
                </a:lnTo>
                <a:lnTo>
                  <a:pt x="832383" y="748284"/>
                </a:lnTo>
                <a:lnTo>
                  <a:pt x="778002" y="730377"/>
                </a:lnTo>
                <a:lnTo>
                  <a:pt x="778196" y="730377"/>
                </a:lnTo>
                <a:lnTo>
                  <a:pt x="725586" y="711064"/>
                </a:lnTo>
                <a:lnTo>
                  <a:pt x="725302" y="711064"/>
                </a:lnTo>
                <a:lnTo>
                  <a:pt x="672967" y="689610"/>
                </a:lnTo>
                <a:lnTo>
                  <a:pt x="673099" y="689610"/>
                </a:lnTo>
                <a:lnTo>
                  <a:pt x="622714" y="666999"/>
                </a:lnTo>
                <a:lnTo>
                  <a:pt x="572780" y="642366"/>
                </a:lnTo>
                <a:lnTo>
                  <a:pt x="525383" y="616839"/>
                </a:lnTo>
                <a:lnTo>
                  <a:pt x="478536" y="589525"/>
                </a:lnTo>
                <a:lnTo>
                  <a:pt x="434487" y="561331"/>
                </a:lnTo>
                <a:lnTo>
                  <a:pt x="391820" y="531744"/>
                </a:lnTo>
                <a:lnTo>
                  <a:pt x="391668" y="531744"/>
                </a:lnTo>
                <a:lnTo>
                  <a:pt x="351025" y="501133"/>
                </a:lnTo>
                <a:lnTo>
                  <a:pt x="350885" y="501133"/>
                </a:lnTo>
                <a:lnTo>
                  <a:pt x="311779" y="469011"/>
                </a:lnTo>
                <a:lnTo>
                  <a:pt x="293656" y="453127"/>
                </a:lnTo>
                <a:lnTo>
                  <a:pt x="275447" y="436494"/>
                </a:lnTo>
                <a:lnTo>
                  <a:pt x="275585" y="436494"/>
                </a:lnTo>
                <a:lnTo>
                  <a:pt x="258074" y="419730"/>
                </a:lnTo>
                <a:lnTo>
                  <a:pt x="241157" y="402835"/>
                </a:lnTo>
                <a:lnTo>
                  <a:pt x="225033" y="385821"/>
                </a:lnTo>
                <a:lnTo>
                  <a:pt x="209428" y="368545"/>
                </a:lnTo>
                <a:lnTo>
                  <a:pt x="194431" y="351019"/>
                </a:lnTo>
                <a:lnTo>
                  <a:pt x="180197" y="333375"/>
                </a:lnTo>
                <a:lnTo>
                  <a:pt x="166777" y="315967"/>
                </a:lnTo>
                <a:lnTo>
                  <a:pt x="153527" y="297679"/>
                </a:lnTo>
                <a:lnTo>
                  <a:pt x="141213" y="279654"/>
                </a:lnTo>
                <a:lnTo>
                  <a:pt x="129988" y="261996"/>
                </a:lnTo>
                <a:lnTo>
                  <a:pt x="119097" y="243708"/>
                </a:lnTo>
                <a:lnTo>
                  <a:pt x="108929" y="225171"/>
                </a:lnTo>
                <a:lnTo>
                  <a:pt x="99181" y="206370"/>
                </a:lnTo>
                <a:lnTo>
                  <a:pt x="90794" y="188214"/>
                </a:lnTo>
                <a:lnTo>
                  <a:pt x="82875" y="169545"/>
                </a:lnTo>
                <a:lnTo>
                  <a:pt x="75705" y="150876"/>
                </a:lnTo>
                <a:lnTo>
                  <a:pt x="69432" y="132325"/>
                </a:lnTo>
                <a:lnTo>
                  <a:pt x="63911" y="113406"/>
                </a:lnTo>
                <a:lnTo>
                  <a:pt x="59387" y="95368"/>
                </a:lnTo>
                <a:lnTo>
                  <a:pt x="59039" y="93975"/>
                </a:lnTo>
                <a:lnTo>
                  <a:pt x="57579" y="83661"/>
                </a:lnTo>
                <a:close/>
              </a:path>
              <a:path w="1289685" h="848360">
                <a:moveTo>
                  <a:pt x="1201552" y="816601"/>
                </a:moveTo>
                <a:lnTo>
                  <a:pt x="1201917" y="816732"/>
                </a:lnTo>
                <a:lnTo>
                  <a:pt x="1204073" y="816732"/>
                </a:lnTo>
                <a:lnTo>
                  <a:pt x="1201552" y="816601"/>
                </a:lnTo>
                <a:close/>
              </a:path>
              <a:path w="1289685" h="848360">
                <a:moveTo>
                  <a:pt x="999744" y="790575"/>
                </a:moveTo>
                <a:lnTo>
                  <a:pt x="1000262" y="790693"/>
                </a:lnTo>
                <a:lnTo>
                  <a:pt x="1000419" y="790693"/>
                </a:lnTo>
                <a:lnTo>
                  <a:pt x="999744" y="790575"/>
                </a:lnTo>
                <a:close/>
              </a:path>
              <a:path w="1289685" h="848360">
                <a:moveTo>
                  <a:pt x="943346" y="778407"/>
                </a:moveTo>
                <a:lnTo>
                  <a:pt x="943721" y="778501"/>
                </a:lnTo>
                <a:lnTo>
                  <a:pt x="943346" y="778407"/>
                </a:lnTo>
                <a:close/>
              </a:path>
              <a:path w="1289685" h="848360">
                <a:moveTo>
                  <a:pt x="943250" y="778383"/>
                </a:moveTo>
                <a:close/>
              </a:path>
              <a:path w="1289685" h="848360">
                <a:moveTo>
                  <a:pt x="887441" y="764286"/>
                </a:moveTo>
                <a:lnTo>
                  <a:pt x="887851" y="764404"/>
                </a:lnTo>
                <a:lnTo>
                  <a:pt x="887441" y="764286"/>
                </a:lnTo>
                <a:close/>
              </a:path>
              <a:path w="1289685" h="848360">
                <a:moveTo>
                  <a:pt x="832383" y="748284"/>
                </a:moveTo>
                <a:lnTo>
                  <a:pt x="832225" y="748284"/>
                </a:lnTo>
                <a:lnTo>
                  <a:pt x="832744" y="748402"/>
                </a:lnTo>
                <a:lnTo>
                  <a:pt x="832383" y="748284"/>
                </a:lnTo>
                <a:close/>
              </a:path>
              <a:path w="1289685" h="848360">
                <a:moveTo>
                  <a:pt x="778196" y="730377"/>
                </a:moveTo>
                <a:lnTo>
                  <a:pt x="778002" y="730377"/>
                </a:lnTo>
                <a:lnTo>
                  <a:pt x="778520" y="730495"/>
                </a:lnTo>
                <a:lnTo>
                  <a:pt x="778196" y="730377"/>
                </a:lnTo>
                <a:close/>
              </a:path>
              <a:path w="1289685" h="848360">
                <a:moveTo>
                  <a:pt x="724905" y="710814"/>
                </a:moveTo>
                <a:lnTo>
                  <a:pt x="725302" y="711064"/>
                </a:lnTo>
                <a:lnTo>
                  <a:pt x="725586" y="711064"/>
                </a:lnTo>
                <a:lnTo>
                  <a:pt x="724905" y="710814"/>
                </a:lnTo>
                <a:close/>
              </a:path>
              <a:path w="1289685" h="848360">
                <a:moveTo>
                  <a:pt x="673099" y="689610"/>
                </a:moveTo>
                <a:lnTo>
                  <a:pt x="672967" y="689610"/>
                </a:lnTo>
                <a:lnTo>
                  <a:pt x="673364" y="689728"/>
                </a:lnTo>
                <a:lnTo>
                  <a:pt x="673099" y="689610"/>
                </a:lnTo>
                <a:close/>
              </a:path>
              <a:path w="1289685" h="848360">
                <a:moveTo>
                  <a:pt x="622288" y="666808"/>
                </a:moveTo>
                <a:lnTo>
                  <a:pt x="622675" y="666999"/>
                </a:lnTo>
                <a:lnTo>
                  <a:pt x="622288" y="666808"/>
                </a:lnTo>
                <a:close/>
              </a:path>
              <a:path w="1289685" h="848360">
                <a:moveTo>
                  <a:pt x="622169" y="666750"/>
                </a:moveTo>
                <a:close/>
              </a:path>
              <a:path w="1289685" h="848360">
                <a:moveTo>
                  <a:pt x="573062" y="642505"/>
                </a:moveTo>
                <a:lnTo>
                  <a:pt x="573267" y="642615"/>
                </a:lnTo>
                <a:lnTo>
                  <a:pt x="573062" y="642505"/>
                </a:lnTo>
                <a:close/>
              </a:path>
              <a:path w="1289685" h="848360">
                <a:moveTo>
                  <a:pt x="572803" y="642366"/>
                </a:moveTo>
                <a:lnTo>
                  <a:pt x="573062" y="642505"/>
                </a:lnTo>
                <a:lnTo>
                  <a:pt x="572803" y="642366"/>
                </a:lnTo>
                <a:close/>
              </a:path>
              <a:path w="1289685" h="848360">
                <a:moveTo>
                  <a:pt x="524896" y="616576"/>
                </a:moveTo>
                <a:lnTo>
                  <a:pt x="525261" y="616839"/>
                </a:lnTo>
                <a:lnTo>
                  <a:pt x="524896" y="616576"/>
                </a:lnTo>
                <a:close/>
              </a:path>
              <a:path w="1289685" h="848360">
                <a:moveTo>
                  <a:pt x="478643" y="589525"/>
                </a:moveTo>
                <a:lnTo>
                  <a:pt x="479054" y="589788"/>
                </a:lnTo>
                <a:lnTo>
                  <a:pt x="478643" y="589525"/>
                </a:lnTo>
                <a:close/>
              </a:path>
              <a:path w="1289685" h="848360">
                <a:moveTo>
                  <a:pt x="434165" y="561126"/>
                </a:moveTo>
                <a:lnTo>
                  <a:pt x="434461" y="561331"/>
                </a:lnTo>
                <a:lnTo>
                  <a:pt x="434165" y="561126"/>
                </a:lnTo>
                <a:close/>
              </a:path>
              <a:path w="1289685" h="848360">
                <a:moveTo>
                  <a:pt x="434101" y="561081"/>
                </a:moveTo>
                <a:close/>
              </a:path>
              <a:path w="1289685" h="848360">
                <a:moveTo>
                  <a:pt x="391271" y="531363"/>
                </a:moveTo>
                <a:lnTo>
                  <a:pt x="391668" y="531744"/>
                </a:lnTo>
                <a:lnTo>
                  <a:pt x="391820" y="531744"/>
                </a:lnTo>
                <a:lnTo>
                  <a:pt x="391271" y="531363"/>
                </a:lnTo>
                <a:close/>
              </a:path>
              <a:path w="1289685" h="848360">
                <a:moveTo>
                  <a:pt x="350520" y="500752"/>
                </a:moveTo>
                <a:lnTo>
                  <a:pt x="350885" y="501133"/>
                </a:lnTo>
                <a:lnTo>
                  <a:pt x="351025" y="501133"/>
                </a:lnTo>
                <a:lnTo>
                  <a:pt x="350520" y="500752"/>
                </a:lnTo>
                <a:close/>
              </a:path>
              <a:path w="1289685" h="848360">
                <a:moveTo>
                  <a:pt x="311889" y="469011"/>
                </a:moveTo>
                <a:lnTo>
                  <a:pt x="312176" y="469260"/>
                </a:lnTo>
                <a:lnTo>
                  <a:pt x="311889" y="469011"/>
                </a:lnTo>
                <a:close/>
              </a:path>
              <a:path w="1289685" h="848360">
                <a:moveTo>
                  <a:pt x="293370" y="452877"/>
                </a:moveTo>
                <a:lnTo>
                  <a:pt x="293613" y="453127"/>
                </a:lnTo>
                <a:lnTo>
                  <a:pt x="293370" y="452877"/>
                </a:lnTo>
                <a:close/>
              </a:path>
              <a:path w="1289685" h="848360">
                <a:moveTo>
                  <a:pt x="275585" y="436494"/>
                </a:moveTo>
                <a:lnTo>
                  <a:pt x="275447" y="436494"/>
                </a:lnTo>
                <a:lnTo>
                  <a:pt x="275722" y="436626"/>
                </a:lnTo>
                <a:lnTo>
                  <a:pt x="275585" y="436494"/>
                </a:lnTo>
                <a:close/>
              </a:path>
              <a:path w="1289685" h="848360">
                <a:moveTo>
                  <a:pt x="258185" y="419730"/>
                </a:moveTo>
                <a:lnTo>
                  <a:pt x="258318" y="419862"/>
                </a:lnTo>
                <a:lnTo>
                  <a:pt x="258185" y="419730"/>
                </a:lnTo>
                <a:close/>
              </a:path>
              <a:path w="1289685" h="848360">
                <a:moveTo>
                  <a:pt x="241183" y="402835"/>
                </a:moveTo>
                <a:lnTo>
                  <a:pt x="241432" y="403098"/>
                </a:lnTo>
                <a:lnTo>
                  <a:pt x="241183" y="402835"/>
                </a:lnTo>
                <a:close/>
              </a:path>
              <a:path w="1289685" h="848360">
                <a:moveTo>
                  <a:pt x="225081" y="385821"/>
                </a:moveTo>
                <a:lnTo>
                  <a:pt x="225308" y="386071"/>
                </a:lnTo>
                <a:lnTo>
                  <a:pt x="225081" y="385821"/>
                </a:lnTo>
                <a:close/>
              </a:path>
              <a:path w="1289685" h="848360">
                <a:moveTo>
                  <a:pt x="209447" y="368545"/>
                </a:moveTo>
                <a:lnTo>
                  <a:pt x="209671" y="368808"/>
                </a:lnTo>
                <a:lnTo>
                  <a:pt x="209447" y="368545"/>
                </a:lnTo>
                <a:close/>
              </a:path>
              <a:path w="1289685" h="848360">
                <a:moveTo>
                  <a:pt x="194463" y="351019"/>
                </a:moveTo>
                <a:lnTo>
                  <a:pt x="194675" y="351282"/>
                </a:lnTo>
                <a:lnTo>
                  <a:pt x="194463" y="351019"/>
                </a:lnTo>
                <a:close/>
              </a:path>
              <a:path w="1289685" h="848360">
                <a:moveTo>
                  <a:pt x="180278" y="333375"/>
                </a:moveTo>
                <a:lnTo>
                  <a:pt x="180472" y="333624"/>
                </a:lnTo>
                <a:lnTo>
                  <a:pt x="180278" y="333375"/>
                </a:lnTo>
                <a:close/>
              </a:path>
              <a:path w="1289685" h="848360">
                <a:moveTo>
                  <a:pt x="166481" y="315586"/>
                </a:moveTo>
                <a:lnTo>
                  <a:pt x="166756" y="315967"/>
                </a:lnTo>
                <a:lnTo>
                  <a:pt x="166481" y="315586"/>
                </a:lnTo>
                <a:close/>
              </a:path>
              <a:path w="1289685" h="848360">
                <a:moveTo>
                  <a:pt x="153780" y="298028"/>
                </a:moveTo>
                <a:close/>
              </a:path>
              <a:path w="1289685" h="848360">
                <a:moveTo>
                  <a:pt x="153541" y="297679"/>
                </a:moveTo>
                <a:lnTo>
                  <a:pt x="153780" y="298028"/>
                </a:lnTo>
                <a:lnTo>
                  <a:pt x="153541" y="297679"/>
                </a:lnTo>
                <a:close/>
              </a:path>
              <a:path w="1289685" h="848360">
                <a:moveTo>
                  <a:pt x="141245" y="279654"/>
                </a:moveTo>
                <a:lnTo>
                  <a:pt x="141488" y="280035"/>
                </a:lnTo>
                <a:lnTo>
                  <a:pt x="141245" y="279654"/>
                </a:lnTo>
                <a:close/>
              </a:path>
              <a:path w="1289685" h="848360">
                <a:moveTo>
                  <a:pt x="129661" y="261484"/>
                </a:moveTo>
                <a:lnTo>
                  <a:pt x="129905" y="261996"/>
                </a:lnTo>
                <a:lnTo>
                  <a:pt x="129661" y="261484"/>
                </a:lnTo>
                <a:close/>
              </a:path>
              <a:path w="1289685" h="848360">
                <a:moveTo>
                  <a:pt x="118872" y="243327"/>
                </a:moveTo>
                <a:lnTo>
                  <a:pt x="118993" y="243708"/>
                </a:lnTo>
                <a:lnTo>
                  <a:pt x="118872" y="243327"/>
                </a:lnTo>
                <a:close/>
              </a:path>
              <a:path w="1289685" h="848360">
                <a:moveTo>
                  <a:pt x="108722" y="224790"/>
                </a:moveTo>
                <a:lnTo>
                  <a:pt x="108844" y="225171"/>
                </a:lnTo>
                <a:lnTo>
                  <a:pt x="108722" y="224790"/>
                </a:lnTo>
                <a:close/>
              </a:path>
              <a:path w="1289685" h="848360">
                <a:moveTo>
                  <a:pt x="99248" y="206370"/>
                </a:moveTo>
                <a:lnTo>
                  <a:pt x="99425" y="206751"/>
                </a:lnTo>
                <a:lnTo>
                  <a:pt x="99248" y="206370"/>
                </a:lnTo>
                <a:close/>
              </a:path>
              <a:path w="1289685" h="848360">
                <a:moveTo>
                  <a:pt x="90556" y="187701"/>
                </a:moveTo>
                <a:lnTo>
                  <a:pt x="90678" y="188214"/>
                </a:lnTo>
                <a:lnTo>
                  <a:pt x="90556" y="187701"/>
                </a:lnTo>
                <a:close/>
              </a:path>
              <a:path w="1289685" h="848360">
                <a:moveTo>
                  <a:pt x="82661" y="169032"/>
                </a:moveTo>
                <a:lnTo>
                  <a:pt x="82814" y="169545"/>
                </a:lnTo>
                <a:lnTo>
                  <a:pt x="82661" y="169032"/>
                </a:lnTo>
                <a:close/>
              </a:path>
              <a:path w="1289685" h="848360">
                <a:moveTo>
                  <a:pt x="75559" y="150495"/>
                </a:moveTo>
                <a:lnTo>
                  <a:pt x="75681" y="150876"/>
                </a:lnTo>
                <a:lnTo>
                  <a:pt x="75559" y="150495"/>
                </a:lnTo>
                <a:close/>
              </a:path>
              <a:path w="1289685" h="848360">
                <a:moveTo>
                  <a:pt x="69220" y="131694"/>
                </a:moveTo>
                <a:lnTo>
                  <a:pt x="69342" y="132325"/>
                </a:lnTo>
                <a:lnTo>
                  <a:pt x="69220" y="131694"/>
                </a:lnTo>
                <a:close/>
              </a:path>
              <a:path w="1289685" h="848360">
                <a:moveTo>
                  <a:pt x="63764" y="112894"/>
                </a:moveTo>
                <a:lnTo>
                  <a:pt x="63886" y="113406"/>
                </a:lnTo>
                <a:lnTo>
                  <a:pt x="63764" y="112894"/>
                </a:lnTo>
                <a:close/>
              </a:path>
              <a:path w="1289685" h="848360">
                <a:moveTo>
                  <a:pt x="59039" y="93975"/>
                </a:moveTo>
                <a:lnTo>
                  <a:pt x="59314" y="95368"/>
                </a:lnTo>
                <a:lnTo>
                  <a:pt x="59207" y="94646"/>
                </a:lnTo>
                <a:lnTo>
                  <a:pt x="59039" y="93975"/>
                </a:lnTo>
                <a:close/>
              </a:path>
              <a:path w="1289685" h="848360">
                <a:moveTo>
                  <a:pt x="59207" y="94646"/>
                </a:moveTo>
                <a:lnTo>
                  <a:pt x="59314" y="95368"/>
                </a:lnTo>
                <a:lnTo>
                  <a:pt x="59207" y="94646"/>
                </a:lnTo>
                <a:close/>
              </a:path>
              <a:path w="1289685" h="848360">
                <a:moveTo>
                  <a:pt x="59107" y="93975"/>
                </a:moveTo>
                <a:lnTo>
                  <a:pt x="59207" y="94646"/>
                </a:lnTo>
                <a:lnTo>
                  <a:pt x="59107" y="93975"/>
                </a:lnTo>
                <a:close/>
              </a:path>
              <a:path w="1289685" h="848360">
                <a:moveTo>
                  <a:pt x="33893" y="0"/>
                </a:moveTo>
                <a:lnTo>
                  <a:pt x="0" y="89653"/>
                </a:lnTo>
                <a:lnTo>
                  <a:pt x="29061" y="86629"/>
                </a:lnTo>
                <a:lnTo>
                  <a:pt x="27035" y="73152"/>
                </a:lnTo>
                <a:lnTo>
                  <a:pt x="55382" y="68829"/>
                </a:lnTo>
                <a:lnTo>
                  <a:pt x="77737" y="68829"/>
                </a:lnTo>
                <a:lnTo>
                  <a:pt x="33893" y="0"/>
                </a:lnTo>
                <a:close/>
              </a:path>
              <a:path w="1289685" h="848360">
                <a:moveTo>
                  <a:pt x="55382" y="68829"/>
                </a:moveTo>
                <a:lnTo>
                  <a:pt x="27035" y="73152"/>
                </a:lnTo>
                <a:lnTo>
                  <a:pt x="29061" y="86629"/>
                </a:lnTo>
                <a:lnTo>
                  <a:pt x="57579" y="83661"/>
                </a:lnTo>
                <a:lnTo>
                  <a:pt x="55382" y="68829"/>
                </a:lnTo>
                <a:close/>
              </a:path>
              <a:path w="1289685" h="848360">
                <a:moveTo>
                  <a:pt x="77737" y="68829"/>
                </a:moveTo>
                <a:lnTo>
                  <a:pt x="55382" y="68829"/>
                </a:lnTo>
                <a:lnTo>
                  <a:pt x="57579" y="83661"/>
                </a:lnTo>
                <a:lnTo>
                  <a:pt x="85344" y="80772"/>
                </a:lnTo>
                <a:lnTo>
                  <a:pt x="77737" y="6882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33067" y="3428935"/>
            <a:ext cx="1255395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indent="-16510" algn="ctr">
              <a:lnSpc>
                <a:spcPct val="99600"/>
              </a:lnSpc>
              <a:spcBef>
                <a:spcPts val="130"/>
              </a:spcBef>
            </a:pPr>
            <a:r>
              <a:rPr sz="1100" spc="20" dirty="0">
                <a:latin typeface="Calibri"/>
                <a:cs typeface="Calibri"/>
              </a:rPr>
              <a:t>Slave sends </a:t>
            </a:r>
            <a:r>
              <a:rPr sz="1100" spc="10" dirty="0">
                <a:latin typeface="Calibri"/>
                <a:cs typeface="Calibri"/>
              </a:rPr>
              <a:t>the  machine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metadata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or  </a:t>
            </a:r>
            <a:r>
              <a:rPr sz="1100" spc="5" dirty="0">
                <a:latin typeface="Calibri"/>
                <a:cs typeface="Calibri"/>
              </a:rPr>
              <a:t>state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master.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63930" y="319226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5">
                <a:moveTo>
                  <a:pt x="134758" y="0"/>
                </a:moveTo>
                <a:lnTo>
                  <a:pt x="92157" y="6566"/>
                </a:lnTo>
                <a:lnTo>
                  <a:pt x="55164" y="24856"/>
                </a:lnTo>
                <a:lnTo>
                  <a:pt x="25995" y="52754"/>
                </a:lnTo>
                <a:lnTo>
                  <a:pt x="6868" y="88143"/>
                </a:lnTo>
                <a:lnTo>
                  <a:pt x="0" y="128909"/>
                </a:lnTo>
                <a:lnTo>
                  <a:pt x="6868" y="169686"/>
                </a:lnTo>
                <a:lnTo>
                  <a:pt x="25995" y="205105"/>
                </a:lnTo>
                <a:lnTo>
                  <a:pt x="55164" y="233038"/>
                </a:lnTo>
                <a:lnTo>
                  <a:pt x="92157" y="251357"/>
                </a:lnTo>
                <a:lnTo>
                  <a:pt x="134758" y="257937"/>
                </a:lnTo>
                <a:lnTo>
                  <a:pt x="177339" y="251357"/>
                </a:lnTo>
                <a:lnTo>
                  <a:pt x="214321" y="233038"/>
                </a:lnTo>
                <a:lnTo>
                  <a:pt x="243485" y="205105"/>
                </a:lnTo>
                <a:lnTo>
                  <a:pt x="262611" y="169686"/>
                </a:lnTo>
                <a:lnTo>
                  <a:pt x="269479" y="128909"/>
                </a:lnTo>
                <a:lnTo>
                  <a:pt x="262611" y="88143"/>
                </a:lnTo>
                <a:lnTo>
                  <a:pt x="243485" y="52754"/>
                </a:lnTo>
                <a:lnTo>
                  <a:pt x="214321" y="24856"/>
                </a:lnTo>
                <a:lnTo>
                  <a:pt x="177339" y="6566"/>
                </a:lnTo>
                <a:lnTo>
                  <a:pt x="1347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45462" y="3201985"/>
            <a:ext cx="113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471672"/>
              </p:ext>
            </p:extLst>
          </p:nvPr>
        </p:nvGraphicFramePr>
        <p:xfrm>
          <a:off x="1705323" y="1174072"/>
          <a:ext cx="5733355" cy="3051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079524" y="609977"/>
            <a:ext cx="5241411" cy="45980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656734-F463-4CC3-84B5-685613D2E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513115"/>
              </p:ext>
            </p:extLst>
          </p:nvPr>
        </p:nvGraphicFramePr>
        <p:xfrm>
          <a:off x="1496961" y="4070555"/>
          <a:ext cx="5897470" cy="559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71550"/>
            <a:ext cx="764859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007" y="992001"/>
            <a:ext cx="7558405" cy="885190"/>
          </a:xfrm>
          <a:custGeom>
            <a:avLst/>
            <a:gdLst/>
            <a:ahLst/>
            <a:cxnLst/>
            <a:rect l="l" t="t" r="r" b="b"/>
            <a:pathLst>
              <a:path w="7558405" h="885189">
                <a:moveTo>
                  <a:pt x="7410352" y="0"/>
                </a:moveTo>
                <a:lnTo>
                  <a:pt x="147520" y="0"/>
                </a:lnTo>
                <a:lnTo>
                  <a:pt x="100895" y="7517"/>
                </a:lnTo>
                <a:lnTo>
                  <a:pt x="60400" y="28449"/>
                </a:lnTo>
                <a:lnTo>
                  <a:pt x="28465" y="60365"/>
                </a:lnTo>
                <a:lnTo>
                  <a:pt x="7521" y="100836"/>
                </a:lnTo>
                <a:lnTo>
                  <a:pt x="0" y="147431"/>
                </a:lnTo>
                <a:lnTo>
                  <a:pt x="0" y="737494"/>
                </a:lnTo>
                <a:lnTo>
                  <a:pt x="7521" y="784148"/>
                </a:lnTo>
                <a:lnTo>
                  <a:pt x="28465" y="824655"/>
                </a:lnTo>
                <a:lnTo>
                  <a:pt x="60400" y="856590"/>
                </a:lnTo>
                <a:lnTo>
                  <a:pt x="100895" y="877529"/>
                </a:lnTo>
                <a:lnTo>
                  <a:pt x="147520" y="885047"/>
                </a:lnTo>
                <a:lnTo>
                  <a:pt x="7410352" y="885047"/>
                </a:lnTo>
                <a:lnTo>
                  <a:pt x="7456947" y="877529"/>
                </a:lnTo>
                <a:lnTo>
                  <a:pt x="7497418" y="856590"/>
                </a:lnTo>
                <a:lnTo>
                  <a:pt x="7529335" y="824655"/>
                </a:lnTo>
                <a:lnTo>
                  <a:pt x="7550267" y="784148"/>
                </a:lnTo>
                <a:lnTo>
                  <a:pt x="7557784" y="737494"/>
                </a:lnTo>
                <a:lnTo>
                  <a:pt x="7557784" y="147431"/>
                </a:lnTo>
                <a:lnTo>
                  <a:pt x="7550267" y="100836"/>
                </a:lnTo>
                <a:lnTo>
                  <a:pt x="7529335" y="60365"/>
                </a:lnTo>
                <a:lnTo>
                  <a:pt x="7497418" y="28449"/>
                </a:lnTo>
                <a:lnTo>
                  <a:pt x="7456947" y="7517"/>
                </a:lnTo>
                <a:lnTo>
                  <a:pt x="7410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007" y="992002"/>
            <a:ext cx="7558405" cy="885190"/>
          </a:xfrm>
          <a:custGeom>
            <a:avLst/>
            <a:gdLst/>
            <a:ahLst/>
            <a:cxnLst/>
            <a:rect l="l" t="t" r="r" b="b"/>
            <a:pathLst>
              <a:path w="7558405" h="885189">
                <a:moveTo>
                  <a:pt x="0" y="147431"/>
                </a:moveTo>
                <a:lnTo>
                  <a:pt x="7521" y="100836"/>
                </a:lnTo>
                <a:lnTo>
                  <a:pt x="28465" y="60365"/>
                </a:lnTo>
                <a:lnTo>
                  <a:pt x="60400" y="28449"/>
                </a:lnTo>
                <a:lnTo>
                  <a:pt x="100895" y="7517"/>
                </a:lnTo>
                <a:lnTo>
                  <a:pt x="147520" y="0"/>
                </a:lnTo>
                <a:lnTo>
                  <a:pt x="7410352" y="0"/>
                </a:lnTo>
                <a:lnTo>
                  <a:pt x="7456947" y="7517"/>
                </a:lnTo>
                <a:lnTo>
                  <a:pt x="7497418" y="28449"/>
                </a:lnTo>
                <a:lnTo>
                  <a:pt x="7529334" y="60365"/>
                </a:lnTo>
                <a:lnTo>
                  <a:pt x="7550266" y="100836"/>
                </a:lnTo>
                <a:lnTo>
                  <a:pt x="7557784" y="147431"/>
                </a:lnTo>
                <a:lnTo>
                  <a:pt x="7557784" y="737494"/>
                </a:lnTo>
                <a:lnTo>
                  <a:pt x="7550266" y="784148"/>
                </a:lnTo>
                <a:lnTo>
                  <a:pt x="7529334" y="824655"/>
                </a:lnTo>
                <a:lnTo>
                  <a:pt x="7497418" y="856590"/>
                </a:lnTo>
                <a:lnTo>
                  <a:pt x="7456947" y="877529"/>
                </a:lnTo>
                <a:lnTo>
                  <a:pt x="7410352" y="885047"/>
                </a:lnTo>
                <a:lnTo>
                  <a:pt x="147520" y="885047"/>
                </a:lnTo>
                <a:lnTo>
                  <a:pt x="100895" y="877529"/>
                </a:lnTo>
                <a:lnTo>
                  <a:pt x="60400" y="856590"/>
                </a:lnTo>
                <a:lnTo>
                  <a:pt x="28465" y="824655"/>
                </a:lnTo>
                <a:lnTo>
                  <a:pt x="7521" y="784148"/>
                </a:lnTo>
                <a:lnTo>
                  <a:pt x="0" y="737494"/>
                </a:lnTo>
                <a:lnTo>
                  <a:pt x="0" y="14743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7364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Puppet </a:t>
            </a:r>
            <a:r>
              <a:rPr sz="2750" b="1" dirty="0">
                <a:latin typeface="Calibri"/>
                <a:cs typeface="Calibri"/>
              </a:rPr>
              <a:t>Architecture: </a:t>
            </a:r>
            <a:r>
              <a:rPr sz="2750" b="1" spc="-15" dirty="0">
                <a:latin typeface="Calibri"/>
                <a:cs typeface="Calibri"/>
              </a:rPr>
              <a:t>SSL</a:t>
            </a:r>
            <a:r>
              <a:rPr sz="2750" b="1" spc="24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Connection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770" y="1133408"/>
            <a:ext cx="6664325" cy="6210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algn="ctr">
              <a:lnSpc>
                <a:spcPct val="105200"/>
              </a:lnSpc>
              <a:spcBef>
                <a:spcPts val="50"/>
              </a:spcBef>
            </a:pPr>
            <a:r>
              <a:rPr sz="1250" dirty="0">
                <a:latin typeface="Calibri"/>
                <a:cs typeface="Calibri"/>
              </a:rPr>
              <a:t>Because </a:t>
            </a:r>
            <a:r>
              <a:rPr sz="1250" spc="5" dirty="0">
                <a:latin typeface="Calibri"/>
                <a:cs typeface="Calibri"/>
              </a:rPr>
              <a:t>Puppet </a:t>
            </a:r>
            <a:r>
              <a:rPr sz="1250" dirty="0">
                <a:latin typeface="Calibri"/>
                <a:cs typeface="Calibri"/>
              </a:rPr>
              <a:t>nodes </a:t>
            </a:r>
            <a:r>
              <a:rPr sz="1250" spc="10" dirty="0">
                <a:latin typeface="Calibri"/>
                <a:cs typeface="Calibri"/>
              </a:rPr>
              <a:t>have </a:t>
            </a:r>
            <a:r>
              <a:rPr sz="1250" spc="20" dirty="0">
                <a:latin typeface="Calibri"/>
                <a:cs typeface="Calibri"/>
              </a:rPr>
              <a:t>to </a:t>
            </a:r>
            <a:r>
              <a:rPr sz="1250" dirty="0">
                <a:latin typeface="Calibri"/>
                <a:cs typeface="Calibri"/>
              </a:rPr>
              <a:t>interact </a:t>
            </a:r>
            <a:r>
              <a:rPr sz="1250" spc="10" dirty="0">
                <a:latin typeface="Calibri"/>
                <a:cs typeface="Calibri"/>
              </a:rPr>
              <a:t>with </a:t>
            </a:r>
            <a:r>
              <a:rPr sz="1250" spc="15" dirty="0">
                <a:latin typeface="Calibri"/>
                <a:cs typeface="Calibri"/>
              </a:rPr>
              <a:t>the </a:t>
            </a:r>
            <a:r>
              <a:rPr sz="1250" dirty="0">
                <a:latin typeface="Calibri"/>
                <a:cs typeface="Calibri"/>
              </a:rPr>
              <a:t>master, </a:t>
            </a:r>
            <a:r>
              <a:rPr sz="1250" spc="5" dirty="0">
                <a:latin typeface="Calibri"/>
                <a:cs typeface="Calibri"/>
              </a:rPr>
              <a:t>all </a:t>
            </a:r>
            <a:r>
              <a:rPr sz="1250" spc="15" dirty="0">
                <a:latin typeface="Calibri"/>
                <a:cs typeface="Calibri"/>
              </a:rPr>
              <a:t>the </a:t>
            </a:r>
            <a:r>
              <a:rPr sz="1250" spc="10" dirty="0">
                <a:latin typeface="Calibri"/>
                <a:cs typeface="Calibri"/>
              </a:rPr>
              <a:t>information </a:t>
            </a:r>
            <a:r>
              <a:rPr sz="1250" spc="5" dirty="0">
                <a:latin typeface="Calibri"/>
                <a:cs typeface="Calibri"/>
              </a:rPr>
              <a:t>which </a:t>
            </a:r>
            <a:r>
              <a:rPr sz="1250" spc="10" dirty="0">
                <a:latin typeface="Calibri"/>
                <a:cs typeface="Calibri"/>
              </a:rPr>
              <a:t>is communicated  </a:t>
            </a:r>
            <a:r>
              <a:rPr sz="1250" spc="-5" dirty="0">
                <a:latin typeface="Calibri"/>
                <a:cs typeface="Calibri"/>
              </a:rPr>
              <a:t>between </a:t>
            </a:r>
            <a:r>
              <a:rPr sz="1250" spc="15" dirty="0">
                <a:latin typeface="Calibri"/>
                <a:cs typeface="Calibri"/>
              </a:rPr>
              <a:t>the </a:t>
            </a:r>
            <a:r>
              <a:rPr sz="1250" spc="10" dirty="0">
                <a:latin typeface="Calibri"/>
                <a:cs typeface="Calibri"/>
              </a:rPr>
              <a:t>master node </a:t>
            </a:r>
            <a:r>
              <a:rPr sz="1250" spc="5" dirty="0">
                <a:latin typeface="Calibri"/>
                <a:cs typeface="Calibri"/>
              </a:rPr>
              <a:t>and </a:t>
            </a:r>
            <a:r>
              <a:rPr sz="1250" spc="15" dirty="0">
                <a:latin typeface="Calibri"/>
                <a:cs typeface="Calibri"/>
              </a:rPr>
              <a:t>slave </a:t>
            </a:r>
            <a:r>
              <a:rPr sz="1250" dirty="0">
                <a:latin typeface="Calibri"/>
                <a:cs typeface="Calibri"/>
              </a:rPr>
              <a:t>nodes </a:t>
            </a:r>
            <a:r>
              <a:rPr sz="1250" spc="5" dirty="0">
                <a:latin typeface="Calibri"/>
                <a:cs typeface="Calibri"/>
              </a:rPr>
              <a:t>are encrypted </a:t>
            </a:r>
            <a:r>
              <a:rPr sz="1250" spc="15" dirty="0">
                <a:latin typeface="Calibri"/>
                <a:cs typeface="Calibri"/>
              </a:rPr>
              <a:t>using SSL</a:t>
            </a:r>
            <a:r>
              <a:rPr sz="1250" spc="-1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certificates.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250" spc="5" dirty="0">
                <a:latin typeface="Calibri"/>
                <a:cs typeface="Calibri"/>
              </a:rPr>
              <a:t>The </a:t>
            </a:r>
            <a:r>
              <a:rPr sz="1250" dirty="0">
                <a:latin typeface="Calibri"/>
                <a:cs typeface="Calibri"/>
              </a:rPr>
              <a:t>certificate </a:t>
            </a:r>
            <a:r>
              <a:rPr sz="1250" spc="15" dirty="0">
                <a:latin typeface="Calibri"/>
                <a:cs typeface="Calibri"/>
              </a:rPr>
              <a:t>signing </a:t>
            </a:r>
            <a:r>
              <a:rPr sz="1250" spc="5" dirty="0">
                <a:latin typeface="Calibri"/>
                <a:cs typeface="Calibri"/>
              </a:rPr>
              <a:t>process </a:t>
            </a:r>
            <a:r>
              <a:rPr sz="1250" spc="10" dirty="0">
                <a:latin typeface="Calibri"/>
                <a:cs typeface="Calibri"/>
              </a:rPr>
              <a:t>is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follows: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5825" y="2314575"/>
            <a:ext cx="17145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7750" y="3276600"/>
            <a:ext cx="141922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182" y="2326779"/>
            <a:ext cx="1633220" cy="2278380"/>
          </a:xfrm>
          <a:custGeom>
            <a:avLst/>
            <a:gdLst/>
            <a:ahLst/>
            <a:cxnLst/>
            <a:rect l="l" t="t" r="r" b="b"/>
            <a:pathLst>
              <a:path w="1633220" h="2278379">
                <a:moveTo>
                  <a:pt x="0" y="2277868"/>
                </a:moveTo>
                <a:lnTo>
                  <a:pt x="1632847" y="2277868"/>
                </a:lnTo>
                <a:lnTo>
                  <a:pt x="1632847" y="0"/>
                </a:lnTo>
                <a:lnTo>
                  <a:pt x="0" y="0"/>
                </a:lnTo>
                <a:lnTo>
                  <a:pt x="0" y="227786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15" y="2305050"/>
            <a:ext cx="1724024" cy="2371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0734" y="2326779"/>
            <a:ext cx="1633220" cy="2278380"/>
          </a:xfrm>
          <a:custGeom>
            <a:avLst/>
            <a:gdLst/>
            <a:ahLst/>
            <a:cxnLst/>
            <a:rect l="l" t="t" r="r" b="b"/>
            <a:pathLst>
              <a:path w="1633220" h="2278379">
                <a:moveTo>
                  <a:pt x="0" y="2277868"/>
                </a:moveTo>
                <a:lnTo>
                  <a:pt x="1632834" y="2277868"/>
                </a:lnTo>
                <a:lnTo>
                  <a:pt x="1632834" y="0"/>
                </a:lnTo>
                <a:lnTo>
                  <a:pt x="0" y="0"/>
                </a:lnTo>
                <a:lnTo>
                  <a:pt x="0" y="227786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6182" y="3346765"/>
            <a:ext cx="71577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  <a:tabLst>
                <a:tab pos="5889625" algn="l"/>
              </a:tabLst>
            </a:pP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Puppet</a:t>
            </a:r>
            <a:r>
              <a:rPr sz="13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sz="135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Puppet</a:t>
            </a:r>
            <a:r>
              <a:rPr sz="13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Slave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0800" y="2552700"/>
            <a:ext cx="3743340" cy="285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5993" y="2627507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480" y="47625"/>
                </a:lnTo>
                <a:lnTo>
                  <a:pt x="6348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3538220" h="76200">
                <a:moveTo>
                  <a:pt x="76200" y="28575"/>
                </a:moveTo>
                <a:lnTo>
                  <a:pt x="63480" y="28575"/>
                </a:lnTo>
                <a:lnTo>
                  <a:pt x="6348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3538220" h="76200">
                <a:moveTo>
                  <a:pt x="353783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3537835" y="47625"/>
                </a:lnTo>
                <a:lnTo>
                  <a:pt x="3537835" y="2857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0" y="2876550"/>
            <a:ext cx="3743340" cy="285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5862" y="2957952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3461689" y="47726"/>
                </a:moveTo>
                <a:lnTo>
                  <a:pt x="3461644" y="76200"/>
                </a:lnTo>
                <a:lnTo>
                  <a:pt x="3519017" y="47756"/>
                </a:lnTo>
                <a:lnTo>
                  <a:pt x="3474476" y="47756"/>
                </a:lnTo>
                <a:lnTo>
                  <a:pt x="3461689" y="47726"/>
                </a:lnTo>
                <a:close/>
              </a:path>
              <a:path w="3538220" h="76200">
                <a:moveTo>
                  <a:pt x="3461720" y="28676"/>
                </a:moveTo>
                <a:lnTo>
                  <a:pt x="3461689" y="47726"/>
                </a:lnTo>
                <a:lnTo>
                  <a:pt x="3474476" y="47756"/>
                </a:lnTo>
                <a:lnTo>
                  <a:pt x="3474476" y="28706"/>
                </a:lnTo>
                <a:lnTo>
                  <a:pt x="3461720" y="28676"/>
                </a:lnTo>
                <a:close/>
              </a:path>
              <a:path w="3538220" h="76200">
                <a:moveTo>
                  <a:pt x="3461766" y="0"/>
                </a:moveTo>
                <a:lnTo>
                  <a:pt x="3461720" y="28676"/>
                </a:lnTo>
                <a:lnTo>
                  <a:pt x="3474476" y="28706"/>
                </a:lnTo>
                <a:lnTo>
                  <a:pt x="3474476" y="47756"/>
                </a:lnTo>
                <a:lnTo>
                  <a:pt x="3519017" y="47756"/>
                </a:lnTo>
                <a:lnTo>
                  <a:pt x="3537966" y="38362"/>
                </a:lnTo>
                <a:lnTo>
                  <a:pt x="3461766" y="0"/>
                </a:lnTo>
                <a:close/>
              </a:path>
              <a:path w="3538220" h="76200">
                <a:moveTo>
                  <a:pt x="131" y="20705"/>
                </a:moveTo>
                <a:lnTo>
                  <a:pt x="0" y="39755"/>
                </a:lnTo>
                <a:lnTo>
                  <a:pt x="3461689" y="47726"/>
                </a:lnTo>
                <a:lnTo>
                  <a:pt x="3461720" y="28676"/>
                </a:lnTo>
                <a:lnTo>
                  <a:pt x="131" y="2070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9878" y="2473259"/>
            <a:ext cx="1819275" cy="8680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Requests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for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Master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Certificate</a:t>
            </a:r>
            <a:endParaRPr sz="1100">
              <a:latin typeface="Calibri"/>
              <a:cs typeface="Calibri"/>
            </a:endParaRPr>
          </a:p>
          <a:p>
            <a:pPr marL="85725" marR="36195" indent="-39370" algn="ctr">
              <a:lnSpc>
                <a:spcPts val="2780"/>
              </a:lnSpc>
              <a:spcBef>
                <a:spcPts val="60"/>
              </a:spcBef>
            </a:pPr>
            <a:r>
              <a:rPr sz="1100" spc="5" dirty="0">
                <a:latin typeface="Calibri"/>
                <a:cs typeface="Calibri"/>
              </a:rPr>
              <a:t>Master </a:t>
            </a:r>
            <a:r>
              <a:rPr sz="1100" spc="15" dirty="0">
                <a:latin typeface="Calibri"/>
                <a:cs typeface="Calibri"/>
              </a:rPr>
              <a:t>Certificate </a:t>
            </a:r>
            <a:r>
              <a:rPr sz="1100" spc="25" dirty="0">
                <a:latin typeface="Calibri"/>
                <a:cs typeface="Calibri"/>
              </a:rPr>
              <a:t>is </a:t>
            </a:r>
            <a:r>
              <a:rPr sz="1100" spc="20" dirty="0">
                <a:latin typeface="Calibri"/>
                <a:cs typeface="Calibri"/>
              </a:rPr>
              <a:t>sent  Requests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for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Slave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Certificate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0" y="3238500"/>
            <a:ext cx="3752850" cy="285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0434" y="3320283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3461689" y="47726"/>
                </a:moveTo>
                <a:lnTo>
                  <a:pt x="3461644" y="76200"/>
                </a:lnTo>
                <a:lnTo>
                  <a:pt x="3518926" y="47756"/>
                </a:lnTo>
                <a:lnTo>
                  <a:pt x="3474354" y="47756"/>
                </a:lnTo>
                <a:lnTo>
                  <a:pt x="3461689" y="47726"/>
                </a:lnTo>
                <a:close/>
              </a:path>
              <a:path w="3538220" h="76200">
                <a:moveTo>
                  <a:pt x="3461720" y="28676"/>
                </a:moveTo>
                <a:lnTo>
                  <a:pt x="3461689" y="47726"/>
                </a:lnTo>
                <a:lnTo>
                  <a:pt x="3474354" y="47756"/>
                </a:lnTo>
                <a:lnTo>
                  <a:pt x="3474476" y="28706"/>
                </a:lnTo>
                <a:lnTo>
                  <a:pt x="3461720" y="28676"/>
                </a:lnTo>
                <a:close/>
              </a:path>
              <a:path w="3538220" h="76200">
                <a:moveTo>
                  <a:pt x="3461766" y="0"/>
                </a:moveTo>
                <a:lnTo>
                  <a:pt x="3461720" y="28676"/>
                </a:lnTo>
                <a:lnTo>
                  <a:pt x="3474476" y="28706"/>
                </a:lnTo>
                <a:lnTo>
                  <a:pt x="3474354" y="47756"/>
                </a:lnTo>
                <a:lnTo>
                  <a:pt x="3518926" y="47756"/>
                </a:lnTo>
                <a:lnTo>
                  <a:pt x="3537844" y="38362"/>
                </a:lnTo>
                <a:lnTo>
                  <a:pt x="3461766" y="0"/>
                </a:lnTo>
                <a:close/>
              </a:path>
              <a:path w="3538220" h="76200">
                <a:moveTo>
                  <a:pt x="0" y="20574"/>
                </a:moveTo>
                <a:lnTo>
                  <a:pt x="0" y="39624"/>
                </a:lnTo>
                <a:lnTo>
                  <a:pt x="3461689" y="47726"/>
                </a:lnTo>
                <a:lnTo>
                  <a:pt x="3461720" y="28676"/>
                </a:lnTo>
                <a:lnTo>
                  <a:pt x="0" y="20574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0800" y="3571875"/>
            <a:ext cx="3743340" cy="285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2683" y="3647825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498" y="47625"/>
                </a:lnTo>
                <a:lnTo>
                  <a:pt x="63498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3538220" h="76200">
                <a:moveTo>
                  <a:pt x="76200" y="28575"/>
                </a:moveTo>
                <a:lnTo>
                  <a:pt x="63498" y="28575"/>
                </a:lnTo>
                <a:lnTo>
                  <a:pt x="63498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3538220" h="76200">
                <a:moveTo>
                  <a:pt x="353785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3537853" y="47625"/>
                </a:lnTo>
                <a:lnTo>
                  <a:pt x="3537853" y="2857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10003" y="3481132"/>
            <a:ext cx="136271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Slave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Certificate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is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7057" y="4037650"/>
            <a:ext cx="2609215" cy="530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0160" algn="ctr">
              <a:lnSpc>
                <a:spcPct val="99600"/>
              </a:lnSpc>
              <a:spcBef>
                <a:spcPts val="130"/>
              </a:spcBef>
            </a:pPr>
            <a:r>
              <a:rPr sz="1100" b="1" spc="5" dirty="0">
                <a:latin typeface="Calibri"/>
                <a:cs typeface="Calibri"/>
              </a:rPr>
              <a:t>On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5" dirty="0">
                <a:latin typeface="Calibri"/>
                <a:cs typeface="Calibri"/>
              </a:rPr>
              <a:t>master server, we </a:t>
            </a:r>
            <a:r>
              <a:rPr sz="1100" b="1" dirty="0">
                <a:latin typeface="Calibri"/>
                <a:cs typeface="Calibri"/>
              </a:rPr>
              <a:t>have to </a:t>
            </a:r>
            <a:r>
              <a:rPr sz="1100" b="1" spc="10" dirty="0">
                <a:latin typeface="Calibri"/>
                <a:cs typeface="Calibri"/>
              </a:rPr>
              <a:t>sign </a:t>
            </a:r>
            <a:r>
              <a:rPr sz="1100" b="1" dirty="0">
                <a:latin typeface="Calibri"/>
                <a:cs typeface="Calibri"/>
              </a:rPr>
              <a:t>the  Slave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Certificate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spc="15" dirty="0">
                <a:latin typeface="Calibri"/>
                <a:cs typeface="Calibri"/>
              </a:rPr>
              <a:t>in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order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authenticate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 </a:t>
            </a:r>
            <a:r>
              <a:rPr sz="1100" b="1" spc="5" dirty="0">
                <a:latin typeface="Calibri"/>
                <a:cs typeface="Calibri"/>
              </a:rPr>
              <a:t>slave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access</a:t>
            </a:r>
            <a:r>
              <a:rPr sz="1100" b="1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Puppet</a:t>
            </a:r>
            <a:r>
              <a:rPr sz="1100" b="1" spc="-1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Master.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989091"/>
            <a:ext cx="5100955" cy="116531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20" dirty="0"/>
              <a:t>Setting </a:t>
            </a:r>
            <a:r>
              <a:rPr spc="-40" dirty="0"/>
              <a:t>up </a:t>
            </a:r>
            <a:r>
              <a:rPr spc="-30" dirty="0"/>
              <a:t>Puppet  </a:t>
            </a:r>
            <a:br>
              <a:rPr lang="en-IN" spc="-30" dirty="0"/>
            </a:br>
            <a:r>
              <a:rPr spc="-5" dirty="0"/>
              <a:t>Master–Slave </a:t>
            </a:r>
            <a:endParaRPr spc="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255520"/>
            <a:ext cx="53200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Code </a:t>
            </a:r>
            <a:r>
              <a:rPr dirty="0"/>
              <a:t>Basics for</a:t>
            </a:r>
            <a:r>
              <a:rPr spc="270" dirty="0"/>
              <a:t> </a:t>
            </a:r>
            <a:r>
              <a:rPr spc="-30" dirty="0"/>
              <a:t>Puppet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575" y="857250"/>
            <a:ext cx="7610475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078" y="875781"/>
            <a:ext cx="7515859" cy="892810"/>
          </a:xfrm>
          <a:custGeom>
            <a:avLst/>
            <a:gdLst/>
            <a:ahLst/>
            <a:cxnLst/>
            <a:rect l="l" t="t" r="r" b="b"/>
            <a:pathLst>
              <a:path w="7515859" h="892810">
                <a:moveTo>
                  <a:pt x="7366997" y="0"/>
                </a:moveTo>
                <a:lnTo>
                  <a:pt x="148769" y="0"/>
                </a:lnTo>
                <a:lnTo>
                  <a:pt x="101746" y="7580"/>
                </a:lnTo>
                <a:lnTo>
                  <a:pt x="60907" y="28689"/>
                </a:lnTo>
                <a:lnTo>
                  <a:pt x="28703" y="60879"/>
                </a:lnTo>
                <a:lnTo>
                  <a:pt x="7584" y="101702"/>
                </a:lnTo>
                <a:lnTo>
                  <a:pt x="0" y="148711"/>
                </a:lnTo>
                <a:lnTo>
                  <a:pt x="0" y="743833"/>
                </a:lnTo>
                <a:lnTo>
                  <a:pt x="7584" y="790858"/>
                </a:lnTo>
                <a:lnTo>
                  <a:pt x="28703" y="831690"/>
                </a:lnTo>
                <a:lnTo>
                  <a:pt x="60907" y="863885"/>
                </a:lnTo>
                <a:lnTo>
                  <a:pt x="101746" y="884995"/>
                </a:lnTo>
                <a:lnTo>
                  <a:pt x="148769" y="892576"/>
                </a:lnTo>
                <a:lnTo>
                  <a:pt x="7366997" y="892576"/>
                </a:lnTo>
                <a:lnTo>
                  <a:pt x="7414034" y="884995"/>
                </a:lnTo>
                <a:lnTo>
                  <a:pt x="7454897" y="863885"/>
                </a:lnTo>
                <a:lnTo>
                  <a:pt x="7487128" y="831690"/>
                </a:lnTo>
                <a:lnTo>
                  <a:pt x="7508269" y="790858"/>
                </a:lnTo>
                <a:lnTo>
                  <a:pt x="7515862" y="743833"/>
                </a:lnTo>
                <a:lnTo>
                  <a:pt x="7515862" y="148711"/>
                </a:lnTo>
                <a:lnTo>
                  <a:pt x="7508269" y="101702"/>
                </a:lnTo>
                <a:lnTo>
                  <a:pt x="7487128" y="60879"/>
                </a:lnTo>
                <a:lnTo>
                  <a:pt x="7454897" y="28689"/>
                </a:lnTo>
                <a:lnTo>
                  <a:pt x="7414034" y="7580"/>
                </a:lnTo>
                <a:lnTo>
                  <a:pt x="736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078" y="875781"/>
            <a:ext cx="7515859" cy="892810"/>
          </a:xfrm>
          <a:custGeom>
            <a:avLst/>
            <a:gdLst/>
            <a:ahLst/>
            <a:cxnLst/>
            <a:rect l="l" t="t" r="r" b="b"/>
            <a:pathLst>
              <a:path w="7515859" h="892810">
                <a:moveTo>
                  <a:pt x="0" y="148711"/>
                </a:moveTo>
                <a:lnTo>
                  <a:pt x="7584" y="101702"/>
                </a:lnTo>
                <a:lnTo>
                  <a:pt x="28703" y="60879"/>
                </a:lnTo>
                <a:lnTo>
                  <a:pt x="60907" y="28689"/>
                </a:lnTo>
                <a:lnTo>
                  <a:pt x="101746" y="7580"/>
                </a:lnTo>
                <a:lnTo>
                  <a:pt x="148769" y="0"/>
                </a:lnTo>
                <a:lnTo>
                  <a:pt x="7366997" y="0"/>
                </a:lnTo>
                <a:lnTo>
                  <a:pt x="7414034" y="7580"/>
                </a:lnTo>
                <a:lnTo>
                  <a:pt x="7454896" y="28689"/>
                </a:lnTo>
                <a:lnTo>
                  <a:pt x="7487127" y="60879"/>
                </a:lnTo>
                <a:lnTo>
                  <a:pt x="7508268" y="101702"/>
                </a:lnTo>
                <a:lnTo>
                  <a:pt x="7515861" y="148711"/>
                </a:lnTo>
                <a:lnTo>
                  <a:pt x="7515861" y="743833"/>
                </a:lnTo>
                <a:lnTo>
                  <a:pt x="7508268" y="790857"/>
                </a:lnTo>
                <a:lnTo>
                  <a:pt x="7487127" y="831690"/>
                </a:lnTo>
                <a:lnTo>
                  <a:pt x="7454896" y="863885"/>
                </a:lnTo>
                <a:lnTo>
                  <a:pt x="7414034" y="884995"/>
                </a:lnTo>
                <a:lnTo>
                  <a:pt x="7366997" y="892576"/>
                </a:lnTo>
                <a:lnTo>
                  <a:pt x="148769" y="892576"/>
                </a:lnTo>
                <a:lnTo>
                  <a:pt x="101746" y="884995"/>
                </a:lnTo>
                <a:lnTo>
                  <a:pt x="60907" y="863885"/>
                </a:lnTo>
                <a:lnTo>
                  <a:pt x="28703" y="831690"/>
                </a:lnTo>
                <a:lnTo>
                  <a:pt x="7584" y="790857"/>
                </a:lnTo>
                <a:lnTo>
                  <a:pt x="0" y="743833"/>
                </a:lnTo>
                <a:lnTo>
                  <a:pt x="0" y="1487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8306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Code </a:t>
            </a:r>
            <a:r>
              <a:rPr sz="2750" b="1" dirty="0">
                <a:latin typeface="Calibri"/>
                <a:cs typeface="Calibri"/>
              </a:rPr>
              <a:t>Basics </a:t>
            </a:r>
            <a:r>
              <a:rPr sz="2750" b="1" spc="-10" dirty="0">
                <a:latin typeface="Calibri"/>
                <a:cs typeface="Calibri"/>
              </a:rPr>
              <a:t>for</a:t>
            </a:r>
            <a:r>
              <a:rPr sz="2750" b="1" spc="130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Puppet</a:t>
            </a:r>
            <a:r>
              <a:rPr lang="en-IN" sz="2750" b="1" spc="20" dirty="0">
                <a:latin typeface="Calibri"/>
                <a:cs typeface="Calibri"/>
              </a:rPr>
              <a:t>: Resource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301" y="1127058"/>
            <a:ext cx="70002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794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-10" dirty="0">
                <a:latin typeface="Calibri"/>
                <a:cs typeface="Calibri"/>
              </a:rPr>
              <a:t>basic </a:t>
            </a:r>
            <a:r>
              <a:rPr sz="1350" spc="-5" dirty="0">
                <a:latin typeface="Calibri"/>
                <a:cs typeface="Calibri"/>
              </a:rPr>
              <a:t>component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25" dirty="0">
                <a:latin typeface="Calibri"/>
                <a:cs typeface="Calibri"/>
              </a:rPr>
              <a:t>Puppet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b="1" spc="-5" dirty="0">
                <a:latin typeface="Calibri"/>
                <a:cs typeface="Calibri"/>
              </a:rPr>
              <a:t>resource</a:t>
            </a:r>
            <a:r>
              <a:rPr sz="1350" spc="-5" dirty="0">
                <a:latin typeface="Calibri"/>
                <a:cs typeface="Calibri"/>
              </a:rPr>
              <a:t>.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resource </a:t>
            </a:r>
            <a:r>
              <a:rPr sz="1350" spc="-10" dirty="0">
                <a:latin typeface="Calibri"/>
                <a:cs typeface="Calibri"/>
              </a:rPr>
              <a:t>describes something </a:t>
            </a:r>
            <a:r>
              <a:rPr sz="1350" spc="-5" dirty="0">
                <a:latin typeface="Calibri"/>
                <a:cs typeface="Calibri"/>
              </a:rPr>
              <a:t>about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state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system, </a:t>
            </a:r>
            <a:r>
              <a:rPr sz="1350" spc="-5" dirty="0">
                <a:latin typeface="Calibri"/>
                <a:cs typeface="Calibri"/>
              </a:rPr>
              <a:t>such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0" dirty="0">
                <a:latin typeface="Calibri"/>
                <a:cs typeface="Calibri"/>
              </a:rPr>
              <a:t>if </a:t>
            </a:r>
            <a:r>
              <a:rPr sz="1350" dirty="0">
                <a:latin typeface="Calibri"/>
                <a:cs typeface="Calibri"/>
              </a:rPr>
              <a:t>a certain </a:t>
            </a:r>
            <a:r>
              <a:rPr sz="1350" spc="-15" dirty="0">
                <a:latin typeface="Calibri"/>
                <a:cs typeface="Calibri"/>
              </a:rPr>
              <a:t>user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dirty="0">
                <a:latin typeface="Calibri"/>
                <a:cs typeface="Calibri"/>
              </a:rPr>
              <a:t>file </a:t>
            </a:r>
            <a:r>
              <a:rPr sz="1350" spc="-10" dirty="0">
                <a:latin typeface="Calibri"/>
                <a:cs typeface="Calibri"/>
              </a:rPr>
              <a:t>should </a:t>
            </a:r>
            <a:r>
              <a:rPr sz="1350" spc="-5" dirty="0">
                <a:latin typeface="Calibri"/>
                <a:cs typeface="Calibri"/>
              </a:rPr>
              <a:t>exist,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package </a:t>
            </a:r>
            <a:r>
              <a:rPr sz="1350" spc="-10" dirty="0">
                <a:latin typeface="Calibri"/>
                <a:cs typeface="Calibri"/>
              </a:rPr>
              <a:t>should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5" dirty="0">
                <a:latin typeface="Calibri"/>
                <a:cs typeface="Calibri"/>
              </a:rPr>
              <a:t>installed,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etc.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4100" y="2362200"/>
            <a:ext cx="4552950" cy="2085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7925" y="2771775"/>
            <a:ext cx="3552840" cy="131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5017" y="2375022"/>
            <a:ext cx="4474210" cy="2000250"/>
          </a:xfrm>
          <a:custGeom>
            <a:avLst/>
            <a:gdLst/>
            <a:ahLst/>
            <a:cxnLst/>
            <a:rect l="l" t="t" r="r" b="b"/>
            <a:pathLst>
              <a:path w="4474209" h="2000250">
                <a:moveTo>
                  <a:pt x="4140580" y="0"/>
                </a:moveTo>
                <a:lnTo>
                  <a:pt x="0" y="0"/>
                </a:lnTo>
                <a:lnTo>
                  <a:pt x="0" y="1666850"/>
                </a:lnTo>
                <a:lnTo>
                  <a:pt x="333375" y="2000237"/>
                </a:lnTo>
                <a:lnTo>
                  <a:pt x="4473970" y="2000237"/>
                </a:lnTo>
                <a:lnTo>
                  <a:pt x="4473970" y="333375"/>
                </a:lnTo>
                <a:lnTo>
                  <a:pt x="41405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4392" y="2843845"/>
            <a:ext cx="240538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resource_type </a:t>
            </a:r>
            <a:r>
              <a:rPr sz="1350" dirty="0">
                <a:latin typeface="Calibri"/>
                <a:cs typeface="Calibri"/>
              </a:rPr>
              <a:t>{ </a:t>
            </a:r>
            <a:r>
              <a:rPr sz="1350" spc="-10" dirty="0">
                <a:latin typeface="Calibri"/>
                <a:cs typeface="Calibri"/>
              </a:rPr>
              <a:t>‘resource_name’: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attribute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value,</a:t>
            </a:r>
            <a:endParaRPr sz="1350">
              <a:latin typeface="Calibri"/>
              <a:cs typeface="Calibri"/>
            </a:endParaRPr>
          </a:p>
          <a:p>
            <a:pPr marL="7620" algn="ctr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…</a:t>
            </a:r>
            <a:endParaRPr sz="1350">
              <a:latin typeface="Calibri"/>
              <a:cs typeface="Calibri"/>
            </a:endParaRPr>
          </a:p>
          <a:p>
            <a:pPr marR="1840864" algn="ctr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2171700"/>
            <a:ext cx="12668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8925" y="2181225"/>
            <a:ext cx="8382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32460" y="2209169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588"/>
                </a:moveTo>
                <a:lnTo>
                  <a:pt x="1135462" y="331588"/>
                </a:lnTo>
                <a:lnTo>
                  <a:pt x="1135462" y="0"/>
                </a:lnTo>
                <a:lnTo>
                  <a:pt x="0" y="0"/>
                </a:lnTo>
                <a:lnTo>
                  <a:pt x="0" y="3315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2460" y="2254247"/>
            <a:ext cx="11360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8126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Code </a:t>
            </a:r>
            <a:r>
              <a:rPr sz="2750" b="1" dirty="0">
                <a:latin typeface="Calibri"/>
                <a:cs typeface="Calibri"/>
              </a:rPr>
              <a:t>Basics </a:t>
            </a:r>
            <a:r>
              <a:rPr sz="2750" b="1" spc="-10" dirty="0">
                <a:latin typeface="Calibri"/>
                <a:cs typeface="Calibri"/>
              </a:rPr>
              <a:t>for </a:t>
            </a:r>
            <a:r>
              <a:rPr sz="2750" b="1" spc="20" dirty="0">
                <a:latin typeface="Calibri"/>
                <a:cs typeface="Calibri"/>
              </a:rPr>
              <a:t>Puppet: </a:t>
            </a:r>
            <a:r>
              <a:rPr sz="2750" b="1" spc="-10" dirty="0">
                <a:latin typeface="Calibri"/>
                <a:cs typeface="Calibri"/>
              </a:rPr>
              <a:t>Resource</a:t>
            </a:r>
            <a:r>
              <a:rPr sz="2750" b="1" spc="265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Example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9325" y="1647825"/>
            <a:ext cx="4562490" cy="207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2675" y="2057400"/>
            <a:ext cx="3057509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6982" y="1657867"/>
            <a:ext cx="4474210" cy="2000250"/>
          </a:xfrm>
          <a:custGeom>
            <a:avLst/>
            <a:gdLst/>
            <a:ahLst/>
            <a:cxnLst/>
            <a:rect l="l" t="t" r="r" b="b"/>
            <a:pathLst>
              <a:path w="4474209" h="2000250">
                <a:moveTo>
                  <a:pt x="4140714" y="0"/>
                </a:moveTo>
                <a:lnTo>
                  <a:pt x="0" y="0"/>
                </a:lnTo>
                <a:lnTo>
                  <a:pt x="0" y="1666868"/>
                </a:lnTo>
                <a:lnTo>
                  <a:pt x="333375" y="2000243"/>
                </a:lnTo>
                <a:lnTo>
                  <a:pt x="4474073" y="2000243"/>
                </a:lnTo>
                <a:lnTo>
                  <a:pt x="4474073" y="333359"/>
                </a:lnTo>
                <a:lnTo>
                  <a:pt x="41407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4727" y="2125279"/>
            <a:ext cx="1678305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algn="ctr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package </a:t>
            </a:r>
            <a:r>
              <a:rPr sz="1350" dirty="0">
                <a:latin typeface="Calibri"/>
                <a:cs typeface="Calibri"/>
              </a:rPr>
              <a:t>{</a:t>
            </a:r>
            <a:r>
              <a:rPr sz="1350" spc="20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‘nginx’: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7650" algn="ctr">
              <a:lnSpc>
                <a:spcPct val="100000"/>
              </a:lnSpc>
            </a:pP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‘installed’,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6429" y="3791266"/>
            <a:ext cx="13112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solidFill>
                  <a:srgbClr val="1B577B"/>
                </a:solidFill>
                <a:latin typeface="Calibri"/>
                <a:cs typeface="Calibri"/>
              </a:rPr>
              <a:t>Sample </a:t>
            </a:r>
            <a:r>
              <a:rPr sz="1100" b="1" spc="10" dirty="0">
                <a:solidFill>
                  <a:srgbClr val="1B577B"/>
                </a:solidFill>
                <a:latin typeface="Calibri"/>
                <a:cs typeface="Calibri"/>
              </a:rPr>
              <a:t>nginx</a:t>
            </a:r>
            <a:r>
              <a:rPr sz="1100" b="1" spc="-13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1B577B"/>
                </a:solidFill>
                <a:latin typeface="Calibri"/>
                <a:cs typeface="Calibri"/>
              </a:rPr>
              <a:t>package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0300" y="1457325"/>
            <a:ext cx="126682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1750" y="1466850"/>
            <a:ext cx="9715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1698" y="1495168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588"/>
                </a:moveTo>
                <a:lnTo>
                  <a:pt x="1135474" y="331588"/>
                </a:lnTo>
                <a:lnTo>
                  <a:pt x="1135474" y="0"/>
                </a:lnTo>
                <a:lnTo>
                  <a:pt x="0" y="0"/>
                </a:lnTo>
                <a:lnTo>
                  <a:pt x="0" y="3315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41698" y="1538538"/>
            <a:ext cx="11360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7821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spc="20" dirty="0">
                <a:cs typeface="Calibri"/>
              </a:rPr>
              <a:t>Code </a:t>
            </a:r>
            <a:r>
              <a:rPr lang="en-IN" sz="2750" dirty="0">
                <a:cs typeface="Calibri"/>
              </a:rPr>
              <a:t>Basics </a:t>
            </a:r>
            <a:r>
              <a:rPr lang="en-IN" sz="2750" spc="-10" dirty="0">
                <a:cs typeface="Calibri"/>
              </a:rPr>
              <a:t>for</a:t>
            </a:r>
            <a:r>
              <a:rPr lang="en-IN" sz="2750" spc="130" dirty="0">
                <a:cs typeface="Calibri"/>
              </a:rPr>
              <a:t> </a:t>
            </a:r>
            <a:r>
              <a:rPr lang="en-IN" sz="2750" spc="20" dirty="0">
                <a:cs typeface="Calibri"/>
              </a:rPr>
              <a:t>Puppet: Resource Types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1BF0C-4E31-42E0-A265-EFE6DFAA028B}"/>
              </a:ext>
            </a:extLst>
          </p:cNvPr>
          <p:cNvSpPr/>
          <p:nvPr/>
        </p:nvSpPr>
        <p:spPr>
          <a:xfrm>
            <a:off x="1371599" y="1167485"/>
            <a:ext cx="6705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350" spc="-5" dirty="0">
              <a:latin typeface="Calibri"/>
              <a:cs typeface="Calibri"/>
            </a:endParaRPr>
          </a:p>
          <a:p>
            <a:r>
              <a:rPr lang="en-IN" sz="1350" spc="-5" dirty="0">
                <a:latin typeface="Calibri"/>
                <a:cs typeface="Calibri"/>
              </a:rPr>
              <a:t>There are three kinds of resource types:</a:t>
            </a:r>
          </a:p>
          <a:p>
            <a:pPr>
              <a:buFont typeface="+mj-lt"/>
              <a:buAutoNum type="arabicPeriod"/>
            </a:pPr>
            <a:endParaRPr lang="en-IN" sz="1350" b="1" spc="-5" dirty="0">
              <a:latin typeface="Calibri"/>
              <a:cs typeface="Calibri"/>
            </a:endParaRPr>
          </a:p>
          <a:p>
            <a:r>
              <a:rPr lang="en-IN" sz="1350" b="1" spc="-5" dirty="0">
                <a:latin typeface="Calibri"/>
                <a:cs typeface="Calibri"/>
              </a:rPr>
              <a:t>Puppet core or built-in resource types:</a:t>
            </a:r>
          </a:p>
          <a:p>
            <a:r>
              <a:rPr lang="en-IN" sz="1350" spc="-5" dirty="0">
                <a:latin typeface="Calibri"/>
                <a:cs typeface="Calibri"/>
              </a:rPr>
              <a:t>Core or built-in resource types are the pre-built puppet resource types shipped with puppet software. All of the core or built-in Puppet resource types are written and maintained by Puppet team.</a:t>
            </a:r>
          </a:p>
          <a:p>
            <a:endParaRPr lang="en-IN" sz="1350" spc="-5" dirty="0">
              <a:latin typeface="Calibri"/>
              <a:cs typeface="Calibri"/>
            </a:endParaRPr>
          </a:p>
          <a:p>
            <a:r>
              <a:rPr lang="en-IN" sz="1350" b="1" spc="-5" dirty="0">
                <a:latin typeface="Calibri"/>
                <a:cs typeface="Calibri"/>
              </a:rPr>
              <a:t>Puppet defined resource types:</a:t>
            </a:r>
          </a:p>
          <a:p>
            <a:r>
              <a:rPr lang="en-IN" sz="1350" spc="-5" dirty="0">
                <a:latin typeface="Calibri"/>
                <a:cs typeface="Calibri"/>
              </a:rPr>
              <a:t>Defined resource types are lightweight resource types written in Puppet declarative language using a combination of existing resource types.</a:t>
            </a:r>
          </a:p>
          <a:p>
            <a:endParaRPr lang="en-IN" sz="1350" spc="-5" dirty="0">
              <a:latin typeface="Calibri"/>
              <a:cs typeface="Calibri"/>
            </a:endParaRPr>
          </a:p>
          <a:p>
            <a:r>
              <a:rPr lang="en-IN" sz="1350" b="1" spc="-5" dirty="0">
                <a:latin typeface="Calibri"/>
                <a:cs typeface="Calibri"/>
              </a:rPr>
              <a:t>Puppet custom resource types:</a:t>
            </a:r>
          </a:p>
          <a:p>
            <a:r>
              <a:rPr lang="en-IN" sz="1350" spc="-5" dirty="0">
                <a:latin typeface="Calibri"/>
                <a:cs typeface="Calibri"/>
              </a:rPr>
              <a:t>Custom resource types are completely customized resource types written in Ruby.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E5EB2E7-C02E-4F3A-8C7F-F94C6C30B986}"/>
              </a:ext>
            </a:extLst>
          </p:cNvPr>
          <p:cNvSpPr/>
          <p:nvPr/>
        </p:nvSpPr>
        <p:spPr>
          <a:xfrm>
            <a:off x="1295400" y="1276350"/>
            <a:ext cx="6705600" cy="3124200"/>
          </a:xfrm>
          <a:custGeom>
            <a:avLst/>
            <a:gdLst/>
            <a:ahLst/>
            <a:cxnLst/>
            <a:rect l="l" t="t" r="r" b="b"/>
            <a:pathLst>
              <a:path w="7032625" h="621030">
                <a:moveTo>
                  <a:pt x="0" y="103388"/>
                </a:moveTo>
                <a:lnTo>
                  <a:pt x="8127" y="63175"/>
                </a:lnTo>
                <a:lnTo>
                  <a:pt x="30290" y="30308"/>
                </a:lnTo>
                <a:lnTo>
                  <a:pt x="63163" y="8134"/>
                </a:lnTo>
                <a:lnTo>
                  <a:pt x="103418" y="0"/>
                </a:lnTo>
                <a:lnTo>
                  <a:pt x="6928743" y="0"/>
                </a:lnTo>
                <a:lnTo>
                  <a:pt x="6969008" y="8134"/>
                </a:lnTo>
                <a:lnTo>
                  <a:pt x="7001869" y="30308"/>
                </a:lnTo>
                <a:lnTo>
                  <a:pt x="7024014" y="63175"/>
                </a:lnTo>
                <a:lnTo>
                  <a:pt x="7032132" y="103388"/>
                </a:lnTo>
                <a:lnTo>
                  <a:pt x="7032132" y="517001"/>
                </a:lnTo>
                <a:lnTo>
                  <a:pt x="7024014" y="557285"/>
                </a:lnTo>
                <a:lnTo>
                  <a:pt x="7001869" y="590188"/>
                </a:lnTo>
                <a:lnTo>
                  <a:pt x="6969008" y="612375"/>
                </a:lnTo>
                <a:lnTo>
                  <a:pt x="6928743" y="620511"/>
                </a:lnTo>
                <a:lnTo>
                  <a:pt x="103418" y="620511"/>
                </a:lnTo>
                <a:lnTo>
                  <a:pt x="63163" y="612375"/>
                </a:lnTo>
                <a:lnTo>
                  <a:pt x="30290" y="590188"/>
                </a:lnTo>
                <a:lnTo>
                  <a:pt x="8127" y="557285"/>
                </a:lnTo>
                <a:lnTo>
                  <a:pt x="0" y="517001"/>
                </a:lnTo>
                <a:lnTo>
                  <a:pt x="0" y="1033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43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3350"/>
            <a:ext cx="624840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spc="20" dirty="0">
                <a:cs typeface="Calibri"/>
              </a:rPr>
              <a:t>Code </a:t>
            </a:r>
            <a:r>
              <a:rPr lang="en-IN" sz="2750" dirty="0">
                <a:cs typeface="Calibri"/>
              </a:rPr>
              <a:t>Basics </a:t>
            </a:r>
            <a:r>
              <a:rPr lang="en-IN" sz="2750" spc="-10" dirty="0">
                <a:cs typeface="Calibri"/>
              </a:rPr>
              <a:t>for</a:t>
            </a:r>
            <a:r>
              <a:rPr lang="en-IN" sz="2750" spc="130" dirty="0">
                <a:cs typeface="Calibri"/>
              </a:rPr>
              <a:t> </a:t>
            </a:r>
            <a:r>
              <a:rPr lang="en-IN" sz="2750" spc="20" dirty="0">
                <a:cs typeface="Calibri"/>
              </a:rPr>
              <a:t>Puppet: Resource Commands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1BF0C-4E31-42E0-A265-EFE6DFAA028B}"/>
              </a:ext>
            </a:extLst>
          </p:cNvPr>
          <p:cNvSpPr/>
          <p:nvPr/>
        </p:nvSpPr>
        <p:spPr>
          <a:xfrm>
            <a:off x="914400" y="1690739"/>
            <a:ext cx="8229600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spc="-5" dirty="0">
                <a:cs typeface="Calibri"/>
              </a:rPr>
              <a:t>puppet --help</a:t>
            </a:r>
          </a:p>
          <a:p>
            <a:r>
              <a:rPr lang="en-IN" sz="1350" spc="-5" dirty="0">
                <a:cs typeface="Calibri"/>
              </a:rPr>
              <a:t>puppet resource –help</a:t>
            </a:r>
          </a:p>
          <a:p>
            <a:r>
              <a:rPr lang="en-IN" sz="1350" spc="-5" dirty="0">
                <a:cs typeface="Calibri"/>
              </a:rPr>
              <a:t>puppet resource –types</a:t>
            </a:r>
          </a:p>
          <a:p>
            <a:r>
              <a:rPr lang="en-IN" sz="1350" spc="-5" dirty="0">
                <a:cs typeface="Calibri"/>
              </a:rPr>
              <a:t>puppet describe &lt;resource type name&gt;</a:t>
            </a:r>
          </a:p>
          <a:p>
            <a:r>
              <a:rPr lang="en-IN" sz="1350" spc="-5" dirty="0">
                <a:cs typeface="Calibri"/>
              </a:rPr>
              <a:t>puppet apply &lt;file&gt;</a:t>
            </a:r>
          </a:p>
          <a:p>
            <a:endParaRPr lang="en-IN" sz="1350" spc="-5" dirty="0">
              <a:cs typeface="Calibri"/>
            </a:endParaRPr>
          </a:p>
          <a:p>
            <a:r>
              <a:rPr lang="en-IN" sz="1400" i="1" dirty="0"/>
              <a:t>puppet config set server puppetserver.example.com --section main</a:t>
            </a:r>
            <a:endParaRPr lang="en-IN" sz="1100" i="1" spc="-5" dirty="0">
              <a:cs typeface="Calibri"/>
            </a:endParaRPr>
          </a:p>
          <a:p>
            <a:endParaRPr lang="en-IN" sz="1350" spc="-5" dirty="0">
              <a:latin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7872664-B6E4-42CF-A029-F4B279EBB714}"/>
              </a:ext>
            </a:extLst>
          </p:cNvPr>
          <p:cNvSpPr/>
          <p:nvPr/>
        </p:nvSpPr>
        <p:spPr>
          <a:xfrm>
            <a:off x="685800" y="1504950"/>
            <a:ext cx="7315200" cy="1947810"/>
          </a:xfrm>
          <a:custGeom>
            <a:avLst/>
            <a:gdLst/>
            <a:ahLst/>
            <a:cxnLst/>
            <a:rect l="l" t="t" r="r" b="b"/>
            <a:pathLst>
              <a:path w="7032625" h="621030">
                <a:moveTo>
                  <a:pt x="0" y="103388"/>
                </a:moveTo>
                <a:lnTo>
                  <a:pt x="8127" y="63175"/>
                </a:lnTo>
                <a:lnTo>
                  <a:pt x="30290" y="30308"/>
                </a:lnTo>
                <a:lnTo>
                  <a:pt x="63163" y="8134"/>
                </a:lnTo>
                <a:lnTo>
                  <a:pt x="103418" y="0"/>
                </a:lnTo>
                <a:lnTo>
                  <a:pt x="6928743" y="0"/>
                </a:lnTo>
                <a:lnTo>
                  <a:pt x="6969008" y="8134"/>
                </a:lnTo>
                <a:lnTo>
                  <a:pt x="7001869" y="30308"/>
                </a:lnTo>
                <a:lnTo>
                  <a:pt x="7024014" y="63175"/>
                </a:lnTo>
                <a:lnTo>
                  <a:pt x="7032132" y="103388"/>
                </a:lnTo>
                <a:lnTo>
                  <a:pt x="7032132" y="517001"/>
                </a:lnTo>
                <a:lnTo>
                  <a:pt x="7024014" y="557285"/>
                </a:lnTo>
                <a:lnTo>
                  <a:pt x="7001869" y="590188"/>
                </a:lnTo>
                <a:lnTo>
                  <a:pt x="6969008" y="612375"/>
                </a:lnTo>
                <a:lnTo>
                  <a:pt x="6928743" y="620511"/>
                </a:lnTo>
                <a:lnTo>
                  <a:pt x="103418" y="620511"/>
                </a:lnTo>
                <a:lnTo>
                  <a:pt x="63163" y="612375"/>
                </a:lnTo>
                <a:lnTo>
                  <a:pt x="30290" y="590188"/>
                </a:lnTo>
                <a:lnTo>
                  <a:pt x="8127" y="557285"/>
                </a:lnTo>
                <a:lnTo>
                  <a:pt x="0" y="517001"/>
                </a:lnTo>
                <a:lnTo>
                  <a:pt x="0" y="1033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811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906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Code </a:t>
            </a:r>
            <a:r>
              <a:rPr sz="2750" b="1" dirty="0">
                <a:latin typeface="Calibri"/>
                <a:cs typeface="Calibri"/>
              </a:rPr>
              <a:t>Basics </a:t>
            </a:r>
            <a:r>
              <a:rPr sz="2750" b="1" spc="-10" dirty="0">
                <a:latin typeface="Calibri"/>
                <a:cs typeface="Calibri"/>
              </a:rPr>
              <a:t>for </a:t>
            </a:r>
            <a:r>
              <a:rPr sz="2750" b="1" spc="20" dirty="0">
                <a:latin typeface="Calibri"/>
                <a:cs typeface="Calibri"/>
              </a:rPr>
              <a:t>Puppet:</a:t>
            </a:r>
            <a:r>
              <a:rPr sz="2750" b="1" spc="12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Manifest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2975" y="1657350"/>
            <a:ext cx="245745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8300" y="1876425"/>
            <a:ext cx="10953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3880" y="1673613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786502"/>
                </a:moveTo>
                <a:lnTo>
                  <a:pt x="2374904" y="786502"/>
                </a:lnTo>
                <a:lnTo>
                  <a:pt x="2374904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880" y="1945320"/>
            <a:ext cx="23749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975" y="2600325"/>
            <a:ext cx="2457450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8300" y="2819400"/>
            <a:ext cx="10953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880" y="2612529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786502"/>
                </a:moveTo>
                <a:lnTo>
                  <a:pt x="2374904" y="786502"/>
                </a:lnTo>
                <a:lnTo>
                  <a:pt x="2374904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3880" y="2886009"/>
            <a:ext cx="23749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2975" y="3552825"/>
            <a:ext cx="2457450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8300" y="3771900"/>
            <a:ext cx="10953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3880" y="3565065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786502"/>
                </a:moveTo>
                <a:lnTo>
                  <a:pt x="2374904" y="786502"/>
                </a:lnTo>
                <a:lnTo>
                  <a:pt x="2374904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3880" y="3840165"/>
            <a:ext cx="23749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61588" y="1480444"/>
            <a:ext cx="544830" cy="3081020"/>
          </a:xfrm>
          <a:custGeom>
            <a:avLst/>
            <a:gdLst/>
            <a:ahLst/>
            <a:cxnLst/>
            <a:rect l="l" t="t" r="r" b="b"/>
            <a:pathLst>
              <a:path w="544829" h="3081020">
                <a:moveTo>
                  <a:pt x="0" y="0"/>
                </a:moveTo>
                <a:lnTo>
                  <a:pt x="72367" y="1619"/>
                </a:lnTo>
                <a:lnTo>
                  <a:pt x="137384" y="6189"/>
                </a:lnTo>
                <a:lnTo>
                  <a:pt x="192462" y="13277"/>
                </a:lnTo>
                <a:lnTo>
                  <a:pt x="235009" y="22451"/>
                </a:lnTo>
                <a:lnTo>
                  <a:pt x="272155" y="45323"/>
                </a:lnTo>
                <a:lnTo>
                  <a:pt x="272155" y="1495034"/>
                </a:lnTo>
                <a:lnTo>
                  <a:pt x="281882" y="1507083"/>
                </a:lnTo>
                <a:lnTo>
                  <a:pt x="351895" y="1527089"/>
                </a:lnTo>
                <a:lnTo>
                  <a:pt x="406981" y="1534180"/>
                </a:lnTo>
                <a:lnTo>
                  <a:pt x="471986" y="1538753"/>
                </a:lnTo>
                <a:lnTo>
                  <a:pt x="544311" y="1540373"/>
                </a:lnTo>
                <a:lnTo>
                  <a:pt x="471986" y="1541995"/>
                </a:lnTo>
                <a:lnTo>
                  <a:pt x="406981" y="1546569"/>
                </a:lnTo>
                <a:lnTo>
                  <a:pt x="351895" y="1553662"/>
                </a:lnTo>
                <a:lnTo>
                  <a:pt x="309329" y="1562840"/>
                </a:lnTo>
                <a:lnTo>
                  <a:pt x="272155" y="1585712"/>
                </a:lnTo>
                <a:lnTo>
                  <a:pt x="272155" y="3035323"/>
                </a:lnTo>
                <a:lnTo>
                  <a:pt x="262437" y="3047376"/>
                </a:lnTo>
                <a:lnTo>
                  <a:pt x="235009" y="3058209"/>
                </a:lnTo>
                <a:lnTo>
                  <a:pt x="192462" y="3067388"/>
                </a:lnTo>
                <a:lnTo>
                  <a:pt x="137384" y="3074481"/>
                </a:lnTo>
                <a:lnTo>
                  <a:pt x="72367" y="3079053"/>
                </a:lnTo>
                <a:lnTo>
                  <a:pt x="0" y="3080674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4865" y="2971800"/>
            <a:ext cx="1171575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6280" y="2981705"/>
            <a:ext cx="1099820" cy="76200"/>
          </a:xfrm>
          <a:custGeom>
            <a:avLst/>
            <a:gdLst/>
            <a:ahLst/>
            <a:cxnLst/>
            <a:rect l="l" t="t" r="r" b="b"/>
            <a:pathLst>
              <a:path w="1099820" h="76200">
                <a:moveTo>
                  <a:pt x="1024006" y="0"/>
                </a:moveTo>
                <a:lnTo>
                  <a:pt x="1023572" y="28532"/>
                </a:lnTo>
                <a:lnTo>
                  <a:pt x="1036320" y="28706"/>
                </a:lnTo>
                <a:lnTo>
                  <a:pt x="1035954" y="47756"/>
                </a:lnTo>
                <a:lnTo>
                  <a:pt x="1023280" y="47756"/>
                </a:lnTo>
                <a:lnTo>
                  <a:pt x="1022847" y="76200"/>
                </a:lnTo>
                <a:lnTo>
                  <a:pt x="1081685" y="47756"/>
                </a:lnTo>
                <a:lnTo>
                  <a:pt x="1035954" y="47756"/>
                </a:lnTo>
                <a:lnTo>
                  <a:pt x="1023282" y="47583"/>
                </a:lnTo>
                <a:lnTo>
                  <a:pt x="1082041" y="47583"/>
                </a:lnTo>
                <a:lnTo>
                  <a:pt x="1099566" y="39111"/>
                </a:lnTo>
                <a:lnTo>
                  <a:pt x="1024006" y="0"/>
                </a:lnTo>
                <a:close/>
              </a:path>
              <a:path w="1099820" h="76200">
                <a:moveTo>
                  <a:pt x="1023572" y="28532"/>
                </a:moveTo>
                <a:lnTo>
                  <a:pt x="1023282" y="47583"/>
                </a:lnTo>
                <a:lnTo>
                  <a:pt x="1035954" y="47756"/>
                </a:lnTo>
                <a:lnTo>
                  <a:pt x="1036320" y="28706"/>
                </a:lnTo>
                <a:lnTo>
                  <a:pt x="1023572" y="28532"/>
                </a:lnTo>
                <a:close/>
              </a:path>
              <a:path w="1099820" h="76200">
                <a:moveTo>
                  <a:pt x="243" y="14609"/>
                </a:moveTo>
                <a:lnTo>
                  <a:pt x="0" y="33659"/>
                </a:lnTo>
                <a:lnTo>
                  <a:pt x="1023282" y="47583"/>
                </a:lnTo>
                <a:lnTo>
                  <a:pt x="1023572" y="28532"/>
                </a:lnTo>
                <a:lnTo>
                  <a:pt x="243" y="1460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2634" y="2600325"/>
            <a:ext cx="2619375" cy="866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1340" y="2819400"/>
            <a:ext cx="10001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244" y="2612529"/>
            <a:ext cx="2536825" cy="786765"/>
          </a:xfrm>
          <a:custGeom>
            <a:avLst/>
            <a:gdLst/>
            <a:ahLst/>
            <a:cxnLst/>
            <a:rect l="l" t="t" r="r" b="b"/>
            <a:pathLst>
              <a:path w="2536825" h="786764">
                <a:moveTo>
                  <a:pt x="0" y="786502"/>
                </a:moveTo>
                <a:lnTo>
                  <a:pt x="2536317" y="786502"/>
                </a:lnTo>
                <a:lnTo>
                  <a:pt x="2536317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6244" y="2886009"/>
            <a:ext cx="2536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Manifest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" y="971550"/>
            <a:ext cx="7124700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90599"/>
            <a:ext cx="7032625" cy="621030"/>
          </a:xfrm>
          <a:custGeom>
            <a:avLst/>
            <a:gdLst/>
            <a:ahLst/>
            <a:cxnLst/>
            <a:rect l="l" t="t" r="r" b="b"/>
            <a:pathLst>
              <a:path w="7032625" h="621030">
                <a:moveTo>
                  <a:pt x="6928744" y="0"/>
                </a:moveTo>
                <a:lnTo>
                  <a:pt x="103418" y="0"/>
                </a:lnTo>
                <a:lnTo>
                  <a:pt x="63163" y="8134"/>
                </a:lnTo>
                <a:lnTo>
                  <a:pt x="30290" y="30308"/>
                </a:lnTo>
                <a:lnTo>
                  <a:pt x="8127" y="63175"/>
                </a:lnTo>
                <a:lnTo>
                  <a:pt x="0" y="103388"/>
                </a:lnTo>
                <a:lnTo>
                  <a:pt x="0" y="517001"/>
                </a:lnTo>
                <a:lnTo>
                  <a:pt x="8127" y="557285"/>
                </a:lnTo>
                <a:lnTo>
                  <a:pt x="30290" y="590188"/>
                </a:lnTo>
                <a:lnTo>
                  <a:pt x="63163" y="612375"/>
                </a:lnTo>
                <a:lnTo>
                  <a:pt x="103418" y="620511"/>
                </a:lnTo>
                <a:lnTo>
                  <a:pt x="6928744" y="620511"/>
                </a:lnTo>
                <a:lnTo>
                  <a:pt x="6969008" y="612375"/>
                </a:lnTo>
                <a:lnTo>
                  <a:pt x="7001869" y="590188"/>
                </a:lnTo>
                <a:lnTo>
                  <a:pt x="7024014" y="557285"/>
                </a:lnTo>
                <a:lnTo>
                  <a:pt x="7032132" y="517001"/>
                </a:lnTo>
                <a:lnTo>
                  <a:pt x="7032132" y="103388"/>
                </a:lnTo>
                <a:lnTo>
                  <a:pt x="7024014" y="63175"/>
                </a:lnTo>
                <a:lnTo>
                  <a:pt x="7001869" y="30308"/>
                </a:lnTo>
                <a:lnTo>
                  <a:pt x="6969008" y="8134"/>
                </a:lnTo>
                <a:lnTo>
                  <a:pt x="6928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990600"/>
            <a:ext cx="7032625" cy="621030"/>
          </a:xfrm>
          <a:custGeom>
            <a:avLst/>
            <a:gdLst/>
            <a:ahLst/>
            <a:cxnLst/>
            <a:rect l="l" t="t" r="r" b="b"/>
            <a:pathLst>
              <a:path w="7032625" h="621030">
                <a:moveTo>
                  <a:pt x="0" y="103388"/>
                </a:moveTo>
                <a:lnTo>
                  <a:pt x="8127" y="63175"/>
                </a:lnTo>
                <a:lnTo>
                  <a:pt x="30290" y="30308"/>
                </a:lnTo>
                <a:lnTo>
                  <a:pt x="63163" y="8134"/>
                </a:lnTo>
                <a:lnTo>
                  <a:pt x="103418" y="0"/>
                </a:lnTo>
                <a:lnTo>
                  <a:pt x="6928743" y="0"/>
                </a:lnTo>
                <a:lnTo>
                  <a:pt x="6969008" y="8134"/>
                </a:lnTo>
                <a:lnTo>
                  <a:pt x="7001869" y="30308"/>
                </a:lnTo>
                <a:lnTo>
                  <a:pt x="7024014" y="63175"/>
                </a:lnTo>
                <a:lnTo>
                  <a:pt x="7032132" y="103388"/>
                </a:lnTo>
                <a:lnTo>
                  <a:pt x="7032132" y="517001"/>
                </a:lnTo>
                <a:lnTo>
                  <a:pt x="7024014" y="557285"/>
                </a:lnTo>
                <a:lnTo>
                  <a:pt x="7001869" y="590188"/>
                </a:lnTo>
                <a:lnTo>
                  <a:pt x="6969008" y="612375"/>
                </a:lnTo>
                <a:lnTo>
                  <a:pt x="6928743" y="620511"/>
                </a:lnTo>
                <a:lnTo>
                  <a:pt x="103418" y="620511"/>
                </a:lnTo>
                <a:lnTo>
                  <a:pt x="63163" y="612375"/>
                </a:lnTo>
                <a:lnTo>
                  <a:pt x="30290" y="590188"/>
                </a:lnTo>
                <a:lnTo>
                  <a:pt x="8127" y="557285"/>
                </a:lnTo>
                <a:lnTo>
                  <a:pt x="0" y="517001"/>
                </a:lnTo>
                <a:lnTo>
                  <a:pt x="0" y="1033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7799" y="216759"/>
            <a:ext cx="4880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Code </a:t>
            </a:r>
            <a:r>
              <a:rPr sz="2750" b="1" dirty="0">
                <a:latin typeface="Calibri"/>
                <a:cs typeface="Calibri"/>
              </a:rPr>
              <a:t>Basics </a:t>
            </a:r>
            <a:r>
              <a:rPr sz="2750" b="1" spc="-10" dirty="0">
                <a:latin typeface="Calibri"/>
                <a:cs typeface="Calibri"/>
              </a:rPr>
              <a:t>for </a:t>
            </a:r>
            <a:r>
              <a:rPr sz="2750" b="1" spc="20" dirty="0">
                <a:latin typeface="Calibri"/>
                <a:cs typeface="Calibri"/>
              </a:rPr>
              <a:t>Puppet:</a:t>
            </a:r>
            <a:r>
              <a:rPr sz="2750" b="1" spc="12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Manifest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605" y="1181795"/>
            <a:ext cx="57111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Manifests </a:t>
            </a:r>
            <a:r>
              <a:rPr sz="1250" spc="5" dirty="0">
                <a:latin typeface="Calibri"/>
                <a:cs typeface="Calibri"/>
              </a:rPr>
              <a:t>are basically </a:t>
            </a:r>
            <a:r>
              <a:rPr sz="1250" spc="10" dirty="0">
                <a:latin typeface="Calibri"/>
                <a:cs typeface="Calibri"/>
              </a:rPr>
              <a:t>a </a:t>
            </a:r>
            <a:r>
              <a:rPr sz="1250" spc="5" dirty="0">
                <a:latin typeface="Calibri"/>
                <a:cs typeface="Calibri"/>
              </a:rPr>
              <a:t>collection of resource declarations, </a:t>
            </a:r>
            <a:r>
              <a:rPr sz="1250" spc="15" dirty="0">
                <a:latin typeface="Calibri"/>
                <a:cs typeface="Calibri"/>
              </a:rPr>
              <a:t>using the </a:t>
            </a:r>
            <a:r>
              <a:rPr sz="1250" dirty="0">
                <a:latin typeface="Calibri"/>
                <a:cs typeface="Calibri"/>
              </a:rPr>
              <a:t>extension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b="1" spc="10" dirty="0">
                <a:latin typeface="Calibri"/>
                <a:cs typeface="Calibri"/>
              </a:rPr>
              <a:t>.pp</a:t>
            </a:r>
            <a:r>
              <a:rPr sz="1250" spc="10" dirty="0">
                <a:latin typeface="Calibri"/>
                <a:cs typeface="Calibri"/>
              </a:rPr>
              <a:t>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4100" y="1990725"/>
            <a:ext cx="4552950" cy="241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6500" y="2057400"/>
            <a:ext cx="3162300" cy="234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5017" y="2003663"/>
            <a:ext cx="4474210" cy="2334895"/>
          </a:xfrm>
          <a:custGeom>
            <a:avLst/>
            <a:gdLst/>
            <a:ahLst/>
            <a:cxnLst/>
            <a:rect l="l" t="t" r="r" b="b"/>
            <a:pathLst>
              <a:path w="4474209" h="2334895">
                <a:moveTo>
                  <a:pt x="4084954" y="0"/>
                </a:moveTo>
                <a:lnTo>
                  <a:pt x="0" y="0"/>
                </a:lnTo>
                <a:lnTo>
                  <a:pt x="0" y="1945319"/>
                </a:lnTo>
                <a:lnTo>
                  <a:pt x="389001" y="2334390"/>
                </a:lnTo>
                <a:lnTo>
                  <a:pt x="4473970" y="2334390"/>
                </a:lnTo>
                <a:lnTo>
                  <a:pt x="4473970" y="389016"/>
                </a:lnTo>
                <a:lnTo>
                  <a:pt x="408495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6025" y="1800225"/>
            <a:ext cx="12668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7950" y="1809750"/>
            <a:ext cx="9715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2089" y="1837812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74" y="331601"/>
                </a:lnTo>
                <a:lnTo>
                  <a:pt x="1135474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2089" y="1846768"/>
            <a:ext cx="2900680" cy="28130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1751964" algn="ctr">
              <a:lnSpc>
                <a:spcPct val="100000"/>
              </a:lnSpc>
              <a:spcBef>
                <a:spcPts val="38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09040" algn="ctr">
              <a:lnSpc>
                <a:spcPts val="1600"/>
              </a:lnSpc>
              <a:spcBef>
                <a:spcPts val="280"/>
              </a:spcBef>
            </a:pPr>
            <a:r>
              <a:rPr sz="1350" spc="-5" dirty="0">
                <a:latin typeface="Calibri"/>
                <a:cs typeface="Calibri"/>
              </a:rPr>
              <a:t>package </a:t>
            </a:r>
            <a:r>
              <a:rPr sz="1350" dirty="0">
                <a:latin typeface="Calibri"/>
                <a:cs typeface="Calibri"/>
              </a:rPr>
              <a:t>{</a:t>
            </a:r>
            <a:r>
              <a:rPr sz="1350" spc="21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‘nginx’:</a:t>
            </a:r>
            <a:endParaRPr sz="1350">
              <a:latin typeface="Calibri"/>
              <a:cs typeface="Calibri"/>
            </a:endParaRPr>
          </a:p>
          <a:p>
            <a:pPr marL="1205865" algn="ctr">
              <a:lnSpc>
                <a:spcPts val="1600"/>
              </a:lnSpc>
            </a:pP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‘installed’,</a:t>
            </a:r>
            <a:endParaRPr sz="1350">
              <a:latin typeface="Calibri"/>
              <a:cs typeface="Calibri"/>
            </a:endParaRPr>
          </a:p>
          <a:p>
            <a:pPr marR="575310" algn="ctr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198880" algn="ctr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file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{‘/tmp/hello.txt’:</a:t>
            </a:r>
            <a:endParaRPr sz="1350">
              <a:latin typeface="Calibri"/>
              <a:cs typeface="Calibri"/>
            </a:endParaRPr>
          </a:p>
          <a:p>
            <a:pPr marL="1206500" algn="ctr">
              <a:lnSpc>
                <a:spcPts val="1600"/>
              </a:lnSpc>
              <a:spcBef>
                <a:spcPts val="35"/>
              </a:spcBef>
            </a:pP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present,</a:t>
            </a:r>
            <a:endParaRPr sz="1350">
              <a:latin typeface="Calibri"/>
              <a:cs typeface="Calibri"/>
            </a:endParaRPr>
          </a:p>
          <a:p>
            <a:pPr marL="1203960" algn="ctr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content =&gt; </a:t>
            </a:r>
            <a:r>
              <a:rPr sz="1350" spc="-20" dirty="0">
                <a:latin typeface="Calibri"/>
                <a:cs typeface="Calibri"/>
              </a:rPr>
              <a:t>‘hello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35" dirty="0">
                <a:latin typeface="Calibri"/>
                <a:cs typeface="Calibri"/>
              </a:rPr>
              <a:t>world’,</a:t>
            </a:r>
            <a:endParaRPr sz="1350">
              <a:latin typeface="Calibri"/>
              <a:cs typeface="Calibri"/>
            </a:endParaRPr>
          </a:p>
          <a:p>
            <a:pPr marL="1215390" algn="ctr">
              <a:lnSpc>
                <a:spcPct val="100000"/>
              </a:lnSpc>
              <a:spcBef>
                <a:spcPts val="35"/>
              </a:spcBef>
            </a:pPr>
            <a:r>
              <a:rPr sz="1350" spc="-10" dirty="0">
                <a:latin typeface="Calibri"/>
                <a:cs typeface="Calibri"/>
              </a:rPr>
              <a:t>mode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45" dirty="0">
                <a:latin typeface="Calibri"/>
                <a:cs typeface="Calibri"/>
              </a:rPr>
              <a:t>‘0644’,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575310" algn="ctr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03325" algn="ctr">
              <a:lnSpc>
                <a:spcPct val="100000"/>
              </a:lnSpc>
              <a:spcBef>
                <a:spcPts val="745"/>
              </a:spcBef>
            </a:pP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Sample </a:t>
            </a:r>
            <a:r>
              <a:rPr sz="1100" b="1" spc="10" dirty="0">
                <a:solidFill>
                  <a:srgbClr val="1B577B"/>
                </a:solidFill>
                <a:latin typeface="Calibri"/>
                <a:cs typeface="Calibri"/>
              </a:rPr>
              <a:t>Manifest</a:t>
            </a:r>
            <a:r>
              <a:rPr sz="1100" b="1" spc="-19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100" b="1" spc="20" dirty="0">
                <a:solidFill>
                  <a:srgbClr val="1B577B"/>
                </a:solidFill>
                <a:latin typeface="Calibri"/>
                <a:cs typeface="Calibri"/>
              </a:rPr>
              <a:t>File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8306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Code </a:t>
            </a:r>
            <a:r>
              <a:rPr sz="2750" b="1" dirty="0">
                <a:latin typeface="Calibri"/>
                <a:cs typeface="Calibri"/>
              </a:rPr>
              <a:t>Basics </a:t>
            </a:r>
            <a:r>
              <a:rPr sz="2750" b="1" spc="-10" dirty="0">
                <a:latin typeface="Calibri"/>
                <a:cs typeface="Calibri"/>
              </a:rPr>
              <a:t>for </a:t>
            </a:r>
            <a:r>
              <a:rPr sz="2750" b="1" spc="20" dirty="0">
                <a:latin typeface="Calibri"/>
                <a:cs typeface="Calibri"/>
              </a:rPr>
              <a:t>Puppet:</a:t>
            </a:r>
            <a:r>
              <a:rPr sz="2750" b="1" spc="12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Manifest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flipH="1">
            <a:off x="2657344" y="742432"/>
            <a:ext cx="45719" cy="4029594"/>
          </a:xfrm>
          <a:custGeom>
            <a:avLst/>
            <a:gdLst/>
            <a:ahLst/>
            <a:cxnLst/>
            <a:rect l="l" t="t" r="r" b="b"/>
            <a:pathLst>
              <a:path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475" y="1428750"/>
            <a:ext cx="2095500" cy="71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925" y="1571640"/>
            <a:ext cx="1028700" cy="495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325" y="1371600"/>
            <a:ext cx="2152650" cy="78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127" y="1497208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</a:pPr>
            <a:r>
              <a:rPr sz="1350" b="1" spc="-15" dirty="0"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" y="2457450"/>
            <a:ext cx="19812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8225" y="2543175"/>
            <a:ext cx="8001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127" y="2472333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127" y="2613594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625" y="3448050"/>
            <a:ext cx="1981200" cy="600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6300" y="3533775"/>
            <a:ext cx="11239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127" y="345871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127" y="3602099"/>
            <a:ext cx="1899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1643" y="1292857"/>
            <a:ext cx="4262755" cy="8521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0"/>
              </a:spcBef>
            </a:pPr>
            <a:r>
              <a:rPr sz="1350" spc="-15" dirty="0">
                <a:latin typeface="Calibri"/>
                <a:cs typeface="Calibri"/>
              </a:rPr>
              <a:t>Variables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defined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-5" dirty="0">
                <a:latin typeface="Calibri"/>
                <a:cs typeface="Calibri"/>
              </a:rPr>
              <a:t>any </a:t>
            </a:r>
            <a:r>
              <a:rPr sz="1350" spc="-10" dirty="0">
                <a:latin typeface="Calibri"/>
                <a:cs typeface="Calibri"/>
              </a:rPr>
              <a:t>point 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manifest.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most  </a:t>
            </a:r>
            <a:r>
              <a:rPr sz="1350" spc="5" dirty="0">
                <a:latin typeface="Calibri"/>
                <a:cs typeface="Calibri"/>
              </a:rPr>
              <a:t>common </a:t>
            </a:r>
            <a:r>
              <a:rPr sz="1350" spc="-15" dirty="0">
                <a:latin typeface="Calibri"/>
                <a:cs typeface="Calibri"/>
              </a:rPr>
              <a:t>types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variables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20" dirty="0">
                <a:latin typeface="Calibri"/>
                <a:cs typeface="Calibri"/>
              </a:rPr>
              <a:t>strings </a:t>
            </a:r>
            <a:r>
              <a:rPr sz="1350" spc="-5" dirty="0">
                <a:latin typeface="Calibri"/>
                <a:cs typeface="Calibri"/>
              </a:rPr>
              <a:t>and arrays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20" dirty="0">
                <a:latin typeface="Calibri"/>
                <a:cs typeface="Calibri"/>
              </a:rPr>
              <a:t>strings,  </a:t>
            </a:r>
            <a:r>
              <a:rPr sz="1350" spc="-30" dirty="0">
                <a:latin typeface="Calibri"/>
                <a:cs typeface="Calibri"/>
              </a:rPr>
              <a:t>but </a:t>
            </a:r>
            <a:r>
              <a:rPr sz="1350" dirty="0">
                <a:latin typeface="Calibri"/>
                <a:cs typeface="Calibri"/>
              </a:rPr>
              <a:t>other </a:t>
            </a:r>
            <a:r>
              <a:rPr sz="1350" spc="-15" dirty="0">
                <a:latin typeface="Calibri"/>
                <a:cs typeface="Calibri"/>
              </a:rPr>
              <a:t>types </a:t>
            </a:r>
            <a:r>
              <a:rPr sz="1350" dirty="0">
                <a:latin typeface="Calibri"/>
                <a:cs typeface="Calibri"/>
              </a:rPr>
              <a:t>are also </a:t>
            </a:r>
            <a:r>
              <a:rPr sz="1350" spc="-15" dirty="0">
                <a:latin typeface="Calibri"/>
                <a:cs typeface="Calibri"/>
              </a:rPr>
              <a:t>supported, </a:t>
            </a:r>
            <a:r>
              <a:rPr sz="1350" spc="-5" dirty="0">
                <a:latin typeface="Calibri"/>
                <a:cs typeface="Calibri"/>
              </a:rPr>
              <a:t>such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Booleans </a:t>
            </a:r>
            <a:r>
              <a:rPr sz="1350" spc="-5" dirty="0">
                <a:latin typeface="Calibri"/>
                <a:cs typeface="Calibri"/>
              </a:rPr>
              <a:t>and  </a:t>
            </a:r>
            <a:r>
              <a:rPr sz="1350" spc="-10" dirty="0">
                <a:latin typeface="Calibri"/>
                <a:cs typeface="Calibri"/>
              </a:rPr>
              <a:t>hashes.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3340" y="2933700"/>
            <a:ext cx="4562490" cy="190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7640" y="3048000"/>
            <a:ext cx="3200400" cy="17240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0592" y="2942975"/>
            <a:ext cx="4474210" cy="1830070"/>
          </a:xfrm>
          <a:custGeom>
            <a:avLst/>
            <a:gdLst/>
            <a:ahLst/>
            <a:cxnLst/>
            <a:rect l="l" t="t" r="r" b="b"/>
            <a:pathLst>
              <a:path w="4474209" h="1830070">
                <a:moveTo>
                  <a:pt x="4169024" y="0"/>
                </a:moveTo>
                <a:lnTo>
                  <a:pt x="0" y="0"/>
                </a:lnTo>
                <a:lnTo>
                  <a:pt x="0" y="1524987"/>
                </a:lnTo>
                <a:lnTo>
                  <a:pt x="305074" y="1829991"/>
                </a:lnTo>
                <a:lnTo>
                  <a:pt x="4474098" y="1829991"/>
                </a:lnTo>
                <a:lnTo>
                  <a:pt x="4474098" y="304918"/>
                </a:lnTo>
                <a:lnTo>
                  <a:pt x="41690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49850" y="3528372"/>
            <a:ext cx="169608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file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{‘/tmp/hello.txt’:</a:t>
            </a:r>
            <a:endParaRPr sz="1350" dirty="0">
              <a:latin typeface="Calibri"/>
              <a:cs typeface="Calibri"/>
            </a:endParaRPr>
          </a:p>
          <a:p>
            <a:pPr marL="1270" algn="ctr">
              <a:lnSpc>
                <a:spcPts val="1600"/>
              </a:lnSpc>
              <a:spcBef>
                <a:spcPts val="35"/>
              </a:spcBef>
            </a:pP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present,</a:t>
            </a:r>
            <a:endParaRPr sz="1350" dirty="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content =&gt;</a:t>
            </a:r>
            <a:r>
              <a:rPr lang="en-IN" sz="1350" spc="-5" dirty="0">
                <a:latin typeface="Calibri"/>
                <a:cs typeface="Calibri"/>
              </a:rPr>
              <a:t> </a:t>
            </a:r>
            <a:r>
              <a:rPr lang="en-IN" sz="1350" spc="-5">
                <a:latin typeface="Calibri"/>
                <a:cs typeface="Calibri"/>
              </a:rPr>
              <a:t>$text</a:t>
            </a:r>
            <a:r>
              <a:rPr sz="1350" spc="-35">
                <a:latin typeface="Calibri"/>
                <a:cs typeface="Calibri"/>
              </a:rPr>
              <a:t>,</a:t>
            </a:r>
            <a:endParaRPr sz="1350" dirty="0">
              <a:latin typeface="Calibri"/>
              <a:cs typeface="Calibri"/>
            </a:endParaRPr>
          </a:p>
          <a:p>
            <a:pPr marL="10160" algn="ctr">
              <a:lnSpc>
                <a:spcPct val="100000"/>
              </a:lnSpc>
              <a:spcBef>
                <a:spcPts val="35"/>
              </a:spcBef>
            </a:pPr>
            <a:r>
              <a:rPr sz="1350" spc="-10" dirty="0">
                <a:latin typeface="Calibri"/>
                <a:cs typeface="Calibri"/>
              </a:rPr>
              <a:t>mode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45" dirty="0">
                <a:latin typeface="Calibri"/>
                <a:cs typeface="Calibri"/>
              </a:rPr>
              <a:t>‘0644’,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769" y="4349106"/>
            <a:ext cx="800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2400" y="2733675"/>
            <a:ext cx="1266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3850" y="2752725"/>
            <a:ext cx="97155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0431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04310" y="2726116"/>
            <a:ext cx="2728595" cy="62357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835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72540">
              <a:lnSpc>
                <a:spcPct val="100000"/>
              </a:lnSpc>
              <a:spcBef>
                <a:spcPts val="735"/>
              </a:spcBef>
            </a:pPr>
            <a:r>
              <a:rPr sz="1350" dirty="0">
                <a:latin typeface="Calibri"/>
                <a:cs typeface="Calibri"/>
              </a:rPr>
              <a:t>$text = </a:t>
            </a:r>
            <a:r>
              <a:rPr sz="1350" spc="-5" dirty="0">
                <a:latin typeface="Calibri"/>
                <a:cs typeface="Calibri"/>
              </a:rPr>
              <a:t>“hello</a:t>
            </a:r>
            <a:r>
              <a:rPr sz="1350" spc="-1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world”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698" y="1978660"/>
            <a:ext cx="4164329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30" dirty="0"/>
              <a:t>Why</a:t>
            </a:r>
            <a:r>
              <a:rPr spc="-65" dirty="0"/>
              <a:t> </a:t>
            </a:r>
            <a:r>
              <a:rPr spc="-5" dirty="0"/>
              <a:t>Configuration  Management?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906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Code </a:t>
            </a:r>
            <a:r>
              <a:rPr sz="2750" b="1" dirty="0">
                <a:latin typeface="Calibri"/>
                <a:cs typeface="Calibri"/>
              </a:rPr>
              <a:t>Basics </a:t>
            </a:r>
            <a:r>
              <a:rPr sz="2750" b="1" spc="-10" dirty="0">
                <a:latin typeface="Calibri"/>
                <a:cs typeface="Calibri"/>
              </a:rPr>
              <a:t>for </a:t>
            </a:r>
            <a:r>
              <a:rPr sz="2750" b="1" spc="20" dirty="0">
                <a:latin typeface="Calibri"/>
                <a:cs typeface="Calibri"/>
              </a:rPr>
              <a:t>Puppet:</a:t>
            </a:r>
            <a:r>
              <a:rPr sz="2750" b="1" spc="12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Manifest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3062" y="742432"/>
            <a:ext cx="45719" cy="4029594"/>
          </a:xfrm>
          <a:custGeom>
            <a:avLst/>
            <a:gdLst/>
            <a:ahLst/>
            <a:cxnLst/>
            <a:rect l="l" t="t" r="r" b="b"/>
            <a:pathLst>
              <a:path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625" y="1485900"/>
            <a:ext cx="1981200" cy="60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" y="1571640"/>
            <a:ext cx="1009650" cy="495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127" y="149720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127" y="1636709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475" y="2400300"/>
            <a:ext cx="20955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700" y="2543175"/>
            <a:ext cx="80962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325" y="2343150"/>
            <a:ext cx="2152650" cy="781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127" y="2472333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15" dirty="0"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625" y="3448050"/>
            <a:ext cx="1981200" cy="600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6300" y="3533775"/>
            <a:ext cx="11239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127" y="345871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127" y="3602099"/>
            <a:ext cx="1899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9911" y="1263583"/>
            <a:ext cx="453326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 algn="ctr">
              <a:lnSpc>
                <a:spcPct val="1004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Loops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0" dirty="0">
                <a:latin typeface="Calibri"/>
                <a:cs typeface="Calibri"/>
              </a:rPr>
              <a:t>typically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repeat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task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5" dirty="0">
                <a:latin typeface="Calibri"/>
                <a:cs typeface="Calibri"/>
              </a:rPr>
              <a:t>different </a:t>
            </a:r>
            <a:r>
              <a:rPr sz="1350" spc="-25" dirty="0">
                <a:latin typeface="Calibri"/>
                <a:cs typeface="Calibri"/>
              </a:rPr>
              <a:t>input  </a:t>
            </a:r>
            <a:r>
              <a:rPr sz="1350" spc="-5" dirty="0">
                <a:latin typeface="Calibri"/>
                <a:cs typeface="Calibri"/>
              </a:rPr>
              <a:t>values. </a:t>
            </a:r>
            <a:r>
              <a:rPr sz="135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instance, instead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creating 10 </a:t>
            </a:r>
            <a:r>
              <a:rPr sz="1350" dirty="0">
                <a:latin typeface="Calibri"/>
                <a:cs typeface="Calibri"/>
              </a:rPr>
              <a:t>tasks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installing </a:t>
            </a:r>
            <a:r>
              <a:rPr sz="1350" spc="-5" dirty="0">
                <a:latin typeface="Calibri"/>
                <a:cs typeface="Calibri"/>
              </a:rPr>
              <a:t>10  different packages,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single </a:t>
            </a:r>
            <a:r>
              <a:rPr sz="1350" spc="5" dirty="0">
                <a:latin typeface="Calibri"/>
                <a:cs typeface="Calibri"/>
              </a:rPr>
              <a:t>task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use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10" dirty="0">
                <a:latin typeface="Calibri"/>
                <a:cs typeface="Calibri"/>
              </a:rPr>
              <a:t>loop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5" dirty="0">
                <a:latin typeface="Calibri"/>
                <a:cs typeface="Calibri"/>
              </a:rPr>
              <a:t>repeat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task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5" dirty="0">
                <a:latin typeface="Calibri"/>
                <a:cs typeface="Calibri"/>
              </a:rPr>
              <a:t>different packages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dirty="0">
                <a:latin typeface="Calibri"/>
                <a:cs typeface="Calibri"/>
              </a:rPr>
              <a:t>want to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3340" y="2933700"/>
            <a:ext cx="4562490" cy="190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7640" y="3457575"/>
            <a:ext cx="3581400" cy="13144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0592" y="2942975"/>
            <a:ext cx="4474210" cy="1830070"/>
          </a:xfrm>
          <a:custGeom>
            <a:avLst/>
            <a:gdLst/>
            <a:ahLst/>
            <a:cxnLst/>
            <a:rect l="l" t="t" r="r" b="b"/>
            <a:pathLst>
              <a:path w="4474209" h="1830070">
                <a:moveTo>
                  <a:pt x="4169024" y="0"/>
                </a:moveTo>
                <a:lnTo>
                  <a:pt x="0" y="0"/>
                </a:lnTo>
                <a:lnTo>
                  <a:pt x="0" y="1524987"/>
                </a:lnTo>
                <a:lnTo>
                  <a:pt x="305074" y="1829991"/>
                </a:lnTo>
                <a:lnTo>
                  <a:pt x="4474098" y="1829991"/>
                </a:lnTo>
                <a:lnTo>
                  <a:pt x="4474098" y="304918"/>
                </a:lnTo>
                <a:lnTo>
                  <a:pt x="41690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77743" y="3530281"/>
            <a:ext cx="24422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$packages </a:t>
            </a:r>
            <a:r>
              <a:rPr sz="1350" dirty="0">
                <a:latin typeface="Calibri"/>
                <a:cs typeface="Calibri"/>
              </a:rPr>
              <a:t>=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[‘nginx’,’mysql-server’]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778" y="3940487"/>
            <a:ext cx="1719580" cy="6426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8450" marR="5080" indent="-57150">
              <a:lnSpc>
                <a:spcPct val="102200"/>
              </a:lnSpc>
              <a:spcBef>
                <a:spcPts val="65"/>
              </a:spcBef>
            </a:pPr>
            <a:r>
              <a:rPr sz="1350" spc="-5" dirty="0">
                <a:latin typeface="Calibri"/>
                <a:cs typeface="Calibri"/>
              </a:rPr>
              <a:t>package </a:t>
            </a:r>
            <a:r>
              <a:rPr sz="1350" dirty="0">
                <a:latin typeface="Calibri"/>
                <a:cs typeface="Calibri"/>
              </a:rPr>
              <a:t>{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$packages:  </a:t>
            </a: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installed,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75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2400" y="2733675"/>
            <a:ext cx="1266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3850" y="2752725"/>
            <a:ext cx="97155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0431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04310" y="2819080"/>
            <a:ext cx="11360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8306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Code </a:t>
            </a:r>
            <a:r>
              <a:rPr sz="2750" b="1" dirty="0">
                <a:latin typeface="Calibri"/>
                <a:cs typeface="Calibri"/>
              </a:rPr>
              <a:t>Basics </a:t>
            </a:r>
            <a:r>
              <a:rPr sz="2750" b="1" spc="-10" dirty="0">
                <a:latin typeface="Calibri"/>
                <a:cs typeface="Calibri"/>
              </a:rPr>
              <a:t>for </a:t>
            </a:r>
            <a:r>
              <a:rPr sz="2750" b="1" spc="20" dirty="0">
                <a:latin typeface="Calibri"/>
                <a:cs typeface="Calibri"/>
              </a:rPr>
              <a:t>Puppet:</a:t>
            </a:r>
            <a:r>
              <a:rPr sz="2750" b="1" spc="12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Manifest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flipH="1">
            <a:off x="2657344" y="742432"/>
            <a:ext cx="45719" cy="4030614"/>
          </a:xfrm>
          <a:custGeom>
            <a:avLst/>
            <a:gdLst/>
            <a:ahLst/>
            <a:cxnLst/>
            <a:rect l="l" t="t" r="r" b="b"/>
            <a:pathLst>
              <a:path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625" y="1485900"/>
            <a:ext cx="1981200" cy="60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" y="1571640"/>
            <a:ext cx="1009650" cy="495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127" y="149720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127" y="1636709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" y="2457450"/>
            <a:ext cx="19812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8225" y="2543175"/>
            <a:ext cx="800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127" y="2472333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127" y="2613594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475" y="3381375"/>
            <a:ext cx="20955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7250" y="3533775"/>
            <a:ext cx="11525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325" y="3324225"/>
            <a:ext cx="2152650" cy="790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127" y="3458717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sz="1350" b="1" dirty="0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4108" y="1436684"/>
            <a:ext cx="4359275" cy="6324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Arial"/>
                <a:cs typeface="Arial"/>
              </a:rPr>
              <a:t>Conditions </a:t>
            </a:r>
            <a:r>
              <a:rPr sz="1350" dirty="0">
                <a:latin typeface="Arial"/>
                <a:cs typeface="Arial"/>
              </a:rPr>
              <a:t>can </a:t>
            </a:r>
            <a:r>
              <a:rPr sz="1350" spc="-5" dirty="0">
                <a:latin typeface="Arial"/>
                <a:cs typeface="Arial"/>
              </a:rPr>
              <a:t>be used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-15" dirty="0">
                <a:latin typeface="Arial"/>
                <a:cs typeface="Arial"/>
              </a:rPr>
              <a:t>dynamically </a:t>
            </a:r>
            <a:r>
              <a:rPr sz="1350" spc="-5" dirty="0">
                <a:latin typeface="Arial"/>
                <a:cs typeface="Arial"/>
              </a:rPr>
              <a:t>decide whether or  not </a:t>
            </a:r>
            <a:r>
              <a:rPr sz="1350" dirty="0">
                <a:latin typeface="Arial"/>
                <a:cs typeface="Arial"/>
              </a:rPr>
              <a:t>a </a:t>
            </a:r>
            <a:r>
              <a:rPr sz="1350" spc="-5" dirty="0">
                <a:latin typeface="Arial"/>
                <a:cs typeface="Arial"/>
              </a:rPr>
              <a:t>block of code should be </a:t>
            </a:r>
            <a:r>
              <a:rPr sz="1350" spc="-15" dirty="0">
                <a:latin typeface="Arial"/>
                <a:cs typeface="Arial"/>
              </a:rPr>
              <a:t>executed, </a:t>
            </a:r>
            <a:r>
              <a:rPr sz="1350" spc="-5" dirty="0">
                <a:latin typeface="Arial"/>
                <a:cs typeface="Arial"/>
              </a:rPr>
              <a:t>based on </a:t>
            </a:r>
            <a:r>
              <a:rPr sz="1350" dirty="0">
                <a:latin typeface="Arial"/>
                <a:cs typeface="Arial"/>
              </a:rPr>
              <a:t>a  </a:t>
            </a:r>
            <a:r>
              <a:rPr sz="1350" spc="-5" dirty="0">
                <a:latin typeface="Arial"/>
                <a:cs typeface="Arial"/>
              </a:rPr>
              <a:t>variable or an output from </a:t>
            </a:r>
            <a:r>
              <a:rPr sz="1350" dirty="0">
                <a:latin typeface="Arial"/>
                <a:cs typeface="Arial"/>
              </a:rPr>
              <a:t>a </a:t>
            </a:r>
            <a:r>
              <a:rPr sz="1350" spc="-25" dirty="0">
                <a:latin typeface="Arial"/>
                <a:cs typeface="Arial"/>
              </a:rPr>
              <a:t>command, </a:t>
            </a:r>
            <a:r>
              <a:rPr sz="1350" spc="-5" dirty="0">
                <a:latin typeface="Arial"/>
                <a:cs typeface="Arial"/>
              </a:rPr>
              <a:t>for</a:t>
            </a:r>
            <a:r>
              <a:rPr sz="1350" spc="-18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instance.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24225" y="2933700"/>
            <a:ext cx="5524500" cy="190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38540" y="3057525"/>
            <a:ext cx="5029200" cy="13144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6036" y="2942975"/>
            <a:ext cx="5446395" cy="1830070"/>
          </a:xfrm>
          <a:custGeom>
            <a:avLst/>
            <a:gdLst/>
            <a:ahLst/>
            <a:cxnLst/>
            <a:rect l="l" t="t" r="r" b="b"/>
            <a:pathLst>
              <a:path w="5446395" h="1830070">
                <a:moveTo>
                  <a:pt x="5141214" y="0"/>
                </a:moveTo>
                <a:lnTo>
                  <a:pt x="0" y="0"/>
                </a:lnTo>
                <a:lnTo>
                  <a:pt x="0" y="1524987"/>
                </a:lnTo>
                <a:lnTo>
                  <a:pt x="305043" y="1829991"/>
                </a:lnTo>
                <a:lnTo>
                  <a:pt x="5446258" y="1829991"/>
                </a:lnTo>
                <a:lnTo>
                  <a:pt x="5446258" y="304918"/>
                </a:lnTo>
                <a:lnTo>
                  <a:pt x="51412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85571" y="3325172"/>
            <a:ext cx="437070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exec {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“Test”: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5" dirty="0">
                <a:latin typeface="Calibri"/>
                <a:cs typeface="Calibri"/>
              </a:rPr>
              <a:t>=&gt;‘/bin/echo </a:t>
            </a:r>
            <a:r>
              <a:rPr sz="1350" dirty="0">
                <a:latin typeface="Calibri"/>
                <a:cs typeface="Calibri"/>
              </a:rPr>
              <a:t>apache2 </a:t>
            </a:r>
            <a:r>
              <a:rPr sz="1350" spc="-10" dirty="0">
                <a:latin typeface="Calibri"/>
                <a:cs typeface="Calibri"/>
              </a:rPr>
              <a:t>is installed </a:t>
            </a:r>
            <a:r>
              <a:rPr sz="1350" dirty="0">
                <a:latin typeface="Calibri"/>
                <a:cs typeface="Calibri"/>
              </a:rPr>
              <a:t>&gt;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/tmp/status.txt’,</a:t>
            </a:r>
            <a:endParaRPr sz="1350">
              <a:latin typeface="Calibri"/>
              <a:cs typeface="Calibri"/>
            </a:endParaRPr>
          </a:p>
          <a:p>
            <a:pPr marR="1905" algn="ctr">
              <a:lnSpc>
                <a:spcPts val="1600"/>
              </a:lnSpc>
              <a:spcBef>
                <a:spcPts val="30"/>
              </a:spcBef>
            </a:pPr>
            <a:r>
              <a:rPr sz="1350" b="1" dirty="0">
                <a:latin typeface="Calibri"/>
                <a:cs typeface="Calibri"/>
              </a:rPr>
              <a:t>onlyif </a:t>
            </a:r>
            <a:r>
              <a:rPr sz="1350" spc="-5" dirty="0">
                <a:latin typeface="Calibri"/>
                <a:cs typeface="Calibri"/>
              </a:rPr>
              <a:t>=&gt; </a:t>
            </a:r>
            <a:r>
              <a:rPr sz="1350" spc="-15" dirty="0">
                <a:latin typeface="Calibri"/>
                <a:cs typeface="Calibri"/>
              </a:rPr>
              <a:t>‘/bin/which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apache2’,</a:t>
            </a:r>
            <a:endParaRPr sz="1350">
              <a:latin typeface="Calibri"/>
              <a:cs typeface="Calibri"/>
            </a:endParaRPr>
          </a:p>
          <a:p>
            <a:pPr marR="2852420" algn="ctr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62350" y="2733675"/>
            <a:ext cx="1266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3800" y="2752725"/>
            <a:ext cx="97155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237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02370" y="2819080"/>
            <a:ext cx="11360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4" y="183256"/>
            <a:ext cx="68306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latin typeface="Calibri"/>
                <a:cs typeface="Calibri"/>
              </a:rPr>
              <a:t>Code </a:t>
            </a:r>
            <a:r>
              <a:rPr sz="2750" b="1" dirty="0">
                <a:latin typeface="Calibri"/>
                <a:cs typeface="Calibri"/>
              </a:rPr>
              <a:t>Basics </a:t>
            </a:r>
            <a:r>
              <a:rPr sz="2750" b="1" spc="-10" dirty="0">
                <a:latin typeface="Calibri"/>
                <a:cs typeface="Calibri"/>
              </a:rPr>
              <a:t>for </a:t>
            </a:r>
            <a:r>
              <a:rPr sz="2750" b="1" spc="20" dirty="0">
                <a:latin typeface="Calibri"/>
                <a:cs typeface="Calibri"/>
              </a:rPr>
              <a:t>Puppet:</a:t>
            </a:r>
            <a:r>
              <a:rPr sz="2750" b="1" spc="12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Manifest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flipH="1">
            <a:off x="2657344" y="742432"/>
            <a:ext cx="45719" cy="4030614"/>
          </a:xfrm>
          <a:custGeom>
            <a:avLst/>
            <a:gdLst/>
            <a:ahLst/>
            <a:cxnLst/>
            <a:rect l="l" t="t" r="r" b="b"/>
            <a:pathLst>
              <a:path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625" y="1485900"/>
            <a:ext cx="1981200" cy="60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" y="1571640"/>
            <a:ext cx="1009650" cy="495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127" y="149720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127" y="1636709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" y="2457450"/>
            <a:ext cx="19812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8225" y="2543175"/>
            <a:ext cx="800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127" y="2472333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127" y="2613594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475" y="3381375"/>
            <a:ext cx="20955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7250" y="3533775"/>
            <a:ext cx="11525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325" y="3324225"/>
            <a:ext cx="2152650" cy="790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127" y="3458717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sz="1350" b="1" dirty="0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24225" y="2933700"/>
            <a:ext cx="5524500" cy="190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38540" y="3057525"/>
            <a:ext cx="5162550" cy="13144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6036" y="2942975"/>
            <a:ext cx="5446395" cy="1830070"/>
          </a:xfrm>
          <a:custGeom>
            <a:avLst/>
            <a:gdLst/>
            <a:ahLst/>
            <a:cxnLst/>
            <a:rect l="l" t="t" r="r" b="b"/>
            <a:pathLst>
              <a:path w="5446395" h="1830070">
                <a:moveTo>
                  <a:pt x="5141214" y="0"/>
                </a:moveTo>
                <a:lnTo>
                  <a:pt x="0" y="0"/>
                </a:lnTo>
                <a:lnTo>
                  <a:pt x="0" y="1524987"/>
                </a:lnTo>
                <a:lnTo>
                  <a:pt x="305043" y="1829991"/>
                </a:lnTo>
                <a:lnTo>
                  <a:pt x="5446258" y="1829991"/>
                </a:lnTo>
                <a:lnTo>
                  <a:pt x="5446258" y="304918"/>
                </a:lnTo>
                <a:lnTo>
                  <a:pt x="51412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42696" y="3325172"/>
            <a:ext cx="46475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exec {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“Test”: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5" dirty="0">
                <a:latin typeface="Calibri"/>
                <a:cs typeface="Calibri"/>
              </a:rPr>
              <a:t>=&gt;‘/bin/echo </a:t>
            </a:r>
            <a:r>
              <a:rPr sz="1350" dirty="0">
                <a:latin typeface="Calibri"/>
                <a:cs typeface="Calibri"/>
              </a:rPr>
              <a:t>apache2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not </a:t>
            </a:r>
            <a:r>
              <a:rPr sz="1350" spc="-10" dirty="0">
                <a:latin typeface="Calibri"/>
                <a:cs typeface="Calibri"/>
              </a:rPr>
              <a:t>installed </a:t>
            </a:r>
            <a:r>
              <a:rPr sz="1350" dirty="0">
                <a:latin typeface="Calibri"/>
                <a:cs typeface="Calibri"/>
              </a:rPr>
              <a:t>&gt;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/tmp/status.txt’,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  <a:spcBef>
                <a:spcPts val="30"/>
              </a:spcBef>
            </a:pPr>
            <a:r>
              <a:rPr sz="1350" b="1" spc="-5" dirty="0">
                <a:latin typeface="Calibri"/>
                <a:cs typeface="Calibri"/>
              </a:rPr>
              <a:t>unless </a:t>
            </a:r>
            <a:r>
              <a:rPr sz="1350" spc="-5" dirty="0">
                <a:latin typeface="Calibri"/>
                <a:cs typeface="Calibri"/>
              </a:rPr>
              <a:t>=&gt; </a:t>
            </a:r>
            <a:r>
              <a:rPr sz="1350" spc="-15" dirty="0">
                <a:latin typeface="Calibri"/>
                <a:cs typeface="Calibri"/>
              </a:rPr>
              <a:t>‘/bin/which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apache2’,</a:t>
            </a:r>
            <a:endParaRPr sz="1350">
              <a:latin typeface="Calibri"/>
              <a:cs typeface="Calibri"/>
            </a:endParaRPr>
          </a:p>
          <a:p>
            <a:pPr marR="2843530" algn="ctr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62350" y="2733675"/>
            <a:ext cx="1266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3800" y="2752725"/>
            <a:ext cx="97155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237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02370" y="2819080"/>
            <a:ext cx="11360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4117" y="1436684"/>
            <a:ext cx="4359275" cy="6324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Arial"/>
                <a:cs typeface="Arial"/>
              </a:rPr>
              <a:t>Conditions </a:t>
            </a:r>
            <a:r>
              <a:rPr sz="1350" dirty="0">
                <a:latin typeface="Arial"/>
                <a:cs typeface="Arial"/>
              </a:rPr>
              <a:t>can </a:t>
            </a:r>
            <a:r>
              <a:rPr sz="1350" spc="-5" dirty="0">
                <a:latin typeface="Arial"/>
                <a:cs typeface="Arial"/>
              </a:rPr>
              <a:t>be used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-15" dirty="0">
                <a:latin typeface="Arial"/>
                <a:cs typeface="Arial"/>
              </a:rPr>
              <a:t>dynamically </a:t>
            </a:r>
            <a:r>
              <a:rPr sz="1350" spc="-5" dirty="0">
                <a:latin typeface="Arial"/>
                <a:cs typeface="Arial"/>
              </a:rPr>
              <a:t>decide whether or  not </a:t>
            </a:r>
            <a:r>
              <a:rPr sz="1350" dirty="0">
                <a:latin typeface="Arial"/>
                <a:cs typeface="Arial"/>
              </a:rPr>
              <a:t>a </a:t>
            </a:r>
            <a:r>
              <a:rPr sz="1350" spc="-5" dirty="0">
                <a:latin typeface="Arial"/>
                <a:cs typeface="Arial"/>
              </a:rPr>
              <a:t>block of code should be </a:t>
            </a:r>
            <a:r>
              <a:rPr sz="1350" spc="-15" dirty="0">
                <a:latin typeface="Arial"/>
                <a:cs typeface="Arial"/>
              </a:rPr>
              <a:t>executed, </a:t>
            </a:r>
            <a:r>
              <a:rPr sz="1350" spc="-5" dirty="0">
                <a:latin typeface="Arial"/>
                <a:cs typeface="Arial"/>
              </a:rPr>
              <a:t>based on </a:t>
            </a:r>
            <a:r>
              <a:rPr sz="1350" dirty="0">
                <a:latin typeface="Arial"/>
                <a:cs typeface="Arial"/>
              </a:rPr>
              <a:t>a  </a:t>
            </a:r>
            <a:r>
              <a:rPr sz="1350" spc="-5" dirty="0">
                <a:latin typeface="Arial"/>
                <a:cs typeface="Arial"/>
              </a:rPr>
              <a:t>variable or an output from </a:t>
            </a:r>
            <a:r>
              <a:rPr sz="1350" dirty="0">
                <a:latin typeface="Arial"/>
                <a:cs typeface="Arial"/>
              </a:rPr>
              <a:t>a </a:t>
            </a:r>
            <a:r>
              <a:rPr sz="1350" spc="-25" dirty="0">
                <a:latin typeface="Arial"/>
                <a:cs typeface="Arial"/>
              </a:rPr>
              <a:t>command, </a:t>
            </a:r>
            <a:r>
              <a:rPr sz="1350" spc="-5" dirty="0">
                <a:latin typeface="Arial"/>
                <a:cs typeface="Arial"/>
              </a:rPr>
              <a:t>for</a:t>
            </a:r>
            <a:r>
              <a:rPr sz="1350" spc="-18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instance.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3654" y="1978660"/>
            <a:ext cx="654621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25" dirty="0"/>
              <a:t>Applying </a:t>
            </a:r>
            <a:r>
              <a:rPr spc="-5" dirty="0"/>
              <a:t>Configuration </a:t>
            </a:r>
            <a:br>
              <a:rPr lang="en-IN" spc="-5" dirty="0"/>
            </a:br>
            <a:r>
              <a:rPr spc="-20" dirty="0"/>
              <a:t>Using  </a:t>
            </a:r>
            <a:r>
              <a:rPr spc="-30" dirty="0"/>
              <a:t>Modules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99EE50E9-C098-460B-AE11-F16A83D0FB77}"/>
              </a:ext>
            </a:extLst>
          </p:cNvPr>
          <p:cNvSpPr/>
          <p:nvPr/>
        </p:nvSpPr>
        <p:spPr>
          <a:xfrm>
            <a:off x="1371600" y="971550"/>
            <a:ext cx="6457965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58EC379-A2BE-4325-A175-1C0451E6BF9D}"/>
              </a:ext>
            </a:extLst>
          </p:cNvPr>
          <p:cNvSpPr/>
          <p:nvPr/>
        </p:nvSpPr>
        <p:spPr>
          <a:xfrm>
            <a:off x="1390899" y="989197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6173718" y="0"/>
                </a:moveTo>
                <a:lnTo>
                  <a:pt x="188476" y="0"/>
                </a:lnTo>
                <a:lnTo>
                  <a:pt x="138353" y="6729"/>
                </a:lnTo>
                <a:lnTo>
                  <a:pt x="93325" y="25721"/>
                </a:lnTo>
                <a:lnTo>
                  <a:pt x="55184" y="55184"/>
                </a:lnTo>
                <a:lnTo>
                  <a:pt x="25721" y="93322"/>
                </a:lnTo>
                <a:lnTo>
                  <a:pt x="6728" y="138345"/>
                </a:lnTo>
                <a:lnTo>
                  <a:pt x="0" y="188457"/>
                </a:lnTo>
                <a:lnTo>
                  <a:pt x="0" y="942228"/>
                </a:lnTo>
                <a:lnTo>
                  <a:pt x="6728" y="992340"/>
                </a:lnTo>
                <a:lnTo>
                  <a:pt x="25721" y="1037363"/>
                </a:lnTo>
                <a:lnTo>
                  <a:pt x="55184" y="1075502"/>
                </a:lnTo>
                <a:lnTo>
                  <a:pt x="93325" y="1104964"/>
                </a:lnTo>
                <a:lnTo>
                  <a:pt x="138353" y="1123956"/>
                </a:lnTo>
                <a:lnTo>
                  <a:pt x="188476" y="1130686"/>
                </a:lnTo>
                <a:lnTo>
                  <a:pt x="6173718" y="1130686"/>
                </a:lnTo>
                <a:lnTo>
                  <a:pt x="6223843" y="1123956"/>
                </a:lnTo>
                <a:lnTo>
                  <a:pt x="6268874" y="1104964"/>
                </a:lnTo>
                <a:lnTo>
                  <a:pt x="6307018" y="1075502"/>
                </a:lnTo>
                <a:lnTo>
                  <a:pt x="6336483" y="1037363"/>
                </a:lnTo>
                <a:lnTo>
                  <a:pt x="6355476" y="992340"/>
                </a:lnTo>
                <a:lnTo>
                  <a:pt x="6362206" y="942228"/>
                </a:lnTo>
                <a:lnTo>
                  <a:pt x="6362206" y="188457"/>
                </a:lnTo>
                <a:lnTo>
                  <a:pt x="6355476" y="138345"/>
                </a:lnTo>
                <a:lnTo>
                  <a:pt x="6336483" y="93322"/>
                </a:lnTo>
                <a:lnTo>
                  <a:pt x="6307018" y="55184"/>
                </a:lnTo>
                <a:lnTo>
                  <a:pt x="6268874" y="25721"/>
                </a:lnTo>
                <a:lnTo>
                  <a:pt x="6223843" y="6729"/>
                </a:lnTo>
                <a:lnTo>
                  <a:pt x="6173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E8A3C15-9F47-4C84-8AB0-E0BB7CD6979B}"/>
              </a:ext>
            </a:extLst>
          </p:cNvPr>
          <p:cNvSpPr/>
          <p:nvPr/>
        </p:nvSpPr>
        <p:spPr>
          <a:xfrm>
            <a:off x="1390899" y="989198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0" y="188457"/>
                </a:moveTo>
                <a:lnTo>
                  <a:pt x="6728" y="138345"/>
                </a:lnTo>
                <a:lnTo>
                  <a:pt x="25721" y="93322"/>
                </a:lnTo>
                <a:lnTo>
                  <a:pt x="55184" y="55184"/>
                </a:lnTo>
                <a:lnTo>
                  <a:pt x="93325" y="25721"/>
                </a:lnTo>
                <a:lnTo>
                  <a:pt x="138353" y="6729"/>
                </a:lnTo>
                <a:lnTo>
                  <a:pt x="188476" y="0"/>
                </a:lnTo>
                <a:lnTo>
                  <a:pt x="6173717" y="0"/>
                </a:lnTo>
                <a:lnTo>
                  <a:pt x="6223843" y="6729"/>
                </a:lnTo>
                <a:lnTo>
                  <a:pt x="6268874" y="25721"/>
                </a:lnTo>
                <a:lnTo>
                  <a:pt x="6307018" y="55184"/>
                </a:lnTo>
                <a:lnTo>
                  <a:pt x="6336483" y="93322"/>
                </a:lnTo>
                <a:lnTo>
                  <a:pt x="6355476" y="138345"/>
                </a:lnTo>
                <a:lnTo>
                  <a:pt x="6362206" y="188457"/>
                </a:lnTo>
                <a:lnTo>
                  <a:pt x="6362206" y="942228"/>
                </a:lnTo>
                <a:lnTo>
                  <a:pt x="6355476" y="992340"/>
                </a:lnTo>
                <a:lnTo>
                  <a:pt x="6336483" y="1037363"/>
                </a:lnTo>
                <a:lnTo>
                  <a:pt x="6307018" y="1075502"/>
                </a:lnTo>
                <a:lnTo>
                  <a:pt x="6268874" y="1104964"/>
                </a:lnTo>
                <a:lnTo>
                  <a:pt x="6223843" y="1123956"/>
                </a:lnTo>
                <a:lnTo>
                  <a:pt x="6173717" y="1130686"/>
                </a:lnTo>
                <a:lnTo>
                  <a:pt x="188476" y="1130686"/>
                </a:lnTo>
                <a:lnTo>
                  <a:pt x="138353" y="1123956"/>
                </a:lnTo>
                <a:lnTo>
                  <a:pt x="93325" y="1104964"/>
                </a:lnTo>
                <a:lnTo>
                  <a:pt x="55184" y="1075502"/>
                </a:lnTo>
                <a:lnTo>
                  <a:pt x="25721" y="1037363"/>
                </a:lnTo>
                <a:lnTo>
                  <a:pt x="6728" y="992340"/>
                </a:lnTo>
                <a:lnTo>
                  <a:pt x="0" y="942228"/>
                </a:lnTo>
                <a:lnTo>
                  <a:pt x="0" y="18845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1702FE7-C27C-4FA7-A79B-277EFA30BA83}"/>
              </a:ext>
            </a:extLst>
          </p:cNvPr>
          <p:cNvSpPr txBox="1"/>
          <p:nvPr/>
        </p:nvSpPr>
        <p:spPr>
          <a:xfrm>
            <a:off x="255905" y="183256"/>
            <a:ext cx="49256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What </a:t>
            </a:r>
            <a:r>
              <a:rPr sz="2750" b="1" dirty="0">
                <a:latin typeface="Calibri"/>
                <a:cs typeface="Calibri"/>
              </a:rPr>
              <a:t>are</a:t>
            </a:r>
            <a:r>
              <a:rPr sz="2750" b="1" spc="-3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Modules?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4943139-5CB5-4F08-8D56-5DDD59E884A1}"/>
              </a:ext>
            </a:extLst>
          </p:cNvPr>
          <p:cNvSpPr txBox="1"/>
          <p:nvPr/>
        </p:nvSpPr>
        <p:spPr>
          <a:xfrm>
            <a:off x="1762380" y="1294444"/>
            <a:ext cx="564388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22985" marR="5080" indent="-1010919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10" dirty="0">
                <a:latin typeface="Calibri"/>
                <a:cs typeface="Calibri"/>
              </a:rPr>
              <a:t>collection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manifests and </a:t>
            </a:r>
            <a:r>
              <a:rPr sz="1350" dirty="0">
                <a:latin typeface="Calibri"/>
                <a:cs typeface="Calibri"/>
              </a:rPr>
              <a:t>other related files </a:t>
            </a:r>
            <a:r>
              <a:rPr sz="1350" spc="-5" dirty="0">
                <a:latin typeface="Calibri"/>
                <a:cs typeface="Calibri"/>
              </a:rPr>
              <a:t>organized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predefined </a:t>
            </a:r>
            <a:r>
              <a:rPr sz="1350" spc="10" dirty="0">
                <a:latin typeface="Calibri"/>
                <a:cs typeface="Calibri"/>
              </a:rPr>
              <a:t>way</a:t>
            </a:r>
            <a:r>
              <a:rPr sz="1350" spc="-20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5" dirty="0">
                <a:latin typeface="Calibri"/>
                <a:cs typeface="Calibri"/>
              </a:rPr>
              <a:t>facilitate </a:t>
            </a:r>
            <a:r>
              <a:rPr sz="1350" spc="-15" dirty="0">
                <a:latin typeface="Calibri"/>
                <a:cs typeface="Calibri"/>
              </a:rPr>
              <a:t>sharing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reusing </a:t>
            </a:r>
            <a:r>
              <a:rPr sz="1350" spc="-5" dirty="0">
                <a:latin typeface="Calibri"/>
                <a:cs typeface="Calibri"/>
              </a:rPr>
              <a:t>parts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provisioning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A8051A68-1CDE-47E6-AE19-02D7ED500391}"/>
              </a:ext>
            </a:extLst>
          </p:cNvPr>
          <p:cNvSpPr/>
          <p:nvPr/>
        </p:nvSpPr>
        <p:spPr>
          <a:xfrm>
            <a:off x="1562100" y="2314575"/>
            <a:ext cx="91440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8A3F062-367B-4281-AF64-49FFBD5A5273}"/>
              </a:ext>
            </a:extLst>
          </p:cNvPr>
          <p:cNvSpPr/>
          <p:nvPr/>
        </p:nvSpPr>
        <p:spPr>
          <a:xfrm>
            <a:off x="1600200" y="2305050"/>
            <a:ext cx="933450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03EC8930-DFCF-4D6B-812C-4F606C369BCE}"/>
              </a:ext>
            </a:extLst>
          </p:cNvPr>
          <p:cNvSpPr/>
          <p:nvPr/>
        </p:nvSpPr>
        <p:spPr>
          <a:xfrm>
            <a:off x="1576328" y="2327528"/>
            <a:ext cx="834390" cy="774065"/>
          </a:xfrm>
          <a:custGeom>
            <a:avLst/>
            <a:gdLst/>
            <a:ahLst/>
            <a:cxnLst/>
            <a:rect l="l" t="t" r="r" b="b"/>
            <a:pathLst>
              <a:path w="834389" h="774064">
                <a:moveTo>
                  <a:pt x="417063" y="0"/>
                </a:moveTo>
                <a:lnTo>
                  <a:pt x="368440" y="2602"/>
                </a:lnTo>
                <a:lnTo>
                  <a:pt x="321461" y="10218"/>
                </a:lnTo>
                <a:lnTo>
                  <a:pt x="276438" y="22555"/>
                </a:lnTo>
                <a:lnTo>
                  <a:pt x="233686" y="39324"/>
                </a:lnTo>
                <a:lnTo>
                  <a:pt x="193517" y="60233"/>
                </a:lnTo>
                <a:lnTo>
                  <a:pt x="156246" y="84994"/>
                </a:lnTo>
                <a:lnTo>
                  <a:pt x="122186" y="113314"/>
                </a:lnTo>
                <a:lnTo>
                  <a:pt x="91650" y="144904"/>
                </a:lnTo>
                <a:lnTo>
                  <a:pt x="64952" y="179474"/>
                </a:lnTo>
                <a:lnTo>
                  <a:pt x="42405" y="216732"/>
                </a:lnTo>
                <a:lnTo>
                  <a:pt x="24323" y="256389"/>
                </a:lnTo>
                <a:lnTo>
                  <a:pt x="11019" y="298154"/>
                </a:lnTo>
                <a:lnTo>
                  <a:pt x="2807" y="341736"/>
                </a:lnTo>
                <a:lnTo>
                  <a:pt x="0" y="386846"/>
                </a:lnTo>
                <a:lnTo>
                  <a:pt x="2807" y="431977"/>
                </a:lnTo>
                <a:lnTo>
                  <a:pt x="11019" y="475574"/>
                </a:lnTo>
                <a:lnTo>
                  <a:pt x="24323" y="517348"/>
                </a:lnTo>
                <a:lnTo>
                  <a:pt x="42405" y="557008"/>
                </a:lnTo>
                <a:lnTo>
                  <a:pt x="64952" y="594266"/>
                </a:lnTo>
                <a:lnTo>
                  <a:pt x="91650" y="628832"/>
                </a:lnTo>
                <a:lnTo>
                  <a:pt x="122186" y="660415"/>
                </a:lnTo>
                <a:lnTo>
                  <a:pt x="156246" y="688727"/>
                </a:lnTo>
                <a:lnTo>
                  <a:pt x="193517" y="713478"/>
                </a:lnTo>
                <a:lnTo>
                  <a:pt x="233686" y="734378"/>
                </a:lnTo>
                <a:lnTo>
                  <a:pt x="276438" y="751138"/>
                </a:lnTo>
                <a:lnTo>
                  <a:pt x="321461" y="763468"/>
                </a:lnTo>
                <a:lnTo>
                  <a:pt x="368440" y="771078"/>
                </a:lnTo>
                <a:lnTo>
                  <a:pt x="417063" y="773679"/>
                </a:lnTo>
                <a:lnTo>
                  <a:pt x="465687" y="771078"/>
                </a:lnTo>
                <a:lnTo>
                  <a:pt x="512666" y="763468"/>
                </a:lnTo>
                <a:lnTo>
                  <a:pt x="557689" y="751138"/>
                </a:lnTo>
                <a:lnTo>
                  <a:pt x="600441" y="734378"/>
                </a:lnTo>
                <a:lnTo>
                  <a:pt x="640610" y="713478"/>
                </a:lnTo>
                <a:lnTo>
                  <a:pt x="677881" y="688727"/>
                </a:lnTo>
                <a:lnTo>
                  <a:pt x="711941" y="660415"/>
                </a:lnTo>
                <a:lnTo>
                  <a:pt x="742477" y="628832"/>
                </a:lnTo>
                <a:lnTo>
                  <a:pt x="769175" y="594266"/>
                </a:lnTo>
                <a:lnTo>
                  <a:pt x="791722" y="557008"/>
                </a:lnTo>
                <a:lnTo>
                  <a:pt x="809804" y="517348"/>
                </a:lnTo>
                <a:lnTo>
                  <a:pt x="823108" y="475574"/>
                </a:lnTo>
                <a:lnTo>
                  <a:pt x="831320" y="431977"/>
                </a:lnTo>
                <a:lnTo>
                  <a:pt x="834127" y="386846"/>
                </a:lnTo>
                <a:lnTo>
                  <a:pt x="831320" y="341736"/>
                </a:lnTo>
                <a:lnTo>
                  <a:pt x="823108" y="298154"/>
                </a:lnTo>
                <a:lnTo>
                  <a:pt x="809804" y="256389"/>
                </a:lnTo>
                <a:lnTo>
                  <a:pt x="791722" y="216732"/>
                </a:lnTo>
                <a:lnTo>
                  <a:pt x="769175" y="179474"/>
                </a:lnTo>
                <a:lnTo>
                  <a:pt x="742477" y="144904"/>
                </a:lnTo>
                <a:lnTo>
                  <a:pt x="711941" y="113314"/>
                </a:lnTo>
                <a:lnTo>
                  <a:pt x="677881" y="84994"/>
                </a:lnTo>
                <a:lnTo>
                  <a:pt x="640610" y="60233"/>
                </a:lnTo>
                <a:lnTo>
                  <a:pt x="600441" y="39324"/>
                </a:lnTo>
                <a:lnTo>
                  <a:pt x="557689" y="22555"/>
                </a:lnTo>
                <a:lnTo>
                  <a:pt x="512666" y="10218"/>
                </a:lnTo>
                <a:lnTo>
                  <a:pt x="465687" y="2602"/>
                </a:lnTo>
                <a:lnTo>
                  <a:pt x="417063" y="0"/>
                </a:lnTo>
                <a:close/>
              </a:path>
            </a:pathLst>
          </a:custGeom>
          <a:solidFill>
            <a:srgbClr val="008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0A02B850-EB05-45A1-BD69-AE899089218D}"/>
              </a:ext>
            </a:extLst>
          </p:cNvPr>
          <p:cNvSpPr txBox="1"/>
          <p:nvPr/>
        </p:nvSpPr>
        <p:spPr>
          <a:xfrm>
            <a:off x="1874902" y="2433952"/>
            <a:ext cx="23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8DEB68FC-2E9E-45A9-8115-CFCF09A34412}"/>
              </a:ext>
            </a:extLst>
          </p:cNvPr>
          <p:cNvSpPr/>
          <p:nvPr/>
        </p:nvSpPr>
        <p:spPr>
          <a:xfrm>
            <a:off x="2257425" y="3057525"/>
            <a:ext cx="97155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2A7C84F-9CED-493F-BCE5-D1C2BB15DB7E}"/>
              </a:ext>
            </a:extLst>
          </p:cNvPr>
          <p:cNvSpPr/>
          <p:nvPr/>
        </p:nvSpPr>
        <p:spPr>
          <a:xfrm>
            <a:off x="2324100" y="3076575"/>
            <a:ext cx="933450" cy="1000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4D908FAB-CFF5-4755-A5AB-39929C22B065}"/>
              </a:ext>
            </a:extLst>
          </p:cNvPr>
          <p:cNvSpPr/>
          <p:nvPr/>
        </p:nvSpPr>
        <p:spPr>
          <a:xfrm>
            <a:off x="2301489" y="3101208"/>
            <a:ext cx="834390" cy="774065"/>
          </a:xfrm>
          <a:custGeom>
            <a:avLst/>
            <a:gdLst/>
            <a:ahLst/>
            <a:cxnLst/>
            <a:rect l="l" t="t" r="r" b="b"/>
            <a:pathLst>
              <a:path w="834389" h="774064">
                <a:moveTo>
                  <a:pt x="417076" y="0"/>
                </a:moveTo>
                <a:lnTo>
                  <a:pt x="368428" y="2603"/>
                </a:lnTo>
                <a:lnTo>
                  <a:pt x="321431" y="10219"/>
                </a:lnTo>
                <a:lnTo>
                  <a:pt x="276397" y="22558"/>
                </a:lnTo>
                <a:lnTo>
                  <a:pt x="233638" y="39329"/>
                </a:lnTo>
                <a:lnTo>
                  <a:pt x="193468" y="60242"/>
                </a:lnTo>
                <a:lnTo>
                  <a:pt x="156198" y="85008"/>
                </a:lnTo>
                <a:lnTo>
                  <a:pt x="122143" y="113335"/>
                </a:lnTo>
                <a:lnTo>
                  <a:pt x="91613" y="144934"/>
                </a:lnTo>
                <a:lnTo>
                  <a:pt x="64923" y="179514"/>
                </a:lnTo>
                <a:lnTo>
                  <a:pt x="42384" y="216785"/>
                </a:lnTo>
                <a:lnTo>
                  <a:pt x="24310" y="256457"/>
                </a:lnTo>
                <a:lnTo>
                  <a:pt x="11013" y="298240"/>
                </a:lnTo>
                <a:lnTo>
                  <a:pt x="2805" y="341843"/>
                </a:lnTo>
                <a:lnTo>
                  <a:pt x="0" y="386977"/>
                </a:lnTo>
                <a:lnTo>
                  <a:pt x="2805" y="432083"/>
                </a:lnTo>
                <a:lnTo>
                  <a:pt x="11013" y="475663"/>
                </a:lnTo>
                <a:lnTo>
                  <a:pt x="24310" y="517424"/>
                </a:lnTo>
                <a:lnTo>
                  <a:pt x="42384" y="557077"/>
                </a:lnTo>
                <a:lnTo>
                  <a:pt x="64923" y="594332"/>
                </a:lnTo>
                <a:lnTo>
                  <a:pt x="91613" y="628898"/>
                </a:lnTo>
                <a:lnTo>
                  <a:pt x="122143" y="660485"/>
                </a:lnTo>
                <a:lnTo>
                  <a:pt x="156198" y="688802"/>
                </a:lnTo>
                <a:lnTo>
                  <a:pt x="193468" y="713560"/>
                </a:lnTo>
                <a:lnTo>
                  <a:pt x="233638" y="734467"/>
                </a:lnTo>
                <a:lnTo>
                  <a:pt x="276397" y="751234"/>
                </a:lnTo>
                <a:lnTo>
                  <a:pt x="321431" y="763569"/>
                </a:lnTo>
                <a:lnTo>
                  <a:pt x="368428" y="771184"/>
                </a:lnTo>
                <a:lnTo>
                  <a:pt x="417076" y="773786"/>
                </a:lnTo>
                <a:lnTo>
                  <a:pt x="465695" y="771184"/>
                </a:lnTo>
                <a:lnTo>
                  <a:pt x="512668" y="763569"/>
                </a:lnTo>
                <a:lnTo>
                  <a:pt x="557682" y="751234"/>
                </a:lnTo>
                <a:lnTo>
                  <a:pt x="600424" y="734467"/>
                </a:lnTo>
                <a:lnTo>
                  <a:pt x="640581" y="713560"/>
                </a:lnTo>
                <a:lnTo>
                  <a:pt x="677840" y="688802"/>
                </a:lnTo>
                <a:lnTo>
                  <a:pt x="711888" y="660485"/>
                </a:lnTo>
                <a:lnTo>
                  <a:pt x="742411" y="628898"/>
                </a:lnTo>
                <a:lnTo>
                  <a:pt x="769098" y="594332"/>
                </a:lnTo>
                <a:lnTo>
                  <a:pt x="791634" y="557077"/>
                </a:lnTo>
                <a:lnTo>
                  <a:pt x="809708" y="517424"/>
                </a:lnTo>
                <a:lnTo>
                  <a:pt x="823004" y="475663"/>
                </a:lnTo>
                <a:lnTo>
                  <a:pt x="831212" y="432083"/>
                </a:lnTo>
                <a:lnTo>
                  <a:pt x="834018" y="386977"/>
                </a:lnTo>
                <a:lnTo>
                  <a:pt x="831212" y="341843"/>
                </a:lnTo>
                <a:lnTo>
                  <a:pt x="823004" y="298240"/>
                </a:lnTo>
                <a:lnTo>
                  <a:pt x="809708" y="256457"/>
                </a:lnTo>
                <a:lnTo>
                  <a:pt x="791634" y="216785"/>
                </a:lnTo>
                <a:lnTo>
                  <a:pt x="769098" y="179514"/>
                </a:lnTo>
                <a:lnTo>
                  <a:pt x="742411" y="144934"/>
                </a:lnTo>
                <a:lnTo>
                  <a:pt x="711888" y="113335"/>
                </a:lnTo>
                <a:lnTo>
                  <a:pt x="677840" y="85008"/>
                </a:lnTo>
                <a:lnTo>
                  <a:pt x="640581" y="60242"/>
                </a:lnTo>
                <a:lnTo>
                  <a:pt x="600424" y="39329"/>
                </a:lnTo>
                <a:lnTo>
                  <a:pt x="557682" y="22558"/>
                </a:lnTo>
                <a:lnTo>
                  <a:pt x="512668" y="10219"/>
                </a:lnTo>
                <a:lnTo>
                  <a:pt x="465695" y="2603"/>
                </a:lnTo>
                <a:lnTo>
                  <a:pt x="417076" y="0"/>
                </a:lnTo>
                <a:close/>
              </a:path>
            </a:pathLst>
          </a:custGeom>
          <a:solidFill>
            <a:srgbClr val="4EA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F7A03744-A813-479A-9B27-14E438ADE212}"/>
              </a:ext>
            </a:extLst>
          </p:cNvPr>
          <p:cNvSpPr txBox="1"/>
          <p:nvPr/>
        </p:nvSpPr>
        <p:spPr>
          <a:xfrm>
            <a:off x="2600581" y="3209034"/>
            <a:ext cx="23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1616140B-4931-4297-B31E-571AA603FDB9}"/>
              </a:ext>
            </a:extLst>
          </p:cNvPr>
          <p:cNvSpPr/>
          <p:nvPr/>
        </p:nvSpPr>
        <p:spPr>
          <a:xfrm>
            <a:off x="3095609" y="3867150"/>
            <a:ext cx="971549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37758874-4912-4FF0-A350-71A3E9C8EED3}"/>
              </a:ext>
            </a:extLst>
          </p:cNvPr>
          <p:cNvSpPr/>
          <p:nvPr/>
        </p:nvSpPr>
        <p:spPr>
          <a:xfrm>
            <a:off x="3152790" y="3886200"/>
            <a:ext cx="933450" cy="1000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642BB0E5-AAAA-42BA-B5A7-BD8C8064523E}"/>
              </a:ext>
            </a:extLst>
          </p:cNvPr>
          <p:cNvSpPr/>
          <p:nvPr/>
        </p:nvSpPr>
        <p:spPr>
          <a:xfrm>
            <a:off x="3135508" y="3910154"/>
            <a:ext cx="834390" cy="774065"/>
          </a:xfrm>
          <a:custGeom>
            <a:avLst/>
            <a:gdLst/>
            <a:ahLst/>
            <a:cxnLst/>
            <a:rect l="l" t="t" r="r" b="b"/>
            <a:pathLst>
              <a:path w="834389" h="774064">
                <a:moveTo>
                  <a:pt x="417057" y="0"/>
                </a:moveTo>
                <a:lnTo>
                  <a:pt x="368413" y="2602"/>
                </a:lnTo>
                <a:lnTo>
                  <a:pt x="321419" y="10217"/>
                </a:lnTo>
                <a:lnTo>
                  <a:pt x="276388" y="22553"/>
                </a:lnTo>
                <a:lnTo>
                  <a:pt x="233631" y="39320"/>
                </a:lnTo>
                <a:lnTo>
                  <a:pt x="193463" y="60228"/>
                </a:lnTo>
                <a:lnTo>
                  <a:pt x="156195" y="84987"/>
                </a:lnTo>
                <a:lnTo>
                  <a:pt x="122140" y="113306"/>
                </a:lnTo>
                <a:lnTo>
                  <a:pt x="91612" y="144895"/>
                </a:lnTo>
                <a:lnTo>
                  <a:pt x="64922" y="179464"/>
                </a:lnTo>
                <a:lnTo>
                  <a:pt x="42384" y="216723"/>
                </a:lnTo>
                <a:lnTo>
                  <a:pt x="24310" y="256381"/>
                </a:lnTo>
                <a:lnTo>
                  <a:pt x="11013" y="298147"/>
                </a:lnTo>
                <a:lnTo>
                  <a:pt x="2805" y="341732"/>
                </a:lnTo>
                <a:lnTo>
                  <a:pt x="0" y="386846"/>
                </a:lnTo>
                <a:lnTo>
                  <a:pt x="2805" y="431964"/>
                </a:lnTo>
                <a:lnTo>
                  <a:pt x="11013" y="475554"/>
                </a:lnTo>
                <a:lnTo>
                  <a:pt x="24310" y="517324"/>
                </a:lnTo>
                <a:lnTo>
                  <a:pt x="42384" y="556985"/>
                </a:lnTo>
                <a:lnTo>
                  <a:pt x="64922" y="594246"/>
                </a:lnTo>
                <a:lnTo>
                  <a:pt x="91612" y="628817"/>
                </a:lnTo>
                <a:lnTo>
                  <a:pt x="122140" y="660407"/>
                </a:lnTo>
                <a:lnTo>
                  <a:pt x="156195" y="688728"/>
                </a:lnTo>
                <a:lnTo>
                  <a:pt x="193463" y="713487"/>
                </a:lnTo>
                <a:lnTo>
                  <a:pt x="233631" y="734396"/>
                </a:lnTo>
                <a:lnTo>
                  <a:pt x="276388" y="751163"/>
                </a:lnTo>
                <a:lnTo>
                  <a:pt x="321419" y="763499"/>
                </a:lnTo>
                <a:lnTo>
                  <a:pt x="368413" y="771113"/>
                </a:lnTo>
                <a:lnTo>
                  <a:pt x="417057" y="773716"/>
                </a:lnTo>
                <a:lnTo>
                  <a:pt x="465677" y="771113"/>
                </a:lnTo>
                <a:lnTo>
                  <a:pt x="512650" y="763499"/>
                </a:lnTo>
                <a:lnTo>
                  <a:pt x="557664" y="751163"/>
                </a:lnTo>
                <a:lnTo>
                  <a:pt x="600406" y="734396"/>
                </a:lnTo>
                <a:lnTo>
                  <a:pt x="640562" y="713487"/>
                </a:lnTo>
                <a:lnTo>
                  <a:pt x="677821" y="688728"/>
                </a:lnTo>
                <a:lnTo>
                  <a:pt x="711868" y="660407"/>
                </a:lnTo>
                <a:lnTo>
                  <a:pt x="742390" y="628817"/>
                </a:lnTo>
                <a:lnTo>
                  <a:pt x="769076" y="594246"/>
                </a:lnTo>
                <a:lnTo>
                  <a:pt x="791612" y="556985"/>
                </a:lnTo>
                <a:lnTo>
                  <a:pt x="809684" y="517324"/>
                </a:lnTo>
                <a:lnTo>
                  <a:pt x="822981" y="475554"/>
                </a:lnTo>
                <a:lnTo>
                  <a:pt x="831188" y="431964"/>
                </a:lnTo>
                <a:lnTo>
                  <a:pt x="833993" y="386846"/>
                </a:lnTo>
                <a:lnTo>
                  <a:pt x="831188" y="341732"/>
                </a:lnTo>
                <a:lnTo>
                  <a:pt x="822981" y="298147"/>
                </a:lnTo>
                <a:lnTo>
                  <a:pt x="809684" y="256381"/>
                </a:lnTo>
                <a:lnTo>
                  <a:pt x="791612" y="216723"/>
                </a:lnTo>
                <a:lnTo>
                  <a:pt x="769076" y="179464"/>
                </a:lnTo>
                <a:lnTo>
                  <a:pt x="742390" y="144895"/>
                </a:lnTo>
                <a:lnTo>
                  <a:pt x="711868" y="113306"/>
                </a:lnTo>
                <a:lnTo>
                  <a:pt x="677821" y="84987"/>
                </a:lnTo>
                <a:lnTo>
                  <a:pt x="640562" y="60228"/>
                </a:lnTo>
                <a:lnTo>
                  <a:pt x="600406" y="39320"/>
                </a:lnTo>
                <a:lnTo>
                  <a:pt x="557664" y="22553"/>
                </a:lnTo>
                <a:lnTo>
                  <a:pt x="512650" y="10217"/>
                </a:lnTo>
                <a:lnTo>
                  <a:pt x="465677" y="2602"/>
                </a:lnTo>
                <a:lnTo>
                  <a:pt x="417057" y="0"/>
                </a:lnTo>
                <a:close/>
              </a:path>
            </a:pathLst>
          </a:custGeom>
          <a:solidFill>
            <a:srgbClr val="5DD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A798C538-F2F5-454C-BD68-B9B17DDB1647}"/>
              </a:ext>
            </a:extLst>
          </p:cNvPr>
          <p:cNvSpPr txBox="1"/>
          <p:nvPr/>
        </p:nvSpPr>
        <p:spPr>
          <a:xfrm>
            <a:off x="3435352" y="4019231"/>
            <a:ext cx="23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94C5495F-0DBD-4DAC-82B7-C94FB9D12DC3}"/>
              </a:ext>
            </a:extLst>
          </p:cNvPr>
          <p:cNvSpPr txBox="1"/>
          <p:nvPr/>
        </p:nvSpPr>
        <p:spPr>
          <a:xfrm>
            <a:off x="2724152" y="2488626"/>
            <a:ext cx="27495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sudo </a:t>
            </a:r>
            <a:r>
              <a:rPr sz="1350" spc="-25" dirty="0">
                <a:latin typeface="Calibri"/>
                <a:cs typeface="Calibri"/>
              </a:rPr>
              <a:t>puppet </a:t>
            </a:r>
            <a:r>
              <a:rPr sz="1350" spc="-15" dirty="0">
                <a:latin typeface="Calibri"/>
                <a:cs typeface="Calibri"/>
              </a:rPr>
              <a:t>module </a:t>
            </a:r>
            <a:r>
              <a:rPr sz="1350" spc="-10" dirty="0">
                <a:latin typeface="Calibri"/>
                <a:cs typeface="Calibri"/>
              </a:rPr>
              <a:t>generate</a:t>
            </a:r>
            <a:r>
              <a:rPr sz="1350" spc="-1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&lt;name&gt;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C61868A5-A623-4896-93E3-9615CEC7C447}"/>
              </a:ext>
            </a:extLst>
          </p:cNvPr>
          <p:cNvSpPr txBox="1"/>
          <p:nvPr/>
        </p:nvSpPr>
        <p:spPr>
          <a:xfrm>
            <a:off x="3377948" y="3299144"/>
            <a:ext cx="345312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Edit the init.pp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a class,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5" dirty="0">
                <a:latin typeface="Calibri"/>
                <a:cs typeface="Calibri"/>
              </a:rPr>
              <a:t>build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module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EEE1C59F-781F-4035-9FAD-9CD3EDFBF57C}"/>
              </a:ext>
            </a:extLst>
          </p:cNvPr>
          <p:cNvSpPr txBox="1"/>
          <p:nvPr/>
        </p:nvSpPr>
        <p:spPr>
          <a:xfrm>
            <a:off x="4251070" y="4185601"/>
            <a:ext cx="178688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Finally, </a:t>
            </a:r>
            <a:r>
              <a:rPr sz="1350" spc="-10" dirty="0">
                <a:latin typeface="Calibri"/>
                <a:cs typeface="Calibri"/>
              </a:rPr>
              <a:t>install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module</a:t>
            </a:r>
            <a:endParaRPr sz="13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5082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971550"/>
            <a:ext cx="6457965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0899" y="989197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6173718" y="0"/>
                </a:moveTo>
                <a:lnTo>
                  <a:pt x="188476" y="0"/>
                </a:lnTo>
                <a:lnTo>
                  <a:pt x="138353" y="6729"/>
                </a:lnTo>
                <a:lnTo>
                  <a:pt x="93325" y="25721"/>
                </a:lnTo>
                <a:lnTo>
                  <a:pt x="55184" y="55184"/>
                </a:lnTo>
                <a:lnTo>
                  <a:pt x="25721" y="93322"/>
                </a:lnTo>
                <a:lnTo>
                  <a:pt x="6728" y="138345"/>
                </a:lnTo>
                <a:lnTo>
                  <a:pt x="0" y="188457"/>
                </a:lnTo>
                <a:lnTo>
                  <a:pt x="0" y="942228"/>
                </a:lnTo>
                <a:lnTo>
                  <a:pt x="6728" y="992340"/>
                </a:lnTo>
                <a:lnTo>
                  <a:pt x="25721" y="1037363"/>
                </a:lnTo>
                <a:lnTo>
                  <a:pt x="55184" y="1075502"/>
                </a:lnTo>
                <a:lnTo>
                  <a:pt x="93325" y="1104964"/>
                </a:lnTo>
                <a:lnTo>
                  <a:pt x="138353" y="1123956"/>
                </a:lnTo>
                <a:lnTo>
                  <a:pt x="188476" y="1130686"/>
                </a:lnTo>
                <a:lnTo>
                  <a:pt x="6173718" y="1130686"/>
                </a:lnTo>
                <a:lnTo>
                  <a:pt x="6223843" y="1123956"/>
                </a:lnTo>
                <a:lnTo>
                  <a:pt x="6268874" y="1104964"/>
                </a:lnTo>
                <a:lnTo>
                  <a:pt x="6307018" y="1075502"/>
                </a:lnTo>
                <a:lnTo>
                  <a:pt x="6336483" y="1037363"/>
                </a:lnTo>
                <a:lnTo>
                  <a:pt x="6355476" y="992340"/>
                </a:lnTo>
                <a:lnTo>
                  <a:pt x="6362206" y="942228"/>
                </a:lnTo>
                <a:lnTo>
                  <a:pt x="6362206" y="188457"/>
                </a:lnTo>
                <a:lnTo>
                  <a:pt x="6355476" y="138345"/>
                </a:lnTo>
                <a:lnTo>
                  <a:pt x="6336483" y="93322"/>
                </a:lnTo>
                <a:lnTo>
                  <a:pt x="6307018" y="55184"/>
                </a:lnTo>
                <a:lnTo>
                  <a:pt x="6268874" y="25721"/>
                </a:lnTo>
                <a:lnTo>
                  <a:pt x="6223843" y="6729"/>
                </a:lnTo>
                <a:lnTo>
                  <a:pt x="6173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0899" y="989198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0" y="188457"/>
                </a:moveTo>
                <a:lnTo>
                  <a:pt x="6728" y="138345"/>
                </a:lnTo>
                <a:lnTo>
                  <a:pt x="25721" y="93322"/>
                </a:lnTo>
                <a:lnTo>
                  <a:pt x="55184" y="55184"/>
                </a:lnTo>
                <a:lnTo>
                  <a:pt x="93325" y="25721"/>
                </a:lnTo>
                <a:lnTo>
                  <a:pt x="138353" y="6729"/>
                </a:lnTo>
                <a:lnTo>
                  <a:pt x="188476" y="0"/>
                </a:lnTo>
                <a:lnTo>
                  <a:pt x="6173717" y="0"/>
                </a:lnTo>
                <a:lnTo>
                  <a:pt x="6223843" y="6729"/>
                </a:lnTo>
                <a:lnTo>
                  <a:pt x="6268874" y="25721"/>
                </a:lnTo>
                <a:lnTo>
                  <a:pt x="6307018" y="55184"/>
                </a:lnTo>
                <a:lnTo>
                  <a:pt x="6336483" y="93322"/>
                </a:lnTo>
                <a:lnTo>
                  <a:pt x="6355476" y="138345"/>
                </a:lnTo>
                <a:lnTo>
                  <a:pt x="6362206" y="188457"/>
                </a:lnTo>
                <a:lnTo>
                  <a:pt x="6362206" y="942228"/>
                </a:lnTo>
                <a:lnTo>
                  <a:pt x="6355476" y="992340"/>
                </a:lnTo>
                <a:lnTo>
                  <a:pt x="6336483" y="1037363"/>
                </a:lnTo>
                <a:lnTo>
                  <a:pt x="6307018" y="1075502"/>
                </a:lnTo>
                <a:lnTo>
                  <a:pt x="6268874" y="1104964"/>
                </a:lnTo>
                <a:lnTo>
                  <a:pt x="6223843" y="1123956"/>
                </a:lnTo>
                <a:lnTo>
                  <a:pt x="6173717" y="1130686"/>
                </a:lnTo>
                <a:lnTo>
                  <a:pt x="188476" y="1130686"/>
                </a:lnTo>
                <a:lnTo>
                  <a:pt x="138353" y="1123956"/>
                </a:lnTo>
                <a:lnTo>
                  <a:pt x="93325" y="1104964"/>
                </a:lnTo>
                <a:lnTo>
                  <a:pt x="55184" y="1075502"/>
                </a:lnTo>
                <a:lnTo>
                  <a:pt x="25721" y="1037363"/>
                </a:lnTo>
                <a:lnTo>
                  <a:pt x="6728" y="992340"/>
                </a:lnTo>
                <a:lnTo>
                  <a:pt x="0" y="942228"/>
                </a:lnTo>
                <a:lnTo>
                  <a:pt x="0" y="18845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697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What </a:t>
            </a:r>
            <a:r>
              <a:rPr sz="2750" b="1" dirty="0">
                <a:latin typeface="Calibri"/>
                <a:cs typeface="Calibri"/>
              </a:rPr>
              <a:t>are</a:t>
            </a:r>
            <a:r>
              <a:rPr sz="2750" b="1" spc="-1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Classes?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4755" y="1326575"/>
            <a:ext cx="572262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Just </a:t>
            </a:r>
            <a:r>
              <a:rPr sz="1350" spc="-30" dirty="0">
                <a:latin typeface="Calibri"/>
                <a:cs typeface="Calibri"/>
              </a:rPr>
              <a:t>like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regular </a:t>
            </a:r>
            <a:r>
              <a:rPr sz="1350" spc="-20" dirty="0">
                <a:latin typeface="Calibri"/>
                <a:cs typeface="Calibri"/>
              </a:rPr>
              <a:t>programming </a:t>
            </a:r>
            <a:r>
              <a:rPr sz="1350" spc="-15" dirty="0">
                <a:latin typeface="Calibri"/>
                <a:cs typeface="Calibri"/>
              </a:rPr>
              <a:t>languages, </a:t>
            </a:r>
            <a:r>
              <a:rPr sz="1350" dirty="0">
                <a:latin typeface="Calibri"/>
                <a:cs typeface="Calibri"/>
              </a:rPr>
              <a:t>classes are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25" dirty="0">
                <a:latin typeface="Calibri"/>
                <a:cs typeface="Calibri"/>
              </a:rPr>
              <a:t>Puppet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better</a:t>
            </a:r>
            <a:endParaRPr sz="1350">
              <a:latin typeface="Calibri"/>
              <a:cs typeface="Calibri"/>
            </a:endParaRPr>
          </a:p>
          <a:p>
            <a:pPr marR="9525"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organize </a:t>
            </a:r>
            <a:r>
              <a:rPr sz="1350" spc="-15" dirty="0">
                <a:latin typeface="Calibri"/>
                <a:cs typeface="Calibri"/>
              </a:rPr>
              <a:t>the provisioning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5" dirty="0">
                <a:latin typeface="Calibri"/>
                <a:cs typeface="Calibri"/>
              </a:rPr>
              <a:t>make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easier to </a:t>
            </a:r>
            <a:r>
              <a:rPr sz="1350" spc="-15" dirty="0">
                <a:latin typeface="Calibri"/>
                <a:cs typeface="Calibri"/>
              </a:rPr>
              <a:t>reuse </a:t>
            </a:r>
            <a:r>
              <a:rPr sz="1350" spc="-5" dirty="0">
                <a:latin typeface="Calibri"/>
                <a:cs typeface="Calibri"/>
              </a:rPr>
              <a:t>portions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5925" y="2562225"/>
            <a:ext cx="55245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9275" y="2705100"/>
            <a:ext cx="5000609" cy="193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8117" y="2571750"/>
            <a:ext cx="5446395" cy="2131060"/>
          </a:xfrm>
          <a:custGeom>
            <a:avLst/>
            <a:gdLst/>
            <a:ahLst/>
            <a:cxnLst/>
            <a:rect l="l" t="t" r="r" b="b"/>
            <a:pathLst>
              <a:path w="5446395" h="2131060">
                <a:moveTo>
                  <a:pt x="5091059" y="0"/>
                </a:moveTo>
                <a:lnTo>
                  <a:pt x="0" y="0"/>
                </a:lnTo>
                <a:lnTo>
                  <a:pt x="0" y="1775722"/>
                </a:lnTo>
                <a:lnTo>
                  <a:pt x="355223" y="2130884"/>
                </a:lnTo>
                <a:lnTo>
                  <a:pt x="5446273" y="2130884"/>
                </a:lnTo>
                <a:lnTo>
                  <a:pt x="5446273" y="355092"/>
                </a:lnTo>
                <a:lnTo>
                  <a:pt x="50910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4050" y="2362200"/>
            <a:ext cx="12668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5500" y="2381250"/>
            <a:ext cx="9715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4436" y="2401954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588"/>
                </a:moveTo>
                <a:lnTo>
                  <a:pt x="1135462" y="331588"/>
                </a:lnTo>
                <a:lnTo>
                  <a:pt x="1135462" y="0"/>
                </a:lnTo>
                <a:lnTo>
                  <a:pt x="0" y="0"/>
                </a:lnTo>
                <a:lnTo>
                  <a:pt x="0" y="3315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6436" y="2447351"/>
            <a:ext cx="4660900" cy="200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350" spc="5" dirty="0">
                <a:latin typeface="Calibri"/>
                <a:cs typeface="Calibri"/>
              </a:rPr>
              <a:t>Class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hello{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5430" algn="ctr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exec {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“Test”:</a:t>
            </a:r>
            <a:endParaRPr sz="1350">
              <a:latin typeface="Calibri"/>
              <a:cs typeface="Calibri"/>
            </a:endParaRPr>
          </a:p>
          <a:p>
            <a:pPr marL="285750" algn="ctr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0" dirty="0">
                <a:latin typeface="Calibri"/>
                <a:cs typeface="Calibri"/>
              </a:rPr>
              <a:t>=&gt;‘/bin/echo </a:t>
            </a:r>
            <a:r>
              <a:rPr sz="1350" dirty="0">
                <a:latin typeface="Calibri"/>
                <a:cs typeface="Calibri"/>
              </a:rPr>
              <a:t>apache2 </a:t>
            </a:r>
            <a:r>
              <a:rPr sz="1350" spc="-10" dirty="0">
                <a:latin typeface="Calibri"/>
                <a:cs typeface="Calibri"/>
              </a:rPr>
              <a:t>is installed </a:t>
            </a:r>
            <a:r>
              <a:rPr sz="1350" dirty="0">
                <a:latin typeface="Calibri"/>
                <a:cs typeface="Calibri"/>
              </a:rPr>
              <a:t>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/tmp/status.txt’,</a:t>
            </a:r>
            <a:endParaRPr sz="1350">
              <a:latin typeface="Calibri"/>
              <a:cs typeface="Calibri"/>
            </a:endParaRPr>
          </a:p>
          <a:p>
            <a:pPr marL="273050" algn="ctr">
              <a:lnSpc>
                <a:spcPts val="1600"/>
              </a:lnSpc>
            </a:pPr>
            <a:r>
              <a:rPr sz="1350" b="1" spc="-5" dirty="0">
                <a:latin typeface="Calibri"/>
                <a:cs typeface="Calibri"/>
              </a:rPr>
              <a:t>unless </a:t>
            </a:r>
            <a:r>
              <a:rPr sz="1350" spc="-5" dirty="0">
                <a:latin typeface="Calibri"/>
                <a:cs typeface="Calibri"/>
              </a:rPr>
              <a:t>=&gt; </a:t>
            </a:r>
            <a:r>
              <a:rPr sz="1350" spc="-15" dirty="0">
                <a:latin typeface="Calibri"/>
                <a:cs typeface="Calibri"/>
              </a:rPr>
              <a:t>‘/bin/which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apache2’,</a:t>
            </a:r>
            <a:endParaRPr sz="1350">
              <a:latin typeface="Calibri"/>
              <a:cs typeface="Calibri"/>
            </a:endParaRPr>
          </a:p>
          <a:p>
            <a:pPr marR="2513330" algn="ctr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20" dirty="0"/>
              <a:t>Hands-on: </a:t>
            </a:r>
            <a:r>
              <a:rPr spc="-25" dirty="0"/>
              <a:t>Applying </a:t>
            </a:r>
            <a:r>
              <a:rPr spc="-5" dirty="0"/>
              <a:t>Configuration  </a:t>
            </a:r>
            <a:r>
              <a:rPr spc="-20" dirty="0"/>
              <a:t>Using</a:t>
            </a:r>
            <a:r>
              <a:rPr spc="200" dirty="0"/>
              <a:t> </a:t>
            </a:r>
            <a:r>
              <a:rPr spc="-30" dirty="0"/>
              <a:t>Modules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5D8774-BC67-4476-BC44-716D5166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738188"/>
            <a:ext cx="6667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74543B7C-7BFB-469B-A847-22AC01948DEE}"/>
              </a:ext>
            </a:extLst>
          </p:cNvPr>
          <p:cNvSpPr txBox="1">
            <a:spLocks/>
          </p:cNvSpPr>
          <p:nvPr/>
        </p:nvSpPr>
        <p:spPr>
          <a:xfrm>
            <a:off x="152400" y="133350"/>
            <a:ext cx="4544695" cy="4495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b="1" i="0" spc="15" dirty="0">
                <a:solidFill>
                  <a:schemeClr val="tx1"/>
                </a:solidFill>
                <a:latin typeface="Calibri"/>
                <a:cs typeface="Calibri"/>
              </a:rPr>
              <a:t>Overall Picture</a:t>
            </a:r>
            <a:endParaRPr lang="en-IN" sz="2750" i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20" dirty="0"/>
              <a:t>Hands-on: </a:t>
            </a:r>
            <a:r>
              <a:rPr spc="-25" dirty="0"/>
              <a:t>Applying </a:t>
            </a:r>
            <a:r>
              <a:rPr spc="-5" dirty="0"/>
              <a:t>Configuration  </a:t>
            </a:r>
            <a:r>
              <a:rPr spc="-20" dirty="0"/>
              <a:t>Using</a:t>
            </a:r>
            <a:r>
              <a:rPr spc="200" dirty="0"/>
              <a:t> </a:t>
            </a:r>
            <a:r>
              <a:rPr spc="-3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556650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996464"/>
            <a:ext cx="7215505" cy="11505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550"/>
              </a:lnSpc>
              <a:spcBef>
                <a:spcPts val="130"/>
              </a:spcBef>
            </a:pPr>
            <a:r>
              <a:rPr spc="-20" dirty="0"/>
              <a:t>Hands-on: Invoking</a:t>
            </a:r>
            <a:r>
              <a:rPr spc="-385" dirty="0"/>
              <a:t> </a:t>
            </a:r>
            <a:br>
              <a:rPr lang="en-IN" spc="-385" dirty="0"/>
            </a:br>
            <a:r>
              <a:rPr spc="-35" dirty="0"/>
              <a:t>Module’s</a:t>
            </a:r>
            <a:r>
              <a:rPr lang="en-IN" spc="-35" dirty="0"/>
              <a:t> </a:t>
            </a:r>
            <a:r>
              <a:rPr dirty="0"/>
              <a:t>Classes </a:t>
            </a:r>
            <a:endParaRPr spc="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943" y="1727320"/>
            <a:ext cx="3731341" cy="283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lang="en-US" altLang="en-US" sz="37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lang="en-US" altLang="en-US" sz="675" dirty="0" err="1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lang="en-US" altLang="en-US" sz="675" dirty="0" err="1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  G R O W T H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5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2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2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lang="en-US" altLang="en-US" sz="120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6448824" y="4312241"/>
            <a:ext cx="254318" cy="254318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35" y="459634"/>
            <a:ext cx="3432686" cy="422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lang="en-US" altLang="en-US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4572000" y="597310"/>
            <a:ext cx="0" cy="40336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906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Why </a:t>
            </a:r>
            <a:r>
              <a:rPr sz="2750" b="1" spc="5" dirty="0">
                <a:latin typeface="Calibri"/>
                <a:cs typeface="Calibri"/>
              </a:rPr>
              <a:t>Configuration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Management?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906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Why </a:t>
            </a:r>
            <a:r>
              <a:rPr sz="2750" b="1" spc="5" dirty="0">
                <a:latin typeface="Calibri"/>
                <a:cs typeface="Calibri"/>
              </a:rPr>
              <a:t>Configuration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Management?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5369" y="1374751"/>
            <a:ext cx="822180" cy="822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7484" y="2233610"/>
            <a:ext cx="812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Calibri"/>
                <a:cs typeface="Calibri"/>
              </a:rPr>
              <a:t>App</a:t>
            </a:r>
            <a:r>
              <a:rPr sz="1350" spc="-15" dirty="0">
                <a:latin typeface="Calibri"/>
                <a:cs typeface="Calibri"/>
              </a:rPr>
              <a:t>li</a:t>
            </a:r>
            <a:r>
              <a:rPr sz="1350" spc="25" dirty="0">
                <a:latin typeface="Calibri"/>
                <a:cs typeface="Calibri"/>
              </a:rPr>
              <a:t>ca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6581" y="1618937"/>
            <a:ext cx="641350" cy="490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5.7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Calibri"/>
                <a:cs typeface="Calibri"/>
              </a:rPr>
              <a:t>MySQL</a:t>
            </a:r>
            <a:r>
              <a:rPr sz="1100" b="1" spc="-10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4.7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5875" y="2990850"/>
            <a:ext cx="3371865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5550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3032912" y="0"/>
                </a:moveTo>
                <a:lnTo>
                  <a:pt x="241066" y="0"/>
                </a:lnTo>
                <a:lnTo>
                  <a:pt x="192491" y="4898"/>
                </a:lnTo>
                <a:lnTo>
                  <a:pt x="147245" y="18945"/>
                </a:lnTo>
                <a:lnTo>
                  <a:pt x="106297" y="41172"/>
                </a:lnTo>
                <a:lnTo>
                  <a:pt x="70618" y="70608"/>
                </a:lnTo>
                <a:lnTo>
                  <a:pt x="41178" y="106283"/>
                </a:lnTo>
                <a:lnTo>
                  <a:pt x="18948" y="147227"/>
                </a:lnTo>
                <a:lnTo>
                  <a:pt x="4898" y="192470"/>
                </a:lnTo>
                <a:lnTo>
                  <a:pt x="0" y="241041"/>
                </a:lnTo>
                <a:lnTo>
                  <a:pt x="0" y="1205032"/>
                </a:lnTo>
                <a:lnTo>
                  <a:pt x="4898" y="1253605"/>
                </a:lnTo>
                <a:lnTo>
                  <a:pt x="18948" y="1298845"/>
                </a:lnTo>
                <a:lnTo>
                  <a:pt x="41178" y="1339783"/>
                </a:lnTo>
                <a:lnTo>
                  <a:pt x="70618" y="1375451"/>
                </a:lnTo>
                <a:lnTo>
                  <a:pt x="106297" y="1404879"/>
                </a:lnTo>
                <a:lnTo>
                  <a:pt x="147245" y="1427099"/>
                </a:lnTo>
                <a:lnTo>
                  <a:pt x="192491" y="1441142"/>
                </a:lnTo>
                <a:lnTo>
                  <a:pt x="241066" y="1446038"/>
                </a:lnTo>
                <a:lnTo>
                  <a:pt x="3032912" y="1446038"/>
                </a:lnTo>
                <a:lnTo>
                  <a:pt x="3081476" y="1441142"/>
                </a:lnTo>
                <a:lnTo>
                  <a:pt x="3126715" y="1427099"/>
                </a:lnTo>
                <a:lnTo>
                  <a:pt x="3167658" y="1404879"/>
                </a:lnTo>
                <a:lnTo>
                  <a:pt x="3203333" y="1375451"/>
                </a:lnTo>
                <a:lnTo>
                  <a:pt x="3232771" y="1339783"/>
                </a:lnTo>
                <a:lnTo>
                  <a:pt x="3255000" y="1298845"/>
                </a:lnTo>
                <a:lnTo>
                  <a:pt x="3269049" y="1253605"/>
                </a:lnTo>
                <a:lnTo>
                  <a:pt x="3273948" y="1205032"/>
                </a:lnTo>
                <a:lnTo>
                  <a:pt x="3273948" y="241041"/>
                </a:lnTo>
                <a:lnTo>
                  <a:pt x="3269049" y="192470"/>
                </a:lnTo>
                <a:lnTo>
                  <a:pt x="3255000" y="147227"/>
                </a:lnTo>
                <a:lnTo>
                  <a:pt x="3232771" y="106283"/>
                </a:lnTo>
                <a:lnTo>
                  <a:pt x="3203333" y="70608"/>
                </a:lnTo>
                <a:lnTo>
                  <a:pt x="3167658" y="41172"/>
                </a:lnTo>
                <a:lnTo>
                  <a:pt x="3126715" y="18945"/>
                </a:lnTo>
                <a:lnTo>
                  <a:pt x="3081476" y="4898"/>
                </a:lnTo>
                <a:lnTo>
                  <a:pt x="3032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549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0" y="241041"/>
                </a:moveTo>
                <a:lnTo>
                  <a:pt x="4898" y="192470"/>
                </a:lnTo>
                <a:lnTo>
                  <a:pt x="18948" y="147227"/>
                </a:lnTo>
                <a:lnTo>
                  <a:pt x="41178" y="106283"/>
                </a:lnTo>
                <a:lnTo>
                  <a:pt x="70618" y="70608"/>
                </a:lnTo>
                <a:lnTo>
                  <a:pt x="106297" y="41172"/>
                </a:lnTo>
                <a:lnTo>
                  <a:pt x="147245" y="18945"/>
                </a:lnTo>
                <a:lnTo>
                  <a:pt x="192491" y="4898"/>
                </a:lnTo>
                <a:lnTo>
                  <a:pt x="241066" y="0"/>
                </a:lnTo>
                <a:lnTo>
                  <a:pt x="3032912" y="0"/>
                </a:lnTo>
                <a:lnTo>
                  <a:pt x="3081476" y="4898"/>
                </a:lnTo>
                <a:lnTo>
                  <a:pt x="3126715" y="18945"/>
                </a:lnTo>
                <a:lnTo>
                  <a:pt x="3167658" y="41172"/>
                </a:lnTo>
                <a:lnTo>
                  <a:pt x="3203333" y="70608"/>
                </a:lnTo>
                <a:lnTo>
                  <a:pt x="3232771" y="106283"/>
                </a:lnTo>
                <a:lnTo>
                  <a:pt x="3255000" y="147227"/>
                </a:lnTo>
                <a:lnTo>
                  <a:pt x="3269049" y="192470"/>
                </a:lnTo>
                <a:lnTo>
                  <a:pt x="3273948" y="241041"/>
                </a:lnTo>
                <a:lnTo>
                  <a:pt x="3273948" y="1205032"/>
                </a:lnTo>
                <a:lnTo>
                  <a:pt x="3269049" y="1253605"/>
                </a:lnTo>
                <a:lnTo>
                  <a:pt x="3255000" y="1298845"/>
                </a:lnTo>
                <a:lnTo>
                  <a:pt x="3232771" y="1339783"/>
                </a:lnTo>
                <a:lnTo>
                  <a:pt x="3203333" y="1375451"/>
                </a:lnTo>
                <a:lnTo>
                  <a:pt x="3167658" y="1404879"/>
                </a:lnTo>
                <a:lnTo>
                  <a:pt x="3126715" y="1427099"/>
                </a:lnTo>
                <a:lnTo>
                  <a:pt x="3081476" y="1441142"/>
                </a:lnTo>
                <a:lnTo>
                  <a:pt x="3032912" y="1446038"/>
                </a:lnTo>
                <a:lnTo>
                  <a:pt x="241066" y="1446038"/>
                </a:lnTo>
                <a:lnTo>
                  <a:pt x="192491" y="1441142"/>
                </a:lnTo>
                <a:lnTo>
                  <a:pt x="147245" y="1427099"/>
                </a:lnTo>
                <a:lnTo>
                  <a:pt x="106297" y="1404879"/>
                </a:lnTo>
                <a:lnTo>
                  <a:pt x="70618" y="1375451"/>
                </a:lnTo>
                <a:lnTo>
                  <a:pt x="41178" y="1339783"/>
                </a:lnTo>
                <a:lnTo>
                  <a:pt x="18948" y="1298845"/>
                </a:lnTo>
                <a:lnTo>
                  <a:pt x="4898" y="1253605"/>
                </a:lnTo>
                <a:lnTo>
                  <a:pt x="0" y="1205032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2990850"/>
            <a:ext cx="3371865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104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3032805" y="0"/>
                </a:moveTo>
                <a:lnTo>
                  <a:pt x="241008" y="0"/>
                </a:lnTo>
                <a:lnTo>
                  <a:pt x="192438" y="4898"/>
                </a:lnTo>
                <a:lnTo>
                  <a:pt x="147199" y="18945"/>
                </a:lnTo>
                <a:lnTo>
                  <a:pt x="106260" y="41172"/>
                </a:lnTo>
                <a:lnTo>
                  <a:pt x="70591" y="70608"/>
                </a:lnTo>
                <a:lnTo>
                  <a:pt x="41161" y="106283"/>
                </a:lnTo>
                <a:lnTo>
                  <a:pt x="18940" y="147227"/>
                </a:lnTo>
                <a:lnTo>
                  <a:pt x="4896" y="192470"/>
                </a:lnTo>
                <a:lnTo>
                  <a:pt x="0" y="241041"/>
                </a:lnTo>
                <a:lnTo>
                  <a:pt x="0" y="1205032"/>
                </a:lnTo>
                <a:lnTo>
                  <a:pt x="4896" y="1253605"/>
                </a:lnTo>
                <a:lnTo>
                  <a:pt x="18940" y="1298845"/>
                </a:lnTo>
                <a:lnTo>
                  <a:pt x="41161" y="1339783"/>
                </a:lnTo>
                <a:lnTo>
                  <a:pt x="70591" y="1375451"/>
                </a:lnTo>
                <a:lnTo>
                  <a:pt x="106260" y="1404879"/>
                </a:lnTo>
                <a:lnTo>
                  <a:pt x="147199" y="1427099"/>
                </a:lnTo>
                <a:lnTo>
                  <a:pt x="192438" y="1441142"/>
                </a:lnTo>
                <a:lnTo>
                  <a:pt x="241008" y="1446038"/>
                </a:lnTo>
                <a:lnTo>
                  <a:pt x="3032805" y="1446038"/>
                </a:lnTo>
                <a:lnTo>
                  <a:pt x="3081378" y="1441142"/>
                </a:lnTo>
                <a:lnTo>
                  <a:pt x="3126621" y="1427099"/>
                </a:lnTo>
                <a:lnTo>
                  <a:pt x="3167564" y="1404879"/>
                </a:lnTo>
                <a:lnTo>
                  <a:pt x="3203238" y="1375451"/>
                </a:lnTo>
                <a:lnTo>
                  <a:pt x="3232672" y="1339783"/>
                </a:lnTo>
                <a:lnTo>
                  <a:pt x="3254897" y="1298845"/>
                </a:lnTo>
                <a:lnTo>
                  <a:pt x="3268944" y="1253605"/>
                </a:lnTo>
                <a:lnTo>
                  <a:pt x="3273841" y="1205032"/>
                </a:lnTo>
                <a:lnTo>
                  <a:pt x="3273841" y="241041"/>
                </a:lnTo>
                <a:lnTo>
                  <a:pt x="3268944" y="192470"/>
                </a:lnTo>
                <a:lnTo>
                  <a:pt x="3254897" y="147227"/>
                </a:lnTo>
                <a:lnTo>
                  <a:pt x="3232672" y="106283"/>
                </a:lnTo>
                <a:lnTo>
                  <a:pt x="3203238" y="70608"/>
                </a:lnTo>
                <a:lnTo>
                  <a:pt x="3167564" y="41172"/>
                </a:lnTo>
                <a:lnTo>
                  <a:pt x="3126621" y="18945"/>
                </a:lnTo>
                <a:lnTo>
                  <a:pt x="3081378" y="4898"/>
                </a:lnTo>
                <a:lnTo>
                  <a:pt x="3032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104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0" y="241041"/>
                </a:moveTo>
                <a:lnTo>
                  <a:pt x="4896" y="192470"/>
                </a:lnTo>
                <a:lnTo>
                  <a:pt x="18940" y="147227"/>
                </a:lnTo>
                <a:lnTo>
                  <a:pt x="41161" y="106283"/>
                </a:lnTo>
                <a:lnTo>
                  <a:pt x="70591" y="70608"/>
                </a:lnTo>
                <a:lnTo>
                  <a:pt x="106260" y="41172"/>
                </a:lnTo>
                <a:lnTo>
                  <a:pt x="147199" y="18945"/>
                </a:lnTo>
                <a:lnTo>
                  <a:pt x="192438" y="4898"/>
                </a:lnTo>
                <a:lnTo>
                  <a:pt x="241008" y="0"/>
                </a:lnTo>
                <a:lnTo>
                  <a:pt x="3032805" y="0"/>
                </a:lnTo>
                <a:lnTo>
                  <a:pt x="3081378" y="4898"/>
                </a:lnTo>
                <a:lnTo>
                  <a:pt x="3126621" y="18945"/>
                </a:lnTo>
                <a:lnTo>
                  <a:pt x="3167564" y="41172"/>
                </a:lnTo>
                <a:lnTo>
                  <a:pt x="3203238" y="70608"/>
                </a:lnTo>
                <a:lnTo>
                  <a:pt x="3232672" y="106283"/>
                </a:lnTo>
                <a:lnTo>
                  <a:pt x="3254897" y="147227"/>
                </a:lnTo>
                <a:lnTo>
                  <a:pt x="3268943" y="192470"/>
                </a:lnTo>
                <a:lnTo>
                  <a:pt x="3273841" y="241041"/>
                </a:lnTo>
                <a:lnTo>
                  <a:pt x="3273841" y="1205032"/>
                </a:lnTo>
                <a:lnTo>
                  <a:pt x="3268943" y="1253605"/>
                </a:lnTo>
                <a:lnTo>
                  <a:pt x="3254897" y="1298845"/>
                </a:lnTo>
                <a:lnTo>
                  <a:pt x="3232672" y="1339783"/>
                </a:lnTo>
                <a:lnTo>
                  <a:pt x="3203238" y="1375451"/>
                </a:lnTo>
                <a:lnTo>
                  <a:pt x="3167564" y="1404879"/>
                </a:lnTo>
                <a:lnTo>
                  <a:pt x="3126621" y="1427099"/>
                </a:lnTo>
                <a:lnTo>
                  <a:pt x="3081378" y="1441142"/>
                </a:lnTo>
                <a:lnTo>
                  <a:pt x="3032805" y="1446038"/>
                </a:lnTo>
                <a:lnTo>
                  <a:pt x="241008" y="1446038"/>
                </a:lnTo>
                <a:lnTo>
                  <a:pt x="192438" y="1441142"/>
                </a:lnTo>
                <a:lnTo>
                  <a:pt x="147199" y="1427099"/>
                </a:lnTo>
                <a:lnTo>
                  <a:pt x="106260" y="1404879"/>
                </a:lnTo>
                <a:lnTo>
                  <a:pt x="70591" y="1375451"/>
                </a:lnTo>
                <a:lnTo>
                  <a:pt x="41161" y="1339783"/>
                </a:lnTo>
                <a:lnTo>
                  <a:pt x="18940" y="1298845"/>
                </a:lnTo>
                <a:lnTo>
                  <a:pt x="4896" y="1253605"/>
                </a:lnTo>
                <a:lnTo>
                  <a:pt x="0" y="1205032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995287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Why </a:t>
            </a:r>
            <a:r>
              <a:rPr sz="2750" b="1" spc="5" dirty="0">
                <a:latin typeface="Calibri"/>
                <a:cs typeface="Calibri"/>
              </a:rPr>
              <a:t>Configuration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Management?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7147" y="3379878"/>
            <a:ext cx="771079" cy="771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8269" y="3379878"/>
            <a:ext cx="771079" cy="771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9301" y="3379878"/>
            <a:ext cx="771079" cy="771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4535" y="3384932"/>
            <a:ext cx="813041" cy="813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8138" y="3384932"/>
            <a:ext cx="813041" cy="813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1192" y="3384932"/>
            <a:ext cx="813041" cy="813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66342" y="4561839"/>
            <a:ext cx="7302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3076" y="4553584"/>
            <a:ext cx="10350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Calibri"/>
                <a:cs typeface="Calibri"/>
              </a:rPr>
              <a:t>Database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5369" y="1374751"/>
            <a:ext cx="822180" cy="822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37484" y="2233610"/>
            <a:ext cx="812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Calibri"/>
                <a:cs typeface="Calibri"/>
              </a:rPr>
              <a:t>App</a:t>
            </a:r>
            <a:r>
              <a:rPr sz="1350" spc="-15" dirty="0">
                <a:latin typeface="Calibri"/>
                <a:cs typeface="Calibri"/>
              </a:rPr>
              <a:t>li</a:t>
            </a:r>
            <a:r>
              <a:rPr sz="1350" spc="25" dirty="0">
                <a:latin typeface="Calibri"/>
                <a:cs typeface="Calibri"/>
              </a:rPr>
              <a:t>ca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86581" y="1618937"/>
            <a:ext cx="641350" cy="490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5.7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Calibri"/>
                <a:cs typeface="Calibri"/>
              </a:rPr>
              <a:t>MySQL</a:t>
            </a:r>
            <a:r>
              <a:rPr sz="1100" b="1" spc="-10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4.7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975" y="2857500"/>
            <a:ext cx="3362339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2522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3032882" y="0"/>
                </a:moveTo>
                <a:lnTo>
                  <a:pt x="241035" y="0"/>
                </a:lnTo>
                <a:lnTo>
                  <a:pt x="192471" y="4898"/>
                </a:lnTo>
                <a:lnTo>
                  <a:pt x="147232" y="18947"/>
                </a:lnTo>
                <a:lnTo>
                  <a:pt x="106290" y="41176"/>
                </a:lnTo>
                <a:lnTo>
                  <a:pt x="70614" y="70614"/>
                </a:lnTo>
                <a:lnTo>
                  <a:pt x="41176" y="106291"/>
                </a:lnTo>
                <a:lnTo>
                  <a:pt x="18948" y="147237"/>
                </a:lnTo>
                <a:lnTo>
                  <a:pt x="4898" y="192482"/>
                </a:lnTo>
                <a:lnTo>
                  <a:pt x="0" y="241054"/>
                </a:lnTo>
                <a:lnTo>
                  <a:pt x="0" y="1205042"/>
                </a:lnTo>
                <a:lnTo>
                  <a:pt x="4898" y="1253612"/>
                </a:lnTo>
                <a:lnTo>
                  <a:pt x="18948" y="1298851"/>
                </a:lnTo>
                <a:lnTo>
                  <a:pt x="41176" y="1339789"/>
                </a:lnTo>
                <a:lnTo>
                  <a:pt x="70614" y="1375458"/>
                </a:lnTo>
                <a:lnTo>
                  <a:pt x="106290" y="1404888"/>
                </a:lnTo>
                <a:lnTo>
                  <a:pt x="147232" y="1427110"/>
                </a:lnTo>
                <a:lnTo>
                  <a:pt x="192471" y="1441153"/>
                </a:lnTo>
                <a:lnTo>
                  <a:pt x="241035" y="1446050"/>
                </a:lnTo>
                <a:lnTo>
                  <a:pt x="3032882" y="1446050"/>
                </a:lnTo>
                <a:lnTo>
                  <a:pt x="3081449" y="1441153"/>
                </a:lnTo>
                <a:lnTo>
                  <a:pt x="3126678" y="1427110"/>
                </a:lnTo>
                <a:lnTo>
                  <a:pt x="3167602" y="1404888"/>
                </a:lnTo>
                <a:lnTo>
                  <a:pt x="3203253" y="1375458"/>
                </a:lnTo>
                <a:lnTo>
                  <a:pt x="3232665" y="1339789"/>
                </a:lnTo>
                <a:lnTo>
                  <a:pt x="3254871" y="1298851"/>
                </a:lnTo>
                <a:lnTo>
                  <a:pt x="3268903" y="1253612"/>
                </a:lnTo>
                <a:lnTo>
                  <a:pt x="3273795" y="1205042"/>
                </a:lnTo>
                <a:lnTo>
                  <a:pt x="3273795" y="241054"/>
                </a:lnTo>
                <a:lnTo>
                  <a:pt x="3268903" y="192482"/>
                </a:lnTo>
                <a:lnTo>
                  <a:pt x="3254871" y="147237"/>
                </a:lnTo>
                <a:lnTo>
                  <a:pt x="3232665" y="106291"/>
                </a:lnTo>
                <a:lnTo>
                  <a:pt x="3203253" y="70614"/>
                </a:lnTo>
                <a:lnTo>
                  <a:pt x="3167602" y="41176"/>
                </a:lnTo>
                <a:lnTo>
                  <a:pt x="3126678" y="18947"/>
                </a:lnTo>
                <a:lnTo>
                  <a:pt x="3081449" y="4898"/>
                </a:lnTo>
                <a:lnTo>
                  <a:pt x="3032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2521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0" y="241054"/>
                </a:moveTo>
                <a:lnTo>
                  <a:pt x="4898" y="192482"/>
                </a:lnTo>
                <a:lnTo>
                  <a:pt x="18948" y="147237"/>
                </a:lnTo>
                <a:lnTo>
                  <a:pt x="41176" y="106291"/>
                </a:lnTo>
                <a:lnTo>
                  <a:pt x="70614" y="70614"/>
                </a:lnTo>
                <a:lnTo>
                  <a:pt x="106290" y="41176"/>
                </a:lnTo>
                <a:lnTo>
                  <a:pt x="147232" y="18947"/>
                </a:lnTo>
                <a:lnTo>
                  <a:pt x="192471" y="4898"/>
                </a:lnTo>
                <a:lnTo>
                  <a:pt x="241035" y="0"/>
                </a:lnTo>
                <a:lnTo>
                  <a:pt x="3032881" y="0"/>
                </a:lnTo>
                <a:lnTo>
                  <a:pt x="3081449" y="4898"/>
                </a:lnTo>
                <a:lnTo>
                  <a:pt x="3126678" y="18947"/>
                </a:lnTo>
                <a:lnTo>
                  <a:pt x="3167602" y="41176"/>
                </a:lnTo>
                <a:lnTo>
                  <a:pt x="3203253" y="70614"/>
                </a:lnTo>
                <a:lnTo>
                  <a:pt x="3232665" y="106291"/>
                </a:lnTo>
                <a:lnTo>
                  <a:pt x="3254871" y="147237"/>
                </a:lnTo>
                <a:lnTo>
                  <a:pt x="3268903" y="192482"/>
                </a:lnTo>
                <a:lnTo>
                  <a:pt x="3273795" y="241054"/>
                </a:lnTo>
                <a:lnTo>
                  <a:pt x="3273795" y="1205042"/>
                </a:lnTo>
                <a:lnTo>
                  <a:pt x="3268903" y="1253612"/>
                </a:lnTo>
                <a:lnTo>
                  <a:pt x="3254871" y="1298851"/>
                </a:lnTo>
                <a:lnTo>
                  <a:pt x="3232665" y="1339789"/>
                </a:lnTo>
                <a:lnTo>
                  <a:pt x="3203253" y="1375458"/>
                </a:lnTo>
                <a:lnTo>
                  <a:pt x="3167602" y="1404888"/>
                </a:lnTo>
                <a:lnTo>
                  <a:pt x="3126678" y="1427110"/>
                </a:lnTo>
                <a:lnTo>
                  <a:pt x="3081449" y="1441153"/>
                </a:lnTo>
                <a:lnTo>
                  <a:pt x="3032881" y="1446050"/>
                </a:lnTo>
                <a:lnTo>
                  <a:pt x="241035" y="1446050"/>
                </a:lnTo>
                <a:lnTo>
                  <a:pt x="192471" y="1441153"/>
                </a:lnTo>
                <a:lnTo>
                  <a:pt x="147232" y="1427110"/>
                </a:lnTo>
                <a:lnTo>
                  <a:pt x="106290" y="1404888"/>
                </a:lnTo>
                <a:lnTo>
                  <a:pt x="70614" y="1375458"/>
                </a:lnTo>
                <a:lnTo>
                  <a:pt x="41176" y="1339789"/>
                </a:lnTo>
                <a:lnTo>
                  <a:pt x="18948" y="1298851"/>
                </a:lnTo>
                <a:lnTo>
                  <a:pt x="4898" y="1253612"/>
                </a:lnTo>
                <a:lnTo>
                  <a:pt x="0" y="1205042"/>
                </a:lnTo>
                <a:lnTo>
                  <a:pt x="0" y="24105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7004" y="3114851"/>
            <a:ext cx="503377" cy="503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6078" y="3118280"/>
            <a:ext cx="503377" cy="503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718" y="3110788"/>
            <a:ext cx="503377" cy="503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4154" y="3267964"/>
            <a:ext cx="609078" cy="609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3039" y="3277566"/>
            <a:ext cx="609078" cy="609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13816" y="3277566"/>
            <a:ext cx="609078" cy="609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750" y="2857500"/>
            <a:ext cx="3371865" cy="1543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049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3032802" y="0"/>
                </a:moveTo>
                <a:lnTo>
                  <a:pt x="241008" y="0"/>
                </a:lnTo>
                <a:lnTo>
                  <a:pt x="192434" y="4898"/>
                </a:lnTo>
                <a:lnTo>
                  <a:pt x="147194" y="18947"/>
                </a:lnTo>
                <a:lnTo>
                  <a:pt x="106255" y="41176"/>
                </a:lnTo>
                <a:lnTo>
                  <a:pt x="70587" y="70614"/>
                </a:lnTo>
                <a:lnTo>
                  <a:pt x="41158" y="106291"/>
                </a:lnTo>
                <a:lnTo>
                  <a:pt x="18938" y="147237"/>
                </a:lnTo>
                <a:lnTo>
                  <a:pt x="4896" y="192482"/>
                </a:lnTo>
                <a:lnTo>
                  <a:pt x="0" y="241054"/>
                </a:lnTo>
                <a:lnTo>
                  <a:pt x="0" y="1205042"/>
                </a:lnTo>
                <a:lnTo>
                  <a:pt x="4896" y="1253612"/>
                </a:lnTo>
                <a:lnTo>
                  <a:pt x="18938" y="1298851"/>
                </a:lnTo>
                <a:lnTo>
                  <a:pt x="41158" y="1339789"/>
                </a:lnTo>
                <a:lnTo>
                  <a:pt x="70587" y="1375458"/>
                </a:lnTo>
                <a:lnTo>
                  <a:pt x="106255" y="1404888"/>
                </a:lnTo>
                <a:lnTo>
                  <a:pt x="147194" y="1427110"/>
                </a:lnTo>
                <a:lnTo>
                  <a:pt x="192434" y="1441153"/>
                </a:lnTo>
                <a:lnTo>
                  <a:pt x="241008" y="1446050"/>
                </a:lnTo>
                <a:lnTo>
                  <a:pt x="3032802" y="1446050"/>
                </a:lnTo>
                <a:lnTo>
                  <a:pt x="3081377" y="1441153"/>
                </a:lnTo>
                <a:lnTo>
                  <a:pt x="3126623" y="1427110"/>
                </a:lnTo>
                <a:lnTo>
                  <a:pt x="3167571" y="1404888"/>
                </a:lnTo>
                <a:lnTo>
                  <a:pt x="3203250" y="1375458"/>
                </a:lnTo>
                <a:lnTo>
                  <a:pt x="3232690" y="1339789"/>
                </a:lnTo>
                <a:lnTo>
                  <a:pt x="3254920" y="1298851"/>
                </a:lnTo>
                <a:lnTo>
                  <a:pt x="3268970" y="1253612"/>
                </a:lnTo>
                <a:lnTo>
                  <a:pt x="3273869" y="1205042"/>
                </a:lnTo>
                <a:lnTo>
                  <a:pt x="3273869" y="241054"/>
                </a:lnTo>
                <a:lnTo>
                  <a:pt x="3268970" y="192482"/>
                </a:lnTo>
                <a:lnTo>
                  <a:pt x="3254920" y="147237"/>
                </a:lnTo>
                <a:lnTo>
                  <a:pt x="3232690" y="106291"/>
                </a:lnTo>
                <a:lnTo>
                  <a:pt x="3203250" y="70614"/>
                </a:lnTo>
                <a:lnTo>
                  <a:pt x="3167571" y="41176"/>
                </a:lnTo>
                <a:lnTo>
                  <a:pt x="3126623" y="18947"/>
                </a:lnTo>
                <a:lnTo>
                  <a:pt x="3081377" y="4898"/>
                </a:lnTo>
                <a:lnTo>
                  <a:pt x="3032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049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0" y="241054"/>
                </a:moveTo>
                <a:lnTo>
                  <a:pt x="4896" y="192482"/>
                </a:lnTo>
                <a:lnTo>
                  <a:pt x="18938" y="147237"/>
                </a:lnTo>
                <a:lnTo>
                  <a:pt x="41158" y="106291"/>
                </a:lnTo>
                <a:lnTo>
                  <a:pt x="70587" y="70614"/>
                </a:lnTo>
                <a:lnTo>
                  <a:pt x="106255" y="41176"/>
                </a:lnTo>
                <a:lnTo>
                  <a:pt x="147194" y="18947"/>
                </a:lnTo>
                <a:lnTo>
                  <a:pt x="192434" y="4898"/>
                </a:lnTo>
                <a:lnTo>
                  <a:pt x="241008" y="0"/>
                </a:lnTo>
                <a:lnTo>
                  <a:pt x="3032802" y="0"/>
                </a:lnTo>
                <a:lnTo>
                  <a:pt x="3081376" y="4898"/>
                </a:lnTo>
                <a:lnTo>
                  <a:pt x="3126623" y="18947"/>
                </a:lnTo>
                <a:lnTo>
                  <a:pt x="3167571" y="41176"/>
                </a:lnTo>
                <a:lnTo>
                  <a:pt x="3203250" y="70614"/>
                </a:lnTo>
                <a:lnTo>
                  <a:pt x="3232690" y="106291"/>
                </a:lnTo>
                <a:lnTo>
                  <a:pt x="3254920" y="147237"/>
                </a:lnTo>
                <a:lnTo>
                  <a:pt x="3268970" y="192482"/>
                </a:lnTo>
                <a:lnTo>
                  <a:pt x="3273868" y="241054"/>
                </a:lnTo>
                <a:lnTo>
                  <a:pt x="3273868" y="1205042"/>
                </a:lnTo>
                <a:lnTo>
                  <a:pt x="3268970" y="1253612"/>
                </a:lnTo>
                <a:lnTo>
                  <a:pt x="3254920" y="1298851"/>
                </a:lnTo>
                <a:lnTo>
                  <a:pt x="3232690" y="1339789"/>
                </a:lnTo>
                <a:lnTo>
                  <a:pt x="3203250" y="1375458"/>
                </a:lnTo>
                <a:lnTo>
                  <a:pt x="3167571" y="1404888"/>
                </a:lnTo>
                <a:lnTo>
                  <a:pt x="3126623" y="1427110"/>
                </a:lnTo>
                <a:lnTo>
                  <a:pt x="3081376" y="1441153"/>
                </a:lnTo>
                <a:lnTo>
                  <a:pt x="3032802" y="1446050"/>
                </a:lnTo>
                <a:lnTo>
                  <a:pt x="241008" y="1446050"/>
                </a:lnTo>
                <a:lnTo>
                  <a:pt x="192434" y="1441153"/>
                </a:lnTo>
                <a:lnTo>
                  <a:pt x="147194" y="1427110"/>
                </a:lnTo>
                <a:lnTo>
                  <a:pt x="106255" y="1404888"/>
                </a:lnTo>
                <a:lnTo>
                  <a:pt x="70587" y="1375458"/>
                </a:lnTo>
                <a:lnTo>
                  <a:pt x="41158" y="1339789"/>
                </a:lnTo>
                <a:lnTo>
                  <a:pt x="18938" y="1298851"/>
                </a:lnTo>
                <a:lnTo>
                  <a:pt x="4896" y="1253612"/>
                </a:lnTo>
                <a:lnTo>
                  <a:pt x="0" y="1205042"/>
                </a:lnTo>
                <a:lnTo>
                  <a:pt x="0" y="24105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7419" y="3153433"/>
            <a:ext cx="508229" cy="508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8735" y="3153460"/>
            <a:ext cx="507821" cy="5078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3163" y="3153384"/>
            <a:ext cx="542443" cy="542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0914" y="3284223"/>
            <a:ext cx="645755" cy="6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8538" y="3284223"/>
            <a:ext cx="645755" cy="6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7305" y="3284223"/>
            <a:ext cx="645755" cy="6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94334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Why </a:t>
            </a:r>
            <a:r>
              <a:rPr sz="2750" b="1" spc="5" dirty="0">
                <a:latin typeface="Calibri"/>
                <a:cs typeface="Calibri"/>
              </a:rPr>
              <a:t>Configuration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Management?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4855" y="3471940"/>
            <a:ext cx="771079" cy="771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5925" y="3471940"/>
            <a:ext cx="771079" cy="771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7084" y="3471940"/>
            <a:ext cx="771079" cy="771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5873" y="3471940"/>
            <a:ext cx="712317" cy="71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7320" y="3471940"/>
            <a:ext cx="712317" cy="71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99254" y="3471940"/>
            <a:ext cx="712317" cy="71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16812" y="4431346"/>
            <a:ext cx="9493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 </a:t>
            </a:r>
            <a:r>
              <a:rPr sz="1100" b="1" spc="-10" dirty="0">
                <a:latin typeface="Calibri"/>
                <a:cs typeface="Calibri"/>
              </a:rPr>
              <a:t>5.7</a:t>
            </a:r>
            <a:r>
              <a:rPr sz="1100" b="1" spc="5" dirty="0">
                <a:latin typeface="Calibri"/>
                <a:cs typeface="Calibri"/>
              </a:rPr>
              <a:t> 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3700" y="4431346"/>
            <a:ext cx="12446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Calibri"/>
                <a:cs typeface="Calibri"/>
              </a:rPr>
              <a:t>Database 4.7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35369" y="1374751"/>
            <a:ext cx="822180" cy="8221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37484" y="2233610"/>
            <a:ext cx="812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Calibri"/>
                <a:cs typeface="Calibri"/>
              </a:rPr>
              <a:t>App</a:t>
            </a:r>
            <a:r>
              <a:rPr sz="1350" spc="-15" dirty="0">
                <a:latin typeface="Calibri"/>
                <a:cs typeface="Calibri"/>
              </a:rPr>
              <a:t>li</a:t>
            </a:r>
            <a:r>
              <a:rPr sz="1350" spc="25" dirty="0">
                <a:latin typeface="Calibri"/>
                <a:cs typeface="Calibri"/>
              </a:rPr>
              <a:t>ca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86581" y="1618937"/>
            <a:ext cx="641350" cy="490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5.7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Calibri"/>
                <a:cs typeface="Calibri"/>
              </a:rPr>
              <a:t>MySQL</a:t>
            </a:r>
            <a:r>
              <a:rPr sz="1100" b="1" spc="-10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4.7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978660"/>
            <a:ext cx="483933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15" dirty="0"/>
              <a:t>What </a:t>
            </a:r>
            <a:r>
              <a:rPr spc="-25" dirty="0"/>
              <a:t>is </a:t>
            </a:r>
            <a:r>
              <a:rPr spc="-10" dirty="0"/>
              <a:t>Configuration  </a:t>
            </a:r>
            <a:r>
              <a:rPr spc="-5" dirty="0"/>
              <a:t>Management?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904875"/>
            <a:ext cx="7229490" cy="108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6911" y="918849"/>
            <a:ext cx="7134859" cy="998219"/>
          </a:xfrm>
          <a:custGeom>
            <a:avLst/>
            <a:gdLst/>
            <a:ahLst/>
            <a:cxnLst/>
            <a:rect l="l" t="t" r="r" b="b"/>
            <a:pathLst>
              <a:path w="7134859" h="998219">
                <a:moveTo>
                  <a:pt x="6968020" y="0"/>
                </a:moveTo>
                <a:lnTo>
                  <a:pt x="166378" y="0"/>
                </a:lnTo>
                <a:lnTo>
                  <a:pt x="122147" y="5936"/>
                </a:lnTo>
                <a:lnTo>
                  <a:pt x="82402" y="22695"/>
                </a:lnTo>
                <a:lnTo>
                  <a:pt x="48729" y="48695"/>
                </a:lnTo>
                <a:lnTo>
                  <a:pt x="22714" y="82359"/>
                </a:lnTo>
                <a:lnTo>
                  <a:pt x="5942" y="122106"/>
                </a:lnTo>
                <a:lnTo>
                  <a:pt x="0" y="166359"/>
                </a:lnTo>
                <a:lnTo>
                  <a:pt x="0" y="831829"/>
                </a:lnTo>
                <a:lnTo>
                  <a:pt x="5942" y="876084"/>
                </a:lnTo>
                <a:lnTo>
                  <a:pt x="22714" y="915838"/>
                </a:lnTo>
                <a:lnTo>
                  <a:pt x="48729" y="949509"/>
                </a:lnTo>
                <a:lnTo>
                  <a:pt x="82402" y="975516"/>
                </a:lnTo>
                <a:lnTo>
                  <a:pt x="122147" y="992280"/>
                </a:lnTo>
                <a:lnTo>
                  <a:pt x="166378" y="998220"/>
                </a:lnTo>
                <a:lnTo>
                  <a:pt x="6968020" y="998220"/>
                </a:lnTo>
                <a:lnTo>
                  <a:pt x="7012220" y="992280"/>
                </a:lnTo>
                <a:lnTo>
                  <a:pt x="7051953" y="975516"/>
                </a:lnTo>
                <a:lnTo>
                  <a:pt x="7085627" y="949509"/>
                </a:lnTo>
                <a:lnTo>
                  <a:pt x="7111651" y="915838"/>
                </a:lnTo>
                <a:lnTo>
                  <a:pt x="7128433" y="876084"/>
                </a:lnTo>
                <a:lnTo>
                  <a:pt x="7134380" y="831829"/>
                </a:lnTo>
                <a:lnTo>
                  <a:pt x="7134380" y="166359"/>
                </a:lnTo>
                <a:lnTo>
                  <a:pt x="7128433" y="122106"/>
                </a:lnTo>
                <a:lnTo>
                  <a:pt x="7111651" y="82359"/>
                </a:lnTo>
                <a:lnTo>
                  <a:pt x="7085627" y="48695"/>
                </a:lnTo>
                <a:lnTo>
                  <a:pt x="7051953" y="22695"/>
                </a:lnTo>
                <a:lnTo>
                  <a:pt x="7012220" y="5936"/>
                </a:lnTo>
                <a:lnTo>
                  <a:pt x="6968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6911" y="918850"/>
            <a:ext cx="7134859" cy="998219"/>
          </a:xfrm>
          <a:custGeom>
            <a:avLst/>
            <a:gdLst/>
            <a:ahLst/>
            <a:cxnLst/>
            <a:rect l="l" t="t" r="r" b="b"/>
            <a:pathLst>
              <a:path w="7134859" h="998219">
                <a:moveTo>
                  <a:pt x="0" y="166359"/>
                </a:moveTo>
                <a:lnTo>
                  <a:pt x="5942" y="122106"/>
                </a:lnTo>
                <a:lnTo>
                  <a:pt x="22714" y="82359"/>
                </a:lnTo>
                <a:lnTo>
                  <a:pt x="48729" y="48695"/>
                </a:lnTo>
                <a:lnTo>
                  <a:pt x="82402" y="22695"/>
                </a:lnTo>
                <a:lnTo>
                  <a:pt x="122147" y="5936"/>
                </a:lnTo>
                <a:lnTo>
                  <a:pt x="166378" y="0"/>
                </a:lnTo>
                <a:lnTo>
                  <a:pt x="6968020" y="0"/>
                </a:lnTo>
                <a:lnTo>
                  <a:pt x="7012220" y="5936"/>
                </a:lnTo>
                <a:lnTo>
                  <a:pt x="7051953" y="22695"/>
                </a:lnTo>
                <a:lnTo>
                  <a:pt x="7085627" y="48695"/>
                </a:lnTo>
                <a:lnTo>
                  <a:pt x="7111651" y="82359"/>
                </a:lnTo>
                <a:lnTo>
                  <a:pt x="7128432" y="122106"/>
                </a:lnTo>
                <a:lnTo>
                  <a:pt x="7134380" y="166359"/>
                </a:lnTo>
                <a:lnTo>
                  <a:pt x="7134380" y="831829"/>
                </a:lnTo>
                <a:lnTo>
                  <a:pt x="7128432" y="876084"/>
                </a:lnTo>
                <a:lnTo>
                  <a:pt x="7111651" y="915838"/>
                </a:lnTo>
                <a:lnTo>
                  <a:pt x="7085627" y="949509"/>
                </a:lnTo>
                <a:lnTo>
                  <a:pt x="7051953" y="975516"/>
                </a:lnTo>
                <a:lnTo>
                  <a:pt x="7012220" y="992280"/>
                </a:lnTo>
                <a:lnTo>
                  <a:pt x="6968020" y="998219"/>
                </a:lnTo>
                <a:lnTo>
                  <a:pt x="166378" y="998219"/>
                </a:lnTo>
                <a:lnTo>
                  <a:pt x="122147" y="992280"/>
                </a:lnTo>
                <a:lnTo>
                  <a:pt x="82402" y="975516"/>
                </a:lnTo>
                <a:lnTo>
                  <a:pt x="48729" y="949509"/>
                </a:lnTo>
                <a:lnTo>
                  <a:pt x="22714" y="915838"/>
                </a:lnTo>
                <a:lnTo>
                  <a:pt x="5942" y="876084"/>
                </a:lnTo>
                <a:lnTo>
                  <a:pt x="0" y="831829"/>
                </a:lnTo>
                <a:lnTo>
                  <a:pt x="0" y="16635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7380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What </a:t>
            </a:r>
            <a:r>
              <a:rPr sz="2750" b="1" dirty="0">
                <a:latin typeface="Calibri"/>
                <a:cs typeface="Calibri"/>
              </a:rPr>
              <a:t>is </a:t>
            </a:r>
            <a:r>
              <a:rPr sz="2750" b="1" spc="5" dirty="0">
                <a:latin typeface="Calibri"/>
                <a:cs typeface="Calibri"/>
              </a:rPr>
              <a:t>Configuration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995" y="1097213"/>
            <a:ext cx="6287770" cy="6210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5200"/>
              </a:lnSpc>
              <a:spcBef>
                <a:spcPts val="50"/>
              </a:spcBef>
            </a:pP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Configuration management is a </a:t>
            </a:r>
            <a:r>
              <a:rPr sz="1250" spc="20" dirty="0">
                <a:solidFill>
                  <a:srgbClr val="212121"/>
                </a:solidFill>
                <a:latin typeface="Calibri"/>
                <a:cs typeface="Calibri"/>
              </a:rPr>
              <a:t>systems </a:t>
            </a:r>
            <a:r>
              <a:rPr sz="1250" dirty="0">
                <a:solidFill>
                  <a:srgbClr val="212121"/>
                </a:solidFill>
                <a:latin typeface="Calibri"/>
                <a:cs typeface="Calibri"/>
              </a:rPr>
              <a:t>engineering </a:t>
            </a:r>
            <a:r>
              <a:rPr sz="1250" spc="5" dirty="0">
                <a:solidFill>
                  <a:srgbClr val="212121"/>
                </a:solidFill>
                <a:latin typeface="Calibri"/>
                <a:cs typeface="Calibri"/>
              </a:rPr>
              <a:t>process for </a:t>
            </a: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establishing and </a:t>
            </a:r>
            <a:r>
              <a:rPr sz="1250" spc="15" dirty="0">
                <a:solidFill>
                  <a:srgbClr val="212121"/>
                </a:solidFill>
                <a:latin typeface="Calibri"/>
                <a:cs typeface="Calibri"/>
              </a:rPr>
              <a:t>maintaining  </a:t>
            </a: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consistency of a product's </a:t>
            </a:r>
            <a:r>
              <a:rPr sz="1250" spc="5" dirty="0">
                <a:solidFill>
                  <a:srgbClr val="212121"/>
                </a:solidFill>
                <a:latin typeface="Calibri"/>
                <a:cs typeface="Calibri"/>
              </a:rPr>
              <a:t>performance, functional </a:t>
            </a: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and physical attributes with </a:t>
            </a:r>
            <a:r>
              <a:rPr sz="1250" spc="15" dirty="0">
                <a:solidFill>
                  <a:srgbClr val="212121"/>
                </a:solidFill>
                <a:latin typeface="Calibri"/>
                <a:cs typeface="Calibri"/>
              </a:rPr>
              <a:t>its  </a:t>
            </a: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requirements, design and </a:t>
            </a:r>
            <a:r>
              <a:rPr sz="1250" spc="5" dirty="0">
                <a:solidFill>
                  <a:srgbClr val="212121"/>
                </a:solidFill>
                <a:latin typeface="Calibri"/>
                <a:cs typeface="Calibri"/>
              </a:rPr>
              <a:t>operational </a:t>
            </a:r>
            <a:r>
              <a:rPr sz="1250" spc="15" dirty="0">
                <a:solidFill>
                  <a:srgbClr val="212121"/>
                </a:solidFill>
                <a:latin typeface="Calibri"/>
                <a:cs typeface="Calibri"/>
              </a:rPr>
              <a:t>information throughout its</a:t>
            </a:r>
            <a:r>
              <a:rPr sz="125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12121"/>
                </a:solidFill>
                <a:latin typeface="Calibri"/>
                <a:cs typeface="Calibri"/>
              </a:rPr>
              <a:t>life.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1287" y="2643252"/>
            <a:ext cx="1581402" cy="1581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A4F90E34-3432-46A1-89A5-A701D3586618}" vid="{30871F3D-8D47-4243-BF6C-F349952EDB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cloudtrain</Template>
  <TotalTime>1130</TotalTime>
  <Words>1271</Words>
  <Application>Microsoft Office PowerPoint</Application>
  <PresentationFormat>On-screen Show (16:9)</PresentationFormat>
  <Paragraphs>236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cloudtrain</vt:lpstr>
      <vt:lpstr>Configuration Management [ Puppet ]</vt:lpstr>
      <vt:lpstr>PowerPoint Presentation</vt:lpstr>
      <vt:lpstr>Why Configuration  Management?</vt:lpstr>
      <vt:lpstr>Why Configuration Management?</vt:lpstr>
      <vt:lpstr>Why Configuration Management?</vt:lpstr>
      <vt:lpstr>Why Configuration Management?</vt:lpstr>
      <vt:lpstr>Why Configuration Management?</vt:lpstr>
      <vt:lpstr>What is Configuration  Management?</vt:lpstr>
      <vt:lpstr>What is Configuration Management?</vt:lpstr>
      <vt:lpstr>What is Configuration Management?</vt:lpstr>
      <vt:lpstr>Configuration Management Features</vt:lpstr>
      <vt:lpstr>Configuration  Management Tools</vt:lpstr>
      <vt:lpstr>Types of Configuration Management Tools</vt:lpstr>
      <vt:lpstr>PowerPoint Presentation</vt:lpstr>
      <vt:lpstr>What is Puppet?</vt:lpstr>
      <vt:lpstr>PowerPoint Presentation</vt:lpstr>
      <vt:lpstr>Key Features of Puppet</vt:lpstr>
      <vt:lpstr>Puppet Architecture</vt:lpstr>
      <vt:lpstr>Puppet Architecture</vt:lpstr>
      <vt:lpstr>Puppet Architecture: SSL Connection</vt:lpstr>
      <vt:lpstr>Setting up Puppet   Master–Slave </vt:lpstr>
      <vt:lpstr>Code Basics for Puppet</vt:lpstr>
      <vt:lpstr>Code Basics for Puppet: Resource</vt:lpstr>
      <vt:lpstr>Code Basics for Puppet: Resource Example</vt:lpstr>
      <vt:lpstr>Code Basics for Puppet: Resource Types</vt:lpstr>
      <vt:lpstr>Code Basics for Puppet: Resource Commands</vt:lpstr>
      <vt:lpstr>Code Basics for Puppet: Manifest</vt:lpstr>
      <vt:lpstr>Code Basics for Puppet: Manifest</vt:lpstr>
      <vt:lpstr>Code Basics for Puppet: Manifest</vt:lpstr>
      <vt:lpstr>Code Basics for Puppet: Manifest</vt:lpstr>
      <vt:lpstr>Code Basics for Puppet: Manifest</vt:lpstr>
      <vt:lpstr>Code Basics for Puppet: Manifest</vt:lpstr>
      <vt:lpstr>Applying Configuration  Using  Modules</vt:lpstr>
      <vt:lpstr>PowerPoint Presentation</vt:lpstr>
      <vt:lpstr>What are Classes?</vt:lpstr>
      <vt:lpstr>Hands-on: Applying Configuration  Using Modules</vt:lpstr>
      <vt:lpstr>Hands-on: Applying Configuration  Using Modules</vt:lpstr>
      <vt:lpstr>Hands-on: Invoking  Module’s Classes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Sunil S Kumar</cp:lastModifiedBy>
  <cp:revision>46</cp:revision>
  <dcterms:created xsi:type="dcterms:W3CDTF">2021-02-06T16:39:47Z</dcterms:created>
  <dcterms:modified xsi:type="dcterms:W3CDTF">2021-07-28T20:15:10Z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2021-02-06T00:00:00Z</vt:filetime>
  </property>
</Properties>
</file>