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9"/>
  </p:notesMasterIdLst>
  <p:sldIdLst>
    <p:sldId id="344" r:id="rId2"/>
    <p:sldId id="345" r:id="rId3"/>
    <p:sldId id="259" r:id="rId4"/>
    <p:sldId id="260" r:id="rId5"/>
    <p:sldId id="261" r:id="rId6"/>
    <p:sldId id="262" r:id="rId7"/>
    <p:sldId id="265" r:id="rId8"/>
    <p:sldId id="347" r:id="rId9"/>
    <p:sldId id="34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50" r:id="rId28"/>
    <p:sldId id="283" r:id="rId29"/>
    <p:sldId id="35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49" r:id="rId63"/>
    <p:sldId id="316" r:id="rId64"/>
    <p:sldId id="317" r:id="rId65"/>
    <p:sldId id="318" r:id="rId66"/>
    <p:sldId id="319" r:id="rId67"/>
    <p:sldId id="258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ANSIBLE?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491C6835-F35C-43C4-A84D-59D1C466DD8C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WHY ANSIBLE?</a:t>
          </a:r>
        </a:p>
      </dgm:t>
    </dgm:pt>
    <dgm:pt modelId="{8F364479-C88C-489B-A032-8BA1A9689565}" type="parTrans" cxnId="{1663964D-8A70-46B5-8034-E8D15D5EC30C}">
      <dgm:prSet/>
      <dgm:spPr/>
      <dgm:t>
        <a:bodyPr/>
        <a:lstStyle/>
        <a:p>
          <a:endParaRPr lang="en-IN"/>
        </a:p>
      </dgm:t>
    </dgm:pt>
    <dgm:pt modelId="{AFBE2749-5400-4C91-B9AC-3CE79FB92819}" type="sibTrans" cxnId="{1663964D-8A70-46B5-8034-E8D15D5EC30C}">
      <dgm:prSet/>
      <dgm:spPr/>
      <dgm:t>
        <a:bodyPr/>
        <a:lstStyle/>
        <a:p>
          <a:endParaRPr lang="en-IN"/>
        </a:p>
      </dgm:t>
    </dgm:pt>
    <dgm:pt modelId="{BB038AA8-676A-48DB-AA19-C76C2ECD2130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HOW DOES ANSIBLE WORK?</a:t>
          </a:r>
        </a:p>
      </dgm:t>
    </dgm:pt>
    <dgm:pt modelId="{D5C54684-E846-450E-A9F1-702F3D01ED8C}" type="parTrans" cxnId="{D997DE0E-DAEF-4313-B56C-0E40E1BC4592}">
      <dgm:prSet/>
      <dgm:spPr/>
      <dgm:t>
        <a:bodyPr/>
        <a:lstStyle/>
        <a:p>
          <a:endParaRPr lang="en-IN"/>
        </a:p>
      </dgm:t>
    </dgm:pt>
    <dgm:pt modelId="{0A37C6D6-C35F-4B18-840E-9A6DFD64CD3C}" type="sibTrans" cxnId="{D997DE0E-DAEF-4313-B56C-0E40E1BC4592}">
      <dgm:prSet/>
      <dgm:spPr/>
      <dgm:t>
        <a:bodyPr/>
        <a:lstStyle/>
        <a:p>
          <a:endParaRPr lang="en-IN"/>
        </a:p>
      </dgm:t>
    </dgm:pt>
    <dgm:pt modelId="{DD187087-1A07-4234-B165-84C6A70BAB3A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CASE STUDY:  NASA</a:t>
          </a:r>
        </a:p>
      </dgm:t>
    </dgm:pt>
    <dgm:pt modelId="{04967174-069F-487D-BE78-E8E21FDC41A3}" type="parTrans" cxnId="{A67F500B-278C-4A15-A22D-8F18E237AA15}">
      <dgm:prSet/>
      <dgm:spPr/>
      <dgm:t>
        <a:bodyPr/>
        <a:lstStyle/>
        <a:p>
          <a:endParaRPr lang="en-IN"/>
        </a:p>
      </dgm:t>
    </dgm:pt>
    <dgm:pt modelId="{1709BD8A-E6DE-431A-A65B-F80EF3AD2F66}" type="sibTrans" cxnId="{A67F500B-278C-4A15-A22D-8F18E237AA15}">
      <dgm:prSet/>
      <dgm:spPr/>
      <dgm:t>
        <a:bodyPr/>
        <a:lstStyle/>
        <a:p>
          <a:endParaRPr lang="en-IN"/>
        </a:p>
      </dgm:t>
    </dgm:pt>
    <dgm:pt modelId="{7B6B555B-81B9-428B-B8CA-EEE2EAD75FBE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SETTING UP MASTER SLAVE</a:t>
          </a:r>
        </a:p>
      </dgm:t>
    </dgm:pt>
    <dgm:pt modelId="{2DDD949F-B297-46A7-9C14-4CF57237A515}" type="parTrans" cxnId="{C1F0CDDC-CB0C-498C-B393-4601854F5E22}">
      <dgm:prSet/>
      <dgm:spPr/>
      <dgm:t>
        <a:bodyPr/>
        <a:lstStyle/>
        <a:p>
          <a:endParaRPr lang="en-IN"/>
        </a:p>
      </dgm:t>
    </dgm:pt>
    <dgm:pt modelId="{796F46E4-8017-4AE0-9606-C64819E920FA}" type="sibTrans" cxnId="{C1F0CDDC-CB0C-498C-B393-4601854F5E22}">
      <dgm:prSet/>
      <dgm:spPr/>
      <dgm:t>
        <a:bodyPr/>
        <a:lstStyle/>
        <a:p>
          <a:endParaRPr lang="en-IN"/>
        </a:p>
      </dgm:t>
    </dgm:pt>
    <dgm:pt modelId="{ABA6E3BC-FBFE-4DDA-8DDE-C7515A33B6D3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ANSIBLE PLAYBOOKS</a:t>
          </a:r>
        </a:p>
      </dgm:t>
    </dgm:pt>
    <dgm:pt modelId="{43D0701E-EE3A-4D04-AC63-31FDF9356F11}" type="parTrans" cxnId="{B0933839-DC06-4B95-A18A-118D47FD376E}">
      <dgm:prSet/>
      <dgm:spPr/>
      <dgm:t>
        <a:bodyPr/>
        <a:lstStyle/>
        <a:p>
          <a:endParaRPr lang="en-IN"/>
        </a:p>
      </dgm:t>
    </dgm:pt>
    <dgm:pt modelId="{9774CAD7-3CFB-4927-BD05-5372504632BE}" type="sibTrans" cxnId="{B0933839-DC06-4B95-A18A-118D47FD376E}">
      <dgm:prSet/>
      <dgm:spPr/>
      <dgm:t>
        <a:bodyPr/>
        <a:lstStyle/>
        <a:p>
          <a:endParaRPr lang="en-IN"/>
        </a:p>
      </dgm:t>
    </dgm:pt>
    <dgm:pt modelId="{AF265436-7073-4712-939A-81FF575BA573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ANSIBLE ROLES</a:t>
          </a:r>
        </a:p>
      </dgm:t>
    </dgm:pt>
    <dgm:pt modelId="{8F4FA562-6CC2-444A-A492-E261E461E6AC}" type="parTrans" cxnId="{74A577D4-58F8-4F54-B609-627BF1E05CA1}">
      <dgm:prSet/>
      <dgm:spPr/>
      <dgm:t>
        <a:bodyPr/>
        <a:lstStyle/>
        <a:p>
          <a:endParaRPr lang="en-IN"/>
        </a:p>
      </dgm:t>
    </dgm:pt>
    <dgm:pt modelId="{20C02AF5-9066-4145-8D1B-C62DA8A55052}" type="sibTrans" cxnId="{74A577D4-58F8-4F54-B609-627BF1E05CA1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7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7"/>
      <dgm:spPr/>
    </dgm:pt>
    <dgm:pt modelId="{6440960C-51E3-426D-8C29-164AB500941E}" type="pres">
      <dgm:prSet presAssocID="{FECED1CA-A4AB-47A1-8B60-39D289EA3294}" presName="dstNode" presStyleLbl="node1" presStyleIdx="0" presStyleCnt="7"/>
      <dgm:spPr/>
    </dgm:pt>
    <dgm:pt modelId="{5B3214EA-E2C3-4C0E-BCF8-3B4AD011FD81}" type="pres">
      <dgm:prSet presAssocID="{CE68D0D2-5A7C-4871-8E84-384FD656210C}" presName="text_1" presStyleLbl="node1" presStyleIdx="0" presStyleCnt="7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7"/>
      <dgm:spPr/>
    </dgm:pt>
    <dgm:pt modelId="{2E77545B-BD1A-4F0E-AE47-6F4C2CDDCDA4}" type="pres">
      <dgm:prSet presAssocID="{491C6835-F35C-43C4-A84D-59D1C466DD8C}" presName="text_2" presStyleLbl="node1" presStyleIdx="1" presStyleCnt="7">
        <dgm:presLayoutVars>
          <dgm:bulletEnabled val="1"/>
        </dgm:presLayoutVars>
      </dgm:prSet>
      <dgm:spPr/>
    </dgm:pt>
    <dgm:pt modelId="{452E4180-ADE5-4D4F-8407-14807F15AE9F}" type="pres">
      <dgm:prSet presAssocID="{491C6835-F35C-43C4-A84D-59D1C466DD8C}" presName="accent_2" presStyleCnt="0"/>
      <dgm:spPr/>
    </dgm:pt>
    <dgm:pt modelId="{A57FAFA8-B5CB-4A7F-B835-0ED3A8386A45}" type="pres">
      <dgm:prSet presAssocID="{491C6835-F35C-43C4-A84D-59D1C466DD8C}" presName="accentRepeatNode" presStyleLbl="solidFgAcc1" presStyleIdx="1" presStyleCnt="7"/>
      <dgm:spPr/>
    </dgm:pt>
    <dgm:pt modelId="{E6D43DCF-6051-47D4-9E34-0D929CD5BAF0}" type="pres">
      <dgm:prSet presAssocID="{BB038AA8-676A-48DB-AA19-C76C2ECD2130}" presName="text_3" presStyleLbl="node1" presStyleIdx="2" presStyleCnt="7">
        <dgm:presLayoutVars>
          <dgm:bulletEnabled val="1"/>
        </dgm:presLayoutVars>
      </dgm:prSet>
      <dgm:spPr/>
    </dgm:pt>
    <dgm:pt modelId="{001764AF-2182-4D46-B93A-3B6DAB22D0CB}" type="pres">
      <dgm:prSet presAssocID="{BB038AA8-676A-48DB-AA19-C76C2ECD2130}" presName="accent_3" presStyleCnt="0"/>
      <dgm:spPr/>
    </dgm:pt>
    <dgm:pt modelId="{48D11D5F-20D7-43DE-A3B1-B2D4965B02E6}" type="pres">
      <dgm:prSet presAssocID="{BB038AA8-676A-48DB-AA19-C76C2ECD2130}" presName="accentRepeatNode" presStyleLbl="solidFgAcc1" presStyleIdx="2" presStyleCnt="7"/>
      <dgm:spPr/>
    </dgm:pt>
    <dgm:pt modelId="{BFE1C5D6-1FF2-4250-80FF-C21C03617219}" type="pres">
      <dgm:prSet presAssocID="{DD187087-1A07-4234-B165-84C6A70BAB3A}" presName="text_4" presStyleLbl="node1" presStyleIdx="3" presStyleCnt="7">
        <dgm:presLayoutVars>
          <dgm:bulletEnabled val="1"/>
        </dgm:presLayoutVars>
      </dgm:prSet>
      <dgm:spPr/>
    </dgm:pt>
    <dgm:pt modelId="{7CEC520D-4F33-4A43-B177-86FEEA513724}" type="pres">
      <dgm:prSet presAssocID="{DD187087-1A07-4234-B165-84C6A70BAB3A}" presName="accent_4" presStyleCnt="0"/>
      <dgm:spPr/>
    </dgm:pt>
    <dgm:pt modelId="{A98D29E7-52E2-42CA-937B-2487D3A4E6FC}" type="pres">
      <dgm:prSet presAssocID="{DD187087-1A07-4234-B165-84C6A70BAB3A}" presName="accentRepeatNode" presStyleLbl="solidFgAcc1" presStyleIdx="3" presStyleCnt="7"/>
      <dgm:spPr/>
    </dgm:pt>
    <dgm:pt modelId="{CD38AA18-EA65-4687-995C-DE733EBAEF56}" type="pres">
      <dgm:prSet presAssocID="{7B6B555B-81B9-428B-B8CA-EEE2EAD75FBE}" presName="text_5" presStyleLbl="node1" presStyleIdx="4" presStyleCnt="7">
        <dgm:presLayoutVars>
          <dgm:bulletEnabled val="1"/>
        </dgm:presLayoutVars>
      </dgm:prSet>
      <dgm:spPr/>
    </dgm:pt>
    <dgm:pt modelId="{C7AD5DA5-C1E0-483D-9965-7CD2695B75A3}" type="pres">
      <dgm:prSet presAssocID="{7B6B555B-81B9-428B-B8CA-EEE2EAD75FBE}" presName="accent_5" presStyleCnt="0"/>
      <dgm:spPr/>
    </dgm:pt>
    <dgm:pt modelId="{B3604511-B59A-432D-84F1-CF7DF732237D}" type="pres">
      <dgm:prSet presAssocID="{7B6B555B-81B9-428B-B8CA-EEE2EAD75FBE}" presName="accentRepeatNode" presStyleLbl="solidFgAcc1" presStyleIdx="4" presStyleCnt="7"/>
      <dgm:spPr/>
    </dgm:pt>
    <dgm:pt modelId="{107DE98A-CC26-454E-BC19-98310280E352}" type="pres">
      <dgm:prSet presAssocID="{ABA6E3BC-FBFE-4DDA-8DDE-C7515A33B6D3}" presName="text_6" presStyleLbl="node1" presStyleIdx="5" presStyleCnt="7">
        <dgm:presLayoutVars>
          <dgm:bulletEnabled val="1"/>
        </dgm:presLayoutVars>
      </dgm:prSet>
      <dgm:spPr/>
    </dgm:pt>
    <dgm:pt modelId="{2A339B80-AB4C-4C36-823A-E3F0FFEE1E73}" type="pres">
      <dgm:prSet presAssocID="{ABA6E3BC-FBFE-4DDA-8DDE-C7515A33B6D3}" presName="accent_6" presStyleCnt="0"/>
      <dgm:spPr/>
    </dgm:pt>
    <dgm:pt modelId="{46C984F0-F841-4FA3-AAB6-6515C67BB79D}" type="pres">
      <dgm:prSet presAssocID="{ABA6E3BC-FBFE-4DDA-8DDE-C7515A33B6D3}" presName="accentRepeatNode" presStyleLbl="solidFgAcc1" presStyleIdx="5" presStyleCnt="7"/>
      <dgm:spPr/>
    </dgm:pt>
    <dgm:pt modelId="{5D516F87-D3D0-4415-B6F8-F4E61996DECF}" type="pres">
      <dgm:prSet presAssocID="{AF265436-7073-4712-939A-81FF575BA573}" presName="text_7" presStyleLbl="node1" presStyleIdx="6" presStyleCnt="7">
        <dgm:presLayoutVars>
          <dgm:bulletEnabled val="1"/>
        </dgm:presLayoutVars>
      </dgm:prSet>
      <dgm:spPr/>
    </dgm:pt>
    <dgm:pt modelId="{046BC1C7-E24A-49A7-B20D-E4CDFE0D2973}" type="pres">
      <dgm:prSet presAssocID="{AF265436-7073-4712-939A-81FF575BA573}" presName="accent_7" presStyleCnt="0"/>
      <dgm:spPr/>
    </dgm:pt>
    <dgm:pt modelId="{64EA5E4B-461D-4670-9EE9-DB15C516C239}" type="pres">
      <dgm:prSet presAssocID="{AF265436-7073-4712-939A-81FF575BA573}" presName="accentRepeatNode" presStyleLbl="solidFgAcc1" presStyleIdx="6" presStyleCnt="7"/>
      <dgm:spPr/>
    </dgm:pt>
  </dgm:ptLst>
  <dgm:cxnLst>
    <dgm:cxn modelId="{0B70F906-FC2A-4FB0-857A-D448A6536649}" type="presOf" srcId="{BB038AA8-676A-48DB-AA19-C76C2ECD2130}" destId="{E6D43DCF-6051-47D4-9E34-0D929CD5BAF0}" srcOrd="0" destOrd="0" presId="urn:microsoft.com/office/officeart/2008/layout/VerticalCurvedList"/>
    <dgm:cxn modelId="{A67F500B-278C-4A15-A22D-8F18E237AA15}" srcId="{FECED1CA-A4AB-47A1-8B60-39D289EA3294}" destId="{DD187087-1A07-4234-B165-84C6A70BAB3A}" srcOrd="3" destOrd="0" parTransId="{04967174-069F-487D-BE78-E8E21FDC41A3}" sibTransId="{1709BD8A-E6DE-431A-A65B-F80EF3AD2F66}"/>
    <dgm:cxn modelId="{D997DE0E-DAEF-4313-B56C-0E40E1BC4592}" srcId="{FECED1CA-A4AB-47A1-8B60-39D289EA3294}" destId="{BB038AA8-676A-48DB-AA19-C76C2ECD2130}" srcOrd="2" destOrd="0" parTransId="{D5C54684-E846-450E-A9F1-702F3D01ED8C}" sibTransId="{0A37C6D6-C35F-4B18-840E-9A6DFD64CD3C}"/>
    <dgm:cxn modelId="{43088824-3141-44EB-90A4-67137E132770}" type="presOf" srcId="{ABA6E3BC-FBFE-4DDA-8DDE-C7515A33B6D3}" destId="{107DE98A-CC26-454E-BC19-98310280E352}" srcOrd="0" destOrd="0" presId="urn:microsoft.com/office/officeart/2008/layout/VerticalCurvedList"/>
    <dgm:cxn modelId="{B0933839-DC06-4B95-A18A-118D47FD376E}" srcId="{FECED1CA-A4AB-47A1-8B60-39D289EA3294}" destId="{ABA6E3BC-FBFE-4DDA-8DDE-C7515A33B6D3}" srcOrd="5" destOrd="0" parTransId="{43D0701E-EE3A-4D04-AC63-31FDF9356F11}" sibTransId="{9774CAD7-3CFB-4927-BD05-5372504632BE}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1663964D-8A70-46B5-8034-E8D15D5EC30C}" srcId="{FECED1CA-A4AB-47A1-8B60-39D289EA3294}" destId="{491C6835-F35C-43C4-A84D-59D1C466DD8C}" srcOrd="1" destOrd="0" parTransId="{8F364479-C88C-489B-A032-8BA1A9689565}" sibTransId="{AFBE2749-5400-4C91-B9AC-3CE79FB92819}"/>
    <dgm:cxn modelId="{032CF757-ACF3-4342-8EB8-31031CED5B01}" type="presOf" srcId="{DD187087-1A07-4234-B165-84C6A70BAB3A}" destId="{BFE1C5D6-1FF2-4250-80FF-C21C03617219}" srcOrd="0" destOrd="0" presId="urn:microsoft.com/office/officeart/2008/layout/VerticalCurvedList"/>
    <dgm:cxn modelId="{F4879A9C-C68B-4273-9ACD-5DCADB27785A}" type="presOf" srcId="{AF265436-7073-4712-939A-81FF575BA573}" destId="{5D516F87-D3D0-4415-B6F8-F4E61996DECF}" srcOrd="0" destOrd="0" presId="urn:microsoft.com/office/officeart/2008/layout/VerticalCurvedList"/>
    <dgm:cxn modelId="{285B1BAF-4806-464D-8715-C039CCC82EE8}" type="presOf" srcId="{7B6B555B-81B9-428B-B8CA-EEE2EAD75FBE}" destId="{CD38AA18-EA65-4687-995C-DE733EBAEF56}" srcOrd="0" destOrd="0" presId="urn:microsoft.com/office/officeart/2008/layout/VerticalCurvedList"/>
    <dgm:cxn modelId="{6DEFC5B6-4DFE-4BF0-95A0-AA531E118FA5}" type="presOf" srcId="{491C6835-F35C-43C4-A84D-59D1C466DD8C}" destId="{2E77545B-BD1A-4F0E-AE47-6F4C2CDDCDA4}" srcOrd="0" destOrd="0" presId="urn:microsoft.com/office/officeart/2008/layout/VerticalCurvedList"/>
    <dgm:cxn modelId="{74A577D4-58F8-4F54-B609-627BF1E05CA1}" srcId="{FECED1CA-A4AB-47A1-8B60-39D289EA3294}" destId="{AF265436-7073-4712-939A-81FF575BA573}" srcOrd="6" destOrd="0" parTransId="{8F4FA562-6CC2-444A-A492-E261E461E6AC}" sibTransId="{20C02AF5-9066-4145-8D1B-C62DA8A55052}"/>
    <dgm:cxn modelId="{C1F0CDDC-CB0C-498C-B393-4601854F5E22}" srcId="{FECED1CA-A4AB-47A1-8B60-39D289EA3294}" destId="{7B6B555B-81B9-428B-B8CA-EEE2EAD75FBE}" srcOrd="4" destOrd="0" parTransId="{2DDD949F-B297-46A7-9C14-4CF57237A515}" sibTransId="{796F46E4-8017-4AE0-9606-C64819E920FA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ADAEBC16-D7E4-46D6-8EA7-F21F1140E2B9}" type="presParOf" srcId="{22FFC605-41BB-4F93-9244-0D5D203ED27B}" destId="{2E77545B-BD1A-4F0E-AE47-6F4C2CDDCDA4}" srcOrd="3" destOrd="0" presId="urn:microsoft.com/office/officeart/2008/layout/VerticalCurvedList"/>
    <dgm:cxn modelId="{68D92815-8F09-4D25-A918-A9D3CB787079}" type="presParOf" srcId="{22FFC605-41BB-4F93-9244-0D5D203ED27B}" destId="{452E4180-ADE5-4D4F-8407-14807F15AE9F}" srcOrd="4" destOrd="0" presId="urn:microsoft.com/office/officeart/2008/layout/VerticalCurvedList"/>
    <dgm:cxn modelId="{74F72800-E4EF-4E01-92EB-6922E519A3FD}" type="presParOf" srcId="{452E4180-ADE5-4D4F-8407-14807F15AE9F}" destId="{A57FAFA8-B5CB-4A7F-B835-0ED3A8386A45}" srcOrd="0" destOrd="0" presId="urn:microsoft.com/office/officeart/2008/layout/VerticalCurvedList"/>
    <dgm:cxn modelId="{FB9CD9B2-A31B-4BC8-B463-B17422D55D2E}" type="presParOf" srcId="{22FFC605-41BB-4F93-9244-0D5D203ED27B}" destId="{E6D43DCF-6051-47D4-9E34-0D929CD5BAF0}" srcOrd="5" destOrd="0" presId="urn:microsoft.com/office/officeart/2008/layout/VerticalCurvedList"/>
    <dgm:cxn modelId="{690945EB-6ED1-4B4C-AA0D-F2C0FAF07185}" type="presParOf" srcId="{22FFC605-41BB-4F93-9244-0D5D203ED27B}" destId="{001764AF-2182-4D46-B93A-3B6DAB22D0CB}" srcOrd="6" destOrd="0" presId="urn:microsoft.com/office/officeart/2008/layout/VerticalCurvedList"/>
    <dgm:cxn modelId="{BD7AFF2B-37A1-45DE-A912-A407A48191D3}" type="presParOf" srcId="{001764AF-2182-4D46-B93A-3B6DAB22D0CB}" destId="{48D11D5F-20D7-43DE-A3B1-B2D4965B02E6}" srcOrd="0" destOrd="0" presId="urn:microsoft.com/office/officeart/2008/layout/VerticalCurvedList"/>
    <dgm:cxn modelId="{0C5838D5-8012-4F7B-AF56-C99A9575EAE4}" type="presParOf" srcId="{22FFC605-41BB-4F93-9244-0D5D203ED27B}" destId="{BFE1C5D6-1FF2-4250-80FF-C21C03617219}" srcOrd="7" destOrd="0" presId="urn:microsoft.com/office/officeart/2008/layout/VerticalCurvedList"/>
    <dgm:cxn modelId="{1DB1BA46-10EC-438B-80F0-079D4A5E5347}" type="presParOf" srcId="{22FFC605-41BB-4F93-9244-0D5D203ED27B}" destId="{7CEC520D-4F33-4A43-B177-86FEEA513724}" srcOrd="8" destOrd="0" presId="urn:microsoft.com/office/officeart/2008/layout/VerticalCurvedList"/>
    <dgm:cxn modelId="{BBEFA524-F9CA-42F6-9853-4A8D22AED66C}" type="presParOf" srcId="{7CEC520D-4F33-4A43-B177-86FEEA513724}" destId="{A98D29E7-52E2-42CA-937B-2487D3A4E6FC}" srcOrd="0" destOrd="0" presId="urn:microsoft.com/office/officeart/2008/layout/VerticalCurvedList"/>
    <dgm:cxn modelId="{FB7B5F5A-4751-4822-B04A-0B49B77AA6DE}" type="presParOf" srcId="{22FFC605-41BB-4F93-9244-0D5D203ED27B}" destId="{CD38AA18-EA65-4687-995C-DE733EBAEF56}" srcOrd="9" destOrd="0" presId="urn:microsoft.com/office/officeart/2008/layout/VerticalCurvedList"/>
    <dgm:cxn modelId="{091976FA-E07D-4901-AA09-101F2E79D94D}" type="presParOf" srcId="{22FFC605-41BB-4F93-9244-0D5D203ED27B}" destId="{C7AD5DA5-C1E0-483D-9965-7CD2695B75A3}" srcOrd="10" destOrd="0" presId="urn:microsoft.com/office/officeart/2008/layout/VerticalCurvedList"/>
    <dgm:cxn modelId="{B823A013-2AA8-4141-9B6D-B33A669B1693}" type="presParOf" srcId="{C7AD5DA5-C1E0-483D-9965-7CD2695B75A3}" destId="{B3604511-B59A-432D-84F1-CF7DF732237D}" srcOrd="0" destOrd="0" presId="urn:microsoft.com/office/officeart/2008/layout/VerticalCurvedList"/>
    <dgm:cxn modelId="{71E242A9-35EF-4365-AA06-5162EC8E562E}" type="presParOf" srcId="{22FFC605-41BB-4F93-9244-0D5D203ED27B}" destId="{107DE98A-CC26-454E-BC19-98310280E352}" srcOrd="11" destOrd="0" presId="urn:microsoft.com/office/officeart/2008/layout/VerticalCurvedList"/>
    <dgm:cxn modelId="{7A324E85-31BC-444D-A3E8-0E400638010E}" type="presParOf" srcId="{22FFC605-41BB-4F93-9244-0D5D203ED27B}" destId="{2A339B80-AB4C-4C36-823A-E3F0FFEE1E73}" srcOrd="12" destOrd="0" presId="urn:microsoft.com/office/officeart/2008/layout/VerticalCurvedList"/>
    <dgm:cxn modelId="{6693AAA7-0BEA-447C-AEB6-7F32DCF7B426}" type="presParOf" srcId="{2A339B80-AB4C-4C36-823A-E3F0FFEE1E73}" destId="{46C984F0-F841-4FA3-AAB6-6515C67BB79D}" srcOrd="0" destOrd="0" presId="urn:microsoft.com/office/officeart/2008/layout/VerticalCurvedList"/>
    <dgm:cxn modelId="{CF00C193-5FC1-4280-B599-3169385690B5}" type="presParOf" srcId="{22FFC605-41BB-4F93-9244-0D5D203ED27B}" destId="{5D516F87-D3D0-4415-B6F8-F4E61996DECF}" srcOrd="13" destOrd="0" presId="urn:microsoft.com/office/officeart/2008/layout/VerticalCurvedList"/>
    <dgm:cxn modelId="{692B9476-0F8D-4F20-A515-668874F94615}" type="presParOf" srcId="{22FFC605-41BB-4F93-9244-0D5D203ED27B}" destId="{046BC1C7-E24A-49A7-B20D-E4CDFE0D2973}" srcOrd="14" destOrd="0" presId="urn:microsoft.com/office/officeart/2008/layout/VerticalCurvedList"/>
    <dgm:cxn modelId="{A05315DF-8DA8-4E7F-9AB6-71B314E10E43}" type="presParOf" srcId="{046BC1C7-E24A-49A7-B20D-E4CDFE0D2973}" destId="{64EA5E4B-461D-4670-9EE9-DB15C516C2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1125E0EF-B700-4169-936C-715D27B890D4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USING ROLES IN  PLAYBOOK</a:t>
          </a:r>
        </a:p>
      </dgm:t>
    </dgm:pt>
    <dgm:pt modelId="{4DAEA10B-AF18-4F20-AC50-3C92C822FB63}" type="sibTrans" cxnId="{5752F22C-A277-4F45-96A7-B3B5E33EF164}">
      <dgm:prSet/>
      <dgm:spPr/>
      <dgm:t>
        <a:bodyPr/>
        <a:lstStyle/>
        <a:p>
          <a:endParaRPr lang="en-IN" sz="1800"/>
        </a:p>
      </dgm:t>
    </dgm:pt>
    <dgm:pt modelId="{E372C12A-9798-4667-A05C-F94418107368}" type="parTrans" cxnId="{5752F22C-A277-4F45-96A7-B3B5E33EF164}">
      <dgm:prSet/>
      <dgm:spPr/>
      <dgm:t>
        <a:bodyPr/>
        <a:lstStyle/>
        <a:p>
          <a:endParaRPr lang="en-IN" sz="1800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1"/>
      <dgm:spPr/>
    </dgm:pt>
    <dgm:pt modelId="{495D7E8A-8F42-48A3-ABF3-7E7690FA8AD2}" type="pres">
      <dgm:prSet presAssocID="{FECED1CA-A4AB-47A1-8B60-39D289EA3294}" presName="conn" presStyleLbl="parChTrans1D2" presStyleIdx="0" presStyleCnt="1" custScaleX="8680" custScaleY="25566"/>
      <dgm:spPr/>
    </dgm:pt>
    <dgm:pt modelId="{196C3414-BE6D-46DE-8DD1-E00B09D48DB1}" type="pres">
      <dgm:prSet presAssocID="{FECED1CA-A4AB-47A1-8B60-39D289EA3294}" presName="extraNode" presStyleLbl="node1" presStyleIdx="0" presStyleCnt="1"/>
      <dgm:spPr/>
    </dgm:pt>
    <dgm:pt modelId="{6440960C-51E3-426D-8C29-164AB500941E}" type="pres">
      <dgm:prSet presAssocID="{FECED1CA-A4AB-47A1-8B60-39D289EA3294}" presName="dstNode" presStyleLbl="node1" presStyleIdx="0" presStyleCnt="1"/>
      <dgm:spPr/>
    </dgm:pt>
    <dgm:pt modelId="{5A8DDEAB-B8AA-48C1-BA70-6C6A6737A5A0}" type="pres">
      <dgm:prSet presAssocID="{1125E0EF-B700-4169-936C-715D27B890D4}" presName="text_1" presStyleLbl="node1" presStyleIdx="0" presStyleCnt="1">
        <dgm:presLayoutVars>
          <dgm:bulletEnabled val="1"/>
        </dgm:presLayoutVars>
      </dgm:prSet>
      <dgm:spPr/>
    </dgm:pt>
    <dgm:pt modelId="{608CC1B6-ED13-4702-8D42-8E3CE65D7020}" type="pres">
      <dgm:prSet presAssocID="{1125E0EF-B700-4169-936C-715D27B890D4}" presName="accent_1" presStyleCnt="0"/>
      <dgm:spPr/>
    </dgm:pt>
    <dgm:pt modelId="{88BDD96A-B41C-43CB-ADC4-82AC28021722}" type="pres">
      <dgm:prSet presAssocID="{1125E0EF-B700-4169-936C-715D27B890D4}" presName="accentRepeatNode" presStyleLbl="solidFgAcc1" presStyleIdx="0" presStyleCnt="1"/>
      <dgm:spPr/>
    </dgm:pt>
  </dgm:ptLst>
  <dgm:cxnLst>
    <dgm:cxn modelId="{5752F22C-A277-4F45-96A7-B3B5E33EF164}" srcId="{FECED1CA-A4AB-47A1-8B60-39D289EA3294}" destId="{1125E0EF-B700-4169-936C-715D27B890D4}" srcOrd="0" destOrd="0" parTransId="{E372C12A-9798-4667-A05C-F94418107368}" sibTransId="{4DAEA10B-AF18-4F20-AC50-3C92C822FB63}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9303BCB0-BD88-4FFA-89E9-87C4C442CE73}" type="presOf" srcId="{1125E0EF-B700-4169-936C-715D27B890D4}" destId="{5A8DDEAB-B8AA-48C1-BA70-6C6A6737A5A0}" srcOrd="0" destOrd="0" presId="urn:microsoft.com/office/officeart/2008/layout/VerticalCurvedList"/>
    <dgm:cxn modelId="{9F8A91C8-23F5-4329-8FBC-5E026173F6E3}" type="presOf" srcId="{4DAEA10B-AF18-4F20-AC50-3C92C822FB63}" destId="{495D7E8A-8F42-48A3-ABF3-7E7690FA8AD2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DE45433F-7F70-4BB1-BE1E-AB147728DCB6}" type="presParOf" srcId="{22FFC605-41BB-4F93-9244-0D5D203ED27B}" destId="{5A8DDEAB-B8AA-48C1-BA70-6C6A6737A5A0}" srcOrd="1" destOrd="0" presId="urn:microsoft.com/office/officeart/2008/layout/VerticalCurvedList"/>
    <dgm:cxn modelId="{FF77FEFF-1A18-47D0-A21E-A31651415308}" type="presParOf" srcId="{22FFC605-41BB-4F93-9244-0D5D203ED27B}" destId="{608CC1B6-ED13-4702-8D42-8E3CE65D7020}" srcOrd="2" destOrd="0" presId="urn:microsoft.com/office/officeart/2008/layout/VerticalCurvedList"/>
    <dgm:cxn modelId="{B6B030B5-1290-46C9-8A44-581E0E562964}" type="presParOf" srcId="{608CC1B6-ED13-4702-8D42-8E3CE65D7020}" destId="{88BDD96A-B41C-43CB-ADC4-82AC28021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4598432" y="-705174"/>
          <a:ext cx="5478803" cy="5478803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285402" y="184951"/>
          <a:ext cx="7304757" cy="369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ANSIBLE?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5402" y="184951"/>
        <a:ext cx="7304757" cy="369741"/>
      </dsp:txXfrm>
    </dsp:sp>
    <dsp:sp modelId="{6472B0E2-D91A-49FC-AEBC-5CF7C34E94FE}">
      <dsp:nvSpPr>
        <dsp:cNvPr id="0" name=""/>
        <dsp:cNvSpPr/>
      </dsp:nvSpPr>
      <dsp:spPr>
        <a:xfrm>
          <a:off x="54313" y="138734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7545B-BD1A-4F0E-AE47-6F4C2CDDCDA4}">
      <dsp:nvSpPr>
        <dsp:cNvPr id="0" name=""/>
        <dsp:cNvSpPr/>
      </dsp:nvSpPr>
      <dsp:spPr>
        <a:xfrm>
          <a:off x="620235" y="739889"/>
          <a:ext cx="6969923" cy="369741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WHY ANSIBLE?</a:t>
          </a:r>
        </a:p>
      </dsp:txBody>
      <dsp:txXfrm>
        <a:off x="620235" y="739889"/>
        <a:ext cx="6969923" cy="369741"/>
      </dsp:txXfrm>
    </dsp:sp>
    <dsp:sp modelId="{A57FAFA8-B5CB-4A7F-B835-0ED3A8386A45}">
      <dsp:nvSpPr>
        <dsp:cNvPr id="0" name=""/>
        <dsp:cNvSpPr/>
      </dsp:nvSpPr>
      <dsp:spPr>
        <a:xfrm>
          <a:off x="389147" y="693671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43DCF-6051-47D4-9E34-0D929CD5BAF0}">
      <dsp:nvSpPr>
        <dsp:cNvPr id="0" name=""/>
        <dsp:cNvSpPr/>
      </dsp:nvSpPr>
      <dsp:spPr>
        <a:xfrm>
          <a:off x="803723" y="1294419"/>
          <a:ext cx="6786435" cy="36974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HOW DOES ANSIBLE WORK?</a:t>
          </a:r>
        </a:p>
      </dsp:txBody>
      <dsp:txXfrm>
        <a:off x="803723" y="1294419"/>
        <a:ext cx="6786435" cy="369741"/>
      </dsp:txXfrm>
    </dsp:sp>
    <dsp:sp modelId="{48D11D5F-20D7-43DE-A3B1-B2D4965B02E6}">
      <dsp:nvSpPr>
        <dsp:cNvPr id="0" name=""/>
        <dsp:cNvSpPr/>
      </dsp:nvSpPr>
      <dsp:spPr>
        <a:xfrm>
          <a:off x="572635" y="1248201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1C5D6-1FF2-4250-80FF-C21C03617219}">
      <dsp:nvSpPr>
        <dsp:cNvPr id="0" name=""/>
        <dsp:cNvSpPr/>
      </dsp:nvSpPr>
      <dsp:spPr>
        <a:xfrm>
          <a:off x="862309" y="1849356"/>
          <a:ext cx="6727850" cy="369741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CASE STUDY:  NASA</a:t>
          </a:r>
        </a:p>
      </dsp:txBody>
      <dsp:txXfrm>
        <a:off x="862309" y="1849356"/>
        <a:ext cx="6727850" cy="369741"/>
      </dsp:txXfrm>
    </dsp:sp>
    <dsp:sp modelId="{A98D29E7-52E2-42CA-937B-2487D3A4E6FC}">
      <dsp:nvSpPr>
        <dsp:cNvPr id="0" name=""/>
        <dsp:cNvSpPr/>
      </dsp:nvSpPr>
      <dsp:spPr>
        <a:xfrm>
          <a:off x="631220" y="1803139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8AA18-EA65-4687-995C-DE733EBAEF56}">
      <dsp:nvSpPr>
        <dsp:cNvPr id="0" name=""/>
        <dsp:cNvSpPr/>
      </dsp:nvSpPr>
      <dsp:spPr>
        <a:xfrm>
          <a:off x="803723" y="2404294"/>
          <a:ext cx="6786435" cy="36974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SETTING UP MASTER SLAVE</a:t>
          </a:r>
        </a:p>
      </dsp:txBody>
      <dsp:txXfrm>
        <a:off x="803723" y="2404294"/>
        <a:ext cx="6786435" cy="369741"/>
      </dsp:txXfrm>
    </dsp:sp>
    <dsp:sp modelId="{B3604511-B59A-432D-84F1-CF7DF732237D}">
      <dsp:nvSpPr>
        <dsp:cNvPr id="0" name=""/>
        <dsp:cNvSpPr/>
      </dsp:nvSpPr>
      <dsp:spPr>
        <a:xfrm>
          <a:off x="572635" y="2358076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DE98A-CC26-454E-BC19-98310280E352}">
      <dsp:nvSpPr>
        <dsp:cNvPr id="0" name=""/>
        <dsp:cNvSpPr/>
      </dsp:nvSpPr>
      <dsp:spPr>
        <a:xfrm>
          <a:off x="620235" y="2958824"/>
          <a:ext cx="6969923" cy="369741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ANSIBLE PLAYBOOKS</a:t>
          </a:r>
        </a:p>
      </dsp:txBody>
      <dsp:txXfrm>
        <a:off x="620235" y="2958824"/>
        <a:ext cx="6969923" cy="369741"/>
      </dsp:txXfrm>
    </dsp:sp>
    <dsp:sp modelId="{46C984F0-F841-4FA3-AAB6-6515C67BB79D}">
      <dsp:nvSpPr>
        <dsp:cNvPr id="0" name=""/>
        <dsp:cNvSpPr/>
      </dsp:nvSpPr>
      <dsp:spPr>
        <a:xfrm>
          <a:off x="389147" y="2912606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6F87-D3D0-4415-B6F8-F4E61996DECF}">
      <dsp:nvSpPr>
        <dsp:cNvPr id="0" name=""/>
        <dsp:cNvSpPr/>
      </dsp:nvSpPr>
      <dsp:spPr>
        <a:xfrm>
          <a:off x="285402" y="3513761"/>
          <a:ext cx="7304757" cy="36974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8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ANSIBLE ROLES</a:t>
          </a:r>
        </a:p>
      </dsp:txBody>
      <dsp:txXfrm>
        <a:off x="285402" y="3513761"/>
        <a:ext cx="7304757" cy="369741"/>
      </dsp:txXfrm>
    </dsp:sp>
    <dsp:sp modelId="{64EA5E4B-461D-4670-9EE9-DB15C516C239}">
      <dsp:nvSpPr>
        <dsp:cNvPr id="0" name=""/>
        <dsp:cNvSpPr/>
      </dsp:nvSpPr>
      <dsp:spPr>
        <a:xfrm>
          <a:off x="54313" y="3467544"/>
          <a:ext cx="462176" cy="4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311258" y="243518"/>
          <a:ext cx="87987" cy="259158"/>
        </a:xfrm>
        <a:prstGeom prst="blockArc">
          <a:avLst>
            <a:gd name="adj1" fmla="val 18900000"/>
            <a:gd name="adj2" fmla="val 2700000"/>
            <a:gd name="adj3" fmla="val 2131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DEAB-B8AA-48C1-BA70-6C6A6737A5A0}">
      <dsp:nvSpPr>
        <dsp:cNvPr id="0" name=""/>
        <dsp:cNvSpPr/>
      </dsp:nvSpPr>
      <dsp:spPr>
        <a:xfrm>
          <a:off x="231272" y="188079"/>
          <a:ext cx="7632020" cy="37003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6146" tIns="40640" rIns="40640" bIns="406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USING ROLES IN  PLAYBOOK</a:t>
          </a:r>
        </a:p>
      </dsp:txBody>
      <dsp:txXfrm>
        <a:off x="231272" y="188079"/>
        <a:ext cx="7632020" cy="370035"/>
      </dsp:txXfrm>
    </dsp:sp>
    <dsp:sp modelId="{88BDD96A-B41C-43CB-ADC4-82AC28021722}">
      <dsp:nvSpPr>
        <dsp:cNvPr id="0" name=""/>
        <dsp:cNvSpPr/>
      </dsp:nvSpPr>
      <dsp:spPr>
        <a:xfrm>
          <a:off x="0" y="141825"/>
          <a:ext cx="462544" cy="4625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9319F-2708-47F3-82AE-8AC3F7B77BF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7B91-F88B-4817-8872-6FCBD693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1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7011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37B-6E0F-4127-BFF5-996C368C67A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1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362F-C107-46ED-AD62-A08D5E396A3A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3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D8EA-1359-444C-92CF-AB3A4F732B3F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56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476D8EA-1359-444C-92CF-AB3A4F732B3F}" type="datetime1">
              <a:rPr lang="en-US" smtClean="0"/>
              <a:t>7/29/2021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5751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881414B-97B6-4D1C-ABBC-6821B12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EED7C27-CA6E-4206-9640-8080B868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330F8-5AF3-4303-B382-7B74AE61E520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89FE9C-97DB-4F8A-A7E9-32233EDE9F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7AB6DC1-56E8-4CF4-B03B-0EBF5BFBDF8D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1EAB3-B2FC-4DB0-9B0F-AF86DE51DDA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61FCF2-BD99-49CB-B3A3-B74CC25C3F7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91483C-3CAD-4A4D-A967-406636BC24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800-2EF5-4A3C-88E2-9DC0604BB8A8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5EFCA-CA78-4BCF-BAFE-40428760C87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8" name="Shape 11561">
                <a:extLst>
                  <a:ext uri="{FF2B5EF4-FFF2-40B4-BE49-F238E27FC236}">
                    <a16:creationId xmlns:a16="http://schemas.microsoft.com/office/drawing/2014/main" id="{08AE228B-F4AA-4D15-83C6-0F2AA7C95DC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3C60060F-8110-4E27-85A7-2AC37A48B92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5E4CB529-35B8-49E8-9BED-BEEA1975B63C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11562">
                <a:extLst>
                  <a:ext uri="{FF2B5EF4-FFF2-40B4-BE49-F238E27FC236}">
                    <a16:creationId xmlns:a16="http://schemas.microsoft.com/office/drawing/2014/main" id="{E1BD82D8-ABA5-44EC-886F-24974E63FBE8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30">
                <a:extLst>
                  <a:ext uri="{FF2B5EF4-FFF2-40B4-BE49-F238E27FC236}">
                    <a16:creationId xmlns:a16="http://schemas.microsoft.com/office/drawing/2014/main" id="{704EE648-20B2-45AD-B1FB-B84DD4FBD065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31">
                <a:extLst>
                  <a:ext uri="{FF2B5EF4-FFF2-40B4-BE49-F238E27FC236}">
                    <a16:creationId xmlns:a16="http://schemas.microsoft.com/office/drawing/2014/main" id="{EA33A0A9-D652-457A-9061-13A8C09EF06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7" name="Google Shape;6;p1">
              <a:extLst>
                <a:ext uri="{FF2B5EF4-FFF2-40B4-BE49-F238E27FC236}">
                  <a16:creationId xmlns:a16="http://schemas.microsoft.com/office/drawing/2014/main" id="{8E2CD2EF-B574-4068-9A88-F2AB28B110B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603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AB806E-1BCA-44FE-BBC2-107874C1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66BE1C-CE51-4017-B0E4-203653E5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F28C99-9FFD-4F27-8C14-517A05433C64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15C426-A849-46D6-9445-3350470A8AC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DEBFCB-4059-4A55-8666-434519F4BF59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9FC88-F1F6-4E5B-BE8A-E4EFD85562F9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7FB5F-809B-4B14-B492-F55764049FF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EA7701C-652F-44B6-ABBA-F860FF3BADC4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06BF687-ACC1-4FA5-A391-5AC233E2174E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F2DBCD-01EF-4531-A39E-B7037170A2C5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9" name="Shape 11561">
                <a:extLst>
                  <a:ext uri="{FF2B5EF4-FFF2-40B4-BE49-F238E27FC236}">
                    <a16:creationId xmlns:a16="http://schemas.microsoft.com/office/drawing/2014/main" id="{B5FD51CB-6A26-4E46-B495-75117A7C1C9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27">
                <a:extLst>
                  <a:ext uri="{FF2B5EF4-FFF2-40B4-BE49-F238E27FC236}">
                    <a16:creationId xmlns:a16="http://schemas.microsoft.com/office/drawing/2014/main" id="{BA1DE516-3BE4-46C6-B28E-59E71512C72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8">
                <a:extLst>
                  <a:ext uri="{FF2B5EF4-FFF2-40B4-BE49-F238E27FC236}">
                    <a16:creationId xmlns:a16="http://schemas.microsoft.com/office/drawing/2014/main" id="{BBE2E380-2A12-44A7-9F21-7BABCA15C49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11562">
                <a:extLst>
                  <a:ext uri="{FF2B5EF4-FFF2-40B4-BE49-F238E27FC236}">
                    <a16:creationId xmlns:a16="http://schemas.microsoft.com/office/drawing/2014/main" id="{5CB38687-C584-4CB7-98CA-CAB908CE55B7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30">
                <a:extLst>
                  <a:ext uri="{FF2B5EF4-FFF2-40B4-BE49-F238E27FC236}">
                    <a16:creationId xmlns:a16="http://schemas.microsoft.com/office/drawing/2014/main" id="{20E9D927-03D1-462D-B994-F3848D5A97EE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1">
                <a:extLst>
                  <a:ext uri="{FF2B5EF4-FFF2-40B4-BE49-F238E27FC236}">
                    <a16:creationId xmlns:a16="http://schemas.microsoft.com/office/drawing/2014/main" id="{4D42FEA0-A932-45C4-AB9A-46192EB79B3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Google Shape;6;p1">
              <a:extLst>
                <a:ext uri="{FF2B5EF4-FFF2-40B4-BE49-F238E27FC236}">
                  <a16:creationId xmlns:a16="http://schemas.microsoft.com/office/drawing/2014/main" id="{366A3545-27B2-41D7-AC54-0BF0607FBA39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5737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A49AFC-AADB-4F7F-A697-954E5C3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D84DB4-9EB6-47F6-A956-87B13D3D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C6D22E-7B26-4DC8-B0C6-20B696AD11F0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85B704-3705-4F13-824A-1D43A74B037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703DD52-FE27-474B-A143-0CE4C50A23B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83F6C9-6098-4409-9C74-53ADF441E5F2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3D2FE0-8B8B-4060-8B04-CBEE4C9F1D7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1905233-EC3F-443D-800D-FD104126DB39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6489867-F5E0-4D6F-81B1-5D34AFA1CF28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21C45B-8C11-4943-ABA8-C1C8E48BB999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8" name="Shape 11561">
                <a:extLst>
                  <a:ext uri="{FF2B5EF4-FFF2-40B4-BE49-F238E27FC236}">
                    <a16:creationId xmlns:a16="http://schemas.microsoft.com/office/drawing/2014/main" id="{2F1E8AE9-A1D8-476A-8DB6-C867A617685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27">
                <a:extLst>
                  <a:ext uri="{FF2B5EF4-FFF2-40B4-BE49-F238E27FC236}">
                    <a16:creationId xmlns:a16="http://schemas.microsoft.com/office/drawing/2014/main" id="{DBACF6E7-046F-4CD2-9DD5-2003A497541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28">
                <a:extLst>
                  <a:ext uri="{FF2B5EF4-FFF2-40B4-BE49-F238E27FC236}">
                    <a16:creationId xmlns:a16="http://schemas.microsoft.com/office/drawing/2014/main" id="{E75936AC-5772-4C61-A81E-CA1374F655F0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11562">
                <a:extLst>
                  <a:ext uri="{FF2B5EF4-FFF2-40B4-BE49-F238E27FC236}">
                    <a16:creationId xmlns:a16="http://schemas.microsoft.com/office/drawing/2014/main" id="{9B982934-102D-49F4-8726-103F1336ED79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30">
                <a:extLst>
                  <a:ext uri="{FF2B5EF4-FFF2-40B4-BE49-F238E27FC236}">
                    <a16:creationId xmlns:a16="http://schemas.microsoft.com/office/drawing/2014/main" id="{DC6326B6-B0D4-40D0-8596-CA4C1460923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31">
                <a:extLst>
                  <a:ext uri="{FF2B5EF4-FFF2-40B4-BE49-F238E27FC236}">
                    <a16:creationId xmlns:a16="http://schemas.microsoft.com/office/drawing/2014/main" id="{29FE41F3-F84E-473C-B634-EFEB560F5DC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7" name="Google Shape;6;p1">
              <a:extLst>
                <a:ext uri="{FF2B5EF4-FFF2-40B4-BE49-F238E27FC236}">
                  <a16:creationId xmlns:a16="http://schemas.microsoft.com/office/drawing/2014/main" id="{1AFF4B47-87F9-426F-BF7E-C08414615457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50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9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1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3B7E-3934-49E6-A1FC-178C24F957E2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CA5C-FDA0-41C9-9962-B425E5B75FEA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E0C-2DF9-4C00-9334-8C447A6147C5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D8EA-1359-444C-92CF-AB3A4F732B3F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224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9AA-95C3-465F-9581-B77C610C9D68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047-3BB8-4566-A58E-5940B08F15FF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D8EA-1359-444C-92CF-AB3A4F732B3F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1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7.png"/><Relationship Id="rId7" Type="http://schemas.openxmlformats.org/officeDocument/2006/relationships/image" Target="../media/image2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26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8.png"/><Relationship Id="rId4" Type="http://schemas.openxmlformats.org/officeDocument/2006/relationships/image" Target="../media/image1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8.png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6.png"/><Relationship Id="rId4" Type="http://schemas.openxmlformats.org/officeDocument/2006/relationships/image" Target="../media/image1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8.png"/><Relationship Id="rId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3.png"/><Relationship Id="rId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6.png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8.png"/><Relationship Id="rId4" Type="http://schemas.openxmlformats.org/officeDocument/2006/relationships/image" Target="../media/image1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0.png"/><Relationship Id="rId4" Type="http://schemas.openxmlformats.org/officeDocument/2006/relationships/image" Target="../media/image1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5.png"/><Relationship Id="rId5" Type="http://schemas.openxmlformats.org/officeDocument/2006/relationships/image" Target="../media/image8.png"/><Relationship Id="rId4" Type="http://schemas.openxmlformats.org/officeDocument/2006/relationships/image" Target="../media/image15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1" y="1295400"/>
            <a:ext cx="6988548" cy="613075"/>
          </a:xfrm>
        </p:spPr>
        <p:txBody>
          <a:bodyPr>
            <a:normAutofit/>
          </a:bodyPr>
          <a:lstStyle/>
          <a:p>
            <a:r>
              <a:rPr lang="en-IN" sz="3200" dirty="0"/>
              <a:t>Configuration Management </a:t>
            </a:r>
            <a:r>
              <a:rPr lang="en-IN" sz="3200"/>
              <a:t>[ Ansible ]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316" y="3200714"/>
            <a:ext cx="577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pp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334" y="3214942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2838" y="3217228"/>
            <a:ext cx="44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2672" y="5609910"/>
            <a:ext cx="50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56569" y="1788042"/>
            <a:ext cx="1908671" cy="126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5429" y="1609731"/>
            <a:ext cx="1180404" cy="1445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675" y="1639219"/>
            <a:ext cx="1699740" cy="1390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5503" y="4353546"/>
            <a:ext cx="1856865" cy="980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883" y="4445584"/>
            <a:ext cx="1790319" cy="1006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00852" y="5565452"/>
            <a:ext cx="69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Twitter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056" y="5609910"/>
            <a:ext cx="1021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Percussion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6702" y="4517303"/>
            <a:ext cx="2296393" cy="800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7" y="230118"/>
            <a:ext cx="6837731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Popularity </a:t>
            </a:r>
            <a:r>
              <a:rPr sz="3750" b="1" dirty="0">
                <a:latin typeface="Calibri"/>
                <a:cs typeface="Calibri"/>
              </a:rPr>
              <a:t>of</a:t>
            </a:r>
            <a:r>
              <a:rPr sz="3750" b="1" spc="-24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endParaRPr sz="3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90" y="2647632"/>
            <a:ext cx="6089019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How </a:t>
            </a:r>
            <a:r>
              <a:rPr spc="-15" dirty="0"/>
              <a:t>does</a:t>
            </a:r>
            <a:r>
              <a:rPr spc="-140" dirty="0"/>
              <a:t> </a:t>
            </a:r>
            <a:br>
              <a:rPr lang="en-IN" spc="-140" dirty="0"/>
            </a:br>
            <a:r>
              <a:rPr dirty="0"/>
              <a:t>Ansible </a:t>
            </a:r>
            <a:r>
              <a:rPr spc="10" dirty="0"/>
              <a:t>work?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6863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10" dirty="0">
                <a:latin typeface="Calibri"/>
                <a:cs typeface="Calibri"/>
              </a:rPr>
              <a:t>How </a:t>
            </a:r>
            <a:r>
              <a:rPr sz="3750" b="1" dirty="0">
                <a:latin typeface="Calibri"/>
                <a:cs typeface="Calibri"/>
              </a:rPr>
              <a:t>does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245" dirty="0">
                <a:latin typeface="Calibri"/>
                <a:cs typeface="Calibri"/>
              </a:rPr>
              <a:t> </a:t>
            </a:r>
            <a:r>
              <a:rPr sz="3750" b="1" dirty="0">
                <a:latin typeface="Calibri"/>
                <a:cs typeface="Calibri"/>
              </a:rPr>
              <a:t>work?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sp>
          <p:nvSpPr>
            <p:cNvPr id="4" name="object 4"/>
            <p:cNvSpPr/>
            <p:nvPr/>
          </p:nvSpPr>
          <p:spPr>
            <a:xfrm>
              <a:off x="2886075" y="1466850"/>
              <a:ext cx="6476984" cy="1076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24533" y="2784139"/>
            <a:ext cx="4951730" cy="3616661"/>
            <a:chOff x="3724533" y="2784139"/>
            <a:chExt cx="4951730" cy="3848735"/>
          </a:xfrm>
        </p:grpSpPr>
        <p:sp>
          <p:nvSpPr>
            <p:cNvPr id="8" name="object 8"/>
            <p:cNvSpPr/>
            <p:nvPr/>
          </p:nvSpPr>
          <p:spPr>
            <a:xfrm>
              <a:off x="4847081" y="3429048"/>
              <a:ext cx="2459859" cy="2449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4533" y="2784139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8183" y="2862678"/>
            <a:ext cx="40925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0432" y="3625749"/>
            <a:ext cx="2019933" cy="1860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0844" y="1653218"/>
            <a:ext cx="47072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very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language,</a:t>
            </a:r>
            <a:r>
              <a:rPr sz="1800" spc="-2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619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latin typeface="Calibri"/>
                <a:cs typeface="Calibri"/>
              </a:rPr>
              <a:t>Problem</a:t>
            </a:r>
            <a:r>
              <a:rPr sz="3750" b="1" spc="-140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Statement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sp>
          <p:nvSpPr>
            <p:cNvPr id="4" name="object 4"/>
            <p:cNvSpPr/>
            <p:nvPr/>
          </p:nvSpPr>
          <p:spPr>
            <a:xfrm>
              <a:off x="2886075" y="1466850"/>
              <a:ext cx="6476984" cy="1076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11270" y="2667000"/>
            <a:ext cx="4951730" cy="3652842"/>
            <a:chOff x="3736969" y="2784139"/>
            <a:chExt cx="4951730" cy="3848735"/>
          </a:xfrm>
        </p:grpSpPr>
        <p:sp>
          <p:nvSpPr>
            <p:cNvPr id="8" name="object 8"/>
            <p:cNvSpPr/>
            <p:nvPr/>
          </p:nvSpPr>
          <p:spPr>
            <a:xfrm>
              <a:off x="4847082" y="3429048"/>
              <a:ext cx="2459859" cy="2449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6969" y="2784139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55393" y="1653218"/>
            <a:ext cx="568261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runs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enterprise,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wants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new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version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 Apache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Tomcat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745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356347" y="2821639"/>
            <a:ext cx="4232275" cy="3319779"/>
            <a:chOff x="7356347" y="2821639"/>
            <a:chExt cx="4232275" cy="3319779"/>
          </a:xfrm>
        </p:grpSpPr>
        <p:sp>
          <p:nvSpPr>
            <p:cNvPr id="14" name="object 14"/>
            <p:cNvSpPr/>
            <p:nvPr/>
          </p:nvSpPr>
          <p:spPr>
            <a:xfrm>
              <a:off x="7356347" y="3986299"/>
              <a:ext cx="1659383" cy="1659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65779" y="2821639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65779" y="3513422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65779" y="4195921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02382" y="3102622"/>
              <a:ext cx="1763395" cy="1732280"/>
            </a:xfrm>
            <a:custGeom>
              <a:avLst/>
              <a:gdLst/>
              <a:ahLst/>
              <a:cxnLst/>
              <a:rect l="l" t="t" r="r" b="b"/>
              <a:pathLst>
                <a:path w="1763395" h="1732279">
                  <a:moveTo>
                    <a:pt x="1763395" y="0"/>
                  </a:moveTo>
                  <a:lnTo>
                    <a:pt x="1641741" y="39103"/>
                  </a:lnTo>
                  <a:lnTo>
                    <a:pt x="1668360" y="66306"/>
                  </a:lnTo>
                  <a:lnTo>
                    <a:pt x="0" y="1699755"/>
                  </a:lnTo>
                  <a:lnTo>
                    <a:pt x="13246" y="1713268"/>
                  </a:lnTo>
                  <a:lnTo>
                    <a:pt x="13449" y="1713636"/>
                  </a:lnTo>
                  <a:lnTo>
                    <a:pt x="17043" y="1732140"/>
                  </a:lnTo>
                  <a:lnTo>
                    <a:pt x="1654771" y="1414716"/>
                  </a:lnTo>
                  <a:lnTo>
                    <a:pt x="1662049" y="1452105"/>
                  </a:lnTo>
                  <a:lnTo>
                    <a:pt x="1763395" y="1374267"/>
                  </a:lnTo>
                  <a:lnTo>
                    <a:pt x="1761096" y="1373619"/>
                  </a:lnTo>
                  <a:lnTo>
                    <a:pt x="1640217" y="1339837"/>
                  </a:lnTo>
                  <a:lnTo>
                    <a:pt x="1647494" y="1377251"/>
                  </a:lnTo>
                  <a:lnTo>
                    <a:pt x="119710" y="1673390"/>
                  </a:lnTo>
                  <a:lnTo>
                    <a:pt x="1674228" y="765810"/>
                  </a:lnTo>
                  <a:lnTo>
                    <a:pt x="1693443" y="798690"/>
                  </a:lnTo>
                  <a:lnTo>
                    <a:pt x="1742782" y="723252"/>
                  </a:lnTo>
                  <a:lnTo>
                    <a:pt x="1763395" y="691743"/>
                  </a:lnTo>
                  <a:lnTo>
                    <a:pt x="1635772" y="700011"/>
                  </a:lnTo>
                  <a:lnTo>
                    <a:pt x="1654975" y="732878"/>
                  </a:lnTo>
                  <a:lnTo>
                    <a:pt x="136410" y="1619491"/>
                  </a:lnTo>
                  <a:lnTo>
                    <a:pt x="1694992" y="93535"/>
                  </a:lnTo>
                  <a:lnTo>
                    <a:pt x="1721637" y="120764"/>
                  </a:lnTo>
                  <a:lnTo>
                    <a:pt x="1745081" y="52946"/>
                  </a:lnTo>
                  <a:lnTo>
                    <a:pt x="1763395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61969" y="4887689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1930" y="4797301"/>
              <a:ext cx="1750060" cy="405130"/>
            </a:xfrm>
            <a:custGeom>
              <a:avLst/>
              <a:gdLst/>
              <a:ahLst/>
              <a:cxnLst/>
              <a:rect l="l" t="t" r="r" b="b"/>
              <a:pathLst>
                <a:path w="1750059" h="405129">
                  <a:moveTo>
                    <a:pt x="1649211" y="292726"/>
                  </a:moveTo>
                  <a:lnTo>
                    <a:pt x="1641690" y="329978"/>
                  </a:lnTo>
                  <a:lnTo>
                    <a:pt x="1660398" y="333756"/>
                  </a:lnTo>
                  <a:lnTo>
                    <a:pt x="1652899" y="371094"/>
                  </a:lnTo>
                  <a:lnTo>
                    <a:pt x="1633389" y="371094"/>
                  </a:lnTo>
                  <a:lnTo>
                    <a:pt x="1626595" y="404740"/>
                  </a:lnTo>
                  <a:lnTo>
                    <a:pt x="1749917" y="371343"/>
                  </a:lnTo>
                  <a:lnTo>
                    <a:pt x="1749597" y="371094"/>
                  </a:lnTo>
                  <a:lnTo>
                    <a:pt x="1652899" y="371094"/>
                  </a:lnTo>
                  <a:lnTo>
                    <a:pt x="1634153" y="367308"/>
                  </a:lnTo>
                  <a:lnTo>
                    <a:pt x="1744748" y="367308"/>
                  </a:lnTo>
                  <a:lnTo>
                    <a:pt x="1649211" y="292726"/>
                  </a:lnTo>
                  <a:close/>
                </a:path>
                <a:path w="1750059" h="405129">
                  <a:moveTo>
                    <a:pt x="1641690" y="329978"/>
                  </a:moveTo>
                  <a:lnTo>
                    <a:pt x="1634153" y="367308"/>
                  </a:lnTo>
                  <a:lnTo>
                    <a:pt x="1652899" y="371094"/>
                  </a:lnTo>
                  <a:lnTo>
                    <a:pt x="1660398" y="333756"/>
                  </a:lnTo>
                  <a:lnTo>
                    <a:pt x="1641690" y="329978"/>
                  </a:lnTo>
                  <a:close/>
                </a:path>
                <a:path w="1750059" h="405129">
                  <a:moveTo>
                    <a:pt x="7620" y="0"/>
                  </a:moveTo>
                  <a:lnTo>
                    <a:pt x="0" y="37338"/>
                  </a:lnTo>
                  <a:lnTo>
                    <a:pt x="1634153" y="367308"/>
                  </a:lnTo>
                  <a:lnTo>
                    <a:pt x="1641690" y="32997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82056" y="5579497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06078" y="4799588"/>
              <a:ext cx="1776095" cy="1061085"/>
            </a:xfrm>
            <a:custGeom>
              <a:avLst/>
              <a:gdLst/>
              <a:ahLst/>
              <a:cxnLst/>
              <a:rect l="l" t="t" r="r" b="b"/>
              <a:pathLst>
                <a:path w="1776095" h="1061085">
                  <a:moveTo>
                    <a:pt x="1667851" y="1019019"/>
                  </a:moveTo>
                  <a:lnTo>
                    <a:pt x="1648449" y="1051822"/>
                  </a:lnTo>
                  <a:lnTo>
                    <a:pt x="1775978" y="1060810"/>
                  </a:lnTo>
                  <a:lnTo>
                    <a:pt x="1755255" y="1028724"/>
                  </a:lnTo>
                  <a:lnTo>
                    <a:pt x="1684263" y="1028724"/>
                  </a:lnTo>
                  <a:lnTo>
                    <a:pt x="1667851" y="1019019"/>
                  </a:lnTo>
                  <a:close/>
                </a:path>
                <a:path w="1776095" h="1061085">
                  <a:moveTo>
                    <a:pt x="1687226" y="986259"/>
                  </a:moveTo>
                  <a:lnTo>
                    <a:pt x="1667851" y="1019019"/>
                  </a:lnTo>
                  <a:lnTo>
                    <a:pt x="1684263" y="1028724"/>
                  </a:lnTo>
                  <a:lnTo>
                    <a:pt x="1703588" y="995934"/>
                  </a:lnTo>
                  <a:lnTo>
                    <a:pt x="1687226" y="986259"/>
                  </a:lnTo>
                  <a:close/>
                </a:path>
                <a:path w="1776095" h="1061085">
                  <a:moveTo>
                    <a:pt x="1706636" y="953441"/>
                  </a:moveTo>
                  <a:lnTo>
                    <a:pt x="1687226" y="986259"/>
                  </a:lnTo>
                  <a:lnTo>
                    <a:pt x="1703588" y="995934"/>
                  </a:lnTo>
                  <a:lnTo>
                    <a:pt x="1684263" y="1028724"/>
                  </a:lnTo>
                  <a:lnTo>
                    <a:pt x="1755255" y="1028724"/>
                  </a:lnTo>
                  <a:lnTo>
                    <a:pt x="1706636" y="953441"/>
                  </a:lnTo>
                  <a:close/>
                </a:path>
                <a:path w="1776095" h="1061085">
                  <a:moveTo>
                    <a:pt x="19293" y="0"/>
                  </a:moveTo>
                  <a:lnTo>
                    <a:pt x="0" y="32766"/>
                  </a:lnTo>
                  <a:lnTo>
                    <a:pt x="1667851" y="1019019"/>
                  </a:lnTo>
                  <a:lnTo>
                    <a:pt x="1687226" y="986259"/>
                  </a:lnTo>
                  <a:lnTo>
                    <a:pt x="19293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73817" y="3376107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91221" y="3857956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71013" y="4352238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91221" y="4748353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91221" y="5175707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sp>
          <p:nvSpPr>
            <p:cNvPr id="3" name="object 3"/>
            <p:cNvSpPr/>
            <p:nvPr/>
          </p:nvSpPr>
          <p:spPr>
            <a:xfrm>
              <a:off x="2886075" y="1466850"/>
              <a:ext cx="6476984" cy="1076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36969" y="2784139"/>
            <a:ext cx="4951730" cy="3540461"/>
            <a:chOff x="3736969" y="2784139"/>
            <a:chExt cx="4951730" cy="3848735"/>
          </a:xfrm>
        </p:grpSpPr>
        <p:sp>
          <p:nvSpPr>
            <p:cNvPr id="7" name="object 7"/>
            <p:cNvSpPr/>
            <p:nvPr/>
          </p:nvSpPr>
          <p:spPr>
            <a:xfrm>
              <a:off x="4847082" y="3429048"/>
              <a:ext cx="2459859" cy="2449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6969" y="2784139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64893" y="1653218"/>
            <a:ext cx="60661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775" marR="5080" indent="-21907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Instead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going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each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manually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updating,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automate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732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619231" y="2821639"/>
            <a:ext cx="5969000" cy="3319779"/>
            <a:chOff x="5619231" y="2821639"/>
            <a:chExt cx="5969000" cy="3319779"/>
          </a:xfrm>
        </p:grpSpPr>
        <p:sp>
          <p:nvSpPr>
            <p:cNvPr id="13" name="object 13"/>
            <p:cNvSpPr/>
            <p:nvPr/>
          </p:nvSpPr>
          <p:spPr>
            <a:xfrm>
              <a:off x="7356348" y="3986299"/>
              <a:ext cx="1659383" cy="1659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65779" y="2821639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65779" y="3513422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65779" y="4195921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02382" y="3102622"/>
              <a:ext cx="1763395" cy="1732280"/>
            </a:xfrm>
            <a:custGeom>
              <a:avLst/>
              <a:gdLst/>
              <a:ahLst/>
              <a:cxnLst/>
              <a:rect l="l" t="t" r="r" b="b"/>
              <a:pathLst>
                <a:path w="1763395" h="1732279">
                  <a:moveTo>
                    <a:pt x="1763395" y="0"/>
                  </a:moveTo>
                  <a:lnTo>
                    <a:pt x="1641741" y="39103"/>
                  </a:lnTo>
                  <a:lnTo>
                    <a:pt x="1668360" y="66306"/>
                  </a:lnTo>
                  <a:lnTo>
                    <a:pt x="0" y="1699755"/>
                  </a:lnTo>
                  <a:lnTo>
                    <a:pt x="13246" y="1713268"/>
                  </a:lnTo>
                  <a:lnTo>
                    <a:pt x="13449" y="1713636"/>
                  </a:lnTo>
                  <a:lnTo>
                    <a:pt x="17043" y="1732140"/>
                  </a:lnTo>
                  <a:lnTo>
                    <a:pt x="1654771" y="1414716"/>
                  </a:lnTo>
                  <a:lnTo>
                    <a:pt x="1662049" y="1452105"/>
                  </a:lnTo>
                  <a:lnTo>
                    <a:pt x="1763395" y="1374267"/>
                  </a:lnTo>
                  <a:lnTo>
                    <a:pt x="1761096" y="1373619"/>
                  </a:lnTo>
                  <a:lnTo>
                    <a:pt x="1640217" y="1339837"/>
                  </a:lnTo>
                  <a:lnTo>
                    <a:pt x="1647494" y="1377251"/>
                  </a:lnTo>
                  <a:lnTo>
                    <a:pt x="119710" y="1673390"/>
                  </a:lnTo>
                  <a:lnTo>
                    <a:pt x="1674228" y="765810"/>
                  </a:lnTo>
                  <a:lnTo>
                    <a:pt x="1693443" y="798690"/>
                  </a:lnTo>
                  <a:lnTo>
                    <a:pt x="1742782" y="723252"/>
                  </a:lnTo>
                  <a:lnTo>
                    <a:pt x="1763395" y="691743"/>
                  </a:lnTo>
                  <a:lnTo>
                    <a:pt x="1635772" y="700011"/>
                  </a:lnTo>
                  <a:lnTo>
                    <a:pt x="1654975" y="732878"/>
                  </a:lnTo>
                  <a:lnTo>
                    <a:pt x="136410" y="1619491"/>
                  </a:lnTo>
                  <a:lnTo>
                    <a:pt x="1694992" y="93535"/>
                  </a:lnTo>
                  <a:lnTo>
                    <a:pt x="1721637" y="120764"/>
                  </a:lnTo>
                  <a:lnTo>
                    <a:pt x="1745081" y="52946"/>
                  </a:lnTo>
                  <a:lnTo>
                    <a:pt x="1763395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61969" y="4887689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11930" y="4797301"/>
              <a:ext cx="1750060" cy="405130"/>
            </a:xfrm>
            <a:custGeom>
              <a:avLst/>
              <a:gdLst/>
              <a:ahLst/>
              <a:cxnLst/>
              <a:rect l="l" t="t" r="r" b="b"/>
              <a:pathLst>
                <a:path w="1750059" h="405129">
                  <a:moveTo>
                    <a:pt x="1649211" y="292726"/>
                  </a:moveTo>
                  <a:lnTo>
                    <a:pt x="1641690" y="329978"/>
                  </a:lnTo>
                  <a:lnTo>
                    <a:pt x="1660398" y="333756"/>
                  </a:lnTo>
                  <a:lnTo>
                    <a:pt x="1652899" y="371094"/>
                  </a:lnTo>
                  <a:lnTo>
                    <a:pt x="1633389" y="371094"/>
                  </a:lnTo>
                  <a:lnTo>
                    <a:pt x="1626595" y="404740"/>
                  </a:lnTo>
                  <a:lnTo>
                    <a:pt x="1749917" y="371343"/>
                  </a:lnTo>
                  <a:lnTo>
                    <a:pt x="1749597" y="371094"/>
                  </a:lnTo>
                  <a:lnTo>
                    <a:pt x="1652899" y="371094"/>
                  </a:lnTo>
                  <a:lnTo>
                    <a:pt x="1634153" y="367308"/>
                  </a:lnTo>
                  <a:lnTo>
                    <a:pt x="1744748" y="367308"/>
                  </a:lnTo>
                  <a:lnTo>
                    <a:pt x="1649211" y="292726"/>
                  </a:lnTo>
                  <a:close/>
                </a:path>
                <a:path w="1750059" h="405129">
                  <a:moveTo>
                    <a:pt x="1641690" y="329978"/>
                  </a:moveTo>
                  <a:lnTo>
                    <a:pt x="1634153" y="367308"/>
                  </a:lnTo>
                  <a:lnTo>
                    <a:pt x="1652899" y="371094"/>
                  </a:lnTo>
                  <a:lnTo>
                    <a:pt x="1660398" y="333756"/>
                  </a:lnTo>
                  <a:lnTo>
                    <a:pt x="1641690" y="329978"/>
                  </a:lnTo>
                  <a:close/>
                </a:path>
                <a:path w="1750059" h="405129">
                  <a:moveTo>
                    <a:pt x="7620" y="0"/>
                  </a:moveTo>
                  <a:lnTo>
                    <a:pt x="0" y="37338"/>
                  </a:lnTo>
                  <a:lnTo>
                    <a:pt x="1634153" y="367308"/>
                  </a:lnTo>
                  <a:lnTo>
                    <a:pt x="1641690" y="32997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82056" y="5579497"/>
              <a:ext cx="806055" cy="561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06078" y="4799588"/>
              <a:ext cx="1776095" cy="1061085"/>
            </a:xfrm>
            <a:custGeom>
              <a:avLst/>
              <a:gdLst/>
              <a:ahLst/>
              <a:cxnLst/>
              <a:rect l="l" t="t" r="r" b="b"/>
              <a:pathLst>
                <a:path w="1776095" h="1061085">
                  <a:moveTo>
                    <a:pt x="1667851" y="1019019"/>
                  </a:moveTo>
                  <a:lnTo>
                    <a:pt x="1648449" y="1051822"/>
                  </a:lnTo>
                  <a:lnTo>
                    <a:pt x="1775978" y="1060810"/>
                  </a:lnTo>
                  <a:lnTo>
                    <a:pt x="1755255" y="1028724"/>
                  </a:lnTo>
                  <a:lnTo>
                    <a:pt x="1684263" y="1028724"/>
                  </a:lnTo>
                  <a:lnTo>
                    <a:pt x="1667851" y="1019019"/>
                  </a:lnTo>
                  <a:close/>
                </a:path>
                <a:path w="1776095" h="1061085">
                  <a:moveTo>
                    <a:pt x="1687226" y="986259"/>
                  </a:moveTo>
                  <a:lnTo>
                    <a:pt x="1667851" y="1019019"/>
                  </a:lnTo>
                  <a:lnTo>
                    <a:pt x="1684263" y="1028724"/>
                  </a:lnTo>
                  <a:lnTo>
                    <a:pt x="1703588" y="995934"/>
                  </a:lnTo>
                  <a:lnTo>
                    <a:pt x="1687226" y="986259"/>
                  </a:lnTo>
                  <a:close/>
                </a:path>
                <a:path w="1776095" h="1061085">
                  <a:moveTo>
                    <a:pt x="1706636" y="953441"/>
                  </a:moveTo>
                  <a:lnTo>
                    <a:pt x="1687226" y="986259"/>
                  </a:lnTo>
                  <a:lnTo>
                    <a:pt x="1703588" y="995934"/>
                  </a:lnTo>
                  <a:lnTo>
                    <a:pt x="1684263" y="1028724"/>
                  </a:lnTo>
                  <a:lnTo>
                    <a:pt x="1755255" y="1028724"/>
                  </a:lnTo>
                  <a:lnTo>
                    <a:pt x="1706636" y="953441"/>
                  </a:lnTo>
                  <a:close/>
                </a:path>
                <a:path w="1776095" h="1061085">
                  <a:moveTo>
                    <a:pt x="19293" y="0"/>
                  </a:moveTo>
                  <a:lnTo>
                    <a:pt x="0" y="32766"/>
                  </a:lnTo>
                  <a:lnTo>
                    <a:pt x="1667851" y="1019019"/>
                  </a:lnTo>
                  <a:lnTo>
                    <a:pt x="1687226" y="986259"/>
                  </a:lnTo>
                  <a:lnTo>
                    <a:pt x="19293" y="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73817" y="3376107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91221" y="3857956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1013" y="4352238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91221" y="4748353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91221" y="5175707"/>
              <a:ext cx="271106" cy="193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19231" y="4072862"/>
              <a:ext cx="990880" cy="990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7080" y="4545010"/>
            <a:ext cx="1657350" cy="854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005778"/>
                </a:solidFill>
                <a:latin typeface="Consolas"/>
                <a:cs typeface="Consolas"/>
              </a:rPr>
              <a:t>YAML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14637" y="230118"/>
            <a:ext cx="10886763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latin typeface="Calibri"/>
                <a:cs typeface="Calibri"/>
              </a:rPr>
              <a:t>Problem Statement-Solution </a:t>
            </a:r>
            <a:r>
              <a:rPr sz="3750" b="1" spc="-20" dirty="0">
                <a:latin typeface="Calibri"/>
                <a:cs typeface="Calibri"/>
              </a:rPr>
              <a:t>with</a:t>
            </a:r>
            <a:r>
              <a:rPr sz="3750" b="1" spc="-170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endParaRPr sz="3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592" y="3009900"/>
            <a:ext cx="601281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r>
              <a:rPr spc="-290" dirty="0"/>
              <a:t> </a:t>
            </a:r>
            <a:r>
              <a:rPr spc="10" dirty="0"/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0" y="3133725"/>
            <a:ext cx="885825" cy="1247775"/>
            <a:chOff x="8658240" y="3133725"/>
            <a:chExt cx="885825" cy="1247775"/>
          </a:xfrm>
        </p:grpSpPr>
        <p:sp>
          <p:nvSpPr>
            <p:cNvPr id="3" name="object 3"/>
            <p:cNvSpPr/>
            <p:nvPr/>
          </p:nvSpPr>
          <p:spPr>
            <a:xfrm>
              <a:off x="8658240" y="3133725"/>
              <a:ext cx="885825" cy="1247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0947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654436" y="0"/>
                  </a:moveTo>
                  <a:lnTo>
                    <a:pt x="130820" y="0"/>
                  </a:lnTo>
                  <a:lnTo>
                    <a:pt x="79891" y="10275"/>
                  </a:lnTo>
                  <a:lnTo>
                    <a:pt x="38309" y="38309"/>
                  </a:lnTo>
                  <a:lnTo>
                    <a:pt x="10277" y="79917"/>
                  </a:lnTo>
                  <a:lnTo>
                    <a:pt x="0" y="130911"/>
                  </a:lnTo>
                  <a:lnTo>
                    <a:pt x="0" y="1020942"/>
                  </a:lnTo>
                  <a:lnTo>
                    <a:pt x="10277" y="1071940"/>
                  </a:lnTo>
                  <a:lnTo>
                    <a:pt x="38309" y="1113555"/>
                  </a:lnTo>
                  <a:lnTo>
                    <a:pt x="79891" y="1141597"/>
                  </a:lnTo>
                  <a:lnTo>
                    <a:pt x="130820" y="1151875"/>
                  </a:lnTo>
                  <a:lnTo>
                    <a:pt x="654436" y="1151875"/>
                  </a:lnTo>
                  <a:lnTo>
                    <a:pt x="705383" y="1141597"/>
                  </a:lnTo>
                  <a:lnTo>
                    <a:pt x="747007" y="1113555"/>
                  </a:lnTo>
                  <a:lnTo>
                    <a:pt x="775081" y="1071940"/>
                  </a:lnTo>
                  <a:lnTo>
                    <a:pt x="785378" y="1020942"/>
                  </a:lnTo>
                  <a:lnTo>
                    <a:pt x="785378" y="130911"/>
                  </a:lnTo>
                  <a:lnTo>
                    <a:pt x="775081" y="79917"/>
                  </a:lnTo>
                  <a:lnTo>
                    <a:pt x="747007" y="38309"/>
                  </a:lnTo>
                  <a:lnTo>
                    <a:pt x="705383" y="10275"/>
                  </a:lnTo>
                  <a:lnTo>
                    <a:pt x="65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0947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0" y="130911"/>
                  </a:moveTo>
                  <a:lnTo>
                    <a:pt x="10277" y="79917"/>
                  </a:lnTo>
                  <a:lnTo>
                    <a:pt x="38309" y="38309"/>
                  </a:lnTo>
                  <a:lnTo>
                    <a:pt x="79891" y="10275"/>
                  </a:lnTo>
                  <a:lnTo>
                    <a:pt x="130820" y="0"/>
                  </a:lnTo>
                  <a:lnTo>
                    <a:pt x="654436" y="0"/>
                  </a:lnTo>
                  <a:lnTo>
                    <a:pt x="705383" y="10275"/>
                  </a:lnTo>
                  <a:lnTo>
                    <a:pt x="747007" y="38309"/>
                  </a:lnTo>
                  <a:lnTo>
                    <a:pt x="775081" y="79917"/>
                  </a:lnTo>
                  <a:lnTo>
                    <a:pt x="785378" y="130911"/>
                  </a:lnTo>
                  <a:lnTo>
                    <a:pt x="785378" y="1020942"/>
                  </a:lnTo>
                  <a:lnTo>
                    <a:pt x="775081" y="1071940"/>
                  </a:lnTo>
                  <a:lnTo>
                    <a:pt x="747007" y="1113555"/>
                  </a:lnTo>
                  <a:lnTo>
                    <a:pt x="705383" y="1141597"/>
                  </a:lnTo>
                  <a:lnTo>
                    <a:pt x="654436" y="1151875"/>
                  </a:lnTo>
                  <a:lnTo>
                    <a:pt x="130820" y="1151875"/>
                  </a:lnTo>
                  <a:lnTo>
                    <a:pt x="79891" y="1141597"/>
                  </a:lnTo>
                  <a:lnTo>
                    <a:pt x="38309" y="1113555"/>
                  </a:lnTo>
                  <a:lnTo>
                    <a:pt x="10277" y="1071940"/>
                  </a:lnTo>
                  <a:lnTo>
                    <a:pt x="0" y="1020942"/>
                  </a:lnTo>
                  <a:lnTo>
                    <a:pt x="0" y="130911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848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0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Architecture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8700" y="1800209"/>
            <a:ext cx="3467100" cy="3305810"/>
            <a:chOff x="4838700" y="1800209"/>
            <a:chExt cx="3467100" cy="3305810"/>
          </a:xfrm>
        </p:grpSpPr>
        <p:sp>
          <p:nvSpPr>
            <p:cNvPr id="8" name="object 8"/>
            <p:cNvSpPr/>
            <p:nvPr/>
          </p:nvSpPr>
          <p:spPr>
            <a:xfrm>
              <a:off x="5295137" y="2463798"/>
              <a:ext cx="2459859" cy="2449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8700" y="1800209"/>
              <a:ext cx="3467100" cy="3305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6720" y="5895652"/>
            <a:ext cx="32969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3F3F3F"/>
                </a:solidFill>
                <a:latin typeface="Calibri"/>
                <a:cs typeface="Calibri"/>
              </a:rPr>
              <a:t>Basic </a:t>
            </a:r>
            <a:r>
              <a:rPr sz="2400" b="1" spc="-5" dirty="0">
                <a:solidFill>
                  <a:srgbClr val="3F3F3F"/>
                </a:solidFill>
                <a:latin typeface="Calibri"/>
                <a:cs typeface="Calibri"/>
              </a:rPr>
              <a:t>Ansible</a:t>
            </a:r>
            <a:r>
              <a:rPr sz="2400" b="1" spc="-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F3F3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829678" y="2714244"/>
            <a:ext cx="3709035" cy="1680210"/>
            <a:chOff x="4829678" y="2714244"/>
            <a:chExt cx="3709035" cy="1680210"/>
          </a:xfrm>
        </p:grpSpPr>
        <p:sp>
          <p:nvSpPr>
            <p:cNvPr id="24" name="object 24"/>
            <p:cNvSpPr/>
            <p:nvPr/>
          </p:nvSpPr>
          <p:spPr>
            <a:xfrm>
              <a:off x="8331830" y="3645286"/>
              <a:ext cx="206258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29678" y="2714244"/>
              <a:ext cx="1668399" cy="16697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11630" y="2724406"/>
              <a:ext cx="1668399" cy="16697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307463" y="2378583"/>
            <a:ext cx="8964265" cy="2486329"/>
            <a:chOff x="2307463" y="2378583"/>
            <a:chExt cx="8964265" cy="2486329"/>
          </a:xfrm>
        </p:grpSpPr>
        <p:sp>
          <p:nvSpPr>
            <p:cNvPr id="31" name="object 31"/>
            <p:cNvSpPr/>
            <p:nvPr/>
          </p:nvSpPr>
          <p:spPr>
            <a:xfrm>
              <a:off x="10081015" y="4040111"/>
              <a:ext cx="1190713" cy="824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07463" y="2378583"/>
              <a:ext cx="2262125" cy="22889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4483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 </a:t>
            </a:r>
            <a:r>
              <a:rPr sz="3750" b="1" spc="-25" dirty="0">
                <a:latin typeface="Calibri"/>
                <a:cs typeface="Calibri"/>
              </a:rPr>
              <a:t>Architecture-</a:t>
            </a:r>
            <a:r>
              <a:rPr sz="3750" b="1" spc="-7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Master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4004" y="2924175"/>
            <a:ext cx="7531100" cy="1781175"/>
            <a:chOff x="4604004" y="2924175"/>
            <a:chExt cx="7531100" cy="1781175"/>
          </a:xfrm>
        </p:grpSpPr>
        <p:sp>
          <p:nvSpPr>
            <p:cNvPr id="8" name="object 8"/>
            <p:cNvSpPr/>
            <p:nvPr/>
          </p:nvSpPr>
          <p:spPr>
            <a:xfrm>
              <a:off x="8239140" y="2924175"/>
              <a:ext cx="3895740" cy="1781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67577" y="2946410"/>
              <a:ext cx="3785235" cy="1684020"/>
            </a:xfrm>
            <a:custGeom>
              <a:avLst/>
              <a:gdLst/>
              <a:ahLst/>
              <a:cxnLst/>
              <a:rect l="l" t="t" r="r" b="b"/>
              <a:pathLst>
                <a:path w="3785234" h="1684020">
                  <a:moveTo>
                    <a:pt x="3504041" y="0"/>
                  </a:moveTo>
                  <a:lnTo>
                    <a:pt x="280659" y="0"/>
                  </a:lnTo>
                  <a:lnTo>
                    <a:pt x="235153" y="3675"/>
                  </a:lnTo>
                  <a:lnTo>
                    <a:pt x="191978" y="14315"/>
                  </a:lnTo>
                  <a:lnTo>
                    <a:pt x="151713" y="31340"/>
                  </a:lnTo>
                  <a:lnTo>
                    <a:pt x="114937" y="54172"/>
                  </a:lnTo>
                  <a:lnTo>
                    <a:pt x="82231" y="82231"/>
                  </a:lnTo>
                  <a:lnTo>
                    <a:pt x="54172" y="114937"/>
                  </a:lnTo>
                  <a:lnTo>
                    <a:pt x="31340" y="151713"/>
                  </a:lnTo>
                  <a:lnTo>
                    <a:pt x="14315" y="191978"/>
                  </a:lnTo>
                  <a:lnTo>
                    <a:pt x="3675" y="235153"/>
                  </a:lnTo>
                  <a:lnTo>
                    <a:pt x="0" y="280659"/>
                  </a:lnTo>
                  <a:lnTo>
                    <a:pt x="0" y="1403335"/>
                  </a:lnTo>
                  <a:lnTo>
                    <a:pt x="3675" y="1448876"/>
                  </a:lnTo>
                  <a:lnTo>
                    <a:pt x="14315" y="1492071"/>
                  </a:lnTo>
                  <a:lnTo>
                    <a:pt x="31340" y="1532346"/>
                  </a:lnTo>
                  <a:lnTo>
                    <a:pt x="54172" y="1569123"/>
                  </a:lnTo>
                  <a:lnTo>
                    <a:pt x="82231" y="1601824"/>
                  </a:lnTo>
                  <a:lnTo>
                    <a:pt x="114937" y="1629874"/>
                  </a:lnTo>
                  <a:lnTo>
                    <a:pt x="151713" y="1652695"/>
                  </a:lnTo>
                  <a:lnTo>
                    <a:pt x="191978" y="1669709"/>
                  </a:lnTo>
                  <a:lnTo>
                    <a:pt x="235153" y="1680341"/>
                  </a:lnTo>
                  <a:lnTo>
                    <a:pt x="280659" y="1684013"/>
                  </a:lnTo>
                  <a:lnTo>
                    <a:pt x="3504041" y="1684013"/>
                  </a:lnTo>
                  <a:lnTo>
                    <a:pt x="3549556" y="1680341"/>
                  </a:lnTo>
                  <a:lnTo>
                    <a:pt x="3592738" y="1669709"/>
                  </a:lnTo>
                  <a:lnTo>
                    <a:pt x="3633008" y="1652695"/>
                  </a:lnTo>
                  <a:lnTo>
                    <a:pt x="3669787" y="1629874"/>
                  </a:lnTo>
                  <a:lnTo>
                    <a:pt x="3702496" y="1601824"/>
                  </a:lnTo>
                  <a:lnTo>
                    <a:pt x="3730557" y="1569123"/>
                  </a:lnTo>
                  <a:lnTo>
                    <a:pt x="3753390" y="1532346"/>
                  </a:lnTo>
                  <a:lnTo>
                    <a:pt x="3770416" y="1492071"/>
                  </a:lnTo>
                  <a:lnTo>
                    <a:pt x="3781056" y="1448876"/>
                  </a:lnTo>
                  <a:lnTo>
                    <a:pt x="3784731" y="1403335"/>
                  </a:lnTo>
                  <a:lnTo>
                    <a:pt x="3784731" y="280659"/>
                  </a:lnTo>
                  <a:lnTo>
                    <a:pt x="3781056" y="235153"/>
                  </a:lnTo>
                  <a:lnTo>
                    <a:pt x="3770416" y="191978"/>
                  </a:lnTo>
                  <a:lnTo>
                    <a:pt x="3753390" y="151713"/>
                  </a:lnTo>
                  <a:lnTo>
                    <a:pt x="3730557" y="114937"/>
                  </a:lnTo>
                  <a:lnTo>
                    <a:pt x="3702496" y="82231"/>
                  </a:lnTo>
                  <a:lnTo>
                    <a:pt x="3669787" y="54172"/>
                  </a:lnTo>
                  <a:lnTo>
                    <a:pt x="3633008" y="31340"/>
                  </a:lnTo>
                  <a:lnTo>
                    <a:pt x="3592738" y="14315"/>
                  </a:lnTo>
                  <a:lnTo>
                    <a:pt x="3549556" y="3675"/>
                  </a:lnTo>
                  <a:lnTo>
                    <a:pt x="3504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67577" y="2946410"/>
              <a:ext cx="3785235" cy="1684020"/>
            </a:xfrm>
            <a:custGeom>
              <a:avLst/>
              <a:gdLst/>
              <a:ahLst/>
              <a:cxnLst/>
              <a:rect l="l" t="t" r="r" b="b"/>
              <a:pathLst>
                <a:path w="3785234" h="1684020">
                  <a:moveTo>
                    <a:pt x="0" y="280659"/>
                  </a:moveTo>
                  <a:lnTo>
                    <a:pt x="3675" y="235153"/>
                  </a:lnTo>
                  <a:lnTo>
                    <a:pt x="14315" y="191978"/>
                  </a:lnTo>
                  <a:lnTo>
                    <a:pt x="31340" y="151713"/>
                  </a:lnTo>
                  <a:lnTo>
                    <a:pt x="54172" y="114937"/>
                  </a:lnTo>
                  <a:lnTo>
                    <a:pt x="82231" y="82231"/>
                  </a:lnTo>
                  <a:lnTo>
                    <a:pt x="114937" y="54172"/>
                  </a:lnTo>
                  <a:lnTo>
                    <a:pt x="151713" y="31340"/>
                  </a:lnTo>
                  <a:lnTo>
                    <a:pt x="191978" y="14315"/>
                  </a:lnTo>
                  <a:lnTo>
                    <a:pt x="235153" y="3675"/>
                  </a:lnTo>
                  <a:lnTo>
                    <a:pt x="280659" y="0"/>
                  </a:lnTo>
                  <a:lnTo>
                    <a:pt x="3504041" y="0"/>
                  </a:lnTo>
                  <a:lnTo>
                    <a:pt x="3549556" y="3675"/>
                  </a:lnTo>
                  <a:lnTo>
                    <a:pt x="3592738" y="14315"/>
                  </a:lnTo>
                  <a:lnTo>
                    <a:pt x="3633008" y="31340"/>
                  </a:lnTo>
                  <a:lnTo>
                    <a:pt x="3669787" y="54172"/>
                  </a:lnTo>
                  <a:lnTo>
                    <a:pt x="3702496" y="82231"/>
                  </a:lnTo>
                  <a:lnTo>
                    <a:pt x="3730557" y="114937"/>
                  </a:lnTo>
                  <a:lnTo>
                    <a:pt x="3753390" y="151713"/>
                  </a:lnTo>
                  <a:lnTo>
                    <a:pt x="3770416" y="191978"/>
                  </a:lnTo>
                  <a:lnTo>
                    <a:pt x="3781056" y="235153"/>
                  </a:lnTo>
                  <a:lnTo>
                    <a:pt x="3784731" y="280659"/>
                  </a:lnTo>
                  <a:lnTo>
                    <a:pt x="3784731" y="1403335"/>
                  </a:lnTo>
                  <a:lnTo>
                    <a:pt x="3781056" y="1448876"/>
                  </a:lnTo>
                  <a:lnTo>
                    <a:pt x="3770416" y="1492071"/>
                  </a:lnTo>
                  <a:lnTo>
                    <a:pt x="3753390" y="1532346"/>
                  </a:lnTo>
                  <a:lnTo>
                    <a:pt x="3730557" y="1569123"/>
                  </a:lnTo>
                  <a:lnTo>
                    <a:pt x="3702496" y="1601824"/>
                  </a:lnTo>
                  <a:lnTo>
                    <a:pt x="3669787" y="1629874"/>
                  </a:lnTo>
                  <a:lnTo>
                    <a:pt x="3633008" y="1652695"/>
                  </a:lnTo>
                  <a:lnTo>
                    <a:pt x="3592738" y="1669709"/>
                  </a:lnTo>
                  <a:lnTo>
                    <a:pt x="3549556" y="1680341"/>
                  </a:lnTo>
                  <a:lnTo>
                    <a:pt x="3504041" y="1684013"/>
                  </a:lnTo>
                  <a:lnTo>
                    <a:pt x="280659" y="1684013"/>
                  </a:lnTo>
                  <a:lnTo>
                    <a:pt x="235153" y="1680341"/>
                  </a:lnTo>
                  <a:lnTo>
                    <a:pt x="191978" y="1669709"/>
                  </a:lnTo>
                  <a:lnTo>
                    <a:pt x="151713" y="1652695"/>
                  </a:lnTo>
                  <a:lnTo>
                    <a:pt x="114937" y="1629874"/>
                  </a:lnTo>
                  <a:lnTo>
                    <a:pt x="82231" y="1601824"/>
                  </a:lnTo>
                  <a:lnTo>
                    <a:pt x="54172" y="1569123"/>
                  </a:lnTo>
                  <a:lnTo>
                    <a:pt x="31340" y="1532346"/>
                  </a:lnTo>
                  <a:lnTo>
                    <a:pt x="14315" y="1492071"/>
                  </a:lnTo>
                  <a:lnTo>
                    <a:pt x="3675" y="1448876"/>
                  </a:lnTo>
                  <a:lnTo>
                    <a:pt x="0" y="1403335"/>
                  </a:lnTo>
                  <a:lnTo>
                    <a:pt x="0" y="28065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4004" y="3593957"/>
              <a:ext cx="3595370" cy="114300"/>
            </a:xfrm>
            <a:custGeom>
              <a:avLst/>
              <a:gdLst/>
              <a:ahLst/>
              <a:cxnLst/>
              <a:rect l="l" t="t" r="r" b="b"/>
              <a:pathLst>
                <a:path w="3595370" h="114300">
                  <a:moveTo>
                    <a:pt x="3480450" y="0"/>
                  </a:moveTo>
                  <a:lnTo>
                    <a:pt x="3480450" y="114300"/>
                  </a:lnTo>
                  <a:lnTo>
                    <a:pt x="3556650" y="76200"/>
                  </a:lnTo>
                  <a:lnTo>
                    <a:pt x="3499500" y="76200"/>
                  </a:lnTo>
                  <a:lnTo>
                    <a:pt x="3499500" y="38100"/>
                  </a:lnTo>
                  <a:lnTo>
                    <a:pt x="3556650" y="38100"/>
                  </a:lnTo>
                  <a:lnTo>
                    <a:pt x="3480450" y="0"/>
                  </a:lnTo>
                  <a:close/>
                </a:path>
                <a:path w="3595370" h="114300">
                  <a:moveTo>
                    <a:pt x="348045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480450" y="76200"/>
                  </a:lnTo>
                  <a:lnTo>
                    <a:pt x="3480450" y="38100"/>
                  </a:lnTo>
                  <a:close/>
                </a:path>
                <a:path w="3595370" h="114300">
                  <a:moveTo>
                    <a:pt x="3556650" y="38100"/>
                  </a:moveTo>
                  <a:lnTo>
                    <a:pt x="3499500" y="38100"/>
                  </a:lnTo>
                  <a:lnTo>
                    <a:pt x="3499500" y="76200"/>
                  </a:lnTo>
                  <a:lnTo>
                    <a:pt x="3556650" y="76200"/>
                  </a:lnTo>
                  <a:lnTo>
                    <a:pt x="3594750" y="57150"/>
                  </a:lnTo>
                  <a:lnTo>
                    <a:pt x="3556650" y="3810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9946" y="3258753"/>
            <a:ext cx="356997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Describes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b="1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simple</a:t>
            </a:r>
            <a:r>
              <a:rPr sz="1800" b="1" spc="-1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manuals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48775" y="2924175"/>
            <a:ext cx="2886075" cy="1781175"/>
            <a:chOff x="9248775" y="2924175"/>
            <a:chExt cx="2886075" cy="1781175"/>
          </a:xfrm>
        </p:grpSpPr>
        <p:sp>
          <p:nvSpPr>
            <p:cNvPr id="3" name="object 3"/>
            <p:cNvSpPr/>
            <p:nvPr/>
          </p:nvSpPr>
          <p:spPr>
            <a:xfrm>
              <a:off x="9248775" y="2924175"/>
              <a:ext cx="2886075" cy="1781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0369" y="2946410"/>
              <a:ext cx="2781935" cy="1684020"/>
            </a:xfrm>
            <a:custGeom>
              <a:avLst/>
              <a:gdLst/>
              <a:ahLst/>
              <a:cxnLst/>
              <a:rect l="l" t="t" r="r" b="b"/>
              <a:pathLst>
                <a:path w="2781934" h="1684020">
                  <a:moveTo>
                    <a:pt x="2501249" y="0"/>
                  </a:moveTo>
                  <a:lnTo>
                    <a:pt x="280659" y="0"/>
                  </a:lnTo>
                  <a:lnTo>
                    <a:pt x="235123" y="3675"/>
                  </a:lnTo>
                  <a:lnTo>
                    <a:pt x="191931" y="14315"/>
                  </a:lnTo>
                  <a:lnTo>
                    <a:pt x="151659" y="31340"/>
                  </a:lnTo>
                  <a:lnTo>
                    <a:pt x="114885" y="54172"/>
                  </a:lnTo>
                  <a:lnTo>
                    <a:pt x="82185" y="82231"/>
                  </a:lnTo>
                  <a:lnTo>
                    <a:pt x="54137" y="114937"/>
                  </a:lnTo>
                  <a:lnTo>
                    <a:pt x="31317" y="151713"/>
                  </a:lnTo>
                  <a:lnTo>
                    <a:pt x="14303" y="191978"/>
                  </a:lnTo>
                  <a:lnTo>
                    <a:pt x="3672" y="235153"/>
                  </a:lnTo>
                  <a:lnTo>
                    <a:pt x="0" y="280659"/>
                  </a:lnTo>
                  <a:lnTo>
                    <a:pt x="0" y="1403335"/>
                  </a:lnTo>
                  <a:lnTo>
                    <a:pt x="3672" y="1448876"/>
                  </a:lnTo>
                  <a:lnTo>
                    <a:pt x="14303" y="1492071"/>
                  </a:lnTo>
                  <a:lnTo>
                    <a:pt x="31317" y="1532346"/>
                  </a:lnTo>
                  <a:lnTo>
                    <a:pt x="54137" y="1569123"/>
                  </a:lnTo>
                  <a:lnTo>
                    <a:pt x="82185" y="1601824"/>
                  </a:lnTo>
                  <a:lnTo>
                    <a:pt x="114885" y="1629874"/>
                  </a:lnTo>
                  <a:lnTo>
                    <a:pt x="151659" y="1652695"/>
                  </a:lnTo>
                  <a:lnTo>
                    <a:pt x="191931" y="1669709"/>
                  </a:lnTo>
                  <a:lnTo>
                    <a:pt x="235123" y="1680341"/>
                  </a:lnTo>
                  <a:lnTo>
                    <a:pt x="280659" y="1684013"/>
                  </a:lnTo>
                  <a:lnTo>
                    <a:pt x="2501249" y="1684013"/>
                  </a:lnTo>
                  <a:lnTo>
                    <a:pt x="2546764" y="1680341"/>
                  </a:lnTo>
                  <a:lnTo>
                    <a:pt x="2589946" y="1669709"/>
                  </a:lnTo>
                  <a:lnTo>
                    <a:pt x="2630216" y="1652695"/>
                  </a:lnTo>
                  <a:lnTo>
                    <a:pt x="2666995" y="1629874"/>
                  </a:lnTo>
                  <a:lnTo>
                    <a:pt x="2699704" y="1601824"/>
                  </a:lnTo>
                  <a:lnTo>
                    <a:pt x="2727765" y="1569123"/>
                  </a:lnTo>
                  <a:lnTo>
                    <a:pt x="2750598" y="1532346"/>
                  </a:lnTo>
                  <a:lnTo>
                    <a:pt x="2767624" y="1492071"/>
                  </a:lnTo>
                  <a:lnTo>
                    <a:pt x="2778264" y="1448876"/>
                  </a:lnTo>
                  <a:lnTo>
                    <a:pt x="2781940" y="1403335"/>
                  </a:lnTo>
                  <a:lnTo>
                    <a:pt x="2781940" y="280659"/>
                  </a:lnTo>
                  <a:lnTo>
                    <a:pt x="2778264" y="235153"/>
                  </a:lnTo>
                  <a:lnTo>
                    <a:pt x="2767624" y="191978"/>
                  </a:lnTo>
                  <a:lnTo>
                    <a:pt x="2750598" y="151713"/>
                  </a:lnTo>
                  <a:lnTo>
                    <a:pt x="2727765" y="114937"/>
                  </a:lnTo>
                  <a:lnTo>
                    <a:pt x="2699704" y="82231"/>
                  </a:lnTo>
                  <a:lnTo>
                    <a:pt x="2666995" y="54172"/>
                  </a:lnTo>
                  <a:lnTo>
                    <a:pt x="2630216" y="31340"/>
                  </a:lnTo>
                  <a:lnTo>
                    <a:pt x="2589946" y="14315"/>
                  </a:lnTo>
                  <a:lnTo>
                    <a:pt x="2546764" y="3675"/>
                  </a:lnTo>
                  <a:lnTo>
                    <a:pt x="250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369" y="2946410"/>
              <a:ext cx="2781935" cy="1684020"/>
            </a:xfrm>
            <a:custGeom>
              <a:avLst/>
              <a:gdLst/>
              <a:ahLst/>
              <a:cxnLst/>
              <a:rect l="l" t="t" r="r" b="b"/>
              <a:pathLst>
                <a:path w="2781934" h="1684020">
                  <a:moveTo>
                    <a:pt x="0" y="280659"/>
                  </a:moveTo>
                  <a:lnTo>
                    <a:pt x="3672" y="235153"/>
                  </a:lnTo>
                  <a:lnTo>
                    <a:pt x="14303" y="191978"/>
                  </a:lnTo>
                  <a:lnTo>
                    <a:pt x="31317" y="151713"/>
                  </a:lnTo>
                  <a:lnTo>
                    <a:pt x="54137" y="114937"/>
                  </a:lnTo>
                  <a:lnTo>
                    <a:pt x="82185" y="82231"/>
                  </a:lnTo>
                  <a:lnTo>
                    <a:pt x="114885" y="54172"/>
                  </a:lnTo>
                  <a:lnTo>
                    <a:pt x="151659" y="31340"/>
                  </a:lnTo>
                  <a:lnTo>
                    <a:pt x="191931" y="14315"/>
                  </a:lnTo>
                  <a:lnTo>
                    <a:pt x="235123" y="3675"/>
                  </a:lnTo>
                  <a:lnTo>
                    <a:pt x="280659" y="0"/>
                  </a:lnTo>
                  <a:lnTo>
                    <a:pt x="2501249" y="0"/>
                  </a:lnTo>
                  <a:lnTo>
                    <a:pt x="2546764" y="3675"/>
                  </a:lnTo>
                  <a:lnTo>
                    <a:pt x="2589946" y="14315"/>
                  </a:lnTo>
                  <a:lnTo>
                    <a:pt x="2630216" y="31340"/>
                  </a:lnTo>
                  <a:lnTo>
                    <a:pt x="2666995" y="54172"/>
                  </a:lnTo>
                  <a:lnTo>
                    <a:pt x="2699704" y="82231"/>
                  </a:lnTo>
                  <a:lnTo>
                    <a:pt x="2727765" y="114937"/>
                  </a:lnTo>
                  <a:lnTo>
                    <a:pt x="2750598" y="151713"/>
                  </a:lnTo>
                  <a:lnTo>
                    <a:pt x="2767624" y="191978"/>
                  </a:lnTo>
                  <a:lnTo>
                    <a:pt x="2778264" y="235153"/>
                  </a:lnTo>
                  <a:lnTo>
                    <a:pt x="2781940" y="280659"/>
                  </a:lnTo>
                  <a:lnTo>
                    <a:pt x="2781940" y="1403335"/>
                  </a:lnTo>
                  <a:lnTo>
                    <a:pt x="2778264" y="1448876"/>
                  </a:lnTo>
                  <a:lnTo>
                    <a:pt x="2767624" y="1492071"/>
                  </a:lnTo>
                  <a:lnTo>
                    <a:pt x="2750598" y="1532346"/>
                  </a:lnTo>
                  <a:lnTo>
                    <a:pt x="2727765" y="1569123"/>
                  </a:lnTo>
                  <a:lnTo>
                    <a:pt x="2699704" y="1601824"/>
                  </a:lnTo>
                  <a:lnTo>
                    <a:pt x="2666995" y="1629874"/>
                  </a:lnTo>
                  <a:lnTo>
                    <a:pt x="2630216" y="1652695"/>
                  </a:lnTo>
                  <a:lnTo>
                    <a:pt x="2589946" y="1669709"/>
                  </a:lnTo>
                  <a:lnTo>
                    <a:pt x="2546764" y="1680341"/>
                  </a:lnTo>
                  <a:lnTo>
                    <a:pt x="2501249" y="1684013"/>
                  </a:lnTo>
                  <a:lnTo>
                    <a:pt x="280659" y="1684013"/>
                  </a:lnTo>
                  <a:lnTo>
                    <a:pt x="235123" y="1680341"/>
                  </a:lnTo>
                  <a:lnTo>
                    <a:pt x="191931" y="1669709"/>
                  </a:lnTo>
                  <a:lnTo>
                    <a:pt x="151659" y="1652695"/>
                  </a:lnTo>
                  <a:lnTo>
                    <a:pt x="114885" y="1629874"/>
                  </a:lnTo>
                  <a:lnTo>
                    <a:pt x="82185" y="1601824"/>
                  </a:lnTo>
                  <a:lnTo>
                    <a:pt x="54137" y="1569123"/>
                  </a:lnTo>
                  <a:lnTo>
                    <a:pt x="31317" y="1532346"/>
                  </a:lnTo>
                  <a:lnTo>
                    <a:pt x="14303" y="1492071"/>
                  </a:lnTo>
                  <a:lnTo>
                    <a:pt x="3672" y="1448876"/>
                  </a:lnTo>
                  <a:lnTo>
                    <a:pt x="0" y="1403335"/>
                  </a:lnTo>
                  <a:lnTo>
                    <a:pt x="0" y="28065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7750" y="1828784"/>
            <a:ext cx="3419475" cy="3248660"/>
            <a:chOff x="4857750" y="1828784"/>
            <a:chExt cx="3419475" cy="3248660"/>
          </a:xfrm>
        </p:grpSpPr>
        <p:sp>
          <p:nvSpPr>
            <p:cNvPr id="12" name="object 12"/>
            <p:cNvSpPr/>
            <p:nvPr/>
          </p:nvSpPr>
          <p:spPr>
            <a:xfrm>
              <a:off x="4857750" y="1828784"/>
              <a:ext cx="3419475" cy="3248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829678" y="2714244"/>
            <a:ext cx="4327525" cy="1680210"/>
            <a:chOff x="4829678" y="2714244"/>
            <a:chExt cx="4327525" cy="1680210"/>
          </a:xfrm>
        </p:grpSpPr>
        <p:sp>
          <p:nvSpPr>
            <p:cNvPr id="19" name="object 19"/>
            <p:cNvSpPr/>
            <p:nvPr/>
          </p:nvSpPr>
          <p:spPr>
            <a:xfrm>
              <a:off x="4829678" y="2714244"/>
              <a:ext cx="1668399" cy="16697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1630" y="2724406"/>
              <a:ext cx="1668399" cy="16697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68380" y="3593957"/>
              <a:ext cx="3188335" cy="114300"/>
            </a:xfrm>
            <a:custGeom>
              <a:avLst/>
              <a:gdLst/>
              <a:ahLst/>
              <a:cxnLst/>
              <a:rect l="l" t="t" r="r" b="b"/>
              <a:pathLst>
                <a:path w="3188334" h="114300">
                  <a:moveTo>
                    <a:pt x="3074030" y="0"/>
                  </a:moveTo>
                  <a:lnTo>
                    <a:pt x="3074030" y="114300"/>
                  </a:lnTo>
                  <a:lnTo>
                    <a:pt x="3150230" y="76200"/>
                  </a:lnTo>
                  <a:lnTo>
                    <a:pt x="3093080" y="76200"/>
                  </a:lnTo>
                  <a:lnTo>
                    <a:pt x="3093080" y="38100"/>
                  </a:lnTo>
                  <a:lnTo>
                    <a:pt x="3150230" y="38100"/>
                  </a:lnTo>
                  <a:lnTo>
                    <a:pt x="3074030" y="0"/>
                  </a:lnTo>
                  <a:close/>
                </a:path>
                <a:path w="3188334" h="114300">
                  <a:moveTo>
                    <a:pt x="307403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74030" y="76200"/>
                  </a:lnTo>
                  <a:lnTo>
                    <a:pt x="3074030" y="38100"/>
                  </a:lnTo>
                  <a:close/>
                </a:path>
                <a:path w="3188334" h="114300">
                  <a:moveTo>
                    <a:pt x="3150230" y="38100"/>
                  </a:moveTo>
                  <a:lnTo>
                    <a:pt x="3093080" y="38100"/>
                  </a:lnTo>
                  <a:lnTo>
                    <a:pt x="3093080" y="76200"/>
                  </a:lnTo>
                  <a:lnTo>
                    <a:pt x="3150230" y="76200"/>
                  </a:lnTo>
                  <a:lnTo>
                    <a:pt x="3188330" y="57150"/>
                  </a:lnTo>
                  <a:lnTo>
                    <a:pt x="3150230" y="3810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9478" y="3074029"/>
              <a:ext cx="517916" cy="11731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4837" y="3291900"/>
            <a:ext cx="24149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List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Where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will be</a:t>
            </a:r>
            <a:r>
              <a:rPr sz="18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operated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286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 </a:t>
            </a:r>
            <a:r>
              <a:rPr sz="3750" b="1" spc="-25" dirty="0">
                <a:latin typeface="Calibri"/>
                <a:cs typeface="Calibri"/>
              </a:rPr>
              <a:t>Architecture-</a:t>
            </a:r>
            <a:r>
              <a:rPr sz="3750" b="1" spc="-55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Inventories</a:t>
            </a:r>
            <a:endParaRPr sz="3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48775" y="2705100"/>
            <a:ext cx="2886075" cy="2314575"/>
            <a:chOff x="9248775" y="2705100"/>
            <a:chExt cx="2886075" cy="2314575"/>
          </a:xfrm>
        </p:grpSpPr>
        <p:sp>
          <p:nvSpPr>
            <p:cNvPr id="3" name="object 3"/>
            <p:cNvSpPr/>
            <p:nvPr/>
          </p:nvSpPr>
          <p:spPr>
            <a:xfrm>
              <a:off x="9248775" y="2705100"/>
              <a:ext cx="2886075" cy="2314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0369" y="2724393"/>
              <a:ext cx="2781935" cy="2214245"/>
            </a:xfrm>
            <a:custGeom>
              <a:avLst/>
              <a:gdLst/>
              <a:ahLst/>
              <a:cxnLst/>
              <a:rect l="l" t="t" r="r" b="b"/>
              <a:pathLst>
                <a:path w="2781934" h="2214245">
                  <a:moveTo>
                    <a:pt x="2413010" y="0"/>
                  </a:moveTo>
                  <a:lnTo>
                    <a:pt x="368929" y="0"/>
                  </a:lnTo>
                  <a:lnTo>
                    <a:pt x="322663" y="2875"/>
                  </a:lnTo>
                  <a:lnTo>
                    <a:pt x="278108" y="11270"/>
                  </a:lnTo>
                  <a:lnTo>
                    <a:pt x="235611" y="24840"/>
                  </a:lnTo>
                  <a:lnTo>
                    <a:pt x="195519" y="43237"/>
                  </a:lnTo>
                  <a:lnTo>
                    <a:pt x="158177" y="66115"/>
                  </a:lnTo>
                  <a:lnTo>
                    <a:pt x="123931" y="93128"/>
                  </a:lnTo>
                  <a:lnTo>
                    <a:pt x="93128" y="123931"/>
                  </a:lnTo>
                  <a:lnTo>
                    <a:pt x="66115" y="158177"/>
                  </a:lnTo>
                  <a:lnTo>
                    <a:pt x="43237" y="195519"/>
                  </a:lnTo>
                  <a:lnTo>
                    <a:pt x="24840" y="235611"/>
                  </a:lnTo>
                  <a:lnTo>
                    <a:pt x="11270" y="278108"/>
                  </a:lnTo>
                  <a:lnTo>
                    <a:pt x="2875" y="322663"/>
                  </a:lnTo>
                  <a:lnTo>
                    <a:pt x="0" y="368929"/>
                  </a:lnTo>
                  <a:lnTo>
                    <a:pt x="0" y="1844808"/>
                  </a:lnTo>
                  <a:lnTo>
                    <a:pt x="2875" y="1891104"/>
                  </a:lnTo>
                  <a:lnTo>
                    <a:pt x="11270" y="1935683"/>
                  </a:lnTo>
                  <a:lnTo>
                    <a:pt x="24840" y="1978201"/>
                  </a:lnTo>
                  <a:lnTo>
                    <a:pt x="43237" y="2018311"/>
                  </a:lnTo>
                  <a:lnTo>
                    <a:pt x="66115" y="2055667"/>
                  </a:lnTo>
                  <a:lnTo>
                    <a:pt x="93128" y="2089923"/>
                  </a:lnTo>
                  <a:lnTo>
                    <a:pt x="123931" y="2120734"/>
                  </a:lnTo>
                  <a:lnTo>
                    <a:pt x="158177" y="2147753"/>
                  </a:lnTo>
                  <a:lnTo>
                    <a:pt x="195519" y="2170636"/>
                  </a:lnTo>
                  <a:lnTo>
                    <a:pt x="235611" y="2189035"/>
                  </a:lnTo>
                  <a:lnTo>
                    <a:pt x="278108" y="2202606"/>
                  </a:lnTo>
                  <a:lnTo>
                    <a:pt x="322663" y="2211002"/>
                  </a:lnTo>
                  <a:lnTo>
                    <a:pt x="368929" y="2213878"/>
                  </a:lnTo>
                  <a:lnTo>
                    <a:pt x="2413010" y="2213878"/>
                  </a:lnTo>
                  <a:lnTo>
                    <a:pt x="2459276" y="2211002"/>
                  </a:lnTo>
                  <a:lnTo>
                    <a:pt x="2503831" y="2202606"/>
                  </a:lnTo>
                  <a:lnTo>
                    <a:pt x="2546328" y="2189035"/>
                  </a:lnTo>
                  <a:lnTo>
                    <a:pt x="2586420" y="2170636"/>
                  </a:lnTo>
                  <a:lnTo>
                    <a:pt x="2623763" y="2147753"/>
                  </a:lnTo>
                  <a:lnTo>
                    <a:pt x="2658008" y="2120734"/>
                  </a:lnTo>
                  <a:lnTo>
                    <a:pt x="2688811" y="2089923"/>
                  </a:lnTo>
                  <a:lnTo>
                    <a:pt x="2715824" y="2055667"/>
                  </a:lnTo>
                  <a:lnTo>
                    <a:pt x="2738702" y="2018311"/>
                  </a:lnTo>
                  <a:lnTo>
                    <a:pt x="2757099" y="1978201"/>
                  </a:lnTo>
                  <a:lnTo>
                    <a:pt x="2770669" y="1935683"/>
                  </a:lnTo>
                  <a:lnTo>
                    <a:pt x="2779064" y="1891104"/>
                  </a:lnTo>
                  <a:lnTo>
                    <a:pt x="2781940" y="1844808"/>
                  </a:lnTo>
                  <a:lnTo>
                    <a:pt x="2781940" y="368929"/>
                  </a:lnTo>
                  <a:lnTo>
                    <a:pt x="2779064" y="322663"/>
                  </a:lnTo>
                  <a:lnTo>
                    <a:pt x="2770669" y="278108"/>
                  </a:lnTo>
                  <a:lnTo>
                    <a:pt x="2757099" y="235611"/>
                  </a:lnTo>
                  <a:lnTo>
                    <a:pt x="2738702" y="195519"/>
                  </a:lnTo>
                  <a:lnTo>
                    <a:pt x="2715824" y="158177"/>
                  </a:lnTo>
                  <a:lnTo>
                    <a:pt x="2688811" y="123931"/>
                  </a:lnTo>
                  <a:lnTo>
                    <a:pt x="2658008" y="93128"/>
                  </a:lnTo>
                  <a:lnTo>
                    <a:pt x="2623763" y="66115"/>
                  </a:lnTo>
                  <a:lnTo>
                    <a:pt x="2586420" y="43237"/>
                  </a:lnTo>
                  <a:lnTo>
                    <a:pt x="2546328" y="24840"/>
                  </a:lnTo>
                  <a:lnTo>
                    <a:pt x="2503831" y="11270"/>
                  </a:lnTo>
                  <a:lnTo>
                    <a:pt x="2459276" y="2875"/>
                  </a:lnTo>
                  <a:lnTo>
                    <a:pt x="241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369" y="2724393"/>
              <a:ext cx="2781935" cy="2214245"/>
            </a:xfrm>
            <a:custGeom>
              <a:avLst/>
              <a:gdLst/>
              <a:ahLst/>
              <a:cxnLst/>
              <a:rect l="l" t="t" r="r" b="b"/>
              <a:pathLst>
                <a:path w="2781934" h="2214245">
                  <a:moveTo>
                    <a:pt x="0" y="368929"/>
                  </a:moveTo>
                  <a:lnTo>
                    <a:pt x="2875" y="322663"/>
                  </a:lnTo>
                  <a:lnTo>
                    <a:pt x="11270" y="278108"/>
                  </a:lnTo>
                  <a:lnTo>
                    <a:pt x="24840" y="235611"/>
                  </a:lnTo>
                  <a:lnTo>
                    <a:pt x="43237" y="195519"/>
                  </a:lnTo>
                  <a:lnTo>
                    <a:pt x="66115" y="158177"/>
                  </a:lnTo>
                  <a:lnTo>
                    <a:pt x="93128" y="123931"/>
                  </a:lnTo>
                  <a:lnTo>
                    <a:pt x="123931" y="93128"/>
                  </a:lnTo>
                  <a:lnTo>
                    <a:pt x="158177" y="66115"/>
                  </a:lnTo>
                  <a:lnTo>
                    <a:pt x="195519" y="43237"/>
                  </a:lnTo>
                  <a:lnTo>
                    <a:pt x="235611" y="24840"/>
                  </a:lnTo>
                  <a:lnTo>
                    <a:pt x="278108" y="11270"/>
                  </a:lnTo>
                  <a:lnTo>
                    <a:pt x="322663" y="2875"/>
                  </a:lnTo>
                  <a:lnTo>
                    <a:pt x="368929" y="0"/>
                  </a:lnTo>
                  <a:lnTo>
                    <a:pt x="2413010" y="0"/>
                  </a:lnTo>
                  <a:lnTo>
                    <a:pt x="2459276" y="2875"/>
                  </a:lnTo>
                  <a:lnTo>
                    <a:pt x="2503831" y="11270"/>
                  </a:lnTo>
                  <a:lnTo>
                    <a:pt x="2546328" y="24840"/>
                  </a:lnTo>
                  <a:lnTo>
                    <a:pt x="2586420" y="43237"/>
                  </a:lnTo>
                  <a:lnTo>
                    <a:pt x="2623763" y="66115"/>
                  </a:lnTo>
                  <a:lnTo>
                    <a:pt x="2658008" y="93128"/>
                  </a:lnTo>
                  <a:lnTo>
                    <a:pt x="2688811" y="123931"/>
                  </a:lnTo>
                  <a:lnTo>
                    <a:pt x="2715824" y="158177"/>
                  </a:lnTo>
                  <a:lnTo>
                    <a:pt x="2738702" y="195519"/>
                  </a:lnTo>
                  <a:lnTo>
                    <a:pt x="2757099" y="235611"/>
                  </a:lnTo>
                  <a:lnTo>
                    <a:pt x="2770669" y="278108"/>
                  </a:lnTo>
                  <a:lnTo>
                    <a:pt x="2779064" y="322663"/>
                  </a:lnTo>
                  <a:lnTo>
                    <a:pt x="2781940" y="368929"/>
                  </a:lnTo>
                  <a:lnTo>
                    <a:pt x="2781940" y="1844808"/>
                  </a:lnTo>
                  <a:lnTo>
                    <a:pt x="2779064" y="1891104"/>
                  </a:lnTo>
                  <a:lnTo>
                    <a:pt x="2770669" y="1935683"/>
                  </a:lnTo>
                  <a:lnTo>
                    <a:pt x="2757099" y="1978201"/>
                  </a:lnTo>
                  <a:lnTo>
                    <a:pt x="2738702" y="2018311"/>
                  </a:lnTo>
                  <a:lnTo>
                    <a:pt x="2715824" y="2055667"/>
                  </a:lnTo>
                  <a:lnTo>
                    <a:pt x="2688811" y="2089923"/>
                  </a:lnTo>
                  <a:lnTo>
                    <a:pt x="2658008" y="2120734"/>
                  </a:lnTo>
                  <a:lnTo>
                    <a:pt x="2623763" y="2147753"/>
                  </a:lnTo>
                  <a:lnTo>
                    <a:pt x="2586420" y="2170636"/>
                  </a:lnTo>
                  <a:lnTo>
                    <a:pt x="2546328" y="2189035"/>
                  </a:lnTo>
                  <a:lnTo>
                    <a:pt x="2503831" y="2202606"/>
                  </a:lnTo>
                  <a:lnTo>
                    <a:pt x="2459276" y="2211002"/>
                  </a:lnTo>
                  <a:lnTo>
                    <a:pt x="2413010" y="2213878"/>
                  </a:lnTo>
                  <a:lnTo>
                    <a:pt x="368929" y="2213878"/>
                  </a:lnTo>
                  <a:lnTo>
                    <a:pt x="322663" y="2211002"/>
                  </a:lnTo>
                  <a:lnTo>
                    <a:pt x="278108" y="2202606"/>
                  </a:lnTo>
                  <a:lnTo>
                    <a:pt x="235611" y="2189035"/>
                  </a:lnTo>
                  <a:lnTo>
                    <a:pt x="195519" y="2170636"/>
                  </a:lnTo>
                  <a:lnTo>
                    <a:pt x="158177" y="2147753"/>
                  </a:lnTo>
                  <a:lnTo>
                    <a:pt x="123931" y="2120734"/>
                  </a:lnTo>
                  <a:lnTo>
                    <a:pt x="93128" y="2089923"/>
                  </a:lnTo>
                  <a:lnTo>
                    <a:pt x="66115" y="2055667"/>
                  </a:lnTo>
                  <a:lnTo>
                    <a:pt x="43237" y="2018311"/>
                  </a:lnTo>
                  <a:lnTo>
                    <a:pt x="24840" y="1978201"/>
                  </a:lnTo>
                  <a:lnTo>
                    <a:pt x="11270" y="1935683"/>
                  </a:lnTo>
                  <a:lnTo>
                    <a:pt x="2875" y="1891104"/>
                  </a:lnTo>
                  <a:lnTo>
                    <a:pt x="0" y="1844808"/>
                  </a:lnTo>
                  <a:lnTo>
                    <a:pt x="0" y="36892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753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 </a:t>
            </a:r>
            <a:r>
              <a:rPr sz="3750" b="1" spc="-25" dirty="0">
                <a:latin typeface="Calibri"/>
                <a:cs typeface="Calibri"/>
              </a:rPr>
              <a:t>Architecture-</a:t>
            </a:r>
            <a:r>
              <a:rPr sz="3750" b="1" spc="-50" dirty="0">
                <a:latin typeface="Calibri"/>
                <a:cs typeface="Calibri"/>
              </a:rPr>
              <a:t> </a:t>
            </a:r>
            <a:r>
              <a:rPr sz="3750" b="1" dirty="0">
                <a:latin typeface="Calibri"/>
                <a:cs typeface="Calibri"/>
              </a:rPr>
              <a:t>Modules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7750" y="1828784"/>
            <a:ext cx="3419475" cy="3248660"/>
            <a:chOff x="4857750" y="1828784"/>
            <a:chExt cx="3419475" cy="3248660"/>
          </a:xfrm>
        </p:grpSpPr>
        <p:sp>
          <p:nvSpPr>
            <p:cNvPr id="13" name="object 13"/>
            <p:cNvSpPr/>
            <p:nvPr/>
          </p:nvSpPr>
          <p:spPr>
            <a:xfrm>
              <a:off x="4857750" y="1828784"/>
              <a:ext cx="3419475" cy="3248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829678" y="2714244"/>
            <a:ext cx="4327525" cy="1680210"/>
            <a:chOff x="4829678" y="2714244"/>
            <a:chExt cx="4327525" cy="1680210"/>
          </a:xfrm>
        </p:grpSpPr>
        <p:sp>
          <p:nvSpPr>
            <p:cNvPr id="20" name="object 20"/>
            <p:cNvSpPr/>
            <p:nvPr/>
          </p:nvSpPr>
          <p:spPr>
            <a:xfrm>
              <a:off x="4829678" y="2714244"/>
              <a:ext cx="1668399" cy="16697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11630" y="2724406"/>
              <a:ext cx="1668399" cy="16697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29200" y="3074029"/>
              <a:ext cx="1627510" cy="11731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4837" y="2972114"/>
            <a:ext cx="243395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Modules </a:t>
            </a: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control system 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resources,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services,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packages</a:t>
            </a:r>
            <a:r>
              <a:rPr sz="1800" b="1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500+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core</a:t>
            </a:r>
            <a:r>
              <a:rPr sz="1800" b="1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Also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custom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980514"/>
              </p:ext>
            </p:extLst>
          </p:nvPr>
        </p:nvGraphicFramePr>
        <p:xfrm>
          <a:off x="2273765" y="1565430"/>
          <a:ext cx="7644473" cy="406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3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656734-F463-4CC3-84B5-685613D2E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070144"/>
              </p:ext>
            </p:extLst>
          </p:nvPr>
        </p:nvGraphicFramePr>
        <p:xfrm>
          <a:off x="1995948" y="5427407"/>
          <a:ext cx="7863293" cy="74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0" y="3133725"/>
            <a:ext cx="885825" cy="1247775"/>
            <a:chOff x="8658240" y="3133725"/>
            <a:chExt cx="885825" cy="1247775"/>
          </a:xfrm>
        </p:grpSpPr>
        <p:sp>
          <p:nvSpPr>
            <p:cNvPr id="3" name="object 3"/>
            <p:cNvSpPr/>
            <p:nvPr/>
          </p:nvSpPr>
          <p:spPr>
            <a:xfrm>
              <a:off x="8658240" y="3133725"/>
              <a:ext cx="885825" cy="1247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0947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654436" y="0"/>
                  </a:moveTo>
                  <a:lnTo>
                    <a:pt x="130820" y="0"/>
                  </a:lnTo>
                  <a:lnTo>
                    <a:pt x="79891" y="10275"/>
                  </a:lnTo>
                  <a:lnTo>
                    <a:pt x="38309" y="38309"/>
                  </a:lnTo>
                  <a:lnTo>
                    <a:pt x="10277" y="79917"/>
                  </a:lnTo>
                  <a:lnTo>
                    <a:pt x="0" y="130911"/>
                  </a:lnTo>
                  <a:lnTo>
                    <a:pt x="0" y="1020942"/>
                  </a:lnTo>
                  <a:lnTo>
                    <a:pt x="10277" y="1071940"/>
                  </a:lnTo>
                  <a:lnTo>
                    <a:pt x="38309" y="1113555"/>
                  </a:lnTo>
                  <a:lnTo>
                    <a:pt x="79891" y="1141597"/>
                  </a:lnTo>
                  <a:lnTo>
                    <a:pt x="130820" y="1151875"/>
                  </a:lnTo>
                  <a:lnTo>
                    <a:pt x="654436" y="1151875"/>
                  </a:lnTo>
                  <a:lnTo>
                    <a:pt x="705383" y="1141597"/>
                  </a:lnTo>
                  <a:lnTo>
                    <a:pt x="747007" y="1113555"/>
                  </a:lnTo>
                  <a:lnTo>
                    <a:pt x="775081" y="1071940"/>
                  </a:lnTo>
                  <a:lnTo>
                    <a:pt x="785378" y="1020942"/>
                  </a:lnTo>
                  <a:lnTo>
                    <a:pt x="785378" y="130911"/>
                  </a:lnTo>
                  <a:lnTo>
                    <a:pt x="775081" y="79917"/>
                  </a:lnTo>
                  <a:lnTo>
                    <a:pt x="747007" y="38309"/>
                  </a:lnTo>
                  <a:lnTo>
                    <a:pt x="705383" y="10275"/>
                  </a:lnTo>
                  <a:lnTo>
                    <a:pt x="65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0947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0" y="130911"/>
                  </a:moveTo>
                  <a:lnTo>
                    <a:pt x="10277" y="79917"/>
                  </a:lnTo>
                  <a:lnTo>
                    <a:pt x="38309" y="38309"/>
                  </a:lnTo>
                  <a:lnTo>
                    <a:pt x="79891" y="10275"/>
                  </a:lnTo>
                  <a:lnTo>
                    <a:pt x="130820" y="0"/>
                  </a:lnTo>
                  <a:lnTo>
                    <a:pt x="654436" y="0"/>
                  </a:lnTo>
                  <a:lnTo>
                    <a:pt x="705383" y="10275"/>
                  </a:lnTo>
                  <a:lnTo>
                    <a:pt x="747007" y="38309"/>
                  </a:lnTo>
                  <a:lnTo>
                    <a:pt x="775081" y="79917"/>
                  </a:lnTo>
                  <a:lnTo>
                    <a:pt x="785378" y="130911"/>
                  </a:lnTo>
                  <a:lnTo>
                    <a:pt x="785378" y="1020942"/>
                  </a:lnTo>
                  <a:lnTo>
                    <a:pt x="775081" y="1071940"/>
                  </a:lnTo>
                  <a:lnTo>
                    <a:pt x="747007" y="1113555"/>
                  </a:lnTo>
                  <a:lnTo>
                    <a:pt x="705383" y="1141597"/>
                  </a:lnTo>
                  <a:lnTo>
                    <a:pt x="654436" y="1151875"/>
                  </a:lnTo>
                  <a:lnTo>
                    <a:pt x="130820" y="1151875"/>
                  </a:lnTo>
                  <a:lnTo>
                    <a:pt x="79891" y="1141597"/>
                  </a:lnTo>
                  <a:lnTo>
                    <a:pt x="38309" y="1113555"/>
                  </a:lnTo>
                  <a:lnTo>
                    <a:pt x="10277" y="1071940"/>
                  </a:lnTo>
                  <a:lnTo>
                    <a:pt x="0" y="1020942"/>
                  </a:lnTo>
                  <a:lnTo>
                    <a:pt x="0" y="130911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234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 </a:t>
            </a:r>
            <a:r>
              <a:rPr sz="3750" b="1" spc="-25" dirty="0">
                <a:latin typeface="Calibri"/>
                <a:cs typeface="Calibri"/>
              </a:rPr>
              <a:t>Architecture-</a:t>
            </a:r>
            <a:r>
              <a:rPr sz="3750" b="1" spc="-50" dirty="0">
                <a:latin typeface="Calibri"/>
                <a:cs typeface="Calibri"/>
              </a:rPr>
              <a:t> </a:t>
            </a:r>
            <a:r>
              <a:rPr sz="3750" b="1" spc="-15" dirty="0">
                <a:latin typeface="Calibri"/>
                <a:cs typeface="Calibri"/>
              </a:rPr>
              <a:t>Hosts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8700" y="1800209"/>
            <a:ext cx="3467100" cy="3305810"/>
            <a:chOff x="4838700" y="1800209"/>
            <a:chExt cx="3467100" cy="3305810"/>
          </a:xfrm>
        </p:grpSpPr>
        <p:sp>
          <p:nvSpPr>
            <p:cNvPr id="8" name="object 8"/>
            <p:cNvSpPr/>
            <p:nvPr/>
          </p:nvSpPr>
          <p:spPr>
            <a:xfrm>
              <a:off x="5295137" y="2463798"/>
              <a:ext cx="2459859" cy="2449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8700" y="1800209"/>
              <a:ext cx="3467100" cy="3305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829678" y="2714244"/>
            <a:ext cx="3709035" cy="1680210"/>
            <a:chOff x="4829678" y="2714244"/>
            <a:chExt cx="3709035" cy="1680210"/>
          </a:xfrm>
        </p:grpSpPr>
        <p:sp>
          <p:nvSpPr>
            <p:cNvPr id="23" name="object 23"/>
            <p:cNvSpPr/>
            <p:nvPr/>
          </p:nvSpPr>
          <p:spPr>
            <a:xfrm>
              <a:off x="8331830" y="3645286"/>
              <a:ext cx="206258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9678" y="2714244"/>
              <a:ext cx="1668399" cy="16697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1630" y="2724406"/>
              <a:ext cx="1668399" cy="16697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07463" y="2378583"/>
            <a:ext cx="8964265" cy="2486329"/>
            <a:chOff x="2307463" y="2378583"/>
            <a:chExt cx="8964265" cy="2486329"/>
          </a:xfrm>
        </p:grpSpPr>
        <p:sp>
          <p:nvSpPr>
            <p:cNvPr id="29" name="object 29"/>
            <p:cNvSpPr/>
            <p:nvPr/>
          </p:nvSpPr>
          <p:spPr>
            <a:xfrm>
              <a:off x="10081015" y="4040111"/>
              <a:ext cx="1190713" cy="824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7463" y="2378583"/>
              <a:ext cx="2262125" cy="22889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642887"/>
            <a:ext cx="10432419" cy="1572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Case </a:t>
            </a:r>
            <a:r>
              <a:rPr spc="-10" dirty="0"/>
              <a:t>Study:</a:t>
            </a:r>
            <a:r>
              <a:rPr spc="-175" dirty="0"/>
              <a:t> </a:t>
            </a:r>
            <a:br>
              <a:rPr lang="en-IN" spc="-175" dirty="0"/>
            </a:br>
            <a:r>
              <a:rPr dirty="0"/>
              <a:t>Ansible  </a:t>
            </a:r>
            <a:r>
              <a:rPr spc="-10" dirty="0"/>
              <a:t>being </a:t>
            </a:r>
            <a:r>
              <a:rPr spc="5" dirty="0"/>
              <a:t>used </a:t>
            </a:r>
            <a:r>
              <a:rPr spc="15" dirty="0"/>
              <a:t>in</a:t>
            </a:r>
            <a:r>
              <a:rPr spc="105" dirty="0"/>
              <a:t> </a:t>
            </a:r>
            <a:r>
              <a:rPr dirty="0"/>
              <a:t>NASA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7" y="230118"/>
            <a:ext cx="8970717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Case </a:t>
            </a:r>
            <a:r>
              <a:rPr sz="3750" b="1" spc="5" dirty="0">
                <a:latin typeface="Calibri"/>
                <a:cs typeface="Calibri"/>
              </a:rPr>
              <a:t>Study- </a:t>
            </a:r>
            <a:r>
              <a:rPr sz="3750" b="1" spc="-5" dirty="0">
                <a:latin typeface="Calibri"/>
                <a:cs typeface="Calibri"/>
              </a:rPr>
              <a:t>Business</a:t>
            </a:r>
            <a:r>
              <a:rPr sz="3750" b="1" spc="-270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Challenge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sp>
          <p:nvSpPr>
            <p:cNvPr id="6" name="object 6"/>
            <p:cNvSpPr/>
            <p:nvPr/>
          </p:nvSpPr>
          <p:spPr>
            <a:xfrm>
              <a:off x="9830805" y="3368805"/>
              <a:ext cx="1401570" cy="886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66909" y="3111374"/>
              <a:ext cx="1401570" cy="14015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sp>
          <p:nvSpPr>
            <p:cNvPr id="9" name="object 9"/>
            <p:cNvSpPr/>
            <p:nvPr/>
          </p:nvSpPr>
          <p:spPr>
            <a:xfrm>
              <a:off x="2886075" y="1143000"/>
              <a:ext cx="6476984" cy="1400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3772" y="1355149"/>
            <a:ext cx="5199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needed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roughly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65+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applications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Traditional</a:t>
            </a:r>
            <a:r>
              <a:rPr sz="1800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Hardware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Cloud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agility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cost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saving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125" y="4804971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771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Case </a:t>
            </a:r>
            <a:r>
              <a:rPr sz="3750" b="1" spc="5" dirty="0">
                <a:latin typeface="Calibri"/>
                <a:cs typeface="Calibri"/>
              </a:rPr>
              <a:t>Study-</a:t>
            </a:r>
            <a:r>
              <a:rPr sz="3750" b="1" spc="-190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Solution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sp>
          <p:nvSpPr>
            <p:cNvPr id="4" name="object 4"/>
            <p:cNvSpPr/>
            <p:nvPr/>
          </p:nvSpPr>
          <p:spPr>
            <a:xfrm>
              <a:off x="2886075" y="1143000"/>
              <a:ext cx="6476984" cy="140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9497" y="1492182"/>
            <a:ext cx="504253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9445" marR="5080" indent="-1897380">
              <a:lnSpc>
                <a:spcPct val="101000"/>
              </a:lnSpc>
              <a:spcBef>
                <a:spcPts val="8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manage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schedule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cloud  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sp>
          <p:nvSpPr>
            <p:cNvPr id="11" name="object 11"/>
            <p:cNvSpPr/>
            <p:nvPr/>
          </p:nvSpPr>
          <p:spPr>
            <a:xfrm>
              <a:off x="9830805" y="3368805"/>
              <a:ext cx="1401570" cy="886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66909" y="3111374"/>
              <a:ext cx="1401570" cy="14015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28344" y="3360166"/>
            <a:ext cx="5385435" cy="1098550"/>
            <a:chOff x="3728344" y="3360166"/>
            <a:chExt cx="5385435" cy="1098550"/>
          </a:xfrm>
        </p:grpSpPr>
        <p:sp>
          <p:nvSpPr>
            <p:cNvPr id="14" name="object 14"/>
            <p:cNvSpPr/>
            <p:nvPr/>
          </p:nvSpPr>
          <p:spPr>
            <a:xfrm>
              <a:off x="3728344" y="3819394"/>
              <a:ext cx="5385435" cy="257175"/>
            </a:xfrm>
            <a:custGeom>
              <a:avLst/>
              <a:gdLst/>
              <a:ahLst/>
              <a:cxnLst/>
              <a:rect l="l" t="t" r="r" b="b"/>
              <a:pathLst>
                <a:path w="5385434" h="257175">
                  <a:moveTo>
                    <a:pt x="342900" y="85725"/>
                  </a:moveTo>
                  <a:lnTo>
                    <a:pt x="0" y="85725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85725"/>
                  </a:lnTo>
                  <a:close/>
                </a:path>
                <a:path w="5385434" h="257175">
                  <a:moveTo>
                    <a:pt x="942959" y="85725"/>
                  </a:moveTo>
                  <a:lnTo>
                    <a:pt x="600059" y="85725"/>
                  </a:lnTo>
                  <a:lnTo>
                    <a:pt x="600059" y="171450"/>
                  </a:lnTo>
                  <a:lnTo>
                    <a:pt x="942959" y="171450"/>
                  </a:lnTo>
                  <a:lnTo>
                    <a:pt x="942959" y="85725"/>
                  </a:lnTo>
                  <a:close/>
                </a:path>
                <a:path w="5385434" h="257175">
                  <a:moveTo>
                    <a:pt x="1543050" y="85725"/>
                  </a:moveTo>
                  <a:lnTo>
                    <a:pt x="1200150" y="85725"/>
                  </a:lnTo>
                  <a:lnTo>
                    <a:pt x="1200150" y="171450"/>
                  </a:lnTo>
                  <a:lnTo>
                    <a:pt x="1543050" y="171450"/>
                  </a:lnTo>
                  <a:lnTo>
                    <a:pt x="1543050" y="85725"/>
                  </a:lnTo>
                  <a:close/>
                </a:path>
                <a:path w="5385434" h="257175">
                  <a:moveTo>
                    <a:pt x="2143109" y="85725"/>
                  </a:moveTo>
                  <a:lnTo>
                    <a:pt x="1800209" y="85725"/>
                  </a:lnTo>
                  <a:lnTo>
                    <a:pt x="1800209" y="171450"/>
                  </a:lnTo>
                  <a:lnTo>
                    <a:pt x="2143109" y="171450"/>
                  </a:lnTo>
                  <a:lnTo>
                    <a:pt x="2143109" y="85725"/>
                  </a:lnTo>
                  <a:close/>
                </a:path>
                <a:path w="5385434" h="257175">
                  <a:moveTo>
                    <a:pt x="2743200" y="85725"/>
                  </a:moveTo>
                  <a:lnTo>
                    <a:pt x="2400300" y="85725"/>
                  </a:lnTo>
                  <a:lnTo>
                    <a:pt x="2400300" y="171450"/>
                  </a:lnTo>
                  <a:lnTo>
                    <a:pt x="2743200" y="171450"/>
                  </a:lnTo>
                  <a:lnTo>
                    <a:pt x="2743200" y="85725"/>
                  </a:lnTo>
                  <a:close/>
                </a:path>
                <a:path w="5385434" h="257175">
                  <a:moveTo>
                    <a:pt x="3343259" y="85725"/>
                  </a:moveTo>
                  <a:lnTo>
                    <a:pt x="3000359" y="85725"/>
                  </a:lnTo>
                  <a:lnTo>
                    <a:pt x="3000359" y="171450"/>
                  </a:lnTo>
                  <a:lnTo>
                    <a:pt x="3343259" y="171450"/>
                  </a:lnTo>
                  <a:lnTo>
                    <a:pt x="3343259" y="85725"/>
                  </a:lnTo>
                  <a:close/>
                </a:path>
                <a:path w="5385434" h="257175">
                  <a:moveTo>
                    <a:pt x="3943350" y="85725"/>
                  </a:moveTo>
                  <a:lnTo>
                    <a:pt x="3600450" y="85725"/>
                  </a:lnTo>
                  <a:lnTo>
                    <a:pt x="3600450" y="171450"/>
                  </a:lnTo>
                  <a:lnTo>
                    <a:pt x="3943350" y="171450"/>
                  </a:lnTo>
                  <a:lnTo>
                    <a:pt x="3943350" y="85725"/>
                  </a:lnTo>
                  <a:close/>
                </a:path>
                <a:path w="5385434" h="257175">
                  <a:moveTo>
                    <a:pt x="4543409" y="85725"/>
                  </a:moveTo>
                  <a:lnTo>
                    <a:pt x="4200509" y="85725"/>
                  </a:lnTo>
                  <a:lnTo>
                    <a:pt x="4200509" y="171450"/>
                  </a:lnTo>
                  <a:lnTo>
                    <a:pt x="4543409" y="171450"/>
                  </a:lnTo>
                  <a:lnTo>
                    <a:pt x="4543409" y="85725"/>
                  </a:lnTo>
                  <a:close/>
                </a:path>
                <a:path w="5385434" h="257175">
                  <a:moveTo>
                    <a:pt x="5127863" y="0"/>
                  </a:moveTo>
                  <a:lnTo>
                    <a:pt x="5127863" y="257175"/>
                  </a:lnTo>
                  <a:lnTo>
                    <a:pt x="5299244" y="171450"/>
                  </a:lnTo>
                  <a:lnTo>
                    <a:pt x="5143500" y="171450"/>
                  </a:lnTo>
                  <a:lnTo>
                    <a:pt x="5143500" y="85725"/>
                  </a:lnTo>
                  <a:lnTo>
                    <a:pt x="5299403" y="85725"/>
                  </a:lnTo>
                  <a:lnTo>
                    <a:pt x="5127863" y="0"/>
                  </a:lnTo>
                  <a:close/>
                </a:path>
                <a:path w="5385434" h="257175">
                  <a:moveTo>
                    <a:pt x="5127863" y="85725"/>
                  </a:moveTo>
                  <a:lnTo>
                    <a:pt x="4800600" y="85725"/>
                  </a:lnTo>
                  <a:lnTo>
                    <a:pt x="4800600" y="171450"/>
                  </a:lnTo>
                  <a:lnTo>
                    <a:pt x="5127863" y="171450"/>
                  </a:lnTo>
                  <a:lnTo>
                    <a:pt x="5127863" y="85725"/>
                  </a:lnTo>
                  <a:close/>
                </a:path>
                <a:path w="5385434" h="257175">
                  <a:moveTo>
                    <a:pt x="5299403" y="85725"/>
                  </a:moveTo>
                  <a:lnTo>
                    <a:pt x="5143500" y="85725"/>
                  </a:lnTo>
                  <a:lnTo>
                    <a:pt x="5143500" y="171450"/>
                  </a:lnTo>
                  <a:lnTo>
                    <a:pt x="5299244" y="171450"/>
                  </a:lnTo>
                  <a:lnTo>
                    <a:pt x="5385054" y="128528"/>
                  </a:lnTo>
                  <a:lnTo>
                    <a:pt x="5299403" y="8572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1326392" y="0"/>
                  </a:moveTo>
                  <a:lnTo>
                    <a:pt x="0" y="0"/>
                  </a:lnTo>
                  <a:lnTo>
                    <a:pt x="0" y="1085849"/>
                  </a:lnTo>
                  <a:lnTo>
                    <a:pt x="1326392" y="1085849"/>
                  </a:lnTo>
                  <a:lnTo>
                    <a:pt x="1326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0" y="1085849"/>
                  </a:moveTo>
                  <a:lnTo>
                    <a:pt x="1326392" y="1085849"/>
                  </a:lnTo>
                  <a:lnTo>
                    <a:pt x="1326392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38750" y="3000374"/>
            <a:ext cx="2771775" cy="2114550"/>
            <a:chOff x="5238750" y="3000374"/>
            <a:chExt cx="2771775" cy="2114550"/>
          </a:xfrm>
        </p:grpSpPr>
        <p:sp>
          <p:nvSpPr>
            <p:cNvPr id="20" name="object 20"/>
            <p:cNvSpPr/>
            <p:nvPr/>
          </p:nvSpPr>
          <p:spPr>
            <a:xfrm>
              <a:off x="5238750" y="3000374"/>
              <a:ext cx="2771775" cy="2114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7733" y="3038856"/>
              <a:ext cx="2640330" cy="19822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6075" y="1143000"/>
            <a:ext cx="6477000" cy="2933700"/>
            <a:chOff x="2886075" y="1143000"/>
            <a:chExt cx="6477000" cy="2933700"/>
          </a:xfrm>
        </p:grpSpPr>
        <p:sp>
          <p:nvSpPr>
            <p:cNvPr id="3" name="object 3"/>
            <p:cNvSpPr/>
            <p:nvPr/>
          </p:nvSpPr>
          <p:spPr>
            <a:xfrm>
              <a:off x="3728344" y="3819393"/>
              <a:ext cx="5385435" cy="257175"/>
            </a:xfrm>
            <a:custGeom>
              <a:avLst/>
              <a:gdLst/>
              <a:ahLst/>
              <a:cxnLst/>
              <a:rect l="l" t="t" r="r" b="b"/>
              <a:pathLst>
                <a:path w="5385434" h="257175">
                  <a:moveTo>
                    <a:pt x="342900" y="85725"/>
                  </a:moveTo>
                  <a:lnTo>
                    <a:pt x="0" y="85725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85725"/>
                  </a:lnTo>
                  <a:close/>
                </a:path>
                <a:path w="5385434" h="257175">
                  <a:moveTo>
                    <a:pt x="942959" y="85725"/>
                  </a:moveTo>
                  <a:lnTo>
                    <a:pt x="600059" y="85725"/>
                  </a:lnTo>
                  <a:lnTo>
                    <a:pt x="600059" y="171450"/>
                  </a:lnTo>
                  <a:lnTo>
                    <a:pt x="942959" y="171450"/>
                  </a:lnTo>
                  <a:lnTo>
                    <a:pt x="942959" y="85725"/>
                  </a:lnTo>
                  <a:close/>
                </a:path>
                <a:path w="5385434" h="257175">
                  <a:moveTo>
                    <a:pt x="1543050" y="85725"/>
                  </a:moveTo>
                  <a:lnTo>
                    <a:pt x="1200150" y="85725"/>
                  </a:lnTo>
                  <a:lnTo>
                    <a:pt x="1200150" y="171450"/>
                  </a:lnTo>
                  <a:lnTo>
                    <a:pt x="1543050" y="171450"/>
                  </a:lnTo>
                  <a:lnTo>
                    <a:pt x="1543050" y="85725"/>
                  </a:lnTo>
                  <a:close/>
                </a:path>
                <a:path w="5385434" h="257175">
                  <a:moveTo>
                    <a:pt x="2143109" y="85725"/>
                  </a:moveTo>
                  <a:lnTo>
                    <a:pt x="1800209" y="85725"/>
                  </a:lnTo>
                  <a:lnTo>
                    <a:pt x="1800209" y="171450"/>
                  </a:lnTo>
                  <a:lnTo>
                    <a:pt x="2143109" y="171450"/>
                  </a:lnTo>
                  <a:lnTo>
                    <a:pt x="2143109" y="85725"/>
                  </a:lnTo>
                  <a:close/>
                </a:path>
                <a:path w="5385434" h="257175">
                  <a:moveTo>
                    <a:pt x="2743200" y="85725"/>
                  </a:moveTo>
                  <a:lnTo>
                    <a:pt x="2400300" y="85725"/>
                  </a:lnTo>
                  <a:lnTo>
                    <a:pt x="2400300" y="171450"/>
                  </a:lnTo>
                  <a:lnTo>
                    <a:pt x="2743200" y="171450"/>
                  </a:lnTo>
                  <a:lnTo>
                    <a:pt x="2743200" y="85725"/>
                  </a:lnTo>
                  <a:close/>
                </a:path>
                <a:path w="5385434" h="257175">
                  <a:moveTo>
                    <a:pt x="3343259" y="85725"/>
                  </a:moveTo>
                  <a:lnTo>
                    <a:pt x="3000359" y="85725"/>
                  </a:lnTo>
                  <a:lnTo>
                    <a:pt x="3000359" y="171450"/>
                  </a:lnTo>
                  <a:lnTo>
                    <a:pt x="3343259" y="171450"/>
                  </a:lnTo>
                  <a:lnTo>
                    <a:pt x="3343259" y="85725"/>
                  </a:lnTo>
                  <a:close/>
                </a:path>
                <a:path w="5385434" h="257175">
                  <a:moveTo>
                    <a:pt x="3943350" y="85725"/>
                  </a:moveTo>
                  <a:lnTo>
                    <a:pt x="3600450" y="85725"/>
                  </a:lnTo>
                  <a:lnTo>
                    <a:pt x="3600450" y="171450"/>
                  </a:lnTo>
                  <a:lnTo>
                    <a:pt x="3943350" y="171450"/>
                  </a:lnTo>
                  <a:lnTo>
                    <a:pt x="3943350" y="85725"/>
                  </a:lnTo>
                  <a:close/>
                </a:path>
                <a:path w="5385434" h="257175">
                  <a:moveTo>
                    <a:pt x="4543409" y="85725"/>
                  </a:moveTo>
                  <a:lnTo>
                    <a:pt x="4200509" y="85725"/>
                  </a:lnTo>
                  <a:lnTo>
                    <a:pt x="4200509" y="171450"/>
                  </a:lnTo>
                  <a:lnTo>
                    <a:pt x="4543409" y="171450"/>
                  </a:lnTo>
                  <a:lnTo>
                    <a:pt x="4543409" y="85725"/>
                  </a:lnTo>
                  <a:close/>
                </a:path>
                <a:path w="5385434" h="257175">
                  <a:moveTo>
                    <a:pt x="5127863" y="0"/>
                  </a:moveTo>
                  <a:lnTo>
                    <a:pt x="5127863" y="257175"/>
                  </a:lnTo>
                  <a:lnTo>
                    <a:pt x="5299244" y="171450"/>
                  </a:lnTo>
                  <a:lnTo>
                    <a:pt x="5143500" y="171450"/>
                  </a:lnTo>
                  <a:lnTo>
                    <a:pt x="5143500" y="85725"/>
                  </a:lnTo>
                  <a:lnTo>
                    <a:pt x="5299403" y="85725"/>
                  </a:lnTo>
                  <a:lnTo>
                    <a:pt x="5127863" y="0"/>
                  </a:lnTo>
                  <a:close/>
                </a:path>
                <a:path w="5385434" h="257175">
                  <a:moveTo>
                    <a:pt x="5127863" y="85725"/>
                  </a:moveTo>
                  <a:lnTo>
                    <a:pt x="4800600" y="85725"/>
                  </a:lnTo>
                  <a:lnTo>
                    <a:pt x="4800600" y="171450"/>
                  </a:lnTo>
                  <a:lnTo>
                    <a:pt x="5127863" y="171450"/>
                  </a:lnTo>
                  <a:lnTo>
                    <a:pt x="5127863" y="85725"/>
                  </a:lnTo>
                  <a:close/>
                </a:path>
                <a:path w="5385434" h="257175">
                  <a:moveTo>
                    <a:pt x="5299403" y="85725"/>
                  </a:moveTo>
                  <a:lnTo>
                    <a:pt x="5143500" y="85725"/>
                  </a:lnTo>
                  <a:lnTo>
                    <a:pt x="5143500" y="171450"/>
                  </a:lnTo>
                  <a:lnTo>
                    <a:pt x="5299244" y="171450"/>
                  </a:lnTo>
                  <a:lnTo>
                    <a:pt x="5385054" y="128528"/>
                  </a:lnTo>
                  <a:lnTo>
                    <a:pt x="5299403" y="8572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6075" y="1143000"/>
              <a:ext cx="6476984" cy="191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163696"/>
              <a:ext cx="6378575" cy="1818005"/>
            </a:xfrm>
            <a:custGeom>
              <a:avLst/>
              <a:gdLst/>
              <a:ahLst/>
              <a:cxnLst/>
              <a:rect l="l" t="t" r="r" b="b"/>
              <a:pathLst>
                <a:path w="6378575" h="1818005">
                  <a:moveTo>
                    <a:pt x="6075431" y="0"/>
                  </a:moveTo>
                  <a:lnTo>
                    <a:pt x="303007" y="0"/>
                  </a:lnTo>
                  <a:lnTo>
                    <a:pt x="253852" y="3965"/>
                  </a:lnTo>
                  <a:lnTo>
                    <a:pt x="207224" y="15445"/>
                  </a:lnTo>
                  <a:lnTo>
                    <a:pt x="163747" y="33817"/>
                  </a:lnTo>
                  <a:lnTo>
                    <a:pt x="124044" y="58457"/>
                  </a:lnTo>
                  <a:lnTo>
                    <a:pt x="88739" y="88742"/>
                  </a:lnTo>
                  <a:lnTo>
                    <a:pt x="58455" y="124049"/>
                  </a:lnTo>
                  <a:lnTo>
                    <a:pt x="33816" y="163755"/>
                  </a:lnTo>
                  <a:lnTo>
                    <a:pt x="15445" y="207236"/>
                  </a:lnTo>
                  <a:lnTo>
                    <a:pt x="3965" y="253869"/>
                  </a:lnTo>
                  <a:lnTo>
                    <a:pt x="0" y="303032"/>
                  </a:lnTo>
                  <a:lnTo>
                    <a:pt x="0" y="1514977"/>
                  </a:lnTo>
                  <a:lnTo>
                    <a:pt x="3965" y="1564140"/>
                  </a:lnTo>
                  <a:lnTo>
                    <a:pt x="15445" y="1610773"/>
                  </a:lnTo>
                  <a:lnTo>
                    <a:pt x="33816" y="1654254"/>
                  </a:lnTo>
                  <a:lnTo>
                    <a:pt x="58455" y="1693960"/>
                  </a:lnTo>
                  <a:lnTo>
                    <a:pt x="88739" y="1729267"/>
                  </a:lnTo>
                  <a:lnTo>
                    <a:pt x="124044" y="1759552"/>
                  </a:lnTo>
                  <a:lnTo>
                    <a:pt x="163747" y="1784192"/>
                  </a:lnTo>
                  <a:lnTo>
                    <a:pt x="207224" y="1802564"/>
                  </a:lnTo>
                  <a:lnTo>
                    <a:pt x="253852" y="1814044"/>
                  </a:lnTo>
                  <a:lnTo>
                    <a:pt x="303007" y="1818010"/>
                  </a:lnTo>
                  <a:lnTo>
                    <a:pt x="6075431" y="1818010"/>
                  </a:lnTo>
                  <a:lnTo>
                    <a:pt x="6124585" y="1814044"/>
                  </a:lnTo>
                  <a:lnTo>
                    <a:pt x="6171212" y="1802564"/>
                  </a:lnTo>
                  <a:lnTo>
                    <a:pt x="6214688" y="1784192"/>
                  </a:lnTo>
                  <a:lnTo>
                    <a:pt x="6254390" y="1759552"/>
                  </a:lnTo>
                  <a:lnTo>
                    <a:pt x="6289694" y="1729267"/>
                  </a:lnTo>
                  <a:lnTo>
                    <a:pt x="6319978" y="1693960"/>
                  </a:lnTo>
                  <a:lnTo>
                    <a:pt x="6344617" y="1654254"/>
                  </a:lnTo>
                  <a:lnTo>
                    <a:pt x="6362988" y="1610773"/>
                  </a:lnTo>
                  <a:lnTo>
                    <a:pt x="6374468" y="1564140"/>
                  </a:lnTo>
                  <a:lnTo>
                    <a:pt x="6378433" y="1514977"/>
                  </a:lnTo>
                  <a:lnTo>
                    <a:pt x="6378433" y="303032"/>
                  </a:lnTo>
                  <a:lnTo>
                    <a:pt x="6374468" y="253869"/>
                  </a:lnTo>
                  <a:lnTo>
                    <a:pt x="6362988" y="207236"/>
                  </a:lnTo>
                  <a:lnTo>
                    <a:pt x="6344617" y="163755"/>
                  </a:lnTo>
                  <a:lnTo>
                    <a:pt x="6319978" y="124049"/>
                  </a:lnTo>
                  <a:lnTo>
                    <a:pt x="6289694" y="88742"/>
                  </a:lnTo>
                  <a:lnTo>
                    <a:pt x="6254390" y="58457"/>
                  </a:lnTo>
                  <a:lnTo>
                    <a:pt x="6214688" y="33817"/>
                  </a:lnTo>
                  <a:lnTo>
                    <a:pt x="6171212" y="15445"/>
                  </a:lnTo>
                  <a:lnTo>
                    <a:pt x="6124585" y="3965"/>
                  </a:lnTo>
                  <a:lnTo>
                    <a:pt x="6075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6"/>
              <a:ext cx="6378575" cy="1818005"/>
            </a:xfrm>
            <a:custGeom>
              <a:avLst/>
              <a:gdLst/>
              <a:ahLst/>
              <a:cxnLst/>
              <a:rect l="l" t="t" r="r" b="b"/>
              <a:pathLst>
                <a:path w="6378575" h="1818005">
                  <a:moveTo>
                    <a:pt x="0" y="303032"/>
                  </a:moveTo>
                  <a:lnTo>
                    <a:pt x="3965" y="253869"/>
                  </a:lnTo>
                  <a:lnTo>
                    <a:pt x="15445" y="207236"/>
                  </a:lnTo>
                  <a:lnTo>
                    <a:pt x="33816" y="163755"/>
                  </a:lnTo>
                  <a:lnTo>
                    <a:pt x="58455" y="124049"/>
                  </a:lnTo>
                  <a:lnTo>
                    <a:pt x="88739" y="88742"/>
                  </a:lnTo>
                  <a:lnTo>
                    <a:pt x="124044" y="58457"/>
                  </a:lnTo>
                  <a:lnTo>
                    <a:pt x="163747" y="33817"/>
                  </a:lnTo>
                  <a:lnTo>
                    <a:pt x="207224" y="15445"/>
                  </a:lnTo>
                  <a:lnTo>
                    <a:pt x="253852" y="3965"/>
                  </a:lnTo>
                  <a:lnTo>
                    <a:pt x="303007" y="0"/>
                  </a:lnTo>
                  <a:lnTo>
                    <a:pt x="6075431" y="0"/>
                  </a:lnTo>
                  <a:lnTo>
                    <a:pt x="6124585" y="3965"/>
                  </a:lnTo>
                  <a:lnTo>
                    <a:pt x="6171212" y="15445"/>
                  </a:lnTo>
                  <a:lnTo>
                    <a:pt x="6214688" y="33817"/>
                  </a:lnTo>
                  <a:lnTo>
                    <a:pt x="6254390" y="58457"/>
                  </a:lnTo>
                  <a:lnTo>
                    <a:pt x="6289694" y="88742"/>
                  </a:lnTo>
                  <a:lnTo>
                    <a:pt x="6319978" y="124049"/>
                  </a:lnTo>
                  <a:lnTo>
                    <a:pt x="6344617" y="163755"/>
                  </a:lnTo>
                  <a:lnTo>
                    <a:pt x="6362988" y="207236"/>
                  </a:lnTo>
                  <a:lnTo>
                    <a:pt x="6374468" y="253869"/>
                  </a:lnTo>
                  <a:lnTo>
                    <a:pt x="6378433" y="303032"/>
                  </a:lnTo>
                  <a:lnTo>
                    <a:pt x="6378433" y="1514977"/>
                  </a:lnTo>
                  <a:lnTo>
                    <a:pt x="6374468" y="1564140"/>
                  </a:lnTo>
                  <a:lnTo>
                    <a:pt x="6362988" y="1610773"/>
                  </a:lnTo>
                  <a:lnTo>
                    <a:pt x="6344617" y="1654254"/>
                  </a:lnTo>
                  <a:lnTo>
                    <a:pt x="6319978" y="1693960"/>
                  </a:lnTo>
                  <a:lnTo>
                    <a:pt x="6289694" y="1729267"/>
                  </a:lnTo>
                  <a:lnTo>
                    <a:pt x="6254390" y="1759552"/>
                  </a:lnTo>
                  <a:lnTo>
                    <a:pt x="6214688" y="1784192"/>
                  </a:lnTo>
                  <a:lnTo>
                    <a:pt x="6171212" y="1802564"/>
                  </a:lnTo>
                  <a:lnTo>
                    <a:pt x="6124585" y="1814044"/>
                  </a:lnTo>
                  <a:lnTo>
                    <a:pt x="6075431" y="1818010"/>
                  </a:lnTo>
                  <a:lnTo>
                    <a:pt x="303007" y="1818010"/>
                  </a:lnTo>
                  <a:lnTo>
                    <a:pt x="253852" y="1814044"/>
                  </a:lnTo>
                  <a:lnTo>
                    <a:pt x="207224" y="1802564"/>
                  </a:lnTo>
                  <a:lnTo>
                    <a:pt x="163747" y="1784192"/>
                  </a:lnTo>
                  <a:lnTo>
                    <a:pt x="124044" y="1759552"/>
                  </a:lnTo>
                  <a:lnTo>
                    <a:pt x="88739" y="1729267"/>
                  </a:lnTo>
                  <a:lnTo>
                    <a:pt x="58455" y="1693960"/>
                  </a:lnTo>
                  <a:lnTo>
                    <a:pt x="33816" y="1654254"/>
                  </a:lnTo>
                  <a:lnTo>
                    <a:pt x="15445" y="1610773"/>
                  </a:lnTo>
                  <a:lnTo>
                    <a:pt x="3965" y="1564140"/>
                  </a:lnTo>
                  <a:lnTo>
                    <a:pt x="0" y="1514977"/>
                  </a:lnTo>
                  <a:lnTo>
                    <a:pt x="0" y="303032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619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</a:t>
            </a:r>
            <a:r>
              <a:rPr sz="3750" b="1" spc="-20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Results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7407" y="1346897"/>
            <a:ext cx="58566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>
              <a:lnSpc>
                <a:spcPct val="153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provide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operations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security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its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clients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Increased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team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efficiency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Patching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went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multi-day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process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45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minutes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2530" y="3038855"/>
            <a:ext cx="181813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sp>
          <p:nvSpPr>
            <p:cNvPr id="11" name="object 11"/>
            <p:cNvSpPr/>
            <p:nvPr/>
          </p:nvSpPr>
          <p:spPr>
            <a:xfrm>
              <a:off x="9830805" y="3368805"/>
              <a:ext cx="1401570" cy="8867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66909" y="3111374"/>
              <a:ext cx="1401570" cy="1401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69309" y="3360166"/>
            <a:ext cx="1339215" cy="1098550"/>
            <a:chOff x="5869309" y="3360166"/>
            <a:chExt cx="1339215" cy="1098550"/>
          </a:xfrm>
        </p:grpSpPr>
        <p:sp>
          <p:nvSpPr>
            <p:cNvPr id="16" name="object 16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1326392" y="0"/>
                  </a:moveTo>
                  <a:lnTo>
                    <a:pt x="0" y="0"/>
                  </a:lnTo>
                  <a:lnTo>
                    <a:pt x="0" y="1085849"/>
                  </a:lnTo>
                  <a:lnTo>
                    <a:pt x="1326392" y="1085849"/>
                  </a:lnTo>
                  <a:lnTo>
                    <a:pt x="1326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0" y="1085849"/>
                  </a:moveTo>
                  <a:lnTo>
                    <a:pt x="1326392" y="1085849"/>
                  </a:lnTo>
                  <a:lnTo>
                    <a:pt x="1326392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999232" y="1564657"/>
            <a:ext cx="5011293" cy="5061791"/>
            <a:chOff x="2999232" y="1564657"/>
            <a:chExt cx="5011293" cy="5061791"/>
          </a:xfrm>
        </p:grpSpPr>
        <p:sp>
          <p:nvSpPr>
            <p:cNvPr id="19" name="object 19"/>
            <p:cNvSpPr/>
            <p:nvPr/>
          </p:nvSpPr>
          <p:spPr>
            <a:xfrm>
              <a:off x="2999232" y="1987933"/>
              <a:ext cx="207632" cy="20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9009" y="2419865"/>
              <a:ext cx="207632" cy="20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9009" y="1564657"/>
              <a:ext cx="207632" cy="20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2894" y="5236115"/>
              <a:ext cx="1699740" cy="13903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38750" y="3000374"/>
              <a:ext cx="2771775" cy="2114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7733" y="3038856"/>
              <a:ext cx="2640330" cy="19822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899000"/>
            <a:ext cx="6009005" cy="7939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Installing </a:t>
            </a:r>
            <a:r>
              <a:rPr dirty="0"/>
              <a:t>Ansible</a:t>
            </a:r>
            <a:r>
              <a:rPr spc="-225" dirty="0"/>
              <a:t> </a:t>
            </a:r>
            <a:endParaRPr spc="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086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Installing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sp>
          <p:nvSpPr>
            <p:cNvPr id="4" name="object 4"/>
            <p:cNvSpPr/>
            <p:nvPr/>
          </p:nvSpPr>
          <p:spPr>
            <a:xfrm>
              <a:off x="2886075" y="1143000"/>
              <a:ext cx="6476984" cy="140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6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32938" y="1629723"/>
            <a:ext cx="2326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2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86075" y="2686050"/>
            <a:ext cx="6477000" cy="1390650"/>
            <a:chOff x="2886075" y="2686050"/>
            <a:chExt cx="6477000" cy="1390650"/>
          </a:xfrm>
        </p:grpSpPr>
        <p:sp>
          <p:nvSpPr>
            <p:cNvPr id="9" name="object 9"/>
            <p:cNvSpPr/>
            <p:nvPr/>
          </p:nvSpPr>
          <p:spPr>
            <a:xfrm>
              <a:off x="2886075" y="2686050"/>
              <a:ext cx="6476984" cy="1390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6780" y="2701168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6161263" y="0"/>
                  </a:moveTo>
                  <a:lnTo>
                    <a:pt x="217176" y="0"/>
                  </a:lnTo>
                  <a:lnTo>
                    <a:pt x="167392" y="5737"/>
                  </a:lnTo>
                  <a:lnTo>
                    <a:pt x="121685" y="22081"/>
                  </a:lnTo>
                  <a:lnTo>
                    <a:pt x="81360" y="47729"/>
                  </a:lnTo>
                  <a:lnTo>
                    <a:pt x="47724" y="81377"/>
                  </a:lnTo>
                  <a:lnTo>
                    <a:pt x="22081" y="121722"/>
                  </a:lnTo>
                  <a:lnTo>
                    <a:pt x="5737" y="167461"/>
                  </a:lnTo>
                  <a:lnTo>
                    <a:pt x="0" y="217291"/>
                  </a:lnTo>
                  <a:lnTo>
                    <a:pt x="0" y="1086215"/>
                  </a:lnTo>
                  <a:lnTo>
                    <a:pt x="5737" y="1136044"/>
                  </a:lnTo>
                  <a:lnTo>
                    <a:pt x="22081" y="1181784"/>
                  </a:lnTo>
                  <a:lnTo>
                    <a:pt x="47724" y="1222132"/>
                  </a:lnTo>
                  <a:lnTo>
                    <a:pt x="81360" y="1255784"/>
                  </a:lnTo>
                  <a:lnTo>
                    <a:pt x="121685" y="1281436"/>
                  </a:lnTo>
                  <a:lnTo>
                    <a:pt x="167392" y="1297783"/>
                  </a:lnTo>
                  <a:lnTo>
                    <a:pt x="217176" y="1303522"/>
                  </a:lnTo>
                  <a:lnTo>
                    <a:pt x="6161263" y="1303522"/>
                  </a:lnTo>
                  <a:lnTo>
                    <a:pt x="6211048" y="1297783"/>
                  </a:lnTo>
                  <a:lnTo>
                    <a:pt x="6256755" y="1281436"/>
                  </a:lnTo>
                  <a:lnTo>
                    <a:pt x="6297079" y="1255784"/>
                  </a:lnTo>
                  <a:lnTo>
                    <a:pt x="6330713" y="1222132"/>
                  </a:lnTo>
                  <a:lnTo>
                    <a:pt x="6356354" y="1181784"/>
                  </a:lnTo>
                  <a:lnTo>
                    <a:pt x="6372696" y="1136044"/>
                  </a:lnTo>
                  <a:lnTo>
                    <a:pt x="6378433" y="1086215"/>
                  </a:lnTo>
                  <a:lnTo>
                    <a:pt x="6378433" y="217291"/>
                  </a:lnTo>
                  <a:lnTo>
                    <a:pt x="6372696" y="167461"/>
                  </a:lnTo>
                  <a:lnTo>
                    <a:pt x="6356354" y="121722"/>
                  </a:lnTo>
                  <a:lnTo>
                    <a:pt x="6330713" y="81377"/>
                  </a:lnTo>
                  <a:lnTo>
                    <a:pt x="6297079" y="47729"/>
                  </a:lnTo>
                  <a:lnTo>
                    <a:pt x="6256755" y="22081"/>
                  </a:lnTo>
                  <a:lnTo>
                    <a:pt x="6211048" y="5737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780" y="2701168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0" y="217291"/>
                  </a:moveTo>
                  <a:lnTo>
                    <a:pt x="5737" y="167461"/>
                  </a:lnTo>
                  <a:lnTo>
                    <a:pt x="22081" y="121722"/>
                  </a:lnTo>
                  <a:lnTo>
                    <a:pt x="47724" y="81377"/>
                  </a:lnTo>
                  <a:lnTo>
                    <a:pt x="81360" y="47729"/>
                  </a:lnTo>
                  <a:lnTo>
                    <a:pt x="121685" y="22081"/>
                  </a:lnTo>
                  <a:lnTo>
                    <a:pt x="167392" y="5737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7"/>
                  </a:lnTo>
                  <a:lnTo>
                    <a:pt x="6256755" y="22081"/>
                  </a:lnTo>
                  <a:lnTo>
                    <a:pt x="6297079" y="47729"/>
                  </a:lnTo>
                  <a:lnTo>
                    <a:pt x="6330713" y="81377"/>
                  </a:lnTo>
                  <a:lnTo>
                    <a:pt x="6356354" y="121722"/>
                  </a:lnTo>
                  <a:lnTo>
                    <a:pt x="6372696" y="167461"/>
                  </a:lnTo>
                  <a:lnTo>
                    <a:pt x="6378433" y="217291"/>
                  </a:lnTo>
                  <a:lnTo>
                    <a:pt x="6378433" y="1086215"/>
                  </a:lnTo>
                  <a:lnTo>
                    <a:pt x="6372696" y="1136044"/>
                  </a:lnTo>
                  <a:lnTo>
                    <a:pt x="6356354" y="1181784"/>
                  </a:lnTo>
                  <a:lnTo>
                    <a:pt x="6330713" y="1222132"/>
                  </a:lnTo>
                  <a:lnTo>
                    <a:pt x="6297079" y="1255784"/>
                  </a:lnTo>
                  <a:lnTo>
                    <a:pt x="6256755" y="1281436"/>
                  </a:lnTo>
                  <a:lnTo>
                    <a:pt x="6211048" y="1297783"/>
                  </a:lnTo>
                  <a:lnTo>
                    <a:pt x="6161263" y="1303522"/>
                  </a:lnTo>
                  <a:lnTo>
                    <a:pt x="217176" y="1303522"/>
                  </a:lnTo>
                  <a:lnTo>
                    <a:pt x="167392" y="1297783"/>
                  </a:lnTo>
                  <a:lnTo>
                    <a:pt x="121685" y="1281436"/>
                  </a:lnTo>
                  <a:lnTo>
                    <a:pt x="81360" y="1255784"/>
                  </a:lnTo>
                  <a:lnTo>
                    <a:pt x="47724" y="1222132"/>
                  </a:lnTo>
                  <a:lnTo>
                    <a:pt x="22081" y="1181784"/>
                  </a:lnTo>
                  <a:lnTo>
                    <a:pt x="5737" y="1136044"/>
                  </a:lnTo>
                  <a:lnTo>
                    <a:pt x="0" y="1086215"/>
                  </a:lnTo>
                  <a:lnTo>
                    <a:pt x="0" y="21729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70708" y="3169345"/>
            <a:ext cx="34499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SSH access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6075" y="4257675"/>
            <a:ext cx="6477000" cy="1400175"/>
            <a:chOff x="2886075" y="4257675"/>
            <a:chExt cx="6477000" cy="1400175"/>
          </a:xfrm>
        </p:grpSpPr>
        <p:sp>
          <p:nvSpPr>
            <p:cNvPr id="14" name="object 14"/>
            <p:cNvSpPr/>
            <p:nvPr/>
          </p:nvSpPr>
          <p:spPr>
            <a:xfrm>
              <a:off x="2886075" y="4257675"/>
              <a:ext cx="6476984" cy="140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6780" y="4276344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6"/>
                  </a:lnTo>
                  <a:lnTo>
                    <a:pt x="81360" y="47737"/>
                  </a:lnTo>
                  <a:lnTo>
                    <a:pt x="47724" y="81389"/>
                  </a:lnTo>
                  <a:lnTo>
                    <a:pt x="22081" y="121736"/>
                  </a:lnTo>
                  <a:lnTo>
                    <a:pt x="5737" y="167474"/>
                  </a:lnTo>
                  <a:lnTo>
                    <a:pt x="0" y="217301"/>
                  </a:lnTo>
                  <a:lnTo>
                    <a:pt x="0" y="1086230"/>
                  </a:lnTo>
                  <a:lnTo>
                    <a:pt x="5737" y="1136057"/>
                  </a:lnTo>
                  <a:lnTo>
                    <a:pt x="22081" y="1181795"/>
                  </a:lnTo>
                  <a:lnTo>
                    <a:pt x="47724" y="1222142"/>
                  </a:lnTo>
                  <a:lnTo>
                    <a:pt x="81360" y="1255794"/>
                  </a:lnTo>
                  <a:lnTo>
                    <a:pt x="121685" y="1281445"/>
                  </a:lnTo>
                  <a:lnTo>
                    <a:pt x="167392" y="1297793"/>
                  </a:lnTo>
                  <a:lnTo>
                    <a:pt x="217176" y="1303532"/>
                  </a:lnTo>
                  <a:lnTo>
                    <a:pt x="6161263" y="1303532"/>
                  </a:lnTo>
                  <a:lnTo>
                    <a:pt x="6211048" y="1297793"/>
                  </a:lnTo>
                  <a:lnTo>
                    <a:pt x="6256755" y="1281445"/>
                  </a:lnTo>
                  <a:lnTo>
                    <a:pt x="6297079" y="1255794"/>
                  </a:lnTo>
                  <a:lnTo>
                    <a:pt x="6330713" y="1222142"/>
                  </a:lnTo>
                  <a:lnTo>
                    <a:pt x="6356354" y="1181795"/>
                  </a:lnTo>
                  <a:lnTo>
                    <a:pt x="6372696" y="1136057"/>
                  </a:lnTo>
                  <a:lnTo>
                    <a:pt x="6378433" y="1086230"/>
                  </a:lnTo>
                  <a:lnTo>
                    <a:pt x="6378433" y="217301"/>
                  </a:lnTo>
                  <a:lnTo>
                    <a:pt x="6372696" y="167474"/>
                  </a:lnTo>
                  <a:lnTo>
                    <a:pt x="6356354" y="121736"/>
                  </a:lnTo>
                  <a:lnTo>
                    <a:pt x="6330713" y="81389"/>
                  </a:lnTo>
                  <a:lnTo>
                    <a:pt x="6297079" y="47737"/>
                  </a:lnTo>
                  <a:lnTo>
                    <a:pt x="6256755" y="22086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6780" y="4276344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0" y="217301"/>
                  </a:moveTo>
                  <a:lnTo>
                    <a:pt x="5737" y="167474"/>
                  </a:lnTo>
                  <a:lnTo>
                    <a:pt x="22081" y="121736"/>
                  </a:lnTo>
                  <a:lnTo>
                    <a:pt x="47724" y="81389"/>
                  </a:lnTo>
                  <a:lnTo>
                    <a:pt x="81360" y="47737"/>
                  </a:lnTo>
                  <a:lnTo>
                    <a:pt x="121685" y="22086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6"/>
                  </a:lnTo>
                  <a:lnTo>
                    <a:pt x="6297079" y="47737"/>
                  </a:lnTo>
                  <a:lnTo>
                    <a:pt x="6330713" y="81389"/>
                  </a:lnTo>
                  <a:lnTo>
                    <a:pt x="6356354" y="121736"/>
                  </a:lnTo>
                  <a:lnTo>
                    <a:pt x="6372696" y="167474"/>
                  </a:lnTo>
                  <a:lnTo>
                    <a:pt x="6378433" y="217301"/>
                  </a:lnTo>
                  <a:lnTo>
                    <a:pt x="6378433" y="1086230"/>
                  </a:lnTo>
                  <a:lnTo>
                    <a:pt x="6372696" y="1136057"/>
                  </a:lnTo>
                  <a:lnTo>
                    <a:pt x="6356354" y="1181795"/>
                  </a:lnTo>
                  <a:lnTo>
                    <a:pt x="6330713" y="1222142"/>
                  </a:lnTo>
                  <a:lnTo>
                    <a:pt x="6297079" y="1255794"/>
                  </a:lnTo>
                  <a:lnTo>
                    <a:pt x="6256755" y="1281445"/>
                  </a:lnTo>
                  <a:lnTo>
                    <a:pt x="6211048" y="1297793"/>
                  </a:lnTo>
                  <a:lnTo>
                    <a:pt x="6161263" y="1303532"/>
                  </a:lnTo>
                  <a:lnTo>
                    <a:pt x="217176" y="1303532"/>
                  </a:lnTo>
                  <a:lnTo>
                    <a:pt x="167392" y="1297793"/>
                  </a:lnTo>
                  <a:lnTo>
                    <a:pt x="121685" y="1281445"/>
                  </a:lnTo>
                  <a:lnTo>
                    <a:pt x="81360" y="1255794"/>
                  </a:lnTo>
                  <a:lnTo>
                    <a:pt x="47724" y="1222142"/>
                  </a:lnTo>
                  <a:lnTo>
                    <a:pt x="22081" y="1181795"/>
                  </a:lnTo>
                  <a:lnTo>
                    <a:pt x="5737" y="1136057"/>
                  </a:lnTo>
                  <a:lnTo>
                    <a:pt x="0" y="1086230"/>
                  </a:lnTo>
                  <a:lnTo>
                    <a:pt x="0" y="21730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03729" y="4746559"/>
            <a:ext cx="4378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Setting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up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r>
              <a:rPr sz="18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testing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1400175"/>
            <a:ext cx="1038225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5487" y="1536632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800" y="2914650"/>
            <a:ext cx="1038225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5487" y="305028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1800" y="4486275"/>
            <a:ext cx="1038225" cy="1000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45487" y="462724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538260"/>
            <a:ext cx="7689219" cy="15249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dirty="0"/>
              <a:t>Ansible  </a:t>
            </a:r>
            <a:br>
              <a:rPr lang="en-IN" dirty="0"/>
            </a:br>
            <a:r>
              <a:rPr lang="en-IN" spc="-5" dirty="0" err="1"/>
              <a:t>CommandsLine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685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BECD49-65B1-45C1-A07F-9417C10B08EA}"/>
              </a:ext>
            </a:extLst>
          </p:cNvPr>
          <p:cNvSpPr/>
          <p:nvPr/>
        </p:nvSpPr>
        <p:spPr>
          <a:xfrm>
            <a:off x="1524000" y="1225689"/>
            <a:ext cx="9677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ansible -m &lt;module&gt; -a &lt;</a:t>
            </a:r>
            <a:r>
              <a:rPr lang="en-IN" sz="2000" b="1" dirty="0" err="1"/>
              <a:t>args</a:t>
            </a:r>
            <a:r>
              <a:rPr lang="en-IN" sz="2000" b="1" dirty="0"/>
              <a:t>&gt; &lt;host&gt;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r>
              <a:rPr lang="en-IN" sz="2000" b="1" dirty="0"/>
              <a:t>Examples:</a:t>
            </a:r>
          </a:p>
          <a:p>
            <a:r>
              <a:rPr lang="en-IN" sz="2000" dirty="0"/>
              <a:t> ansible -m setup -a "filter=</a:t>
            </a:r>
            <a:r>
              <a:rPr lang="en-IN" sz="2000" dirty="0" err="1"/>
              <a:t>ansible_processor_vcpus</a:t>
            </a:r>
            <a:r>
              <a:rPr lang="en-IN" sz="2000" dirty="0"/>
              <a:t>" slave</a:t>
            </a:r>
          </a:p>
          <a:p>
            <a:r>
              <a:rPr lang="en-IN" sz="2000" dirty="0"/>
              <a:t> ansible -m shell -a "ls -</a:t>
            </a:r>
            <a:r>
              <a:rPr lang="en-IN" sz="2000" dirty="0" err="1"/>
              <a:t>ltr</a:t>
            </a:r>
            <a:r>
              <a:rPr lang="en-IN" sz="2000" dirty="0"/>
              <a:t> /</a:t>
            </a:r>
            <a:r>
              <a:rPr lang="en-IN" sz="2000" dirty="0" err="1"/>
              <a:t>usr</a:t>
            </a:r>
            <a:r>
              <a:rPr lang="en-IN" sz="2000" dirty="0"/>
              <a:t>" slave</a:t>
            </a:r>
          </a:p>
          <a:p>
            <a:r>
              <a:rPr lang="en-IN" sz="2000" dirty="0"/>
              <a:t> ansible -m shell -a "touch test.txt" slave</a:t>
            </a:r>
          </a:p>
          <a:p>
            <a:r>
              <a:rPr lang="en-IN" sz="2000" dirty="0"/>
              <a:t> ansible -m shell -a "touch /root/test.txt" slave</a:t>
            </a:r>
          </a:p>
          <a:p>
            <a:r>
              <a:rPr lang="en-IN" sz="2000" dirty="0"/>
              <a:t> ansible -m shell -a "touch /root/test.txt" slave -b</a:t>
            </a:r>
          </a:p>
          <a:p>
            <a:r>
              <a:rPr lang="en-IN" sz="2000" dirty="0"/>
              <a:t> ansible -m shell -a "touch /root/test.txt" slave -u test</a:t>
            </a:r>
          </a:p>
          <a:p>
            <a:r>
              <a:rPr lang="en-IN" sz="2000" dirty="0"/>
              <a:t> ansible -m shell -a "touch /root/test.txt" slave -u test --ask-pass</a:t>
            </a:r>
          </a:p>
          <a:p>
            <a:r>
              <a:rPr lang="en-IN" sz="2000" dirty="0"/>
              <a:t> ansible -m file -a "path=</a:t>
            </a:r>
            <a:r>
              <a:rPr lang="en-IN" sz="2000" dirty="0" err="1"/>
              <a:t>myfile</a:t>
            </a:r>
            <a:r>
              <a:rPr lang="en-IN" sz="2000" dirty="0"/>
              <a:t> state=touch" slave </a:t>
            </a:r>
          </a:p>
          <a:p>
            <a:r>
              <a:rPr lang="en-IN" sz="2000" dirty="0"/>
              <a:t> ansible -m apt -a "name=vim state=latest" slave</a:t>
            </a:r>
          </a:p>
          <a:p>
            <a:r>
              <a:rPr lang="en-IN" sz="2000" dirty="0"/>
              <a:t> ansible -m file -a "path=</a:t>
            </a:r>
            <a:r>
              <a:rPr lang="en-IN" sz="2000" dirty="0" err="1"/>
              <a:t>myfile</a:t>
            </a:r>
            <a:r>
              <a:rPr lang="en-IN" sz="2000" dirty="0"/>
              <a:t> owner=root" slave </a:t>
            </a:r>
          </a:p>
          <a:p>
            <a:r>
              <a:rPr lang="en-IN" sz="2000" dirty="0"/>
              <a:t> ansible -m file -a "path=</a:t>
            </a:r>
            <a:r>
              <a:rPr lang="en-IN" sz="2000" dirty="0" err="1"/>
              <a:t>myfile</a:t>
            </a:r>
            <a:r>
              <a:rPr lang="en-IN" sz="2000" dirty="0"/>
              <a:t> owner=root" slave  -b</a:t>
            </a:r>
          </a:p>
          <a:p>
            <a:r>
              <a:rPr lang="en-IN" sz="2000" dirty="0"/>
              <a:t> ansible -m file -a "path=</a:t>
            </a:r>
            <a:r>
              <a:rPr lang="en-IN" sz="2000" dirty="0" err="1"/>
              <a:t>myfile</a:t>
            </a:r>
            <a:r>
              <a:rPr lang="en-IN" sz="2000" dirty="0"/>
              <a:t> owner=ubuntu" slave  -b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2E1B693-EB9D-48D3-84EC-8407C5C85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i="0" spc="-5" dirty="0">
                <a:solidFill>
                  <a:schemeClr val="tx1"/>
                </a:solidFill>
                <a:latin typeface="Calibri"/>
                <a:cs typeface="Calibri"/>
              </a:rPr>
              <a:t>Ansible</a:t>
            </a:r>
            <a:r>
              <a:rPr lang="en-IN" sz="3750" b="1" i="0" spc="-5" dirty="0">
                <a:solidFill>
                  <a:schemeClr val="tx1"/>
                </a:solidFill>
                <a:latin typeface="Calibri"/>
                <a:cs typeface="Calibri"/>
              </a:rPr>
              <a:t> Command Line</a:t>
            </a:r>
            <a:endParaRPr sz="3750" i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514600"/>
            <a:ext cx="7689219" cy="1572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dirty="0"/>
              <a:t>Creating</a:t>
            </a:r>
            <a:r>
              <a:rPr spc="-220" dirty="0"/>
              <a:t> </a:t>
            </a:r>
            <a:br>
              <a:rPr lang="en-IN" spc="-220" dirty="0"/>
            </a:br>
            <a:r>
              <a:rPr dirty="0"/>
              <a:t>Ansible  </a:t>
            </a:r>
            <a:r>
              <a:rPr spc="-5" dirty="0"/>
              <a:t>Playbooks</a:t>
            </a:r>
          </a:p>
        </p:txBody>
      </p:sp>
    </p:spTree>
    <p:extLst>
      <p:ext uri="{BB962C8B-B14F-4D97-AF65-F5344CB8AC3E}">
        <p14:creationId xmlns:p14="http://schemas.microsoft.com/office/powerpoint/2010/main" val="17806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05112"/>
            <a:ext cx="502158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What </a:t>
            </a:r>
            <a:r>
              <a:rPr spc="10" dirty="0"/>
              <a:t>is</a:t>
            </a:r>
            <a:r>
              <a:rPr spc="-540" dirty="0"/>
              <a:t> </a:t>
            </a:r>
            <a:br>
              <a:rPr lang="en-IN" spc="-540" dirty="0"/>
            </a:br>
            <a:r>
              <a:rPr dirty="0"/>
              <a:t>Ansible?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7" y="230118"/>
            <a:ext cx="7914963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Calibri"/>
                <a:cs typeface="Calibri"/>
              </a:rPr>
              <a:t>What </a:t>
            </a:r>
            <a:r>
              <a:rPr sz="3750" b="1" spc="-15" dirty="0">
                <a:latin typeface="Calibri"/>
                <a:cs typeface="Calibri"/>
              </a:rPr>
              <a:t>is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5" dirty="0">
                <a:latin typeface="Calibri"/>
                <a:cs typeface="Calibri"/>
              </a:rPr>
              <a:t> </a:t>
            </a:r>
            <a:r>
              <a:rPr sz="3750" b="1" dirty="0">
                <a:latin typeface="Calibri"/>
                <a:cs typeface="Calibri"/>
              </a:rPr>
              <a:t>Playbook?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24533" y="2784139"/>
            <a:ext cx="4951730" cy="3388061"/>
            <a:chOff x="3724533" y="2784139"/>
            <a:chExt cx="4951730" cy="3848735"/>
          </a:xfrm>
        </p:grpSpPr>
        <p:sp>
          <p:nvSpPr>
            <p:cNvPr id="4" name="object 4"/>
            <p:cNvSpPr/>
            <p:nvPr/>
          </p:nvSpPr>
          <p:spPr>
            <a:xfrm>
              <a:off x="4847081" y="3429048"/>
              <a:ext cx="2459859" cy="24499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4533" y="2784139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08604" y="3185410"/>
            <a:ext cx="25476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88701" y="3751453"/>
            <a:ext cx="1564640" cy="1805305"/>
            <a:chOff x="5188701" y="3751453"/>
            <a:chExt cx="1564640" cy="1805305"/>
          </a:xfrm>
        </p:grpSpPr>
        <p:sp>
          <p:nvSpPr>
            <p:cNvPr id="8" name="object 8"/>
            <p:cNvSpPr/>
            <p:nvPr/>
          </p:nvSpPr>
          <p:spPr>
            <a:xfrm>
              <a:off x="5188701" y="3751453"/>
              <a:ext cx="1564638" cy="1805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8561" y="3868432"/>
              <a:ext cx="984250" cy="1512570"/>
            </a:xfrm>
            <a:custGeom>
              <a:avLst/>
              <a:gdLst/>
              <a:ahLst/>
              <a:cxnLst/>
              <a:rect l="l" t="t" r="r" b="b"/>
              <a:pathLst>
                <a:path w="984250" h="1512570">
                  <a:moveTo>
                    <a:pt x="983983" y="258813"/>
                  </a:moveTo>
                  <a:lnTo>
                    <a:pt x="800252" y="258813"/>
                  </a:lnTo>
                  <a:lnTo>
                    <a:pt x="800252" y="0"/>
                  </a:lnTo>
                  <a:lnTo>
                    <a:pt x="0" y="0"/>
                  </a:lnTo>
                  <a:lnTo>
                    <a:pt x="0" y="1253350"/>
                  </a:lnTo>
                  <a:lnTo>
                    <a:pt x="13716" y="1253350"/>
                  </a:lnTo>
                  <a:lnTo>
                    <a:pt x="13716" y="1512189"/>
                  </a:lnTo>
                  <a:lnTo>
                    <a:pt x="983983" y="1512189"/>
                  </a:lnTo>
                  <a:lnTo>
                    <a:pt x="983983" y="258813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7238" y="3995671"/>
              <a:ext cx="923022" cy="1314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59887" y="4545010"/>
            <a:ext cx="29152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005778"/>
                </a:solidFill>
                <a:latin typeface="Consolas"/>
                <a:cs typeface="Consolas"/>
              </a:rPr>
              <a:t>YAML </a:t>
            </a:r>
            <a:r>
              <a:rPr sz="1550" b="1" spc="20" dirty="0">
                <a:solidFill>
                  <a:srgbClr val="005778"/>
                </a:solidFill>
                <a:latin typeface="Consolas"/>
                <a:cs typeface="Consolas"/>
              </a:rPr>
              <a:t>Ain’t </a:t>
            </a:r>
            <a:r>
              <a:rPr sz="1550" b="1" spc="15" dirty="0">
                <a:solidFill>
                  <a:srgbClr val="005778"/>
                </a:solidFill>
                <a:latin typeface="Consolas"/>
                <a:cs typeface="Consolas"/>
              </a:rPr>
              <a:t>Markup</a:t>
            </a:r>
            <a:r>
              <a:rPr sz="1550" b="1" spc="-20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spc="10" dirty="0">
                <a:solidFill>
                  <a:srgbClr val="005778"/>
                </a:solidFill>
                <a:latin typeface="Consolas"/>
                <a:cs typeface="Consolas"/>
              </a:rPr>
              <a:t>Language</a:t>
            </a:r>
            <a:endParaRPr sz="15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sp>
          <p:nvSpPr>
            <p:cNvPr id="13" name="object 13"/>
            <p:cNvSpPr/>
            <p:nvPr/>
          </p:nvSpPr>
          <p:spPr>
            <a:xfrm>
              <a:off x="2886075" y="1466850"/>
              <a:ext cx="6476984" cy="10763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35457" y="1515994"/>
            <a:ext cx="367284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organized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unit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scripts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0800"/>
              </a:lnSpc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Defines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work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server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2997" y="4102477"/>
            <a:ext cx="3446145" cy="2283460"/>
            <a:chOff x="8532997" y="4102477"/>
            <a:chExt cx="3446145" cy="2283460"/>
          </a:xfrm>
        </p:grpSpPr>
        <p:sp>
          <p:nvSpPr>
            <p:cNvPr id="3" name="object 3"/>
            <p:cNvSpPr/>
            <p:nvPr/>
          </p:nvSpPr>
          <p:spPr>
            <a:xfrm>
              <a:off x="9314169" y="4551386"/>
              <a:ext cx="1711983" cy="1705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2997" y="4102477"/>
              <a:ext cx="3446145" cy="2283460"/>
            </a:xfrm>
            <a:custGeom>
              <a:avLst/>
              <a:gdLst/>
              <a:ahLst/>
              <a:cxnLst/>
              <a:rect l="l" t="t" r="r" b="b"/>
              <a:pathLst>
                <a:path w="3446145" h="2283460">
                  <a:moveTo>
                    <a:pt x="3445885" y="0"/>
                  </a:moveTo>
                  <a:lnTo>
                    <a:pt x="0" y="0"/>
                  </a:lnTo>
                  <a:lnTo>
                    <a:pt x="0" y="2283332"/>
                  </a:lnTo>
                  <a:lnTo>
                    <a:pt x="3445885" y="2283332"/>
                  </a:lnTo>
                  <a:lnTo>
                    <a:pt x="3445885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55157" y="4411660"/>
            <a:ext cx="14503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550" b="1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52066" y="4775731"/>
            <a:ext cx="1089025" cy="1256665"/>
            <a:chOff x="9552066" y="4775731"/>
            <a:chExt cx="1089025" cy="1256665"/>
          </a:xfrm>
        </p:grpSpPr>
        <p:sp>
          <p:nvSpPr>
            <p:cNvPr id="7" name="object 7"/>
            <p:cNvSpPr/>
            <p:nvPr/>
          </p:nvSpPr>
          <p:spPr>
            <a:xfrm>
              <a:off x="9552066" y="4775731"/>
              <a:ext cx="1088922" cy="1256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44278" y="4857140"/>
              <a:ext cx="685165" cy="1052830"/>
            </a:xfrm>
            <a:custGeom>
              <a:avLst/>
              <a:gdLst/>
              <a:ahLst/>
              <a:cxnLst/>
              <a:rect l="l" t="t" r="r" b="b"/>
              <a:pathLst>
                <a:path w="685165" h="1052829">
                  <a:moveTo>
                    <a:pt x="684822" y="180187"/>
                  </a:moveTo>
                  <a:lnTo>
                    <a:pt x="556958" y="180187"/>
                  </a:lnTo>
                  <a:lnTo>
                    <a:pt x="556958" y="0"/>
                  </a:lnTo>
                  <a:lnTo>
                    <a:pt x="0" y="0"/>
                  </a:lnTo>
                  <a:lnTo>
                    <a:pt x="0" y="872312"/>
                  </a:lnTo>
                  <a:lnTo>
                    <a:pt x="9537" y="872312"/>
                  </a:lnTo>
                  <a:lnTo>
                    <a:pt x="9537" y="1052499"/>
                  </a:lnTo>
                  <a:lnTo>
                    <a:pt x="684822" y="1052499"/>
                  </a:lnTo>
                  <a:lnTo>
                    <a:pt x="684822" y="18018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1484" y="4945773"/>
              <a:ext cx="642402" cy="914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1042" y="1139820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0673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Ansible Playbook</a:t>
            </a:r>
            <a:r>
              <a:rPr sz="3750" b="1" spc="-250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Structure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57525" y="1143000"/>
            <a:ext cx="1895475" cy="800100"/>
            <a:chOff x="3057525" y="1143000"/>
            <a:chExt cx="1895475" cy="800100"/>
          </a:xfrm>
        </p:grpSpPr>
        <p:sp>
          <p:nvSpPr>
            <p:cNvPr id="13" name="object 13"/>
            <p:cNvSpPr/>
            <p:nvPr/>
          </p:nvSpPr>
          <p:spPr>
            <a:xfrm>
              <a:off x="3057525" y="1143000"/>
              <a:ext cx="1895475" cy="800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8114" y="1163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80">
                  <a:moveTo>
                    <a:pt x="1686153" y="0"/>
                  </a:moveTo>
                  <a:lnTo>
                    <a:pt x="117195" y="0"/>
                  </a:lnTo>
                  <a:lnTo>
                    <a:pt x="71558" y="9208"/>
                  </a:lnTo>
                  <a:lnTo>
                    <a:pt x="34309" y="34324"/>
                  </a:lnTo>
                  <a:lnTo>
                    <a:pt x="9203" y="71584"/>
                  </a:lnTo>
                  <a:lnTo>
                    <a:pt x="0" y="117226"/>
                  </a:lnTo>
                  <a:lnTo>
                    <a:pt x="0" y="585977"/>
                  </a:lnTo>
                  <a:lnTo>
                    <a:pt x="9203" y="631619"/>
                  </a:lnTo>
                  <a:lnTo>
                    <a:pt x="34309" y="668879"/>
                  </a:lnTo>
                  <a:lnTo>
                    <a:pt x="71558" y="693995"/>
                  </a:lnTo>
                  <a:lnTo>
                    <a:pt x="117195" y="703204"/>
                  </a:lnTo>
                  <a:lnTo>
                    <a:pt x="1686153" y="703204"/>
                  </a:lnTo>
                  <a:lnTo>
                    <a:pt x="1731794" y="693995"/>
                  </a:lnTo>
                  <a:lnTo>
                    <a:pt x="1769055" y="668879"/>
                  </a:lnTo>
                  <a:lnTo>
                    <a:pt x="1794171" y="631619"/>
                  </a:lnTo>
                  <a:lnTo>
                    <a:pt x="1803379" y="585977"/>
                  </a:lnTo>
                  <a:lnTo>
                    <a:pt x="1803379" y="117226"/>
                  </a:lnTo>
                  <a:lnTo>
                    <a:pt x="1794171" y="71584"/>
                  </a:lnTo>
                  <a:lnTo>
                    <a:pt x="1769055" y="34324"/>
                  </a:lnTo>
                  <a:lnTo>
                    <a:pt x="1731794" y="9208"/>
                  </a:lnTo>
                  <a:lnTo>
                    <a:pt x="168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8114" y="1163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80">
                  <a:moveTo>
                    <a:pt x="0" y="117226"/>
                  </a:moveTo>
                  <a:lnTo>
                    <a:pt x="9203" y="71584"/>
                  </a:lnTo>
                  <a:lnTo>
                    <a:pt x="34309" y="34324"/>
                  </a:lnTo>
                  <a:lnTo>
                    <a:pt x="71558" y="9208"/>
                  </a:lnTo>
                  <a:lnTo>
                    <a:pt x="117195" y="0"/>
                  </a:lnTo>
                  <a:lnTo>
                    <a:pt x="1686153" y="0"/>
                  </a:lnTo>
                  <a:lnTo>
                    <a:pt x="1731794" y="9208"/>
                  </a:lnTo>
                  <a:lnTo>
                    <a:pt x="1769055" y="34324"/>
                  </a:lnTo>
                  <a:lnTo>
                    <a:pt x="1794171" y="71584"/>
                  </a:lnTo>
                  <a:lnTo>
                    <a:pt x="1803379" y="117226"/>
                  </a:lnTo>
                  <a:lnTo>
                    <a:pt x="1803379" y="585977"/>
                  </a:lnTo>
                  <a:lnTo>
                    <a:pt x="1794171" y="631619"/>
                  </a:lnTo>
                  <a:lnTo>
                    <a:pt x="1769055" y="668879"/>
                  </a:lnTo>
                  <a:lnTo>
                    <a:pt x="1731794" y="693995"/>
                  </a:lnTo>
                  <a:lnTo>
                    <a:pt x="1686153" y="703204"/>
                  </a:lnTo>
                  <a:lnTo>
                    <a:pt x="117195" y="703204"/>
                  </a:lnTo>
                  <a:lnTo>
                    <a:pt x="71558" y="693995"/>
                  </a:lnTo>
                  <a:lnTo>
                    <a:pt x="34309" y="668879"/>
                  </a:lnTo>
                  <a:lnTo>
                    <a:pt x="9203" y="631619"/>
                  </a:lnTo>
                  <a:lnTo>
                    <a:pt x="0" y="585977"/>
                  </a:lnTo>
                  <a:lnTo>
                    <a:pt x="0" y="11722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22093" y="1333431"/>
            <a:ext cx="90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81650" y="2552700"/>
            <a:ext cx="1905000" cy="790575"/>
            <a:chOff x="5581650" y="2552700"/>
            <a:chExt cx="1905000" cy="790575"/>
          </a:xfrm>
        </p:grpSpPr>
        <p:sp>
          <p:nvSpPr>
            <p:cNvPr id="18" name="object 18"/>
            <p:cNvSpPr/>
            <p:nvPr/>
          </p:nvSpPr>
          <p:spPr>
            <a:xfrm>
              <a:off x="5581650" y="2552700"/>
              <a:ext cx="1905000" cy="790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05393" y="2567696"/>
              <a:ext cx="1804035" cy="703580"/>
            </a:xfrm>
            <a:custGeom>
              <a:avLst/>
              <a:gdLst/>
              <a:ahLst/>
              <a:cxnLst/>
              <a:rect l="l" t="t" r="r" b="b"/>
              <a:pathLst>
                <a:path w="1804034" h="703579">
                  <a:moveTo>
                    <a:pt x="1686184" y="0"/>
                  </a:moveTo>
                  <a:lnTo>
                    <a:pt x="117226" y="0"/>
                  </a:lnTo>
                  <a:lnTo>
                    <a:pt x="71584" y="9203"/>
                  </a:lnTo>
                  <a:lnTo>
                    <a:pt x="34324" y="34309"/>
                  </a:lnTo>
                  <a:lnTo>
                    <a:pt x="9208" y="71558"/>
                  </a:lnTo>
                  <a:lnTo>
                    <a:pt x="0" y="117195"/>
                  </a:lnTo>
                  <a:lnTo>
                    <a:pt x="0" y="586099"/>
                  </a:lnTo>
                  <a:lnTo>
                    <a:pt x="9208" y="631689"/>
                  </a:lnTo>
                  <a:lnTo>
                    <a:pt x="34324" y="668955"/>
                  </a:lnTo>
                  <a:lnTo>
                    <a:pt x="71584" y="694100"/>
                  </a:lnTo>
                  <a:lnTo>
                    <a:pt x="117226" y="703325"/>
                  </a:lnTo>
                  <a:lnTo>
                    <a:pt x="1686184" y="703325"/>
                  </a:lnTo>
                  <a:lnTo>
                    <a:pt x="1731825" y="694100"/>
                  </a:lnTo>
                  <a:lnTo>
                    <a:pt x="1769085" y="668955"/>
                  </a:lnTo>
                  <a:lnTo>
                    <a:pt x="1794201" y="631689"/>
                  </a:lnTo>
                  <a:lnTo>
                    <a:pt x="1803410" y="586099"/>
                  </a:lnTo>
                  <a:lnTo>
                    <a:pt x="1803410" y="117195"/>
                  </a:lnTo>
                  <a:lnTo>
                    <a:pt x="1794201" y="71558"/>
                  </a:lnTo>
                  <a:lnTo>
                    <a:pt x="1769085" y="34309"/>
                  </a:lnTo>
                  <a:lnTo>
                    <a:pt x="1731825" y="9203"/>
                  </a:lnTo>
                  <a:lnTo>
                    <a:pt x="1686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05393" y="2567696"/>
              <a:ext cx="1804035" cy="703580"/>
            </a:xfrm>
            <a:custGeom>
              <a:avLst/>
              <a:gdLst/>
              <a:ahLst/>
              <a:cxnLst/>
              <a:rect l="l" t="t" r="r" b="b"/>
              <a:pathLst>
                <a:path w="1804034" h="703579">
                  <a:moveTo>
                    <a:pt x="0" y="117195"/>
                  </a:moveTo>
                  <a:lnTo>
                    <a:pt x="9208" y="71558"/>
                  </a:lnTo>
                  <a:lnTo>
                    <a:pt x="34324" y="34309"/>
                  </a:lnTo>
                  <a:lnTo>
                    <a:pt x="71584" y="9203"/>
                  </a:lnTo>
                  <a:lnTo>
                    <a:pt x="117226" y="0"/>
                  </a:lnTo>
                  <a:lnTo>
                    <a:pt x="1686184" y="0"/>
                  </a:lnTo>
                  <a:lnTo>
                    <a:pt x="1731825" y="9203"/>
                  </a:lnTo>
                  <a:lnTo>
                    <a:pt x="1769085" y="34309"/>
                  </a:lnTo>
                  <a:lnTo>
                    <a:pt x="1794201" y="71558"/>
                  </a:lnTo>
                  <a:lnTo>
                    <a:pt x="1803410" y="117195"/>
                  </a:lnTo>
                  <a:lnTo>
                    <a:pt x="1803410" y="586099"/>
                  </a:lnTo>
                  <a:lnTo>
                    <a:pt x="1794201" y="631689"/>
                  </a:lnTo>
                  <a:lnTo>
                    <a:pt x="1769085" y="668955"/>
                  </a:lnTo>
                  <a:lnTo>
                    <a:pt x="1731825" y="694100"/>
                  </a:lnTo>
                  <a:lnTo>
                    <a:pt x="1686184" y="703325"/>
                  </a:lnTo>
                  <a:lnTo>
                    <a:pt x="117226" y="703325"/>
                  </a:lnTo>
                  <a:lnTo>
                    <a:pt x="71584" y="694100"/>
                  </a:lnTo>
                  <a:lnTo>
                    <a:pt x="34324" y="668955"/>
                  </a:lnTo>
                  <a:lnTo>
                    <a:pt x="9208" y="631689"/>
                  </a:lnTo>
                  <a:lnTo>
                    <a:pt x="0" y="586099"/>
                  </a:lnTo>
                  <a:lnTo>
                    <a:pt x="0" y="117195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99205" y="2739450"/>
            <a:ext cx="429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3400" y="2552700"/>
            <a:ext cx="1895475" cy="790575"/>
            <a:chOff x="533400" y="2552700"/>
            <a:chExt cx="1895475" cy="790575"/>
          </a:xfrm>
        </p:grpSpPr>
        <p:sp>
          <p:nvSpPr>
            <p:cNvPr id="23" name="object 23"/>
            <p:cNvSpPr/>
            <p:nvPr/>
          </p:nvSpPr>
          <p:spPr>
            <a:xfrm>
              <a:off x="533400" y="2552700"/>
              <a:ext cx="1895475" cy="7905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819" y="2567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1686162" y="0"/>
                  </a:moveTo>
                  <a:lnTo>
                    <a:pt x="117216" y="0"/>
                  </a:lnTo>
                  <a:lnTo>
                    <a:pt x="71592" y="9203"/>
                  </a:lnTo>
                  <a:lnTo>
                    <a:pt x="34333" y="34309"/>
                  </a:lnTo>
                  <a:lnTo>
                    <a:pt x="9212" y="71558"/>
                  </a:lnTo>
                  <a:lnTo>
                    <a:pt x="0" y="117195"/>
                  </a:lnTo>
                  <a:lnTo>
                    <a:pt x="0" y="586099"/>
                  </a:lnTo>
                  <a:lnTo>
                    <a:pt x="9212" y="631689"/>
                  </a:lnTo>
                  <a:lnTo>
                    <a:pt x="34333" y="668955"/>
                  </a:lnTo>
                  <a:lnTo>
                    <a:pt x="71592" y="694100"/>
                  </a:lnTo>
                  <a:lnTo>
                    <a:pt x="117216" y="703325"/>
                  </a:lnTo>
                  <a:lnTo>
                    <a:pt x="1686162" y="703325"/>
                  </a:lnTo>
                  <a:lnTo>
                    <a:pt x="1731802" y="694100"/>
                  </a:lnTo>
                  <a:lnTo>
                    <a:pt x="1769059" y="668955"/>
                  </a:lnTo>
                  <a:lnTo>
                    <a:pt x="1794172" y="631689"/>
                  </a:lnTo>
                  <a:lnTo>
                    <a:pt x="1803379" y="586099"/>
                  </a:lnTo>
                  <a:lnTo>
                    <a:pt x="1803379" y="117195"/>
                  </a:lnTo>
                  <a:lnTo>
                    <a:pt x="1794172" y="71558"/>
                  </a:lnTo>
                  <a:lnTo>
                    <a:pt x="1769059" y="34309"/>
                  </a:lnTo>
                  <a:lnTo>
                    <a:pt x="1731802" y="9203"/>
                  </a:lnTo>
                  <a:lnTo>
                    <a:pt x="1686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819" y="2567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0" y="117195"/>
                  </a:moveTo>
                  <a:lnTo>
                    <a:pt x="9212" y="71558"/>
                  </a:lnTo>
                  <a:lnTo>
                    <a:pt x="34333" y="34309"/>
                  </a:lnTo>
                  <a:lnTo>
                    <a:pt x="71592" y="9203"/>
                  </a:lnTo>
                  <a:lnTo>
                    <a:pt x="117216" y="0"/>
                  </a:lnTo>
                  <a:lnTo>
                    <a:pt x="1686162" y="0"/>
                  </a:lnTo>
                  <a:lnTo>
                    <a:pt x="1731802" y="9203"/>
                  </a:lnTo>
                  <a:lnTo>
                    <a:pt x="1769059" y="34309"/>
                  </a:lnTo>
                  <a:lnTo>
                    <a:pt x="1794172" y="71558"/>
                  </a:lnTo>
                  <a:lnTo>
                    <a:pt x="1803379" y="117195"/>
                  </a:lnTo>
                  <a:lnTo>
                    <a:pt x="1803379" y="586099"/>
                  </a:lnTo>
                  <a:lnTo>
                    <a:pt x="1794172" y="631689"/>
                  </a:lnTo>
                  <a:lnTo>
                    <a:pt x="1769059" y="668955"/>
                  </a:lnTo>
                  <a:lnTo>
                    <a:pt x="1731802" y="694100"/>
                  </a:lnTo>
                  <a:lnTo>
                    <a:pt x="1686162" y="703325"/>
                  </a:lnTo>
                  <a:lnTo>
                    <a:pt x="117216" y="703325"/>
                  </a:lnTo>
                  <a:lnTo>
                    <a:pt x="71592" y="694100"/>
                  </a:lnTo>
                  <a:lnTo>
                    <a:pt x="34333" y="668955"/>
                  </a:lnTo>
                  <a:lnTo>
                    <a:pt x="9212" y="631689"/>
                  </a:lnTo>
                  <a:lnTo>
                    <a:pt x="0" y="586099"/>
                  </a:lnTo>
                  <a:lnTo>
                    <a:pt x="0" y="117195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40791" y="2739450"/>
            <a:ext cx="428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57525" y="2552700"/>
            <a:ext cx="1895475" cy="800100"/>
            <a:chOff x="3057525" y="2552700"/>
            <a:chExt cx="1895475" cy="800100"/>
          </a:xfrm>
        </p:grpSpPr>
        <p:sp>
          <p:nvSpPr>
            <p:cNvPr id="28" name="object 28"/>
            <p:cNvSpPr/>
            <p:nvPr/>
          </p:nvSpPr>
          <p:spPr>
            <a:xfrm>
              <a:off x="3057525" y="2552700"/>
              <a:ext cx="1895475" cy="800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8114" y="2571750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1686153" y="0"/>
                  </a:moveTo>
                  <a:lnTo>
                    <a:pt x="117195" y="0"/>
                  </a:lnTo>
                  <a:lnTo>
                    <a:pt x="71558" y="9208"/>
                  </a:lnTo>
                  <a:lnTo>
                    <a:pt x="34309" y="34324"/>
                  </a:lnTo>
                  <a:lnTo>
                    <a:pt x="9203" y="71584"/>
                  </a:lnTo>
                  <a:lnTo>
                    <a:pt x="0" y="117226"/>
                  </a:lnTo>
                  <a:lnTo>
                    <a:pt x="0" y="585977"/>
                  </a:lnTo>
                  <a:lnTo>
                    <a:pt x="9203" y="631619"/>
                  </a:lnTo>
                  <a:lnTo>
                    <a:pt x="34309" y="668879"/>
                  </a:lnTo>
                  <a:lnTo>
                    <a:pt x="71558" y="693995"/>
                  </a:lnTo>
                  <a:lnTo>
                    <a:pt x="117195" y="703204"/>
                  </a:lnTo>
                  <a:lnTo>
                    <a:pt x="1686153" y="703204"/>
                  </a:lnTo>
                  <a:lnTo>
                    <a:pt x="1731794" y="693995"/>
                  </a:lnTo>
                  <a:lnTo>
                    <a:pt x="1769055" y="668879"/>
                  </a:lnTo>
                  <a:lnTo>
                    <a:pt x="1794171" y="631619"/>
                  </a:lnTo>
                  <a:lnTo>
                    <a:pt x="1803379" y="585977"/>
                  </a:lnTo>
                  <a:lnTo>
                    <a:pt x="1803379" y="117226"/>
                  </a:lnTo>
                  <a:lnTo>
                    <a:pt x="1794171" y="71584"/>
                  </a:lnTo>
                  <a:lnTo>
                    <a:pt x="1769055" y="34324"/>
                  </a:lnTo>
                  <a:lnTo>
                    <a:pt x="1731794" y="9208"/>
                  </a:lnTo>
                  <a:lnTo>
                    <a:pt x="168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114" y="2571750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0" y="117226"/>
                  </a:moveTo>
                  <a:lnTo>
                    <a:pt x="9203" y="71584"/>
                  </a:lnTo>
                  <a:lnTo>
                    <a:pt x="34309" y="34324"/>
                  </a:lnTo>
                  <a:lnTo>
                    <a:pt x="71558" y="9208"/>
                  </a:lnTo>
                  <a:lnTo>
                    <a:pt x="117195" y="0"/>
                  </a:lnTo>
                  <a:lnTo>
                    <a:pt x="1686153" y="0"/>
                  </a:lnTo>
                  <a:lnTo>
                    <a:pt x="1731794" y="9208"/>
                  </a:lnTo>
                  <a:lnTo>
                    <a:pt x="1769055" y="34324"/>
                  </a:lnTo>
                  <a:lnTo>
                    <a:pt x="1794171" y="71584"/>
                  </a:lnTo>
                  <a:lnTo>
                    <a:pt x="1803379" y="117226"/>
                  </a:lnTo>
                  <a:lnTo>
                    <a:pt x="1803379" y="585977"/>
                  </a:lnTo>
                  <a:lnTo>
                    <a:pt x="1794171" y="631619"/>
                  </a:lnTo>
                  <a:lnTo>
                    <a:pt x="1769055" y="668879"/>
                  </a:lnTo>
                  <a:lnTo>
                    <a:pt x="1731794" y="693995"/>
                  </a:lnTo>
                  <a:lnTo>
                    <a:pt x="1686153" y="703204"/>
                  </a:lnTo>
                  <a:lnTo>
                    <a:pt x="117195" y="703204"/>
                  </a:lnTo>
                  <a:lnTo>
                    <a:pt x="71558" y="693995"/>
                  </a:lnTo>
                  <a:lnTo>
                    <a:pt x="34309" y="668879"/>
                  </a:lnTo>
                  <a:lnTo>
                    <a:pt x="9203" y="631619"/>
                  </a:lnTo>
                  <a:lnTo>
                    <a:pt x="0" y="585977"/>
                  </a:lnTo>
                  <a:lnTo>
                    <a:pt x="0" y="11722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69998" y="2743514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9225" y="3962400"/>
            <a:ext cx="1047750" cy="676275"/>
            <a:chOff x="1419225" y="3962400"/>
            <a:chExt cx="1047750" cy="676275"/>
          </a:xfrm>
        </p:grpSpPr>
        <p:sp>
          <p:nvSpPr>
            <p:cNvPr id="33" name="object 33"/>
            <p:cNvSpPr/>
            <p:nvPr/>
          </p:nvSpPr>
          <p:spPr>
            <a:xfrm>
              <a:off x="1419225" y="3962400"/>
              <a:ext cx="1047750" cy="6762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1322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48" y="0"/>
                  </a:lnTo>
                  <a:lnTo>
                    <a:pt x="59848" y="7691"/>
                  </a:lnTo>
                  <a:lnTo>
                    <a:pt x="28686" y="28670"/>
                  </a:lnTo>
                  <a:lnTo>
                    <a:pt x="7693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693" y="528241"/>
                  </a:lnTo>
                  <a:lnTo>
                    <a:pt x="28686" y="559409"/>
                  </a:lnTo>
                  <a:lnTo>
                    <a:pt x="59848" y="580433"/>
                  </a:lnTo>
                  <a:lnTo>
                    <a:pt x="98048" y="588145"/>
                  </a:lnTo>
                  <a:lnTo>
                    <a:pt x="857249" y="588145"/>
                  </a:lnTo>
                  <a:lnTo>
                    <a:pt x="895449" y="580433"/>
                  </a:lnTo>
                  <a:lnTo>
                    <a:pt x="926611" y="559409"/>
                  </a:lnTo>
                  <a:lnTo>
                    <a:pt x="947604" y="528241"/>
                  </a:lnTo>
                  <a:lnTo>
                    <a:pt x="955298" y="490097"/>
                  </a:lnTo>
                  <a:lnTo>
                    <a:pt x="955298" y="97916"/>
                  </a:lnTo>
                  <a:lnTo>
                    <a:pt x="947604" y="59793"/>
                  </a:lnTo>
                  <a:lnTo>
                    <a:pt x="926611" y="28670"/>
                  </a:lnTo>
                  <a:lnTo>
                    <a:pt x="895449" y="7691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1322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693" y="59793"/>
                  </a:lnTo>
                  <a:lnTo>
                    <a:pt x="28686" y="28670"/>
                  </a:lnTo>
                  <a:lnTo>
                    <a:pt x="59848" y="7691"/>
                  </a:lnTo>
                  <a:lnTo>
                    <a:pt x="98048" y="0"/>
                  </a:lnTo>
                  <a:lnTo>
                    <a:pt x="857249" y="0"/>
                  </a:lnTo>
                  <a:lnTo>
                    <a:pt x="895449" y="7691"/>
                  </a:lnTo>
                  <a:lnTo>
                    <a:pt x="926611" y="28670"/>
                  </a:lnTo>
                  <a:lnTo>
                    <a:pt x="947604" y="59793"/>
                  </a:lnTo>
                  <a:lnTo>
                    <a:pt x="955298" y="97916"/>
                  </a:lnTo>
                  <a:lnTo>
                    <a:pt x="955298" y="490097"/>
                  </a:lnTo>
                  <a:lnTo>
                    <a:pt x="947604" y="528241"/>
                  </a:lnTo>
                  <a:lnTo>
                    <a:pt x="926611" y="559409"/>
                  </a:lnTo>
                  <a:lnTo>
                    <a:pt x="895449" y="580433"/>
                  </a:lnTo>
                  <a:lnTo>
                    <a:pt x="857249" y="588145"/>
                  </a:lnTo>
                  <a:lnTo>
                    <a:pt x="98048" y="588145"/>
                  </a:lnTo>
                  <a:lnTo>
                    <a:pt x="59848" y="580433"/>
                  </a:lnTo>
                  <a:lnTo>
                    <a:pt x="28686" y="559409"/>
                  </a:lnTo>
                  <a:lnTo>
                    <a:pt x="7693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91641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09875" y="3962400"/>
            <a:ext cx="1047750" cy="676275"/>
            <a:chOff x="2809875" y="3962400"/>
            <a:chExt cx="1047750" cy="676275"/>
          </a:xfrm>
        </p:grpSpPr>
        <p:sp>
          <p:nvSpPr>
            <p:cNvPr id="38" name="object 38"/>
            <p:cNvSpPr/>
            <p:nvPr/>
          </p:nvSpPr>
          <p:spPr>
            <a:xfrm>
              <a:off x="2809875" y="3962400"/>
              <a:ext cx="1047750" cy="6762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7151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62" y="0"/>
                  </a:moveTo>
                  <a:lnTo>
                    <a:pt x="98035" y="0"/>
                  </a:lnTo>
                  <a:lnTo>
                    <a:pt x="59893" y="7691"/>
                  </a:lnTo>
                  <a:lnTo>
                    <a:pt x="28729" y="28670"/>
                  </a:lnTo>
                  <a:lnTo>
                    <a:pt x="7710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0" y="528241"/>
                  </a:lnTo>
                  <a:lnTo>
                    <a:pt x="28729" y="559409"/>
                  </a:lnTo>
                  <a:lnTo>
                    <a:pt x="59893" y="580433"/>
                  </a:lnTo>
                  <a:lnTo>
                    <a:pt x="98035" y="588145"/>
                  </a:lnTo>
                  <a:lnTo>
                    <a:pt x="857362" y="588145"/>
                  </a:lnTo>
                  <a:lnTo>
                    <a:pt x="895507" y="580433"/>
                  </a:lnTo>
                  <a:lnTo>
                    <a:pt x="926678" y="559409"/>
                  </a:lnTo>
                  <a:lnTo>
                    <a:pt x="947704" y="528241"/>
                  </a:lnTo>
                  <a:lnTo>
                    <a:pt x="955416" y="490097"/>
                  </a:lnTo>
                  <a:lnTo>
                    <a:pt x="955416" y="97916"/>
                  </a:lnTo>
                  <a:lnTo>
                    <a:pt x="947704" y="59793"/>
                  </a:lnTo>
                  <a:lnTo>
                    <a:pt x="926678" y="28670"/>
                  </a:lnTo>
                  <a:lnTo>
                    <a:pt x="895507" y="7691"/>
                  </a:lnTo>
                  <a:lnTo>
                    <a:pt x="857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7151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0" y="59793"/>
                  </a:lnTo>
                  <a:lnTo>
                    <a:pt x="28729" y="28670"/>
                  </a:lnTo>
                  <a:lnTo>
                    <a:pt x="59893" y="7691"/>
                  </a:lnTo>
                  <a:lnTo>
                    <a:pt x="98035" y="0"/>
                  </a:lnTo>
                  <a:lnTo>
                    <a:pt x="857362" y="0"/>
                  </a:lnTo>
                  <a:lnTo>
                    <a:pt x="895507" y="7691"/>
                  </a:lnTo>
                  <a:lnTo>
                    <a:pt x="926678" y="28670"/>
                  </a:lnTo>
                  <a:lnTo>
                    <a:pt x="947704" y="59793"/>
                  </a:lnTo>
                  <a:lnTo>
                    <a:pt x="955416" y="97916"/>
                  </a:lnTo>
                  <a:lnTo>
                    <a:pt x="955416" y="490097"/>
                  </a:lnTo>
                  <a:lnTo>
                    <a:pt x="947704" y="528241"/>
                  </a:lnTo>
                  <a:lnTo>
                    <a:pt x="926678" y="559409"/>
                  </a:lnTo>
                  <a:lnTo>
                    <a:pt x="895507" y="580433"/>
                  </a:lnTo>
                  <a:lnTo>
                    <a:pt x="857362" y="588145"/>
                  </a:lnTo>
                  <a:lnTo>
                    <a:pt x="98035" y="588145"/>
                  </a:lnTo>
                  <a:lnTo>
                    <a:pt x="59893" y="580433"/>
                  </a:lnTo>
                  <a:lnTo>
                    <a:pt x="28729" y="559409"/>
                  </a:lnTo>
                  <a:lnTo>
                    <a:pt x="7710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76831" y="4124005"/>
            <a:ext cx="440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62440" y="3962400"/>
            <a:ext cx="1047750" cy="676275"/>
            <a:chOff x="4162440" y="3962400"/>
            <a:chExt cx="1047750" cy="676275"/>
          </a:xfrm>
        </p:grpSpPr>
        <p:sp>
          <p:nvSpPr>
            <p:cNvPr id="43" name="object 43"/>
            <p:cNvSpPr/>
            <p:nvPr/>
          </p:nvSpPr>
          <p:spPr>
            <a:xfrm>
              <a:off x="4162440" y="3962400"/>
              <a:ext cx="1047750" cy="6762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84903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71" y="0"/>
                  </a:moveTo>
                  <a:lnTo>
                    <a:pt x="98054" y="0"/>
                  </a:lnTo>
                  <a:lnTo>
                    <a:pt x="59908" y="7691"/>
                  </a:lnTo>
                  <a:lnTo>
                    <a:pt x="28738" y="28670"/>
                  </a:lnTo>
                  <a:lnTo>
                    <a:pt x="7712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2" y="528241"/>
                  </a:lnTo>
                  <a:lnTo>
                    <a:pt x="28738" y="559409"/>
                  </a:lnTo>
                  <a:lnTo>
                    <a:pt x="59908" y="580433"/>
                  </a:lnTo>
                  <a:lnTo>
                    <a:pt x="98054" y="588145"/>
                  </a:lnTo>
                  <a:lnTo>
                    <a:pt x="857371" y="588145"/>
                  </a:lnTo>
                  <a:lnTo>
                    <a:pt x="895517" y="580433"/>
                  </a:lnTo>
                  <a:lnTo>
                    <a:pt x="926687" y="559409"/>
                  </a:lnTo>
                  <a:lnTo>
                    <a:pt x="947713" y="528241"/>
                  </a:lnTo>
                  <a:lnTo>
                    <a:pt x="955426" y="490097"/>
                  </a:lnTo>
                  <a:lnTo>
                    <a:pt x="955426" y="97916"/>
                  </a:lnTo>
                  <a:lnTo>
                    <a:pt x="947713" y="59793"/>
                  </a:lnTo>
                  <a:lnTo>
                    <a:pt x="926687" y="28670"/>
                  </a:lnTo>
                  <a:lnTo>
                    <a:pt x="895517" y="7691"/>
                  </a:lnTo>
                  <a:lnTo>
                    <a:pt x="857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4903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2" y="59793"/>
                  </a:lnTo>
                  <a:lnTo>
                    <a:pt x="28738" y="28670"/>
                  </a:lnTo>
                  <a:lnTo>
                    <a:pt x="59908" y="7691"/>
                  </a:lnTo>
                  <a:lnTo>
                    <a:pt x="98054" y="0"/>
                  </a:lnTo>
                  <a:lnTo>
                    <a:pt x="857371" y="0"/>
                  </a:lnTo>
                  <a:lnTo>
                    <a:pt x="895517" y="7691"/>
                  </a:lnTo>
                  <a:lnTo>
                    <a:pt x="926687" y="28670"/>
                  </a:lnTo>
                  <a:lnTo>
                    <a:pt x="947713" y="59793"/>
                  </a:lnTo>
                  <a:lnTo>
                    <a:pt x="955426" y="97916"/>
                  </a:lnTo>
                  <a:lnTo>
                    <a:pt x="955426" y="490097"/>
                  </a:lnTo>
                  <a:lnTo>
                    <a:pt x="947713" y="528241"/>
                  </a:lnTo>
                  <a:lnTo>
                    <a:pt x="926687" y="559409"/>
                  </a:lnTo>
                  <a:lnTo>
                    <a:pt x="895517" y="580433"/>
                  </a:lnTo>
                  <a:lnTo>
                    <a:pt x="857371" y="588145"/>
                  </a:lnTo>
                  <a:lnTo>
                    <a:pt x="98054" y="588145"/>
                  </a:lnTo>
                  <a:lnTo>
                    <a:pt x="59908" y="580433"/>
                  </a:lnTo>
                  <a:lnTo>
                    <a:pt x="28738" y="559409"/>
                  </a:lnTo>
                  <a:lnTo>
                    <a:pt x="7712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37383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53075" y="3962400"/>
            <a:ext cx="1047750" cy="676275"/>
            <a:chOff x="5553075" y="3962400"/>
            <a:chExt cx="1047750" cy="676275"/>
          </a:xfrm>
        </p:grpSpPr>
        <p:sp>
          <p:nvSpPr>
            <p:cNvPr id="48" name="object 48"/>
            <p:cNvSpPr/>
            <p:nvPr/>
          </p:nvSpPr>
          <p:spPr>
            <a:xfrm>
              <a:off x="5553075" y="3962400"/>
              <a:ext cx="1047750" cy="6762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70859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54" y="0"/>
                  </a:lnTo>
                  <a:lnTo>
                    <a:pt x="59908" y="7691"/>
                  </a:lnTo>
                  <a:lnTo>
                    <a:pt x="28738" y="28670"/>
                  </a:lnTo>
                  <a:lnTo>
                    <a:pt x="7712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2" y="528241"/>
                  </a:lnTo>
                  <a:lnTo>
                    <a:pt x="28738" y="559409"/>
                  </a:lnTo>
                  <a:lnTo>
                    <a:pt x="59908" y="580433"/>
                  </a:lnTo>
                  <a:lnTo>
                    <a:pt x="98054" y="588145"/>
                  </a:lnTo>
                  <a:lnTo>
                    <a:pt x="857249" y="588145"/>
                  </a:lnTo>
                  <a:lnTo>
                    <a:pt x="895446" y="580433"/>
                  </a:lnTo>
                  <a:lnTo>
                    <a:pt x="926611" y="559409"/>
                  </a:lnTo>
                  <a:lnTo>
                    <a:pt x="947608" y="528241"/>
                  </a:lnTo>
                  <a:lnTo>
                    <a:pt x="955304" y="490097"/>
                  </a:lnTo>
                  <a:lnTo>
                    <a:pt x="955304" y="97916"/>
                  </a:lnTo>
                  <a:lnTo>
                    <a:pt x="947608" y="59793"/>
                  </a:lnTo>
                  <a:lnTo>
                    <a:pt x="926611" y="28670"/>
                  </a:lnTo>
                  <a:lnTo>
                    <a:pt x="895446" y="7691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70859" y="3980557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2" y="59793"/>
                  </a:lnTo>
                  <a:lnTo>
                    <a:pt x="28738" y="28670"/>
                  </a:lnTo>
                  <a:lnTo>
                    <a:pt x="59908" y="7691"/>
                  </a:lnTo>
                  <a:lnTo>
                    <a:pt x="98054" y="0"/>
                  </a:lnTo>
                  <a:lnTo>
                    <a:pt x="857249" y="0"/>
                  </a:lnTo>
                  <a:lnTo>
                    <a:pt x="895446" y="7691"/>
                  </a:lnTo>
                  <a:lnTo>
                    <a:pt x="926611" y="28670"/>
                  </a:lnTo>
                  <a:lnTo>
                    <a:pt x="947608" y="59793"/>
                  </a:lnTo>
                  <a:lnTo>
                    <a:pt x="955304" y="97916"/>
                  </a:lnTo>
                  <a:lnTo>
                    <a:pt x="955304" y="490097"/>
                  </a:lnTo>
                  <a:lnTo>
                    <a:pt x="947608" y="528241"/>
                  </a:lnTo>
                  <a:lnTo>
                    <a:pt x="926611" y="559409"/>
                  </a:lnTo>
                  <a:lnTo>
                    <a:pt x="895446" y="580433"/>
                  </a:lnTo>
                  <a:lnTo>
                    <a:pt x="857249" y="588145"/>
                  </a:lnTo>
                  <a:lnTo>
                    <a:pt x="98054" y="588145"/>
                  </a:lnTo>
                  <a:lnTo>
                    <a:pt x="59908" y="580433"/>
                  </a:lnTo>
                  <a:lnTo>
                    <a:pt x="28738" y="559409"/>
                  </a:lnTo>
                  <a:lnTo>
                    <a:pt x="7712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43909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52503" y="1857755"/>
            <a:ext cx="5055235" cy="4000500"/>
            <a:chOff x="1452503" y="1857755"/>
            <a:chExt cx="5055235" cy="4000500"/>
          </a:xfrm>
        </p:grpSpPr>
        <p:sp>
          <p:nvSpPr>
            <p:cNvPr id="53" name="object 53"/>
            <p:cNvSpPr/>
            <p:nvPr/>
          </p:nvSpPr>
          <p:spPr>
            <a:xfrm>
              <a:off x="1452499" y="1857755"/>
              <a:ext cx="5055235" cy="2134235"/>
            </a:xfrm>
            <a:custGeom>
              <a:avLst/>
              <a:gdLst/>
              <a:ahLst/>
              <a:cxnLst/>
              <a:rect l="l" t="t" r="r" b="b"/>
              <a:pathLst>
                <a:path w="5055234" h="2134235">
                  <a:moveTo>
                    <a:pt x="4596003" y="2122690"/>
                  </a:moveTo>
                  <a:lnTo>
                    <a:pt x="4584712" y="2111260"/>
                  </a:lnTo>
                  <a:lnTo>
                    <a:pt x="4536173" y="2062111"/>
                  </a:lnTo>
                  <a:lnTo>
                    <a:pt x="4526953" y="2089124"/>
                  </a:lnTo>
                  <a:lnTo>
                    <a:pt x="2530348" y="1408176"/>
                  </a:lnTo>
                  <a:lnTo>
                    <a:pt x="2527300" y="1417180"/>
                  </a:lnTo>
                  <a:lnTo>
                    <a:pt x="2524252" y="1408176"/>
                  </a:lnTo>
                  <a:lnTo>
                    <a:pt x="535546" y="2089099"/>
                  </a:lnTo>
                  <a:lnTo>
                    <a:pt x="526275" y="2061972"/>
                  </a:lnTo>
                  <a:lnTo>
                    <a:pt x="466458" y="2122690"/>
                  </a:lnTo>
                  <a:lnTo>
                    <a:pt x="550926" y="2134120"/>
                  </a:lnTo>
                  <a:lnTo>
                    <a:pt x="543115" y="2111260"/>
                  </a:lnTo>
                  <a:lnTo>
                    <a:pt x="541693" y="2107107"/>
                  </a:lnTo>
                  <a:lnTo>
                    <a:pt x="2493365" y="1438884"/>
                  </a:lnTo>
                  <a:lnTo>
                    <a:pt x="1898129" y="2061083"/>
                  </a:lnTo>
                  <a:lnTo>
                    <a:pt x="1877555" y="2041398"/>
                  </a:lnTo>
                  <a:lnTo>
                    <a:pt x="1852409" y="2122690"/>
                  </a:lnTo>
                  <a:lnTo>
                    <a:pt x="1932546" y="2093976"/>
                  </a:lnTo>
                  <a:lnTo>
                    <a:pt x="1921522" y="2083447"/>
                  </a:lnTo>
                  <a:lnTo>
                    <a:pt x="1911896" y="2074240"/>
                  </a:lnTo>
                  <a:lnTo>
                    <a:pt x="2527338" y="1430921"/>
                  </a:lnTo>
                  <a:lnTo>
                    <a:pt x="3150336" y="2074621"/>
                  </a:lnTo>
                  <a:lnTo>
                    <a:pt x="3129800" y="2094496"/>
                  </a:lnTo>
                  <a:lnTo>
                    <a:pt x="3210179" y="2122690"/>
                  </a:lnTo>
                  <a:lnTo>
                    <a:pt x="3197847" y="2083689"/>
                  </a:lnTo>
                  <a:lnTo>
                    <a:pt x="3184512" y="2041537"/>
                  </a:lnTo>
                  <a:lnTo>
                    <a:pt x="3164014" y="2061375"/>
                  </a:lnTo>
                  <a:lnTo>
                    <a:pt x="2561615" y="1438973"/>
                  </a:lnTo>
                  <a:lnTo>
                    <a:pt x="4520806" y="2107133"/>
                  </a:lnTo>
                  <a:lnTo>
                    <a:pt x="4511548" y="2134235"/>
                  </a:lnTo>
                  <a:lnTo>
                    <a:pt x="4596003" y="2122690"/>
                  </a:lnTo>
                  <a:close/>
                </a:path>
                <a:path w="5055234" h="2134235">
                  <a:moveTo>
                    <a:pt x="5054612" y="709942"/>
                  </a:moveTo>
                  <a:lnTo>
                    <a:pt x="5045989" y="702170"/>
                  </a:lnTo>
                  <a:lnTo>
                    <a:pt x="4991366" y="652919"/>
                  </a:lnTo>
                  <a:lnTo>
                    <a:pt x="4983759" y="680389"/>
                  </a:lnTo>
                  <a:lnTo>
                    <a:pt x="2529827" y="0"/>
                  </a:lnTo>
                  <a:lnTo>
                    <a:pt x="2527287" y="9156"/>
                  </a:lnTo>
                  <a:lnTo>
                    <a:pt x="2524772" y="0"/>
                  </a:lnTo>
                  <a:lnTo>
                    <a:pt x="70891" y="680377"/>
                  </a:lnTo>
                  <a:lnTo>
                    <a:pt x="63246" y="652919"/>
                  </a:lnTo>
                  <a:lnTo>
                    <a:pt x="0" y="709942"/>
                  </a:lnTo>
                  <a:lnTo>
                    <a:pt x="83693" y="726313"/>
                  </a:lnTo>
                  <a:lnTo>
                    <a:pt x="76962" y="702170"/>
                  </a:lnTo>
                  <a:lnTo>
                    <a:pt x="76009" y="698766"/>
                  </a:lnTo>
                  <a:lnTo>
                    <a:pt x="2517762" y="21640"/>
                  </a:lnTo>
                  <a:lnTo>
                    <a:pt x="2517762" y="637794"/>
                  </a:lnTo>
                  <a:lnTo>
                    <a:pt x="2489200" y="637794"/>
                  </a:lnTo>
                  <a:lnTo>
                    <a:pt x="2527300" y="713994"/>
                  </a:lnTo>
                  <a:lnTo>
                    <a:pt x="2559050" y="650506"/>
                  </a:lnTo>
                  <a:lnTo>
                    <a:pt x="2565400" y="637794"/>
                  </a:lnTo>
                  <a:lnTo>
                    <a:pt x="2536812" y="637794"/>
                  </a:lnTo>
                  <a:lnTo>
                    <a:pt x="2536812" y="21628"/>
                  </a:lnTo>
                  <a:lnTo>
                    <a:pt x="4978654" y="698792"/>
                  </a:lnTo>
                  <a:lnTo>
                    <a:pt x="4971034" y="726313"/>
                  </a:lnTo>
                  <a:lnTo>
                    <a:pt x="5054612" y="70994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71700" y="5181599"/>
              <a:ext cx="1047750" cy="6762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87071" y="5197601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68" y="0"/>
                  </a:moveTo>
                  <a:lnTo>
                    <a:pt x="98035" y="0"/>
                  </a:lnTo>
                  <a:lnTo>
                    <a:pt x="59893" y="7693"/>
                  </a:lnTo>
                  <a:lnTo>
                    <a:pt x="28729" y="28686"/>
                  </a:lnTo>
                  <a:lnTo>
                    <a:pt x="7710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710" y="528288"/>
                  </a:lnTo>
                  <a:lnTo>
                    <a:pt x="28729" y="559446"/>
                  </a:lnTo>
                  <a:lnTo>
                    <a:pt x="59893" y="580453"/>
                  </a:lnTo>
                  <a:lnTo>
                    <a:pt x="98035" y="588157"/>
                  </a:lnTo>
                  <a:lnTo>
                    <a:pt x="857368" y="588157"/>
                  </a:lnTo>
                  <a:lnTo>
                    <a:pt x="895510" y="580453"/>
                  </a:lnTo>
                  <a:lnTo>
                    <a:pt x="926678" y="559446"/>
                  </a:lnTo>
                  <a:lnTo>
                    <a:pt x="947704" y="528288"/>
                  </a:lnTo>
                  <a:lnTo>
                    <a:pt x="955416" y="490133"/>
                  </a:lnTo>
                  <a:lnTo>
                    <a:pt x="955416" y="98048"/>
                  </a:lnTo>
                  <a:lnTo>
                    <a:pt x="947704" y="59848"/>
                  </a:lnTo>
                  <a:lnTo>
                    <a:pt x="926678" y="28686"/>
                  </a:lnTo>
                  <a:lnTo>
                    <a:pt x="895510" y="7693"/>
                  </a:lnTo>
                  <a:lnTo>
                    <a:pt x="857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87071" y="5197601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10" y="59848"/>
                  </a:lnTo>
                  <a:lnTo>
                    <a:pt x="28729" y="28686"/>
                  </a:lnTo>
                  <a:lnTo>
                    <a:pt x="59893" y="7693"/>
                  </a:lnTo>
                  <a:lnTo>
                    <a:pt x="98035" y="0"/>
                  </a:lnTo>
                  <a:lnTo>
                    <a:pt x="857368" y="0"/>
                  </a:lnTo>
                  <a:lnTo>
                    <a:pt x="895510" y="7693"/>
                  </a:lnTo>
                  <a:lnTo>
                    <a:pt x="926678" y="28686"/>
                  </a:lnTo>
                  <a:lnTo>
                    <a:pt x="947704" y="59848"/>
                  </a:lnTo>
                  <a:lnTo>
                    <a:pt x="955416" y="98048"/>
                  </a:lnTo>
                  <a:lnTo>
                    <a:pt x="955416" y="490133"/>
                  </a:lnTo>
                  <a:lnTo>
                    <a:pt x="947704" y="528288"/>
                  </a:lnTo>
                  <a:lnTo>
                    <a:pt x="926678" y="559446"/>
                  </a:lnTo>
                  <a:lnTo>
                    <a:pt x="895510" y="580453"/>
                  </a:lnTo>
                  <a:lnTo>
                    <a:pt x="857368" y="588157"/>
                  </a:lnTo>
                  <a:lnTo>
                    <a:pt x="98035" y="588157"/>
                  </a:lnTo>
                  <a:lnTo>
                    <a:pt x="59893" y="580453"/>
                  </a:lnTo>
                  <a:lnTo>
                    <a:pt x="28729" y="559446"/>
                  </a:lnTo>
                  <a:lnTo>
                    <a:pt x="7710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9651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524265" y="5181600"/>
            <a:ext cx="1047750" cy="685800"/>
            <a:chOff x="3524265" y="5181600"/>
            <a:chExt cx="1047750" cy="685800"/>
          </a:xfrm>
        </p:grpSpPr>
        <p:sp>
          <p:nvSpPr>
            <p:cNvPr id="59" name="object 59"/>
            <p:cNvSpPr/>
            <p:nvPr/>
          </p:nvSpPr>
          <p:spPr>
            <a:xfrm>
              <a:off x="3524265" y="5181600"/>
              <a:ext cx="1047750" cy="685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44823" y="5200899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71" y="0"/>
                  </a:moveTo>
                  <a:lnTo>
                    <a:pt x="98054" y="0"/>
                  </a:lnTo>
                  <a:lnTo>
                    <a:pt x="59908" y="7711"/>
                  </a:lnTo>
                  <a:lnTo>
                    <a:pt x="28738" y="28735"/>
                  </a:lnTo>
                  <a:lnTo>
                    <a:pt x="7712" y="59903"/>
                  </a:lnTo>
                  <a:lnTo>
                    <a:pt x="0" y="98048"/>
                  </a:lnTo>
                  <a:lnTo>
                    <a:pt x="0" y="490228"/>
                  </a:lnTo>
                  <a:lnTo>
                    <a:pt x="7712" y="528384"/>
                  </a:lnTo>
                  <a:lnTo>
                    <a:pt x="28738" y="559541"/>
                  </a:lnTo>
                  <a:lnTo>
                    <a:pt x="59908" y="580548"/>
                  </a:lnTo>
                  <a:lnTo>
                    <a:pt x="98054" y="588251"/>
                  </a:lnTo>
                  <a:lnTo>
                    <a:pt x="857371" y="588251"/>
                  </a:lnTo>
                  <a:lnTo>
                    <a:pt x="895517" y="580548"/>
                  </a:lnTo>
                  <a:lnTo>
                    <a:pt x="926687" y="559541"/>
                  </a:lnTo>
                  <a:lnTo>
                    <a:pt x="947713" y="528384"/>
                  </a:lnTo>
                  <a:lnTo>
                    <a:pt x="955426" y="490228"/>
                  </a:lnTo>
                  <a:lnTo>
                    <a:pt x="955426" y="98048"/>
                  </a:lnTo>
                  <a:lnTo>
                    <a:pt x="947713" y="59903"/>
                  </a:lnTo>
                  <a:lnTo>
                    <a:pt x="926687" y="28735"/>
                  </a:lnTo>
                  <a:lnTo>
                    <a:pt x="895517" y="7711"/>
                  </a:lnTo>
                  <a:lnTo>
                    <a:pt x="857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44823" y="5200899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12" y="59903"/>
                  </a:lnTo>
                  <a:lnTo>
                    <a:pt x="28738" y="28735"/>
                  </a:lnTo>
                  <a:lnTo>
                    <a:pt x="59908" y="7711"/>
                  </a:lnTo>
                  <a:lnTo>
                    <a:pt x="98054" y="0"/>
                  </a:lnTo>
                  <a:lnTo>
                    <a:pt x="857371" y="0"/>
                  </a:lnTo>
                  <a:lnTo>
                    <a:pt x="895517" y="7711"/>
                  </a:lnTo>
                  <a:lnTo>
                    <a:pt x="926687" y="28735"/>
                  </a:lnTo>
                  <a:lnTo>
                    <a:pt x="947713" y="59903"/>
                  </a:lnTo>
                  <a:lnTo>
                    <a:pt x="955426" y="98048"/>
                  </a:lnTo>
                  <a:lnTo>
                    <a:pt x="955426" y="490228"/>
                  </a:lnTo>
                  <a:lnTo>
                    <a:pt x="947713" y="528384"/>
                  </a:lnTo>
                  <a:lnTo>
                    <a:pt x="926687" y="559541"/>
                  </a:lnTo>
                  <a:lnTo>
                    <a:pt x="895517" y="580548"/>
                  </a:lnTo>
                  <a:lnTo>
                    <a:pt x="857371" y="588251"/>
                  </a:lnTo>
                  <a:lnTo>
                    <a:pt x="98054" y="588251"/>
                  </a:lnTo>
                  <a:lnTo>
                    <a:pt x="59908" y="580548"/>
                  </a:lnTo>
                  <a:lnTo>
                    <a:pt x="28738" y="559541"/>
                  </a:lnTo>
                  <a:lnTo>
                    <a:pt x="7712" y="528384"/>
                  </a:lnTo>
                  <a:lnTo>
                    <a:pt x="0" y="490228"/>
                  </a:lnTo>
                  <a:lnTo>
                    <a:pt x="0" y="9804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731643" y="5346127"/>
            <a:ext cx="619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81050" y="5181600"/>
            <a:ext cx="1047750" cy="676275"/>
            <a:chOff x="781050" y="5181600"/>
            <a:chExt cx="1047750" cy="676275"/>
          </a:xfrm>
        </p:grpSpPr>
        <p:sp>
          <p:nvSpPr>
            <p:cNvPr id="64" name="object 64"/>
            <p:cNvSpPr/>
            <p:nvPr/>
          </p:nvSpPr>
          <p:spPr>
            <a:xfrm>
              <a:off x="781050" y="5181600"/>
              <a:ext cx="1047750" cy="6762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1218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74" y="0"/>
                  </a:moveTo>
                  <a:lnTo>
                    <a:pt x="98023" y="0"/>
                  </a:lnTo>
                  <a:lnTo>
                    <a:pt x="59869" y="7693"/>
                  </a:lnTo>
                  <a:lnTo>
                    <a:pt x="28711" y="28686"/>
                  </a:lnTo>
                  <a:lnTo>
                    <a:pt x="7703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703" y="528288"/>
                  </a:lnTo>
                  <a:lnTo>
                    <a:pt x="28711" y="559446"/>
                  </a:lnTo>
                  <a:lnTo>
                    <a:pt x="59869" y="580453"/>
                  </a:lnTo>
                  <a:lnTo>
                    <a:pt x="98023" y="588157"/>
                  </a:lnTo>
                  <a:lnTo>
                    <a:pt x="857274" y="588157"/>
                  </a:lnTo>
                  <a:lnTo>
                    <a:pt x="895473" y="580453"/>
                  </a:lnTo>
                  <a:lnTo>
                    <a:pt x="926635" y="559446"/>
                  </a:lnTo>
                  <a:lnTo>
                    <a:pt x="947628" y="528288"/>
                  </a:lnTo>
                  <a:lnTo>
                    <a:pt x="955322" y="490133"/>
                  </a:lnTo>
                  <a:lnTo>
                    <a:pt x="955322" y="98048"/>
                  </a:lnTo>
                  <a:lnTo>
                    <a:pt x="947628" y="59848"/>
                  </a:lnTo>
                  <a:lnTo>
                    <a:pt x="926635" y="28686"/>
                  </a:lnTo>
                  <a:lnTo>
                    <a:pt x="895473" y="7693"/>
                  </a:lnTo>
                  <a:lnTo>
                    <a:pt x="857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1218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03" y="59848"/>
                  </a:lnTo>
                  <a:lnTo>
                    <a:pt x="28711" y="28686"/>
                  </a:lnTo>
                  <a:lnTo>
                    <a:pt x="59869" y="7693"/>
                  </a:lnTo>
                  <a:lnTo>
                    <a:pt x="98023" y="0"/>
                  </a:lnTo>
                  <a:lnTo>
                    <a:pt x="857274" y="0"/>
                  </a:lnTo>
                  <a:lnTo>
                    <a:pt x="895473" y="7693"/>
                  </a:lnTo>
                  <a:lnTo>
                    <a:pt x="926635" y="28686"/>
                  </a:lnTo>
                  <a:lnTo>
                    <a:pt x="947628" y="59848"/>
                  </a:lnTo>
                  <a:lnTo>
                    <a:pt x="955322" y="98048"/>
                  </a:lnTo>
                  <a:lnTo>
                    <a:pt x="955322" y="490133"/>
                  </a:lnTo>
                  <a:lnTo>
                    <a:pt x="947628" y="528288"/>
                  </a:lnTo>
                  <a:lnTo>
                    <a:pt x="926635" y="559446"/>
                  </a:lnTo>
                  <a:lnTo>
                    <a:pt x="895473" y="580453"/>
                  </a:lnTo>
                  <a:lnTo>
                    <a:pt x="857274" y="588157"/>
                  </a:lnTo>
                  <a:lnTo>
                    <a:pt x="98023" y="588157"/>
                  </a:lnTo>
                  <a:lnTo>
                    <a:pt x="59869" y="580453"/>
                  </a:lnTo>
                  <a:lnTo>
                    <a:pt x="28711" y="559446"/>
                  </a:lnTo>
                  <a:lnTo>
                    <a:pt x="7703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11547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914884" y="5181600"/>
            <a:ext cx="1047750" cy="676275"/>
            <a:chOff x="4914884" y="5181600"/>
            <a:chExt cx="1047750" cy="676275"/>
          </a:xfrm>
        </p:grpSpPr>
        <p:sp>
          <p:nvSpPr>
            <p:cNvPr id="69" name="object 69"/>
            <p:cNvSpPr/>
            <p:nvPr/>
          </p:nvSpPr>
          <p:spPr>
            <a:xfrm>
              <a:off x="4914884" y="5181600"/>
              <a:ext cx="1047750" cy="6762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30780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54" y="0"/>
                  </a:lnTo>
                  <a:lnTo>
                    <a:pt x="59844" y="7693"/>
                  </a:lnTo>
                  <a:lnTo>
                    <a:pt x="28681" y="28686"/>
                  </a:lnTo>
                  <a:lnTo>
                    <a:pt x="7691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691" y="528288"/>
                  </a:lnTo>
                  <a:lnTo>
                    <a:pt x="28681" y="559446"/>
                  </a:lnTo>
                  <a:lnTo>
                    <a:pt x="59844" y="580453"/>
                  </a:lnTo>
                  <a:lnTo>
                    <a:pt x="98054" y="588157"/>
                  </a:lnTo>
                  <a:lnTo>
                    <a:pt x="857249" y="588157"/>
                  </a:lnTo>
                  <a:lnTo>
                    <a:pt x="895446" y="580453"/>
                  </a:lnTo>
                  <a:lnTo>
                    <a:pt x="926611" y="559446"/>
                  </a:lnTo>
                  <a:lnTo>
                    <a:pt x="947608" y="528288"/>
                  </a:lnTo>
                  <a:lnTo>
                    <a:pt x="955304" y="490133"/>
                  </a:lnTo>
                  <a:lnTo>
                    <a:pt x="955304" y="98048"/>
                  </a:lnTo>
                  <a:lnTo>
                    <a:pt x="947608" y="59848"/>
                  </a:lnTo>
                  <a:lnTo>
                    <a:pt x="926611" y="28686"/>
                  </a:lnTo>
                  <a:lnTo>
                    <a:pt x="895446" y="7693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30780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691" y="59848"/>
                  </a:lnTo>
                  <a:lnTo>
                    <a:pt x="28681" y="28686"/>
                  </a:lnTo>
                  <a:lnTo>
                    <a:pt x="59844" y="7693"/>
                  </a:lnTo>
                  <a:lnTo>
                    <a:pt x="98054" y="0"/>
                  </a:lnTo>
                  <a:lnTo>
                    <a:pt x="857249" y="0"/>
                  </a:lnTo>
                  <a:lnTo>
                    <a:pt x="895446" y="7693"/>
                  </a:lnTo>
                  <a:lnTo>
                    <a:pt x="926611" y="28686"/>
                  </a:lnTo>
                  <a:lnTo>
                    <a:pt x="947608" y="59848"/>
                  </a:lnTo>
                  <a:lnTo>
                    <a:pt x="955304" y="98048"/>
                  </a:lnTo>
                  <a:lnTo>
                    <a:pt x="955304" y="490133"/>
                  </a:lnTo>
                  <a:lnTo>
                    <a:pt x="947608" y="528288"/>
                  </a:lnTo>
                  <a:lnTo>
                    <a:pt x="926611" y="559446"/>
                  </a:lnTo>
                  <a:lnTo>
                    <a:pt x="895446" y="580453"/>
                  </a:lnTo>
                  <a:lnTo>
                    <a:pt x="857249" y="588157"/>
                  </a:lnTo>
                  <a:lnTo>
                    <a:pt x="98054" y="588157"/>
                  </a:lnTo>
                  <a:lnTo>
                    <a:pt x="59844" y="580453"/>
                  </a:lnTo>
                  <a:lnTo>
                    <a:pt x="28681" y="559446"/>
                  </a:lnTo>
                  <a:lnTo>
                    <a:pt x="7691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27679" y="5342888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278877" y="4559566"/>
            <a:ext cx="4130040" cy="652780"/>
          </a:xfrm>
          <a:custGeom>
            <a:avLst/>
            <a:gdLst/>
            <a:ahLst/>
            <a:cxnLst/>
            <a:rect l="l" t="t" r="r" b="b"/>
            <a:pathLst>
              <a:path w="4130040" h="652779">
                <a:moveTo>
                  <a:pt x="4129544" y="638035"/>
                </a:moveTo>
                <a:lnTo>
                  <a:pt x="4119829" y="628891"/>
                </a:lnTo>
                <a:lnTo>
                  <a:pt x="4067429" y="579615"/>
                </a:lnTo>
                <a:lnTo>
                  <a:pt x="4059224" y="607072"/>
                </a:lnTo>
                <a:lnTo>
                  <a:pt x="2028710" y="0"/>
                </a:lnTo>
                <a:lnTo>
                  <a:pt x="2025992" y="9093"/>
                </a:lnTo>
                <a:lnTo>
                  <a:pt x="2023110" y="0"/>
                </a:lnTo>
                <a:lnTo>
                  <a:pt x="69964" y="606323"/>
                </a:lnTo>
                <a:lnTo>
                  <a:pt x="61480" y="578980"/>
                </a:lnTo>
                <a:lnTo>
                  <a:pt x="0" y="638035"/>
                </a:lnTo>
                <a:lnTo>
                  <a:pt x="84086" y="651751"/>
                </a:lnTo>
                <a:lnTo>
                  <a:pt x="76784" y="628269"/>
                </a:lnTo>
                <a:lnTo>
                  <a:pt x="75615" y="624509"/>
                </a:lnTo>
                <a:lnTo>
                  <a:pt x="1991245" y="29959"/>
                </a:lnTo>
                <a:lnTo>
                  <a:pt x="1433614" y="577837"/>
                </a:lnTo>
                <a:lnTo>
                  <a:pt x="1413510" y="557403"/>
                </a:lnTo>
                <a:lnTo>
                  <a:pt x="1385963" y="638035"/>
                </a:lnTo>
                <a:lnTo>
                  <a:pt x="1466989" y="611746"/>
                </a:lnTo>
                <a:lnTo>
                  <a:pt x="1455737" y="600316"/>
                </a:lnTo>
                <a:lnTo>
                  <a:pt x="1446974" y="591413"/>
                </a:lnTo>
                <a:lnTo>
                  <a:pt x="2026386" y="22148"/>
                </a:lnTo>
                <a:lnTo>
                  <a:pt x="2680220" y="598170"/>
                </a:lnTo>
                <a:lnTo>
                  <a:pt x="2661297" y="619620"/>
                </a:lnTo>
                <a:lnTo>
                  <a:pt x="2743720" y="641337"/>
                </a:lnTo>
                <a:lnTo>
                  <a:pt x="2729598" y="606552"/>
                </a:lnTo>
                <a:lnTo>
                  <a:pt x="2711716" y="562470"/>
                </a:lnTo>
                <a:lnTo>
                  <a:pt x="2692793" y="583920"/>
                </a:lnTo>
                <a:lnTo>
                  <a:pt x="2064816" y="30721"/>
                </a:lnTo>
                <a:lnTo>
                  <a:pt x="4053802" y="625246"/>
                </a:lnTo>
                <a:lnTo>
                  <a:pt x="4045610" y="652653"/>
                </a:lnTo>
                <a:lnTo>
                  <a:pt x="4129544" y="63803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7743840" y="1190609"/>
            <a:ext cx="4391660" cy="1962150"/>
            <a:chOff x="7743840" y="1190609"/>
            <a:chExt cx="4391660" cy="1962150"/>
          </a:xfrm>
        </p:grpSpPr>
        <p:sp>
          <p:nvSpPr>
            <p:cNvPr id="75" name="object 75"/>
            <p:cNvSpPr/>
            <p:nvPr/>
          </p:nvSpPr>
          <p:spPr>
            <a:xfrm>
              <a:off x="7743840" y="1190609"/>
              <a:ext cx="4391040" cy="19621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92974" y="1239012"/>
              <a:ext cx="4243705" cy="1818639"/>
            </a:xfrm>
            <a:custGeom>
              <a:avLst/>
              <a:gdLst/>
              <a:ahLst/>
              <a:cxnLst/>
              <a:rect l="l" t="t" r="r" b="b"/>
              <a:pathLst>
                <a:path w="4243705" h="1818639">
                  <a:moveTo>
                    <a:pt x="3940179" y="0"/>
                  </a:moveTo>
                  <a:lnTo>
                    <a:pt x="303032" y="0"/>
                  </a:lnTo>
                  <a:lnTo>
                    <a:pt x="253869" y="3965"/>
                  </a:lnTo>
                  <a:lnTo>
                    <a:pt x="207236" y="15445"/>
                  </a:lnTo>
                  <a:lnTo>
                    <a:pt x="163755" y="33817"/>
                  </a:lnTo>
                  <a:lnTo>
                    <a:pt x="124049" y="58457"/>
                  </a:lnTo>
                  <a:lnTo>
                    <a:pt x="88742" y="88742"/>
                  </a:lnTo>
                  <a:lnTo>
                    <a:pt x="58457" y="124049"/>
                  </a:lnTo>
                  <a:lnTo>
                    <a:pt x="33817" y="163755"/>
                  </a:lnTo>
                  <a:lnTo>
                    <a:pt x="15445" y="207236"/>
                  </a:lnTo>
                  <a:lnTo>
                    <a:pt x="3965" y="253869"/>
                  </a:lnTo>
                  <a:lnTo>
                    <a:pt x="0" y="303032"/>
                  </a:lnTo>
                  <a:lnTo>
                    <a:pt x="0" y="1515099"/>
                  </a:lnTo>
                  <a:lnTo>
                    <a:pt x="3965" y="1564232"/>
                  </a:lnTo>
                  <a:lnTo>
                    <a:pt x="15445" y="1610848"/>
                  </a:lnTo>
                  <a:lnTo>
                    <a:pt x="33817" y="1654322"/>
                  </a:lnTo>
                  <a:lnTo>
                    <a:pt x="58457" y="1694029"/>
                  </a:lnTo>
                  <a:lnTo>
                    <a:pt x="88742" y="1729343"/>
                  </a:lnTo>
                  <a:lnTo>
                    <a:pt x="124049" y="1759639"/>
                  </a:lnTo>
                  <a:lnTo>
                    <a:pt x="163755" y="1784291"/>
                  </a:lnTo>
                  <a:lnTo>
                    <a:pt x="207236" y="1802674"/>
                  </a:lnTo>
                  <a:lnTo>
                    <a:pt x="253869" y="1814163"/>
                  </a:lnTo>
                  <a:lnTo>
                    <a:pt x="303032" y="1818131"/>
                  </a:lnTo>
                  <a:lnTo>
                    <a:pt x="3940179" y="1818131"/>
                  </a:lnTo>
                  <a:lnTo>
                    <a:pt x="3989305" y="1814163"/>
                  </a:lnTo>
                  <a:lnTo>
                    <a:pt x="4035916" y="1802674"/>
                  </a:lnTo>
                  <a:lnTo>
                    <a:pt x="4079389" y="1784291"/>
                  </a:lnTo>
                  <a:lnTo>
                    <a:pt x="4119096" y="1759639"/>
                  </a:lnTo>
                  <a:lnTo>
                    <a:pt x="4154412" y="1729343"/>
                  </a:lnTo>
                  <a:lnTo>
                    <a:pt x="4184711" y="1694029"/>
                  </a:lnTo>
                  <a:lnTo>
                    <a:pt x="4209366" y="1654322"/>
                  </a:lnTo>
                  <a:lnTo>
                    <a:pt x="4227752" y="1610848"/>
                  </a:lnTo>
                  <a:lnTo>
                    <a:pt x="4239242" y="1564232"/>
                  </a:lnTo>
                  <a:lnTo>
                    <a:pt x="4243212" y="1515099"/>
                  </a:lnTo>
                  <a:lnTo>
                    <a:pt x="4243212" y="303032"/>
                  </a:lnTo>
                  <a:lnTo>
                    <a:pt x="4239242" y="253869"/>
                  </a:lnTo>
                  <a:lnTo>
                    <a:pt x="4227752" y="207236"/>
                  </a:lnTo>
                  <a:lnTo>
                    <a:pt x="4209366" y="163755"/>
                  </a:lnTo>
                  <a:lnTo>
                    <a:pt x="4184711" y="124049"/>
                  </a:lnTo>
                  <a:lnTo>
                    <a:pt x="4154412" y="88742"/>
                  </a:lnTo>
                  <a:lnTo>
                    <a:pt x="4119096" y="58457"/>
                  </a:lnTo>
                  <a:lnTo>
                    <a:pt x="4079389" y="33817"/>
                  </a:lnTo>
                  <a:lnTo>
                    <a:pt x="4035916" y="15445"/>
                  </a:lnTo>
                  <a:lnTo>
                    <a:pt x="3989305" y="3965"/>
                  </a:lnTo>
                  <a:lnTo>
                    <a:pt x="39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92974" y="1239012"/>
              <a:ext cx="4243705" cy="1818639"/>
            </a:xfrm>
            <a:custGeom>
              <a:avLst/>
              <a:gdLst/>
              <a:ahLst/>
              <a:cxnLst/>
              <a:rect l="l" t="t" r="r" b="b"/>
              <a:pathLst>
                <a:path w="4243705" h="1818639">
                  <a:moveTo>
                    <a:pt x="0" y="303032"/>
                  </a:moveTo>
                  <a:lnTo>
                    <a:pt x="3965" y="253869"/>
                  </a:lnTo>
                  <a:lnTo>
                    <a:pt x="15445" y="207236"/>
                  </a:lnTo>
                  <a:lnTo>
                    <a:pt x="33817" y="163755"/>
                  </a:lnTo>
                  <a:lnTo>
                    <a:pt x="58457" y="124049"/>
                  </a:lnTo>
                  <a:lnTo>
                    <a:pt x="88742" y="88742"/>
                  </a:lnTo>
                  <a:lnTo>
                    <a:pt x="124049" y="58457"/>
                  </a:lnTo>
                  <a:lnTo>
                    <a:pt x="163755" y="33817"/>
                  </a:lnTo>
                  <a:lnTo>
                    <a:pt x="207236" y="15445"/>
                  </a:lnTo>
                  <a:lnTo>
                    <a:pt x="253869" y="3965"/>
                  </a:lnTo>
                  <a:lnTo>
                    <a:pt x="303032" y="0"/>
                  </a:lnTo>
                  <a:lnTo>
                    <a:pt x="3940179" y="0"/>
                  </a:lnTo>
                  <a:lnTo>
                    <a:pt x="3989305" y="3965"/>
                  </a:lnTo>
                  <a:lnTo>
                    <a:pt x="4035916" y="15445"/>
                  </a:lnTo>
                  <a:lnTo>
                    <a:pt x="4079389" y="33817"/>
                  </a:lnTo>
                  <a:lnTo>
                    <a:pt x="4119096" y="58457"/>
                  </a:lnTo>
                  <a:lnTo>
                    <a:pt x="4154412" y="88742"/>
                  </a:lnTo>
                  <a:lnTo>
                    <a:pt x="4184711" y="124049"/>
                  </a:lnTo>
                  <a:lnTo>
                    <a:pt x="4209366" y="163755"/>
                  </a:lnTo>
                  <a:lnTo>
                    <a:pt x="4227752" y="207236"/>
                  </a:lnTo>
                  <a:lnTo>
                    <a:pt x="4239242" y="253869"/>
                  </a:lnTo>
                  <a:lnTo>
                    <a:pt x="4243212" y="303032"/>
                  </a:lnTo>
                  <a:lnTo>
                    <a:pt x="4243212" y="1515099"/>
                  </a:lnTo>
                  <a:lnTo>
                    <a:pt x="4239242" y="1564232"/>
                  </a:lnTo>
                  <a:lnTo>
                    <a:pt x="4227752" y="1610848"/>
                  </a:lnTo>
                  <a:lnTo>
                    <a:pt x="4209366" y="1654322"/>
                  </a:lnTo>
                  <a:lnTo>
                    <a:pt x="4184711" y="1694029"/>
                  </a:lnTo>
                  <a:lnTo>
                    <a:pt x="4154412" y="1729343"/>
                  </a:lnTo>
                  <a:lnTo>
                    <a:pt x="4119096" y="1759639"/>
                  </a:lnTo>
                  <a:lnTo>
                    <a:pt x="4079389" y="1784291"/>
                  </a:lnTo>
                  <a:lnTo>
                    <a:pt x="4035916" y="1802674"/>
                  </a:lnTo>
                  <a:lnTo>
                    <a:pt x="3989305" y="1814163"/>
                  </a:lnTo>
                  <a:lnTo>
                    <a:pt x="3940179" y="1818131"/>
                  </a:lnTo>
                  <a:lnTo>
                    <a:pt x="303032" y="1818131"/>
                  </a:lnTo>
                  <a:lnTo>
                    <a:pt x="253869" y="1814163"/>
                  </a:lnTo>
                  <a:lnTo>
                    <a:pt x="207236" y="1802674"/>
                  </a:lnTo>
                  <a:lnTo>
                    <a:pt x="163755" y="1784291"/>
                  </a:lnTo>
                  <a:lnTo>
                    <a:pt x="124049" y="1759639"/>
                  </a:lnTo>
                  <a:lnTo>
                    <a:pt x="88742" y="1729343"/>
                  </a:lnTo>
                  <a:lnTo>
                    <a:pt x="58457" y="1694029"/>
                  </a:lnTo>
                  <a:lnTo>
                    <a:pt x="33817" y="1654322"/>
                  </a:lnTo>
                  <a:lnTo>
                    <a:pt x="15445" y="1610848"/>
                  </a:lnTo>
                  <a:lnTo>
                    <a:pt x="3965" y="1564232"/>
                  </a:lnTo>
                  <a:lnTo>
                    <a:pt x="0" y="1515099"/>
                  </a:lnTo>
                  <a:lnTo>
                    <a:pt x="0" y="303032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761098" y="1169855"/>
            <a:ext cx="262318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number of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 Play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contains</a:t>
            </a:r>
            <a:r>
              <a:rPr sz="155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61090" y="1903924"/>
            <a:ext cx="322961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100"/>
              </a:spcBef>
            </a:pPr>
            <a:r>
              <a:rPr sz="1550" b="1" spc="-4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calls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core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or custom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modules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Handler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gets triggered </a:t>
            </a:r>
            <a:r>
              <a:rPr sz="1550" spc="-5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55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at the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end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only</a:t>
            </a:r>
            <a:r>
              <a:rPr sz="1550" spc="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once.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9640" y="1457309"/>
            <a:ext cx="4000500" cy="1314450"/>
            <a:chOff x="4619640" y="1457309"/>
            <a:chExt cx="4000500" cy="1314450"/>
          </a:xfrm>
        </p:grpSpPr>
        <p:sp>
          <p:nvSpPr>
            <p:cNvPr id="3" name="object 3"/>
            <p:cNvSpPr/>
            <p:nvPr/>
          </p:nvSpPr>
          <p:spPr>
            <a:xfrm>
              <a:off x="4619640" y="1457309"/>
              <a:ext cx="4000484" cy="131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1981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3700149" y="0"/>
                  </a:moveTo>
                  <a:lnTo>
                    <a:pt x="202173" y="0"/>
                  </a:lnTo>
                  <a:lnTo>
                    <a:pt x="155791" y="5341"/>
                  </a:lnTo>
                  <a:lnTo>
                    <a:pt x="113226" y="20556"/>
                  </a:lnTo>
                  <a:lnTo>
                    <a:pt x="75689" y="44427"/>
                  </a:lnTo>
                  <a:lnTo>
                    <a:pt x="44389" y="75741"/>
                  </a:lnTo>
                  <a:lnTo>
                    <a:pt x="20534" y="113280"/>
                  </a:lnTo>
                  <a:lnTo>
                    <a:pt x="5335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35" y="1057563"/>
                  </a:lnTo>
                  <a:lnTo>
                    <a:pt x="20534" y="1100145"/>
                  </a:lnTo>
                  <a:lnTo>
                    <a:pt x="44389" y="1137705"/>
                  </a:lnTo>
                  <a:lnTo>
                    <a:pt x="75689" y="1169032"/>
                  </a:lnTo>
                  <a:lnTo>
                    <a:pt x="113226" y="1192910"/>
                  </a:lnTo>
                  <a:lnTo>
                    <a:pt x="155791" y="1208127"/>
                  </a:lnTo>
                  <a:lnTo>
                    <a:pt x="202173" y="1213469"/>
                  </a:lnTo>
                  <a:lnTo>
                    <a:pt x="3700149" y="1213469"/>
                  </a:lnTo>
                  <a:lnTo>
                    <a:pt x="3746539" y="1208127"/>
                  </a:lnTo>
                  <a:lnTo>
                    <a:pt x="3789121" y="1192910"/>
                  </a:lnTo>
                  <a:lnTo>
                    <a:pt x="3826681" y="1169032"/>
                  </a:lnTo>
                  <a:lnTo>
                    <a:pt x="3858008" y="1137705"/>
                  </a:lnTo>
                  <a:lnTo>
                    <a:pt x="3881886" y="1100145"/>
                  </a:lnTo>
                  <a:lnTo>
                    <a:pt x="3897103" y="1057563"/>
                  </a:lnTo>
                  <a:lnTo>
                    <a:pt x="3902445" y="1011173"/>
                  </a:lnTo>
                  <a:lnTo>
                    <a:pt x="3902445" y="202173"/>
                  </a:lnTo>
                  <a:lnTo>
                    <a:pt x="3897103" y="155829"/>
                  </a:lnTo>
                  <a:lnTo>
                    <a:pt x="3881886" y="113280"/>
                  </a:lnTo>
                  <a:lnTo>
                    <a:pt x="3858008" y="75741"/>
                  </a:lnTo>
                  <a:lnTo>
                    <a:pt x="3826681" y="44427"/>
                  </a:lnTo>
                  <a:lnTo>
                    <a:pt x="3789121" y="20556"/>
                  </a:lnTo>
                  <a:lnTo>
                    <a:pt x="3746539" y="5341"/>
                  </a:lnTo>
                  <a:lnTo>
                    <a:pt x="3700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1981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0" y="202173"/>
                  </a:moveTo>
                  <a:lnTo>
                    <a:pt x="5335" y="155829"/>
                  </a:lnTo>
                  <a:lnTo>
                    <a:pt x="20534" y="113280"/>
                  </a:lnTo>
                  <a:lnTo>
                    <a:pt x="44389" y="75741"/>
                  </a:lnTo>
                  <a:lnTo>
                    <a:pt x="75689" y="44427"/>
                  </a:lnTo>
                  <a:lnTo>
                    <a:pt x="113226" y="20556"/>
                  </a:lnTo>
                  <a:lnTo>
                    <a:pt x="155791" y="5341"/>
                  </a:lnTo>
                  <a:lnTo>
                    <a:pt x="202173" y="0"/>
                  </a:lnTo>
                  <a:lnTo>
                    <a:pt x="3700149" y="0"/>
                  </a:lnTo>
                  <a:lnTo>
                    <a:pt x="3746539" y="5341"/>
                  </a:lnTo>
                  <a:lnTo>
                    <a:pt x="3789121" y="20556"/>
                  </a:lnTo>
                  <a:lnTo>
                    <a:pt x="3826681" y="44427"/>
                  </a:lnTo>
                  <a:lnTo>
                    <a:pt x="3858008" y="75741"/>
                  </a:lnTo>
                  <a:lnTo>
                    <a:pt x="3881886" y="113280"/>
                  </a:lnTo>
                  <a:lnTo>
                    <a:pt x="3897103" y="155829"/>
                  </a:lnTo>
                  <a:lnTo>
                    <a:pt x="3902445" y="202173"/>
                  </a:lnTo>
                  <a:lnTo>
                    <a:pt x="3902445" y="1011173"/>
                  </a:lnTo>
                  <a:lnTo>
                    <a:pt x="3897103" y="1057563"/>
                  </a:lnTo>
                  <a:lnTo>
                    <a:pt x="3881886" y="1100145"/>
                  </a:lnTo>
                  <a:lnTo>
                    <a:pt x="3858008" y="1137705"/>
                  </a:lnTo>
                  <a:lnTo>
                    <a:pt x="3826681" y="1169032"/>
                  </a:lnTo>
                  <a:lnTo>
                    <a:pt x="3789121" y="1192910"/>
                  </a:lnTo>
                  <a:lnTo>
                    <a:pt x="3746539" y="1208127"/>
                  </a:lnTo>
                  <a:lnTo>
                    <a:pt x="3700149" y="1213469"/>
                  </a:lnTo>
                  <a:lnTo>
                    <a:pt x="202173" y="1213469"/>
                  </a:lnTo>
                  <a:lnTo>
                    <a:pt x="155791" y="1208127"/>
                  </a:lnTo>
                  <a:lnTo>
                    <a:pt x="113226" y="1192910"/>
                  </a:lnTo>
                  <a:lnTo>
                    <a:pt x="75689" y="1169032"/>
                  </a:lnTo>
                  <a:lnTo>
                    <a:pt x="44389" y="1137705"/>
                  </a:lnTo>
                  <a:lnTo>
                    <a:pt x="20534" y="1100145"/>
                  </a:lnTo>
                  <a:lnTo>
                    <a:pt x="5335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743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745" y="1774249"/>
            <a:ext cx="331279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3700" marR="5080" indent="-381000">
              <a:lnSpc>
                <a:spcPct val="104900"/>
              </a:lnSpc>
              <a:spcBef>
                <a:spcPts val="35"/>
              </a:spcBef>
            </a:pP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5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62550" y="3838575"/>
            <a:ext cx="2876550" cy="657225"/>
            <a:chOff x="5162550" y="3838575"/>
            <a:chExt cx="2876550" cy="657225"/>
          </a:xfrm>
        </p:grpSpPr>
        <p:sp>
          <p:nvSpPr>
            <p:cNvPr id="9" name="object 9"/>
            <p:cNvSpPr/>
            <p:nvPr/>
          </p:nvSpPr>
          <p:spPr>
            <a:xfrm>
              <a:off x="5162550" y="3838575"/>
              <a:ext cx="2876550" cy="657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504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3"/>
                  </a:lnTo>
                  <a:lnTo>
                    <a:pt x="7509" y="58235"/>
                  </a:lnTo>
                  <a:lnTo>
                    <a:pt x="0" y="95368"/>
                  </a:lnTo>
                  <a:lnTo>
                    <a:pt x="0" y="477011"/>
                  </a:lnTo>
                  <a:lnTo>
                    <a:pt x="7509" y="514094"/>
                  </a:lnTo>
                  <a:lnTo>
                    <a:pt x="27984" y="544413"/>
                  </a:lnTo>
                  <a:lnTo>
                    <a:pt x="58340" y="564873"/>
                  </a:lnTo>
                  <a:lnTo>
                    <a:pt x="95493" y="572380"/>
                  </a:lnTo>
                  <a:lnTo>
                    <a:pt x="2686659" y="572380"/>
                  </a:lnTo>
                  <a:lnTo>
                    <a:pt x="2723747" y="564873"/>
                  </a:lnTo>
                  <a:lnTo>
                    <a:pt x="2754077" y="544413"/>
                  </a:lnTo>
                  <a:lnTo>
                    <a:pt x="2774549" y="514094"/>
                  </a:lnTo>
                  <a:lnTo>
                    <a:pt x="2782061" y="477011"/>
                  </a:lnTo>
                  <a:lnTo>
                    <a:pt x="2782061" y="95368"/>
                  </a:lnTo>
                  <a:lnTo>
                    <a:pt x="2774549" y="58235"/>
                  </a:lnTo>
                  <a:lnTo>
                    <a:pt x="2754077" y="27923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504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68"/>
                  </a:moveTo>
                  <a:lnTo>
                    <a:pt x="7509" y="58235"/>
                  </a:lnTo>
                  <a:lnTo>
                    <a:pt x="27984" y="27923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3"/>
                  </a:lnTo>
                  <a:lnTo>
                    <a:pt x="2774549" y="58235"/>
                  </a:lnTo>
                  <a:lnTo>
                    <a:pt x="2782061" y="95368"/>
                  </a:lnTo>
                  <a:lnTo>
                    <a:pt x="2782061" y="477011"/>
                  </a:lnTo>
                  <a:lnTo>
                    <a:pt x="2774549" y="514094"/>
                  </a:lnTo>
                  <a:lnTo>
                    <a:pt x="2754077" y="544413"/>
                  </a:lnTo>
                  <a:lnTo>
                    <a:pt x="2723747" y="564873"/>
                  </a:lnTo>
                  <a:lnTo>
                    <a:pt x="2686659" y="572380"/>
                  </a:lnTo>
                  <a:lnTo>
                    <a:pt x="95493" y="572380"/>
                  </a:lnTo>
                  <a:lnTo>
                    <a:pt x="58340" y="564873"/>
                  </a:lnTo>
                  <a:lnTo>
                    <a:pt x="27984" y="544413"/>
                  </a:lnTo>
                  <a:lnTo>
                    <a:pt x="7509" y="514094"/>
                  </a:lnTo>
                  <a:lnTo>
                    <a:pt x="0" y="477011"/>
                  </a:lnTo>
                  <a:lnTo>
                    <a:pt x="0" y="9536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86350" y="3009900"/>
            <a:ext cx="2952750" cy="714375"/>
            <a:chOff x="5086350" y="3009900"/>
            <a:chExt cx="2952750" cy="714375"/>
          </a:xfrm>
        </p:grpSpPr>
        <p:sp>
          <p:nvSpPr>
            <p:cNvPr id="13" name="object 13"/>
            <p:cNvSpPr/>
            <p:nvPr/>
          </p:nvSpPr>
          <p:spPr>
            <a:xfrm>
              <a:off x="5162550" y="3009900"/>
              <a:ext cx="2876550" cy="666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504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3"/>
                  </a:lnTo>
                  <a:lnTo>
                    <a:pt x="7509" y="58237"/>
                  </a:lnTo>
                  <a:lnTo>
                    <a:pt x="0" y="95371"/>
                  </a:lnTo>
                  <a:lnTo>
                    <a:pt x="0" y="477011"/>
                  </a:lnTo>
                  <a:lnTo>
                    <a:pt x="7509" y="514146"/>
                  </a:lnTo>
                  <a:lnTo>
                    <a:pt x="27984" y="544460"/>
                  </a:lnTo>
                  <a:lnTo>
                    <a:pt x="58340" y="564892"/>
                  </a:lnTo>
                  <a:lnTo>
                    <a:pt x="95493" y="572383"/>
                  </a:lnTo>
                  <a:lnTo>
                    <a:pt x="2686659" y="572383"/>
                  </a:lnTo>
                  <a:lnTo>
                    <a:pt x="2723747" y="564892"/>
                  </a:lnTo>
                  <a:lnTo>
                    <a:pt x="2754077" y="544460"/>
                  </a:lnTo>
                  <a:lnTo>
                    <a:pt x="2774549" y="514146"/>
                  </a:lnTo>
                  <a:lnTo>
                    <a:pt x="2782061" y="477011"/>
                  </a:lnTo>
                  <a:lnTo>
                    <a:pt x="2782061" y="95371"/>
                  </a:lnTo>
                  <a:lnTo>
                    <a:pt x="2774549" y="58237"/>
                  </a:lnTo>
                  <a:lnTo>
                    <a:pt x="2754077" y="27923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504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71"/>
                  </a:moveTo>
                  <a:lnTo>
                    <a:pt x="7509" y="58237"/>
                  </a:lnTo>
                  <a:lnTo>
                    <a:pt x="27984" y="27923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3"/>
                  </a:lnTo>
                  <a:lnTo>
                    <a:pt x="2774549" y="58237"/>
                  </a:lnTo>
                  <a:lnTo>
                    <a:pt x="2782061" y="95371"/>
                  </a:lnTo>
                  <a:lnTo>
                    <a:pt x="2782061" y="477011"/>
                  </a:lnTo>
                  <a:lnTo>
                    <a:pt x="2774549" y="514146"/>
                  </a:lnTo>
                  <a:lnTo>
                    <a:pt x="2754077" y="544460"/>
                  </a:lnTo>
                  <a:lnTo>
                    <a:pt x="2723747" y="564892"/>
                  </a:lnTo>
                  <a:lnTo>
                    <a:pt x="2686659" y="572383"/>
                  </a:lnTo>
                  <a:lnTo>
                    <a:pt x="95493" y="572383"/>
                  </a:lnTo>
                  <a:lnTo>
                    <a:pt x="58340" y="564892"/>
                  </a:lnTo>
                  <a:lnTo>
                    <a:pt x="27984" y="544460"/>
                  </a:lnTo>
                  <a:lnTo>
                    <a:pt x="7509" y="514146"/>
                  </a:lnTo>
                  <a:lnTo>
                    <a:pt x="0" y="477011"/>
                  </a:lnTo>
                  <a:lnTo>
                    <a:pt x="0" y="9537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6350" y="3057509"/>
              <a:ext cx="695325" cy="666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69919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62550" y="5486400"/>
            <a:ext cx="2876550" cy="666750"/>
            <a:chOff x="5162550" y="5486400"/>
            <a:chExt cx="2876550" cy="666750"/>
          </a:xfrm>
        </p:grpSpPr>
        <p:sp>
          <p:nvSpPr>
            <p:cNvPr id="19" name="object 19"/>
            <p:cNvSpPr/>
            <p:nvPr/>
          </p:nvSpPr>
          <p:spPr>
            <a:xfrm>
              <a:off x="5162550" y="5486400"/>
              <a:ext cx="2876550" cy="666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504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0"/>
                  </a:lnTo>
                  <a:lnTo>
                    <a:pt x="7509" y="58225"/>
                  </a:lnTo>
                  <a:lnTo>
                    <a:pt x="0" y="95344"/>
                  </a:lnTo>
                  <a:lnTo>
                    <a:pt x="0" y="476929"/>
                  </a:lnTo>
                  <a:lnTo>
                    <a:pt x="7509" y="514056"/>
                  </a:lnTo>
                  <a:lnTo>
                    <a:pt x="27984" y="544378"/>
                  </a:lnTo>
                  <a:lnTo>
                    <a:pt x="58340" y="564824"/>
                  </a:lnTo>
                  <a:lnTo>
                    <a:pt x="95493" y="572322"/>
                  </a:lnTo>
                  <a:lnTo>
                    <a:pt x="2686659" y="572322"/>
                  </a:lnTo>
                  <a:lnTo>
                    <a:pt x="2723747" y="564824"/>
                  </a:lnTo>
                  <a:lnTo>
                    <a:pt x="2754077" y="544378"/>
                  </a:lnTo>
                  <a:lnTo>
                    <a:pt x="2774549" y="514056"/>
                  </a:lnTo>
                  <a:lnTo>
                    <a:pt x="2782061" y="476929"/>
                  </a:lnTo>
                  <a:lnTo>
                    <a:pt x="2782061" y="95344"/>
                  </a:lnTo>
                  <a:lnTo>
                    <a:pt x="2774549" y="58225"/>
                  </a:lnTo>
                  <a:lnTo>
                    <a:pt x="2754077" y="27920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504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44"/>
                  </a:moveTo>
                  <a:lnTo>
                    <a:pt x="7509" y="58225"/>
                  </a:lnTo>
                  <a:lnTo>
                    <a:pt x="27984" y="27920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0"/>
                  </a:lnTo>
                  <a:lnTo>
                    <a:pt x="2774549" y="58225"/>
                  </a:lnTo>
                  <a:lnTo>
                    <a:pt x="2782061" y="95344"/>
                  </a:lnTo>
                  <a:lnTo>
                    <a:pt x="2782061" y="476929"/>
                  </a:lnTo>
                  <a:lnTo>
                    <a:pt x="2774549" y="514056"/>
                  </a:lnTo>
                  <a:lnTo>
                    <a:pt x="2754077" y="544378"/>
                  </a:lnTo>
                  <a:lnTo>
                    <a:pt x="2723747" y="564824"/>
                  </a:lnTo>
                  <a:lnTo>
                    <a:pt x="2686659" y="572322"/>
                  </a:lnTo>
                  <a:lnTo>
                    <a:pt x="95493" y="572322"/>
                  </a:lnTo>
                  <a:lnTo>
                    <a:pt x="58340" y="564824"/>
                  </a:lnTo>
                  <a:lnTo>
                    <a:pt x="27984" y="544378"/>
                  </a:lnTo>
                  <a:lnTo>
                    <a:pt x="7509" y="514056"/>
                  </a:lnTo>
                  <a:lnTo>
                    <a:pt x="0" y="476929"/>
                  </a:lnTo>
                  <a:lnTo>
                    <a:pt x="0" y="9534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86350" y="4686300"/>
            <a:ext cx="2952750" cy="704850"/>
            <a:chOff x="5086350" y="4686300"/>
            <a:chExt cx="2952750" cy="704850"/>
          </a:xfrm>
        </p:grpSpPr>
        <p:sp>
          <p:nvSpPr>
            <p:cNvPr id="23" name="object 23"/>
            <p:cNvSpPr/>
            <p:nvPr/>
          </p:nvSpPr>
          <p:spPr>
            <a:xfrm>
              <a:off x="5162550" y="4686300"/>
              <a:ext cx="287655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504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1"/>
                  </a:lnTo>
                  <a:lnTo>
                    <a:pt x="27984" y="27924"/>
                  </a:lnTo>
                  <a:lnTo>
                    <a:pt x="7509" y="58241"/>
                  </a:lnTo>
                  <a:lnTo>
                    <a:pt x="0" y="95381"/>
                  </a:lnTo>
                  <a:lnTo>
                    <a:pt x="0" y="477011"/>
                  </a:lnTo>
                  <a:lnTo>
                    <a:pt x="7509" y="514096"/>
                  </a:lnTo>
                  <a:lnTo>
                    <a:pt x="27984" y="544419"/>
                  </a:lnTo>
                  <a:lnTo>
                    <a:pt x="58340" y="564883"/>
                  </a:lnTo>
                  <a:lnTo>
                    <a:pt x="95493" y="572393"/>
                  </a:lnTo>
                  <a:lnTo>
                    <a:pt x="2686659" y="572393"/>
                  </a:lnTo>
                  <a:lnTo>
                    <a:pt x="2723747" y="564883"/>
                  </a:lnTo>
                  <a:lnTo>
                    <a:pt x="2754077" y="544419"/>
                  </a:lnTo>
                  <a:lnTo>
                    <a:pt x="2774549" y="514096"/>
                  </a:lnTo>
                  <a:lnTo>
                    <a:pt x="2782061" y="477011"/>
                  </a:lnTo>
                  <a:lnTo>
                    <a:pt x="2782061" y="95381"/>
                  </a:lnTo>
                  <a:lnTo>
                    <a:pt x="2774549" y="58241"/>
                  </a:lnTo>
                  <a:lnTo>
                    <a:pt x="2754077" y="27924"/>
                  </a:lnTo>
                  <a:lnTo>
                    <a:pt x="2723747" y="7491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504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81"/>
                  </a:moveTo>
                  <a:lnTo>
                    <a:pt x="7509" y="58241"/>
                  </a:lnTo>
                  <a:lnTo>
                    <a:pt x="27984" y="27924"/>
                  </a:lnTo>
                  <a:lnTo>
                    <a:pt x="58340" y="7491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1"/>
                  </a:lnTo>
                  <a:lnTo>
                    <a:pt x="2754077" y="27924"/>
                  </a:lnTo>
                  <a:lnTo>
                    <a:pt x="2774549" y="58241"/>
                  </a:lnTo>
                  <a:lnTo>
                    <a:pt x="2782061" y="95381"/>
                  </a:lnTo>
                  <a:lnTo>
                    <a:pt x="2782061" y="477011"/>
                  </a:lnTo>
                  <a:lnTo>
                    <a:pt x="2774549" y="514096"/>
                  </a:lnTo>
                  <a:lnTo>
                    <a:pt x="2754077" y="544419"/>
                  </a:lnTo>
                  <a:lnTo>
                    <a:pt x="2723747" y="564883"/>
                  </a:lnTo>
                  <a:lnTo>
                    <a:pt x="2686659" y="572393"/>
                  </a:lnTo>
                  <a:lnTo>
                    <a:pt x="95493" y="572393"/>
                  </a:lnTo>
                  <a:lnTo>
                    <a:pt x="58340" y="564883"/>
                  </a:lnTo>
                  <a:lnTo>
                    <a:pt x="27984" y="544419"/>
                  </a:lnTo>
                  <a:lnTo>
                    <a:pt x="7509" y="514096"/>
                  </a:lnTo>
                  <a:lnTo>
                    <a:pt x="0" y="477011"/>
                  </a:lnTo>
                  <a:lnTo>
                    <a:pt x="0" y="9538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6350" y="4724400"/>
              <a:ext cx="695325" cy="666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08019" y="5645784"/>
            <a:ext cx="17449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nginx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2564" y="3107369"/>
            <a:ext cx="27000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command 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95859" y="3895725"/>
            <a:ext cx="69532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8759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7964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86350" y="5543550"/>
            <a:ext cx="69532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7964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69919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6692" y="3138555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136"/>
                </a:moveTo>
                <a:lnTo>
                  <a:pt x="0" y="1026286"/>
                </a:lnTo>
                <a:lnTo>
                  <a:pt x="114300" y="1083436"/>
                </a:lnTo>
                <a:lnTo>
                  <a:pt x="114300" y="1045336"/>
                </a:lnTo>
                <a:lnTo>
                  <a:pt x="95250" y="1045336"/>
                </a:lnTo>
                <a:lnTo>
                  <a:pt x="95250" y="1007236"/>
                </a:lnTo>
                <a:lnTo>
                  <a:pt x="114300" y="1007236"/>
                </a:lnTo>
                <a:lnTo>
                  <a:pt x="114300" y="969136"/>
                </a:lnTo>
                <a:close/>
              </a:path>
              <a:path w="775970" h="1083945">
                <a:moveTo>
                  <a:pt x="114300" y="1007236"/>
                </a:moveTo>
                <a:lnTo>
                  <a:pt x="95250" y="1007236"/>
                </a:lnTo>
                <a:lnTo>
                  <a:pt x="95250" y="1045336"/>
                </a:lnTo>
                <a:lnTo>
                  <a:pt x="114300" y="1045336"/>
                </a:lnTo>
                <a:lnTo>
                  <a:pt x="114300" y="1007236"/>
                </a:lnTo>
                <a:close/>
              </a:path>
              <a:path w="775970" h="1083945">
                <a:moveTo>
                  <a:pt x="368686" y="1007236"/>
                </a:moveTo>
                <a:lnTo>
                  <a:pt x="114300" y="1007236"/>
                </a:lnTo>
                <a:lnTo>
                  <a:pt x="114300" y="1045336"/>
                </a:lnTo>
                <a:lnTo>
                  <a:pt x="406786" y="1045336"/>
                </a:lnTo>
                <a:lnTo>
                  <a:pt x="406786" y="1026286"/>
                </a:lnTo>
                <a:lnTo>
                  <a:pt x="368686" y="1026286"/>
                </a:lnTo>
                <a:lnTo>
                  <a:pt x="368686" y="1007236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286"/>
                </a:lnTo>
                <a:lnTo>
                  <a:pt x="387736" y="1007236"/>
                </a:lnTo>
                <a:lnTo>
                  <a:pt x="406786" y="1007236"/>
                </a:lnTo>
                <a:lnTo>
                  <a:pt x="406786" y="555376"/>
                </a:lnTo>
                <a:lnTo>
                  <a:pt x="387736" y="555376"/>
                </a:lnTo>
                <a:lnTo>
                  <a:pt x="406786" y="536326"/>
                </a:lnTo>
                <a:lnTo>
                  <a:pt x="387736" y="517276"/>
                </a:lnTo>
                <a:lnTo>
                  <a:pt x="406786" y="51727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236"/>
                </a:moveTo>
                <a:lnTo>
                  <a:pt x="387736" y="1007236"/>
                </a:lnTo>
                <a:lnTo>
                  <a:pt x="368686" y="1026286"/>
                </a:lnTo>
                <a:lnTo>
                  <a:pt x="406786" y="1026286"/>
                </a:lnTo>
                <a:lnTo>
                  <a:pt x="406786" y="1007236"/>
                </a:lnTo>
                <a:close/>
              </a:path>
              <a:path w="775970" h="1083945">
                <a:moveTo>
                  <a:pt x="406786" y="536326"/>
                </a:moveTo>
                <a:lnTo>
                  <a:pt x="387736" y="555376"/>
                </a:lnTo>
                <a:lnTo>
                  <a:pt x="406786" y="555376"/>
                </a:lnTo>
                <a:lnTo>
                  <a:pt x="406786" y="536326"/>
                </a:lnTo>
                <a:close/>
              </a:path>
              <a:path w="775970" h="1083945">
                <a:moveTo>
                  <a:pt x="775472" y="517276"/>
                </a:moveTo>
                <a:lnTo>
                  <a:pt x="406786" y="517276"/>
                </a:lnTo>
                <a:lnTo>
                  <a:pt x="406786" y="555376"/>
                </a:lnTo>
                <a:lnTo>
                  <a:pt x="775472" y="555376"/>
                </a:lnTo>
                <a:lnTo>
                  <a:pt x="775472" y="517276"/>
                </a:lnTo>
                <a:close/>
              </a:path>
              <a:path w="775970" h="1083945">
                <a:moveTo>
                  <a:pt x="406786" y="517276"/>
                </a:moveTo>
                <a:lnTo>
                  <a:pt x="387736" y="517276"/>
                </a:lnTo>
                <a:lnTo>
                  <a:pt x="406786" y="536326"/>
                </a:lnTo>
                <a:lnTo>
                  <a:pt x="406786" y="517276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6692" y="4960870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203"/>
                </a:moveTo>
                <a:lnTo>
                  <a:pt x="0" y="1026353"/>
                </a:lnTo>
                <a:lnTo>
                  <a:pt x="114300" y="1083503"/>
                </a:lnTo>
                <a:lnTo>
                  <a:pt x="114300" y="1045403"/>
                </a:lnTo>
                <a:lnTo>
                  <a:pt x="95250" y="1045403"/>
                </a:lnTo>
                <a:lnTo>
                  <a:pt x="95250" y="1007303"/>
                </a:lnTo>
                <a:lnTo>
                  <a:pt x="114300" y="1007303"/>
                </a:lnTo>
                <a:lnTo>
                  <a:pt x="114300" y="969203"/>
                </a:lnTo>
                <a:close/>
              </a:path>
              <a:path w="775970" h="1083945">
                <a:moveTo>
                  <a:pt x="114300" y="1007303"/>
                </a:moveTo>
                <a:lnTo>
                  <a:pt x="95250" y="1007303"/>
                </a:lnTo>
                <a:lnTo>
                  <a:pt x="95250" y="1045403"/>
                </a:lnTo>
                <a:lnTo>
                  <a:pt x="114300" y="1045403"/>
                </a:lnTo>
                <a:lnTo>
                  <a:pt x="114300" y="1007303"/>
                </a:lnTo>
                <a:close/>
              </a:path>
              <a:path w="775970" h="1083945">
                <a:moveTo>
                  <a:pt x="368686" y="1007303"/>
                </a:moveTo>
                <a:lnTo>
                  <a:pt x="114300" y="1007303"/>
                </a:lnTo>
                <a:lnTo>
                  <a:pt x="114300" y="1045403"/>
                </a:lnTo>
                <a:lnTo>
                  <a:pt x="406786" y="1045403"/>
                </a:lnTo>
                <a:lnTo>
                  <a:pt x="406786" y="1026353"/>
                </a:lnTo>
                <a:lnTo>
                  <a:pt x="368686" y="1026353"/>
                </a:lnTo>
                <a:lnTo>
                  <a:pt x="368686" y="1007303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353"/>
                </a:lnTo>
                <a:lnTo>
                  <a:pt x="387736" y="1007303"/>
                </a:lnTo>
                <a:lnTo>
                  <a:pt x="406786" y="1007303"/>
                </a:lnTo>
                <a:lnTo>
                  <a:pt x="406786" y="555379"/>
                </a:lnTo>
                <a:lnTo>
                  <a:pt x="387736" y="555379"/>
                </a:lnTo>
                <a:lnTo>
                  <a:pt x="406786" y="536329"/>
                </a:lnTo>
                <a:lnTo>
                  <a:pt x="387736" y="517279"/>
                </a:lnTo>
                <a:lnTo>
                  <a:pt x="406786" y="517279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303"/>
                </a:moveTo>
                <a:lnTo>
                  <a:pt x="387736" y="1007303"/>
                </a:lnTo>
                <a:lnTo>
                  <a:pt x="368686" y="1026353"/>
                </a:lnTo>
                <a:lnTo>
                  <a:pt x="406786" y="1026353"/>
                </a:lnTo>
                <a:lnTo>
                  <a:pt x="406786" y="1007303"/>
                </a:lnTo>
                <a:close/>
              </a:path>
              <a:path w="775970" h="1083945">
                <a:moveTo>
                  <a:pt x="406786" y="536329"/>
                </a:moveTo>
                <a:lnTo>
                  <a:pt x="387736" y="555379"/>
                </a:lnTo>
                <a:lnTo>
                  <a:pt x="406786" y="555379"/>
                </a:lnTo>
                <a:lnTo>
                  <a:pt x="406786" y="536329"/>
                </a:lnTo>
                <a:close/>
              </a:path>
              <a:path w="775970" h="1083945">
                <a:moveTo>
                  <a:pt x="775472" y="517279"/>
                </a:moveTo>
                <a:lnTo>
                  <a:pt x="406786" y="517279"/>
                </a:lnTo>
                <a:lnTo>
                  <a:pt x="406786" y="555379"/>
                </a:lnTo>
                <a:lnTo>
                  <a:pt x="775472" y="555379"/>
                </a:lnTo>
                <a:lnTo>
                  <a:pt x="775472" y="517279"/>
                </a:lnTo>
                <a:close/>
              </a:path>
              <a:path w="775970" h="1083945">
                <a:moveTo>
                  <a:pt x="406786" y="517279"/>
                </a:moveTo>
                <a:lnTo>
                  <a:pt x="387736" y="517279"/>
                </a:lnTo>
                <a:lnTo>
                  <a:pt x="406786" y="536329"/>
                </a:lnTo>
                <a:lnTo>
                  <a:pt x="406786" y="517279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44642" y="3494084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642" y="5298502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15" y="1457309"/>
            <a:ext cx="3990975" cy="1314450"/>
            <a:chOff x="6438915" y="1457309"/>
            <a:chExt cx="3990975" cy="1314450"/>
          </a:xfrm>
        </p:grpSpPr>
        <p:sp>
          <p:nvSpPr>
            <p:cNvPr id="3" name="object 3"/>
            <p:cNvSpPr/>
            <p:nvPr/>
          </p:nvSpPr>
          <p:spPr>
            <a:xfrm>
              <a:off x="6438915" y="1457309"/>
              <a:ext cx="3990959" cy="131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55663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3700271" y="0"/>
                  </a:moveTo>
                  <a:lnTo>
                    <a:pt x="202326" y="0"/>
                  </a:lnTo>
                  <a:lnTo>
                    <a:pt x="155925" y="5341"/>
                  </a:lnTo>
                  <a:lnTo>
                    <a:pt x="113335" y="20556"/>
                  </a:lnTo>
                  <a:lnTo>
                    <a:pt x="75769" y="44427"/>
                  </a:lnTo>
                  <a:lnTo>
                    <a:pt x="44439" y="75741"/>
                  </a:lnTo>
                  <a:lnTo>
                    <a:pt x="20559" y="113280"/>
                  </a:lnTo>
                  <a:lnTo>
                    <a:pt x="5342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2" y="1057563"/>
                  </a:lnTo>
                  <a:lnTo>
                    <a:pt x="20559" y="1100145"/>
                  </a:lnTo>
                  <a:lnTo>
                    <a:pt x="44439" y="1137705"/>
                  </a:lnTo>
                  <a:lnTo>
                    <a:pt x="75769" y="1169032"/>
                  </a:lnTo>
                  <a:lnTo>
                    <a:pt x="113335" y="1192910"/>
                  </a:lnTo>
                  <a:lnTo>
                    <a:pt x="155925" y="1208127"/>
                  </a:lnTo>
                  <a:lnTo>
                    <a:pt x="202326" y="1213469"/>
                  </a:lnTo>
                  <a:lnTo>
                    <a:pt x="3700271" y="1213469"/>
                  </a:lnTo>
                  <a:lnTo>
                    <a:pt x="3746672" y="1208127"/>
                  </a:lnTo>
                  <a:lnTo>
                    <a:pt x="3789262" y="1192910"/>
                  </a:lnTo>
                  <a:lnTo>
                    <a:pt x="3826828" y="1169032"/>
                  </a:lnTo>
                  <a:lnTo>
                    <a:pt x="3858158" y="1137705"/>
                  </a:lnTo>
                  <a:lnTo>
                    <a:pt x="3882038" y="1100145"/>
                  </a:lnTo>
                  <a:lnTo>
                    <a:pt x="3897256" y="1057563"/>
                  </a:lnTo>
                  <a:lnTo>
                    <a:pt x="3902598" y="1011173"/>
                  </a:lnTo>
                  <a:lnTo>
                    <a:pt x="3902598" y="202173"/>
                  </a:lnTo>
                  <a:lnTo>
                    <a:pt x="3897256" y="155829"/>
                  </a:lnTo>
                  <a:lnTo>
                    <a:pt x="3882038" y="113280"/>
                  </a:lnTo>
                  <a:lnTo>
                    <a:pt x="3858158" y="75741"/>
                  </a:lnTo>
                  <a:lnTo>
                    <a:pt x="3826828" y="44427"/>
                  </a:lnTo>
                  <a:lnTo>
                    <a:pt x="3789262" y="20556"/>
                  </a:lnTo>
                  <a:lnTo>
                    <a:pt x="3746672" y="5341"/>
                  </a:lnTo>
                  <a:lnTo>
                    <a:pt x="3700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5663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0" y="202173"/>
                  </a:moveTo>
                  <a:lnTo>
                    <a:pt x="5342" y="155829"/>
                  </a:lnTo>
                  <a:lnTo>
                    <a:pt x="20559" y="113280"/>
                  </a:lnTo>
                  <a:lnTo>
                    <a:pt x="44439" y="75741"/>
                  </a:lnTo>
                  <a:lnTo>
                    <a:pt x="75769" y="44427"/>
                  </a:lnTo>
                  <a:lnTo>
                    <a:pt x="113335" y="20556"/>
                  </a:lnTo>
                  <a:lnTo>
                    <a:pt x="155925" y="5341"/>
                  </a:lnTo>
                  <a:lnTo>
                    <a:pt x="202326" y="0"/>
                  </a:lnTo>
                  <a:lnTo>
                    <a:pt x="3700271" y="0"/>
                  </a:lnTo>
                  <a:lnTo>
                    <a:pt x="3746672" y="5341"/>
                  </a:lnTo>
                  <a:lnTo>
                    <a:pt x="3789262" y="20556"/>
                  </a:lnTo>
                  <a:lnTo>
                    <a:pt x="3826828" y="44427"/>
                  </a:lnTo>
                  <a:lnTo>
                    <a:pt x="3858158" y="75741"/>
                  </a:lnTo>
                  <a:lnTo>
                    <a:pt x="3882038" y="113280"/>
                  </a:lnTo>
                  <a:lnTo>
                    <a:pt x="3897256" y="155829"/>
                  </a:lnTo>
                  <a:lnTo>
                    <a:pt x="3902598" y="202173"/>
                  </a:lnTo>
                  <a:lnTo>
                    <a:pt x="3902598" y="1011173"/>
                  </a:lnTo>
                  <a:lnTo>
                    <a:pt x="3897256" y="1057563"/>
                  </a:lnTo>
                  <a:lnTo>
                    <a:pt x="3882038" y="1100145"/>
                  </a:lnTo>
                  <a:lnTo>
                    <a:pt x="3858158" y="1137705"/>
                  </a:lnTo>
                  <a:lnTo>
                    <a:pt x="3826828" y="1169032"/>
                  </a:lnTo>
                  <a:lnTo>
                    <a:pt x="3789262" y="1192910"/>
                  </a:lnTo>
                  <a:lnTo>
                    <a:pt x="3746672" y="1208127"/>
                  </a:lnTo>
                  <a:lnTo>
                    <a:pt x="3700271" y="1213469"/>
                  </a:lnTo>
                  <a:lnTo>
                    <a:pt x="202326" y="1213469"/>
                  </a:lnTo>
                  <a:lnTo>
                    <a:pt x="155925" y="1208127"/>
                  </a:lnTo>
                  <a:lnTo>
                    <a:pt x="113335" y="1192910"/>
                  </a:lnTo>
                  <a:lnTo>
                    <a:pt x="75769" y="1169032"/>
                  </a:lnTo>
                  <a:lnTo>
                    <a:pt x="44439" y="1137705"/>
                  </a:lnTo>
                  <a:lnTo>
                    <a:pt x="20559" y="1100145"/>
                  </a:lnTo>
                  <a:lnTo>
                    <a:pt x="5342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1965" y="1143365"/>
            <a:ext cx="4055745" cy="5067300"/>
            <a:chOff x="1221965" y="1143365"/>
            <a:chExt cx="4055745" cy="5067300"/>
          </a:xfrm>
        </p:grpSpPr>
        <p:sp>
          <p:nvSpPr>
            <p:cNvPr id="7" name="object 7"/>
            <p:cNvSpPr/>
            <p:nvPr/>
          </p:nvSpPr>
          <p:spPr>
            <a:xfrm>
              <a:off x="1221965" y="1143365"/>
              <a:ext cx="4055408" cy="5066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7731" y="1471561"/>
              <a:ext cx="3011170" cy="4244975"/>
            </a:xfrm>
            <a:custGeom>
              <a:avLst/>
              <a:gdLst/>
              <a:ahLst/>
              <a:cxnLst/>
              <a:rect l="l" t="t" r="r" b="b"/>
              <a:pathLst>
                <a:path w="3011170" h="4244975">
                  <a:moveTo>
                    <a:pt x="3011170" y="726744"/>
                  </a:moveTo>
                  <a:lnTo>
                    <a:pt x="2454021" y="726744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518154"/>
                  </a:lnTo>
                  <a:lnTo>
                    <a:pt x="35674" y="3518154"/>
                  </a:lnTo>
                  <a:lnTo>
                    <a:pt x="35674" y="4244899"/>
                  </a:lnTo>
                  <a:lnTo>
                    <a:pt x="3011170" y="4244899"/>
                  </a:lnTo>
                  <a:lnTo>
                    <a:pt x="3011170" y="726744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637" y="230118"/>
            <a:ext cx="9696777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6880" y="1774249"/>
            <a:ext cx="326453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4650" marR="5080" indent="-362585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Say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72315" y="3838575"/>
            <a:ext cx="2876550" cy="657225"/>
            <a:chOff x="6972315" y="3838575"/>
            <a:chExt cx="2876550" cy="657225"/>
          </a:xfrm>
        </p:grpSpPr>
        <p:sp>
          <p:nvSpPr>
            <p:cNvPr id="12" name="object 12"/>
            <p:cNvSpPr/>
            <p:nvPr/>
          </p:nvSpPr>
          <p:spPr>
            <a:xfrm>
              <a:off x="6972315" y="3838575"/>
              <a:ext cx="2876550" cy="6572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842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3"/>
                  </a:lnTo>
                  <a:lnTo>
                    <a:pt x="7510" y="58235"/>
                  </a:lnTo>
                  <a:lnTo>
                    <a:pt x="0" y="95368"/>
                  </a:lnTo>
                  <a:lnTo>
                    <a:pt x="0" y="477011"/>
                  </a:lnTo>
                  <a:lnTo>
                    <a:pt x="7510" y="514094"/>
                  </a:lnTo>
                  <a:lnTo>
                    <a:pt x="27988" y="544413"/>
                  </a:lnTo>
                  <a:lnTo>
                    <a:pt x="58353" y="564873"/>
                  </a:lnTo>
                  <a:lnTo>
                    <a:pt x="95524" y="572380"/>
                  </a:lnTo>
                  <a:lnTo>
                    <a:pt x="2686690" y="572380"/>
                  </a:lnTo>
                  <a:lnTo>
                    <a:pt x="2723773" y="564873"/>
                  </a:lnTo>
                  <a:lnTo>
                    <a:pt x="2754092" y="544413"/>
                  </a:lnTo>
                  <a:lnTo>
                    <a:pt x="2774553" y="514094"/>
                  </a:lnTo>
                  <a:lnTo>
                    <a:pt x="2782061" y="477011"/>
                  </a:lnTo>
                  <a:lnTo>
                    <a:pt x="2782061" y="95368"/>
                  </a:lnTo>
                  <a:lnTo>
                    <a:pt x="2774553" y="58235"/>
                  </a:lnTo>
                  <a:lnTo>
                    <a:pt x="2754092" y="27923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842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68"/>
                  </a:moveTo>
                  <a:lnTo>
                    <a:pt x="7510" y="58235"/>
                  </a:lnTo>
                  <a:lnTo>
                    <a:pt x="27988" y="27923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3"/>
                  </a:lnTo>
                  <a:lnTo>
                    <a:pt x="2774553" y="58235"/>
                  </a:lnTo>
                  <a:lnTo>
                    <a:pt x="2782061" y="95368"/>
                  </a:lnTo>
                  <a:lnTo>
                    <a:pt x="2782061" y="477011"/>
                  </a:lnTo>
                  <a:lnTo>
                    <a:pt x="2774553" y="514094"/>
                  </a:lnTo>
                  <a:lnTo>
                    <a:pt x="2754092" y="544413"/>
                  </a:lnTo>
                  <a:lnTo>
                    <a:pt x="2723773" y="564873"/>
                  </a:lnTo>
                  <a:lnTo>
                    <a:pt x="2686690" y="572380"/>
                  </a:lnTo>
                  <a:lnTo>
                    <a:pt x="95524" y="572380"/>
                  </a:lnTo>
                  <a:lnTo>
                    <a:pt x="58353" y="564873"/>
                  </a:lnTo>
                  <a:lnTo>
                    <a:pt x="27988" y="544413"/>
                  </a:lnTo>
                  <a:lnTo>
                    <a:pt x="7510" y="514094"/>
                  </a:lnTo>
                  <a:lnTo>
                    <a:pt x="0" y="477011"/>
                  </a:lnTo>
                  <a:lnTo>
                    <a:pt x="0" y="95368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86590" y="3009900"/>
            <a:ext cx="2962275" cy="714375"/>
            <a:chOff x="6886590" y="3009900"/>
            <a:chExt cx="2962275" cy="714375"/>
          </a:xfrm>
        </p:grpSpPr>
        <p:sp>
          <p:nvSpPr>
            <p:cNvPr id="16" name="object 16"/>
            <p:cNvSpPr/>
            <p:nvPr/>
          </p:nvSpPr>
          <p:spPr>
            <a:xfrm>
              <a:off x="6972315" y="3009900"/>
              <a:ext cx="2876550" cy="666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8842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3"/>
                  </a:lnTo>
                  <a:lnTo>
                    <a:pt x="7510" y="58237"/>
                  </a:lnTo>
                  <a:lnTo>
                    <a:pt x="0" y="95371"/>
                  </a:lnTo>
                  <a:lnTo>
                    <a:pt x="0" y="477011"/>
                  </a:lnTo>
                  <a:lnTo>
                    <a:pt x="7510" y="514146"/>
                  </a:lnTo>
                  <a:lnTo>
                    <a:pt x="27988" y="544460"/>
                  </a:lnTo>
                  <a:lnTo>
                    <a:pt x="58353" y="564892"/>
                  </a:lnTo>
                  <a:lnTo>
                    <a:pt x="95524" y="572383"/>
                  </a:lnTo>
                  <a:lnTo>
                    <a:pt x="2686690" y="572383"/>
                  </a:lnTo>
                  <a:lnTo>
                    <a:pt x="2723773" y="564892"/>
                  </a:lnTo>
                  <a:lnTo>
                    <a:pt x="2754092" y="544460"/>
                  </a:lnTo>
                  <a:lnTo>
                    <a:pt x="2774553" y="514146"/>
                  </a:lnTo>
                  <a:lnTo>
                    <a:pt x="2782061" y="477011"/>
                  </a:lnTo>
                  <a:lnTo>
                    <a:pt x="2782061" y="95371"/>
                  </a:lnTo>
                  <a:lnTo>
                    <a:pt x="2774553" y="58237"/>
                  </a:lnTo>
                  <a:lnTo>
                    <a:pt x="2754092" y="27923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8842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71"/>
                  </a:moveTo>
                  <a:lnTo>
                    <a:pt x="7510" y="58237"/>
                  </a:lnTo>
                  <a:lnTo>
                    <a:pt x="27988" y="27923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3"/>
                  </a:lnTo>
                  <a:lnTo>
                    <a:pt x="2774553" y="58237"/>
                  </a:lnTo>
                  <a:lnTo>
                    <a:pt x="2782061" y="95371"/>
                  </a:lnTo>
                  <a:lnTo>
                    <a:pt x="2782061" y="477011"/>
                  </a:lnTo>
                  <a:lnTo>
                    <a:pt x="2774553" y="514146"/>
                  </a:lnTo>
                  <a:lnTo>
                    <a:pt x="2754092" y="544460"/>
                  </a:lnTo>
                  <a:lnTo>
                    <a:pt x="2723773" y="564892"/>
                  </a:lnTo>
                  <a:lnTo>
                    <a:pt x="2686690" y="572383"/>
                  </a:lnTo>
                  <a:lnTo>
                    <a:pt x="95524" y="572383"/>
                  </a:lnTo>
                  <a:lnTo>
                    <a:pt x="58353" y="564892"/>
                  </a:lnTo>
                  <a:lnTo>
                    <a:pt x="27988" y="544460"/>
                  </a:lnTo>
                  <a:lnTo>
                    <a:pt x="7510" y="514146"/>
                  </a:lnTo>
                  <a:lnTo>
                    <a:pt x="0" y="477011"/>
                  </a:lnTo>
                  <a:lnTo>
                    <a:pt x="0" y="9537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86590" y="3057509"/>
              <a:ext cx="695325" cy="666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74971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72315" y="5486400"/>
            <a:ext cx="2876550" cy="666750"/>
            <a:chOff x="6972315" y="5486400"/>
            <a:chExt cx="2876550" cy="666750"/>
          </a:xfrm>
        </p:grpSpPr>
        <p:sp>
          <p:nvSpPr>
            <p:cNvPr id="22" name="object 22"/>
            <p:cNvSpPr/>
            <p:nvPr/>
          </p:nvSpPr>
          <p:spPr>
            <a:xfrm>
              <a:off x="6972315" y="5486400"/>
              <a:ext cx="2876550" cy="666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842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0"/>
                  </a:lnTo>
                  <a:lnTo>
                    <a:pt x="7510" y="58225"/>
                  </a:lnTo>
                  <a:lnTo>
                    <a:pt x="0" y="95344"/>
                  </a:lnTo>
                  <a:lnTo>
                    <a:pt x="0" y="476929"/>
                  </a:lnTo>
                  <a:lnTo>
                    <a:pt x="7510" y="514056"/>
                  </a:lnTo>
                  <a:lnTo>
                    <a:pt x="27988" y="544378"/>
                  </a:lnTo>
                  <a:lnTo>
                    <a:pt x="58353" y="564824"/>
                  </a:lnTo>
                  <a:lnTo>
                    <a:pt x="95524" y="572322"/>
                  </a:lnTo>
                  <a:lnTo>
                    <a:pt x="2686690" y="572322"/>
                  </a:lnTo>
                  <a:lnTo>
                    <a:pt x="2723773" y="564824"/>
                  </a:lnTo>
                  <a:lnTo>
                    <a:pt x="2754092" y="544378"/>
                  </a:lnTo>
                  <a:lnTo>
                    <a:pt x="2774553" y="514056"/>
                  </a:lnTo>
                  <a:lnTo>
                    <a:pt x="2782061" y="476929"/>
                  </a:lnTo>
                  <a:lnTo>
                    <a:pt x="2782061" y="95344"/>
                  </a:lnTo>
                  <a:lnTo>
                    <a:pt x="2774553" y="58225"/>
                  </a:lnTo>
                  <a:lnTo>
                    <a:pt x="2754092" y="27920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8842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44"/>
                  </a:moveTo>
                  <a:lnTo>
                    <a:pt x="7510" y="58225"/>
                  </a:lnTo>
                  <a:lnTo>
                    <a:pt x="27988" y="27920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0"/>
                  </a:lnTo>
                  <a:lnTo>
                    <a:pt x="2774553" y="58225"/>
                  </a:lnTo>
                  <a:lnTo>
                    <a:pt x="2782061" y="95344"/>
                  </a:lnTo>
                  <a:lnTo>
                    <a:pt x="2782061" y="476929"/>
                  </a:lnTo>
                  <a:lnTo>
                    <a:pt x="2774553" y="514056"/>
                  </a:lnTo>
                  <a:lnTo>
                    <a:pt x="2754092" y="544378"/>
                  </a:lnTo>
                  <a:lnTo>
                    <a:pt x="2723773" y="564824"/>
                  </a:lnTo>
                  <a:lnTo>
                    <a:pt x="2686690" y="572322"/>
                  </a:lnTo>
                  <a:lnTo>
                    <a:pt x="95524" y="572322"/>
                  </a:lnTo>
                  <a:lnTo>
                    <a:pt x="58353" y="564824"/>
                  </a:lnTo>
                  <a:lnTo>
                    <a:pt x="27988" y="544378"/>
                  </a:lnTo>
                  <a:lnTo>
                    <a:pt x="7510" y="514056"/>
                  </a:lnTo>
                  <a:lnTo>
                    <a:pt x="0" y="476929"/>
                  </a:lnTo>
                  <a:lnTo>
                    <a:pt x="0" y="9534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886590" y="4686300"/>
            <a:ext cx="2962275" cy="704850"/>
            <a:chOff x="6886590" y="4686300"/>
            <a:chExt cx="2962275" cy="704850"/>
          </a:xfrm>
        </p:grpSpPr>
        <p:sp>
          <p:nvSpPr>
            <p:cNvPr id="26" name="object 26"/>
            <p:cNvSpPr/>
            <p:nvPr/>
          </p:nvSpPr>
          <p:spPr>
            <a:xfrm>
              <a:off x="6972315" y="4686300"/>
              <a:ext cx="2876550" cy="666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8842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1"/>
                  </a:lnTo>
                  <a:lnTo>
                    <a:pt x="27988" y="27924"/>
                  </a:lnTo>
                  <a:lnTo>
                    <a:pt x="7510" y="58241"/>
                  </a:lnTo>
                  <a:lnTo>
                    <a:pt x="0" y="95381"/>
                  </a:lnTo>
                  <a:lnTo>
                    <a:pt x="0" y="477011"/>
                  </a:lnTo>
                  <a:lnTo>
                    <a:pt x="7510" y="514096"/>
                  </a:lnTo>
                  <a:lnTo>
                    <a:pt x="27988" y="544419"/>
                  </a:lnTo>
                  <a:lnTo>
                    <a:pt x="58353" y="564883"/>
                  </a:lnTo>
                  <a:lnTo>
                    <a:pt x="95524" y="572393"/>
                  </a:lnTo>
                  <a:lnTo>
                    <a:pt x="2686690" y="572393"/>
                  </a:lnTo>
                  <a:lnTo>
                    <a:pt x="2723773" y="564883"/>
                  </a:lnTo>
                  <a:lnTo>
                    <a:pt x="2754092" y="544419"/>
                  </a:lnTo>
                  <a:lnTo>
                    <a:pt x="2774553" y="514096"/>
                  </a:lnTo>
                  <a:lnTo>
                    <a:pt x="2782061" y="477011"/>
                  </a:lnTo>
                  <a:lnTo>
                    <a:pt x="2782061" y="95381"/>
                  </a:lnTo>
                  <a:lnTo>
                    <a:pt x="2774553" y="58241"/>
                  </a:lnTo>
                  <a:lnTo>
                    <a:pt x="2754092" y="27924"/>
                  </a:lnTo>
                  <a:lnTo>
                    <a:pt x="2723773" y="7491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8842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81"/>
                  </a:moveTo>
                  <a:lnTo>
                    <a:pt x="7510" y="58241"/>
                  </a:lnTo>
                  <a:lnTo>
                    <a:pt x="27988" y="27924"/>
                  </a:lnTo>
                  <a:lnTo>
                    <a:pt x="58353" y="7491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1"/>
                  </a:lnTo>
                  <a:lnTo>
                    <a:pt x="2754092" y="27924"/>
                  </a:lnTo>
                  <a:lnTo>
                    <a:pt x="2774553" y="58241"/>
                  </a:lnTo>
                  <a:lnTo>
                    <a:pt x="2782061" y="95381"/>
                  </a:lnTo>
                  <a:lnTo>
                    <a:pt x="2782061" y="477011"/>
                  </a:lnTo>
                  <a:lnTo>
                    <a:pt x="2774553" y="514096"/>
                  </a:lnTo>
                  <a:lnTo>
                    <a:pt x="2754092" y="544419"/>
                  </a:lnTo>
                  <a:lnTo>
                    <a:pt x="2723773" y="564883"/>
                  </a:lnTo>
                  <a:lnTo>
                    <a:pt x="2686690" y="572393"/>
                  </a:lnTo>
                  <a:lnTo>
                    <a:pt x="95524" y="572393"/>
                  </a:lnTo>
                  <a:lnTo>
                    <a:pt x="58353" y="564883"/>
                  </a:lnTo>
                  <a:lnTo>
                    <a:pt x="27988" y="544419"/>
                  </a:lnTo>
                  <a:lnTo>
                    <a:pt x="7510" y="514096"/>
                  </a:lnTo>
                  <a:lnTo>
                    <a:pt x="0" y="477011"/>
                  </a:lnTo>
                  <a:lnTo>
                    <a:pt x="0" y="95381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6590" y="4724400"/>
              <a:ext cx="695325" cy="6667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12691" y="5645784"/>
            <a:ext cx="17475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nginx 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7235" y="3107369"/>
            <a:ext cx="2706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96100" y="3895725"/>
            <a:ext cx="69532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83430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72635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86590" y="5543550"/>
            <a:ext cx="69532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72635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74971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388" y="1417315"/>
            <a:ext cx="28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6388" y="1779579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47838" y="1970329"/>
            <a:ext cx="2972435" cy="1306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marR="5080" indent="-171450">
              <a:lnSpc>
                <a:spcPts val="1430"/>
              </a:lnSpc>
              <a:spcBef>
                <a:spcPts val="114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  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76385" y="3610917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7835" y="3801678"/>
            <a:ext cx="297116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4845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2 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Install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nginx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apt: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name=nginx</a:t>
            </a:r>
            <a:r>
              <a:rPr sz="1200" spc="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state=latest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8608060" cy="5181242"/>
            <a:chOff x="1221965" y="1143358"/>
            <a:chExt cx="8608060" cy="5535930"/>
          </a:xfrm>
        </p:grpSpPr>
        <p:sp>
          <p:nvSpPr>
            <p:cNvPr id="3" name="object 3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667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63018" y="1660397"/>
            <a:ext cx="5637530" cy="576580"/>
            <a:chOff x="1763018" y="1660397"/>
            <a:chExt cx="5637530" cy="576580"/>
          </a:xfrm>
        </p:grpSpPr>
        <p:sp>
          <p:nvSpPr>
            <p:cNvPr id="11" name="object 11"/>
            <p:cNvSpPr/>
            <p:nvPr/>
          </p:nvSpPr>
          <p:spPr>
            <a:xfrm>
              <a:off x="7156581" y="1993496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3018" y="1660397"/>
              <a:ext cx="5206365" cy="114300"/>
            </a:xfrm>
            <a:custGeom>
              <a:avLst/>
              <a:gdLst/>
              <a:ahLst/>
              <a:cxnLst/>
              <a:rect l="l" t="t" r="r" b="b"/>
              <a:pathLst>
                <a:path w="5206365" h="114300">
                  <a:moveTo>
                    <a:pt x="5091568" y="0"/>
                  </a:moveTo>
                  <a:lnTo>
                    <a:pt x="5091568" y="114300"/>
                  </a:lnTo>
                  <a:lnTo>
                    <a:pt x="5167768" y="76200"/>
                  </a:lnTo>
                  <a:lnTo>
                    <a:pt x="5110612" y="76200"/>
                  </a:lnTo>
                  <a:lnTo>
                    <a:pt x="5110612" y="38100"/>
                  </a:lnTo>
                  <a:lnTo>
                    <a:pt x="5167768" y="38100"/>
                  </a:lnTo>
                  <a:lnTo>
                    <a:pt x="5091568" y="0"/>
                  </a:lnTo>
                  <a:close/>
                </a:path>
                <a:path w="5206365" h="114300">
                  <a:moveTo>
                    <a:pt x="509156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91568" y="76200"/>
                  </a:lnTo>
                  <a:lnTo>
                    <a:pt x="5091568" y="38100"/>
                  </a:lnTo>
                  <a:close/>
                </a:path>
                <a:path w="5206365" h="114300">
                  <a:moveTo>
                    <a:pt x="5167768" y="38100"/>
                  </a:moveTo>
                  <a:lnTo>
                    <a:pt x="5110612" y="38100"/>
                  </a:lnTo>
                  <a:lnTo>
                    <a:pt x="5110612" y="76200"/>
                  </a:lnTo>
                  <a:lnTo>
                    <a:pt x="5167768" y="76200"/>
                  </a:lnTo>
                  <a:lnTo>
                    <a:pt x="5205868" y="57150"/>
                  </a:lnTo>
                  <a:lnTo>
                    <a:pt x="5167768" y="3810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8608060" cy="5257442"/>
            <a:chOff x="1221965" y="1143358"/>
            <a:chExt cx="8608060" cy="5535930"/>
          </a:xfrm>
        </p:grpSpPr>
        <p:sp>
          <p:nvSpPr>
            <p:cNvPr id="3" name="object 3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667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53265" y="1993496"/>
            <a:ext cx="2876550" cy="2283460"/>
            <a:chOff x="6953265" y="1993496"/>
            <a:chExt cx="2876550" cy="2283460"/>
          </a:xfrm>
        </p:grpSpPr>
        <p:sp>
          <p:nvSpPr>
            <p:cNvPr id="11" name="object 11"/>
            <p:cNvSpPr/>
            <p:nvPr/>
          </p:nvSpPr>
          <p:spPr>
            <a:xfrm>
              <a:off x="7156582" y="1993496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3265" y="2971799"/>
              <a:ext cx="2876550" cy="1304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8886" y="2991733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83"/>
                  </a:lnTo>
                  <a:lnTo>
                    <a:pt x="5340" y="1057532"/>
                  </a:lnTo>
                  <a:lnTo>
                    <a:pt x="20553" y="1100084"/>
                  </a:lnTo>
                  <a:lnTo>
                    <a:pt x="44427" y="1137624"/>
                  </a:lnTo>
                  <a:lnTo>
                    <a:pt x="75751" y="1168937"/>
                  </a:lnTo>
                  <a:lnTo>
                    <a:pt x="113311" y="1192808"/>
                  </a:lnTo>
                  <a:lnTo>
                    <a:pt x="155896" y="1208021"/>
                  </a:lnTo>
                  <a:lnTo>
                    <a:pt x="202295" y="1213363"/>
                  </a:lnTo>
                  <a:lnTo>
                    <a:pt x="2579735" y="1213363"/>
                  </a:lnTo>
                  <a:lnTo>
                    <a:pt x="2626136" y="1208021"/>
                  </a:lnTo>
                  <a:lnTo>
                    <a:pt x="2668726" y="1192808"/>
                  </a:lnTo>
                  <a:lnTo>
                    <a:pt x="2706292" y="1168937"/>
                  </a:lnTo>
                  <a:lnTo>
                    <a:pt x="2737622" y="1137624"/>
                  </a:lnTo>
                  <a:lnTo>
                    <a:pt x="2761502" y="1100084"/>
                  </a:lnTo>
                  <a:lnTo>
                    <a:pt x="2776719" y="1057532"/>
                  </a:lnTo>
                  <a:lnTo>
                    <a:pt x="2782061" y="101118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8886" y="2991733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83"/>
                  </a:lnTo>
                  <a:lnTo>
                    <a:pt x="2776719" y="1057532"/>
                  </a:lnTo>
                  <a:lnTo>
                    <a:pt x="2761502" y="1100084"/>
                  </a:lnTo>
                  <a:lnTo>
                    <a:pt x="2737622" y="1137624"/>
                  </a:lnTo>
                  <a:lnTo>
                    <a:pt x="2706292" y="1168937"/>
                  </a:lnTo>
                  <a:lnTo>
                    <a:pt x="2668726" y="1192808"/>
                  </a:lnTo>
                  <a:lnTo>
                    <a:pt x="2626136" y="1208021"/>
                  </a:lnTo>
                  <a:lnTo>
                    <a:pt x="2579735" y="1213363"/>
                  </a:lnTo>
                  <a:lnTo>
                    <a:pt x="202295" y="1213363"/>
                  </a:lnTo>
                  <a:lnTo>
                    <a:pt x="155896" y="1208021"/>
                  </a:lnTo>
                  <a:lnTo>
                    <a:pt x="113311" y="1192808"/>
                  </a:lnTo>
                  <a:lnTo>
                    <a:pt x="75751" y="1168937"/>
                  </a:lnTo>
                  <a:lnTo>
                    <a:pt x="44427" y="1137624"/>
                  </a:lnTo>
                  <a:lnTo>
                    <a:pt x="20553" y="1100084"/>
                  </a:lnTo>
                  <a:lnTo>
                    <a:pt x="5340" y="1057532"/>
                  </a:lnTo>
                  <a:lnTo>
                    <a:pt x="0" y="101118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7135" y="3318570"/>
            <a:ext cx="170180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0375" marR="5080" indent="-448309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[-] Indicates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item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50" b="1" spc="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89663" y="1660397"/>
            <a:ext cx="5810885" cy="2089150"/>
            <a:chOff x="1589663" y="1660397"/>
            <a:chExt cx="5810885" cy="2089150"/>
          </a:xfrm>
        </p:grpSpPr>
        <p:sp>
          <p:nvSpPr>
            <p:cNvPr id="19" name="object 19"/>
            <p:cNvSpPr/>
            <p:nvPr/>
          </p:nvSpPr>
          <p:spPr>
            <a:xfrm>
              <a:off x="7156582" y="3505548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9659" y="1990102"/>
              <a:ext cx="5445760" cy="1759585"/>
            </a:xfrm>
            <a:custGeom>
              <a:avLst/>
              <a:gdLst/>
              <a:ahLst/>
              <a:cxnLst/>
              <a:rect l="l" t="t" r="r" b="b"/>
              <a:pathLst>
                <a:path w="5445759" h="1759585">
                  <a:moveTo>
                    <a:pt x="4551172" y="860539"/>
                  </a:moveTo>
                  <a:lnTo>
                    <a:pt x="2294648" y="860539"/>
                  </a:lnTo>
                  <a:lnTo>
                    <a:pt x="2294648" y="76200"/>
                  </a:lnTo>
                  <a:lnTo>
                    <a:pt x="2294648" y="57150"/>
                  </a:lnTo>
                  <a:lnTo>
                    <a:pt x="2294648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2256548" y="76200"/>
                  </a:lnTo>
                  <a:lnTo>
                    <a:pt x="2256548" y="1682864"/>
                  </a:lnTo>
                  <a:lnTo>
                    <a:pt x="114300" y="1682864"/>
                  </a:lnTo>
                  <a:lnTo>
                    <a:pt x="114300" y="1644764"/>
                  </a:lnTo>
                  <a:lnTo>
                    <a:pt x="0" y="1701914"/>
                  </a:lnTo>
                  <a:lnTo>
                    <a:pt x="114300" y="1759064"/>
                  </a:lnTo>
                  <a:lnTo>
                    <a:pt x="114300" y="1720964"/>
                  </a:lnTo>
                  <a:lnTo>
                    <a:pt x="2294648" y="1720964"/>
                  </a:lnTo>
                  <a:lnTo>
                    <a:pt x="2294648" y="1701914"/>
                  </a:lnTo>
                  <a:lnTo>
                    <a:pt x="2294648" y="1682864"/>
                  </a:lnTo>
                  <a:lnTo>
                    <a:pt x="2294648" y="898639"/>
                  </a:lnTo>
                  <a:lnTo>
                    <a:pt x="4551172" y="898639"/>
                  </a:lnTo>
                  <a:lnTo>
                    <a:pt x="4551172" y="860539"/>
                  </a:lnTo>
                  <a:close/>
                </a:path>
                <a:path w="5445759" h="1759585">
                  <a:moveTo>
                    <a:pt x="5445518" y="1562989"/>
                  </a:moveTo>
                  <a:lnTo>
                    <a:pt x="5407418" y="1543939"/>
                  </a:lnTo>
                  <a:lnTo>
                    <a:pt x="5331218" y="1505839"/>
                  </a:lnTo>
                  <a:lnTo>
                    <a:pt x="5331218" y="1543939"/>
                  </a:lnTo>
                  <a:lnTo>
                    <a:pt x="4515878" y="1543939"/>
                  </a:lnTo>
                  <a:lnTo>
                    <a:pt x="4515878" y="1582039"/>
                  </a:lnTo>
                  <a:lnTo>
                    <a:pt x="5331218" y="1582039"/>
                  </a:lnTo>
                  <a:lnTo>
                    <a:pt x="5331218" y="1620139"/>
                  </a:lnTo>
                  <a:lnTo>
                    <a:pt x="5407418" y="1582039"/>
                  </a:lnTo>
                  <a:lnTo>
                    <a:pt x="5445518" y="1562989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6357" y="2849880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490"/>
                  </a:lnTo>
                </a:path>
              </a:pathLst>
            </a:custGeom>
            <a:ln w="380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63018" y="1660397"/>
              <a:ext cx="5206365" cy="114300"/>
            </a:xfrm>
            <a:custGeom>
              <a:avLst/>
              <a:gdLst/>
              <a:ahLst/>
              <a:cxnLst/>
              <a:rect l="l" t="t" r="r" b="b"/>
              <a:pathLst>
                <a:path w="5206365" h="114300">
                  <a:moveTo>
                    <a:pt x="5091568" y="0"/>
                  </a:moveTo>
                  <a:lnTo>
                    <a:pt x="5091568" y="114300"/>
                  </a:lnTo>
                  <a:lnTo>
                    <a:pt x="5167768" y="76200"/>
                  </a:lnTo>
                  <a:lnTo>
                    <a:pt x="5110612" y="76200"/>
                  </a:lnTo>
                  <a:lnTo>
                    <a:pt x="5110612" y="38100"/>
                  </a:lnTo>
                  <a:lnTo>
                    <a:pt x="5167768" y="38100"/>
                  </a:lnTo>
                  <a:lnTo>
                    <a:pt x="5091568" y="0"/>
                  </a:lnTo>
                  <a:close/>
                </a:path>
                <a:path w="5206365" h="114300">
                  <a:moveTo>
                    <a:pt x="509156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91568" y="76200"/>
                  </a:lnTo>
                  <a:lnTo>
                    <a:pt x="5091568" y="38100"/>
                  </a:lnTo>
                  <a:close/>
                </a:path>
                <a:path w="5206365" h="114300">
                  <a:moveTo>
                    <a:pt x="5167768" y="38100"/>
                  </a:moveTo>
                  <a:lnTo>
                    <a:pt x="5110612" y="38100"/>
                  </a:lnTo>
                  <a:lnTo>
                    <a:pt x="5110612" y="76200"/>
                  </a:lnTo>
                  <a:lnTo>
                    <a:pt x="5167768" y="76200"/>
                  </a:lnTo>
                  <a:lnTo>
                    <a:pt x="5205868" y="57150"/>
                  </a:lnTo>
                  <a:lnTo>
                    <a:pt x="5167768" y="3810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8608060" cy="5181242"/>
            <a:chOff x="1221965" y="1143358"/>
            <a:chExt cx="8608060" cy="5535930"/>
          </a:xfrm>
        </p:grpSpPr>
        <p:sp>
          <p:nvSpPr>
            <p:cNvPr id="3" name="object 3"/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45457" y="1575748"/>
            <a:ext cx="1925955" cy="1000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3000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9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5600" y="1993496"/>
            <a:ext cx="4504690" cy="243840"/>
            <a:chOff x="2895600" y="1993496"/>
            <a:chExt cx="4504690" cy="243840"/>
          </a:xfrm>
        </p:grpSpPr>
        <p:sp>
          <p:nvSpPr>
            <p:cNvPr id="10" name="object 10"/>
            <p:cNvSpPr/>
            <p:nvPr/>
          </p:nvSpPr>
          <p:spPr>
            <a:xfrm>
              <a:off x="7156582" y="1993496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5600" y="2021067"/>
              <a:ext cx="4073525" cy="114300"/>
            </a:xfrm>
            <a:custGeom>
              <a:avLst/>
              <a:gdLst/>
              <a:ahLst/>
              <a:cxnLst/>
              <a:rect l="l" t="t" r="r" b="b"/>
              <a:pathLst>
                <a:path w="4073525" h="114300">
                  <a:moveTo>
                    <a:pt x="3958986" y="0"/>
                  </a:moveTo>
                  <a:lnTo>
                    <a:pt x="3958986" y="114300"/>
                  </a:lnTo>
                  <a:lnTo>
                    <a:pt x="4035186" y="76200"/>
                  </a:lnTo>
                  <a:lnTo>
                    <a:pt x="3978036" y="76200"/>
                  </a:lnTo>
                  <a:lnTo>
                    <a:pt x="3978036" y="38100"/>
                  </a:lnTo>
                  <a:lnTo>
                    <a:pt x="4035186" y="38100"/>
                  </a:lnTo>
                  <a:lnTo>
                    <a:pt x="3958986" y="0"/>
                  </a:lnTo>
                  <a:close/>
                </a:path>
                <a:path w="4073525" h="114300">
                  <a:moveTo>
                    <a:pt x="395898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958986" y="76200"/>
                  </a:lnTo>
                  <a:lnTo>
                    <a:pt x="3958986" y="38100"/>
                  </a:lnTo>
                  <a:close/>
                </a:path>
                <a:path w="4073525" h="114300">
                  <a:moveTo>
                    <a:pt x="4035186" y="38100"/>
                  </a:moveTo>
                  <a:lnTo>
                    <a:pt x="3978036" y="38100"/>
                  </a:lnTo>
                  <a:lnTo>
                    <a:pt x="3978036" y="76200"/>
                  </a:lnTo>
                  <a:lnTo>
                    <a:pt x="4035186" y="76200"/>
                  </a:lnTo>
                  <a:lnTo>
                    <a:pt x="4073286" y="57150"/>
                  </a:lnTo>
                  <a:lnTo>
                    <a:pt x="4035186" y="3810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743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">
            <a:extLst>
              <a:ext uri="{FF2B5EF4-FFF2-40B4-BE49-F238E27FC236}">
                <a16:creationId xmlns:a16="http://schemas.microsoft.com/office/drawing/2014/main" id="{ADAB70C8-0D11-4CA4-81D3-1564EE6F22C1}"/>
              </a:ext>
            </a:extLst>
          </p:cNvPr>
          <p:cNvGrpSpPr/>
          <p:nvPr/>
        </p:nvGrpSpPr>
        <p:grpSpPr>
          <a:xfrm>
            <a:off x="1221965" y="1143358"/>
            <a:ext cx="8608060" cy="5181242"/>
            <a:chOff x="1221965" y="1143358"/>
            <a:chExt cx="8608060" cy="5535930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DBBC8157-D414-49C0-BDEE-7D6E0F3CCF3C}"/>
                </a:ext>
              </a:extLst>
            </p:cNvPr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C424C183-11A7-4B42-BD3E-3BC507136D56}"/>
                </a:ext>
              </a:extLst>
            </p:cNvPr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67722672-AE43-4733-8DE2-C95C607129D5}"/>
                </a:ext>
              </a:extLst>
            </p:cNvPr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0D70CDF-A2B3-414B-B924-146087D7F6C3}"/>
                </a:ext>
              </a:extLst>
            </p:cNvPr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89462E76-5F12-4B54-A8DC-C190D8C0B19B}"/>
                </a:ext>
              </a:extLst>
            </p:cNvPr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5646" y="1457309"/>
            <a:ext cx="7034530" cy="2480310"/>
            <a:chOff x="2795646" y="1457309"/>
            <a:chExt cx="7034530" cy="2480310"/>
          </a:xfrm>
        </p:grpSpPr>
        <p:sp>
          <p:nvSpPr>
            <p:cNvPr id="4" name="object 4"/>
            <p:cNvSpPr/>
            <p:nvPr/>
          </p:nvSpPr>
          <p:spPr>
            <a:xfrm>
              <a:off x="2795638" y="2148331"/>
              <a:ext cx="4239895" cy="1789430"/>
            </a:xfrm>
            <a:custGeom>
              <a:avLst/>
              <a:gdLst/>
              <a:ahLst/>
              <a:cxnLst/>
              <a:rect l="l" t="t" r="r" b="b"/>
              <a:pathLst>
                <a:path w="4239895" h="1789429">
                  <a:moveTo>
                    <a:pt x="3340227" y="875411"/>
                  </a:moveTo>
                  <a:lnTo>
                    <a:pt x="1689239" y="875411"/>
                  </a:lnTo>
                  <a:lnTo>
                    <a:pt x="1689239" y="76200"/>
                  </a:lnTo>
                  <a:lnTo>
                    <a:pt x="1689239" y="57150"/>
                  </a:lnTo>
                  <a:lnTo>
                    <a:pt x="1689239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651139" y="76200"/>
                  </a:lnTo>
                  <a:lnTo>
                    <a:pt x="1651139" y="1712722"/>
                  </a:lnTo>
                  <a:lnTo>
                    <a:pt x="114300" y="1712722"/>
                  </a:lnTo>
                  <a:lnTo>
                    <a:pt x="114300" y="1674622"/>
                  </a:lnTo>
                  <a:lnTo>
                    <a:pt x="0" y="1731772"/>
                  </a:lnTo>
                  <a:lnTo>
                    <a:pt x="114300" y="1788922"/>
                  </a:lnTo>
                  <a:lnTo>
                    <a:pt x="114300" y="1750822"/>
                  </a:lnTo>
                  <a:lnTo>
                    <a:pt x="1689239" y="1750822"/>
                  </a:lnTo>
                  <a:lnTo>
                    <a:pt x="1689239" y="1731772"/>
                  </a:lnTo>
                  <a:lnTo>
                    <a:pt x="1689239" y="1712722"/>
                  </a:lnTo>
                  <a:lnTo>
                    <a:pt x="1689239" y="913511"/>
                  </a:lnTo>
                  <a:lnTo>
                    <a:pt x="3340227" y="913511"/>
                  </a:lnTo>
                  <a:lnTo>
                    <a:pt x="3340227" y="875411"/>
                  </a:lnTo>
                  <a:close/>
                </a:path>
                <a:path w="4239895" h="1789429">
                  <a:moveTo>
                    <a:pt x="4239539" y="1433322"/>
                  </a:moveTo>
                  <a:lnTo>
                    <a:pt x="4201439" y="1414272"/>
                  </a:lnTo>
                  <a:lnTo>
                    <a:pt x="4125239" y="1376172"/>
                  </a:lnTo>
                  <a:lnTo>
                    <a:pt x="4125239" y="1414272"/>
                  </a:lnTo>
                  <a:lnTo>
                    <a:pt x="3309899" y="1414272"/>
                  </a:lnTo>
                  <a:lnTo>
                    <a:pt x="3309899" y="1452372"/>
                  </a:lnTo>
                  <a:lnTo>
                    <a:pt x="4125239" y="1452372"/>
                  </a:lnTo>
                  <a:lnTo>
                    <a:pt x="4125239" y="1490472"/>
                  </a:lnTo>
                  <a:lnTo>
                    <a:pt x="4201439" y="1452372"/>
                  </a:lnTo>
                  <a:lnTo>
                    <a:pt x="4239539" y="143332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358" y="3027944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5985"/>
                  </a:lnTo>
                </a:path>
              </a:pathLst>
            </a:custGeom>
            <a:ln w="380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95600" y="1993496"/>
            <a:ext cx="4527550" cy="1681480"/>
            <a:chOff x="2895600" y="1993496"/>
            <a:chExt cx="4527550" cy="1681480"/>
          </a:xfrm>
        </p:grpSpPr>
        <p:sp>
          <p:nvSpPr>
            <p:cNvPr id="11" name="object 11"/>
            <p:cNvSpPr/>
            <p:nvPr/>
          </p:nvSpPr>
          <p:spPr>
            <a:xfrm>
              <a:off x="7156582" y="1993496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9319" y="3431390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2021067"/>
              <a:ext cx="4073525" cy="114300"/>
            </a:xfrm>
            <a:custGeom>
              <a:avLst/>
              <a:gdLst/>
              <a:ahLst/>
              <a:cxnLst/>
              <a:rect l="l" t="t" r="r" b="b"/>
              <a:pathLst>
                <a:path w="4073525" h="114300">
                  <a:moveTo>
                    <a:pt x="3958986" y="0"/>
                  </a:moveTo>
                  <a:lnTo>
                    <a:pt x="3958986" y="114300"/>
                  </a:lnTo>
                  <a:lnTo>
                    <a:pt x="4035186" y="76200"/>
                  </a:lnTo>
                  <a:lnTo>
                    <a:pt x="3978036" y="76200"/>
                  </a:lnTo>
                  <a:lnTo>
                    <a:pt x="3978036" y="38100"/>
                  </a:lnTo>
                  <a:lnTo>
                    <a:pt x="4035186" y="38100"/>
                  </a:lnTo>
                  <a:lnTo>
                    <a:pt x="3958986" y="0"/>
                  </a:lnTo>
                  <a:close/>
                </a:path>
                <a:path w="4073525" h="114300">
                  <a:moveTo>
                    <a:pt x="395898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958986" y="76200"/>
                  </a:lnTo>
                  <a:lnTo>
                    <a:pt x="3958986" y="38100"/>
                  </a:lnTo>
                  <a:close/>
                </a:path>
                <a:path w="4073525" h="114300">
                  <a:moveTo>
                    <a:pt x="4035186" y="38100"/>
                  </a:moveTo>
                  <a:lnTo>
                    <a:pt x="3978036" y="38100"/>
                  </a:lnTo>
                  <a:lnTo>
                    <a:pt x="3978036" y="76200"/>
                  </a:lnTo>
                  <a:lnTo>
                    <a:pt x="4035186" y="76200"/>
                  </a:lnTo>
                  <a:lnTo>
                    <a:pt x="4073286" y="57150"/>
                  </a:lnTo>
                  <a:lnTo>
                    <a:pt x="4035186" y="3810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372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849" y="1955224"/>
            <a:ext cx="1316990" cy="241300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826" y="2145975"/>
            <a:ext cx="297243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0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10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8608060" cy="5257442"/>
            <a:chOff x="1221965" y="1143358"/>
            <a:chExt cx="8608060" cy="5535930"/>
          </a:xfrm>
        </p:grpSpPr>
        <p:sp>
          <p:nvSpPr>
            <p:cNvPr id="3" name="object 3"/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6582" y="1993496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10400" y="4448175"/>
            <a:ext cx="2876550" cy="1314450"/>
            <a:chOff x="7010400" y="4448175"/>
            <a:chExt cx="2876550" cy="1314450"/>
          </a:xfrm>
        </p:grpSpPr>
        <p:sp>
          <p:nvSpPr>
            <p:cNvPr id="10" name="object 10"/>
            <p:cNvSpPr/>
            <p:nvPr/>
          </p:nvSpPr>
          <p:spPr>
            <a:xfrm>
              <a:off x="7010400" y="4448175"/>
              <a:ext cx="2876550" cy="1314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3381" y="4470404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2579766" y="0"/>
                  </a:moveTo>
                  <a:lnTo>
                    <a:pt x="202204" y="0"/>
                  </a:lnTo>
                  <a:lnTo>
                    <a:pt x="155848" y="5341"/>
                  </a:lnTo>
                  <a:lnTo>
                    <a:pt x="113291" y="20554"/>
                  </a:lnTo>
                  <a:lnTo>
                    <a:pt x="75746" y="44425"/>
                  </a:lnTo>
                  <a:lnTo>
                    <a:pt x="44430" y="75738"/>
                  </a:lnTo>
                  <a:lnTo>
                    <a:pt x="20556" y="113278"/>
                  </a:lnTo>
                  <a:lnTo>
                    <a:pt x="5341" y="155830"/>
                  </a:lnTo>
                  <a:lnTo>
                    <a:pt x="0" y="202179"/>
                  </a:lnTo>
                  <a:lnTo>
                    <a:pt x="0" y="1011173"/>
                  </a:lnTo>
                  <a:lnTo>
                    <a:pt x="5341" y="1057531"/>
                  </a:lnTo>
                  <a:lnTo>
                    <a:pt x="20556" y="1100088"/>
                  </a:lnTo>
                  <a:lnTo>
                    <a:pt x="44430" y="1137630"/>
                  </a:lnTo>
                  <a:lnTo>
                    <a:pt x="75746" y="1168943"/>
                  </a:lnTo>
                  <a:lnTo>
                    <a:pt x="113291" y="1192813"/>
                  </a:lnTo>
                  <a:lnTo>
                    <a:pt x="155848" y="1208025"/>
                  </a:lnTo>
                  <a:lnTo>
                    <a:pt x="202204" y="1213366"/>
                  </a:lnTo>
                  <a:lnTo>
                    <a:pt x="2579766" y="1213366"/>
                  </a:lnTo>
                  <a:lnTo>
                    <a:pt x="2626110" y="1208025"/>
                  </a:lnTo>
                  <a:lnTo>
                    <a:pt x="2668659" y="1192813"/>
                  </a:lnTo>
                  <a:lnTo>
                    <a:pt x="2706198" y="1168943"/>
                  </a:lnTo>
                  <a:lnTo>
                    <a:pt x="2737512" y="1137630"/>
                  </a:lnTo>
                  <a:lnTo>
                    <a:pt x="2761383" y="1100088"/>
                  </a:lnTo>
                  <a:lnTo>
                    <a:pt x="2776598" y="1057531"/>
                  </a:lnTo>
                  <a:lnTo>
                    <a:pt x="2781940" y="1011173"/>
                  </a:lnTo>
                  <a:lnTo>
                    <a:pt x="2781940" y="202179"/>
                  </a:lnTo>
                  <a:lnTo>
                    <a:pt x="2776598" y="155830"/>
                  </a:lnTo>
                  <a:lnTo>
                    <a:pt x="2761383" y="113278"/>
                  </a:lnTo>
                  <a:lnTo>
                    <a:pt x="2737512" y="75738"/>
                  </a:lnTo>
                  <a:lnTo>
                    <a:pt x="2706198" y="44425"/>
                  </a:lnTo>
                  <a:lnTo>
                    <a:pt x="2668659" y="20554"/>
                  </a:lnTo>
                  <a:lnTo>
                    <a:pt x="2626110" y="5341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3381" y="4470404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0" y="202179"/>
                  </a:moveTo>
                  <a:lnTo>
                    <a:pt x="5341" y="155830"/>
                  </a:lnTo>
                  <a:lnTo>
                    <a:pt x="20556" y="113278"/>
                  </a:lnTo>
                  <a:lnTo>
                    <a:pt x="44430" y="75738"/>
                  </a:lnTo>
                  <a:lnTo>
                    <a:pt x="75746" y="44425"/>
                  </a:lnTo>
                  <a:lnTo>
                    <a:pt x="113291" y="20554"/>
                  </a:lnTo>
                  <a:lnTo>
                    <a:pt x="155848" y="5341"/>
                  </a:lnTo>
                  <a:lnTo>
                    <a:pt x="202204" y="0"/>
                  </a:lnTo>
                  <a:lnTo>
                    <a:pt x="2579766" y="0"/>
                  </a:lnTo>
                  <a:lnTo>
                    <a:pt x="2626110" y="5341"/>
                  </a:lnTo>
                  <a:lnTo>
                    <a:pt x="2668659" y="20554"/>
                  </a:lnTo>
                  <a:lnTo>
                    <a:pt x="2706198" y="44425"/>
                  </a:lnTo>
                  <a:lnTo>
                    <a:pt x="2737512" y="75738"/>
                  </a:lnTo>
                  <a:lnTo>
                    <a:pt x="2761383" y="113278"/>
                  </a:lnTo>
                  <a:lnTo>
                    <a:pt x="2776598" y="155830"/>
                  </a:lnTo>
                  <a:lnTo>
                    <a:pt x="2781940" y="202179"/>
                  </a:lnTo>
                  <a:lnTo>
                    <a:pt x="2781940" y="1011173"/>
                  </a:lnTo>
                  <a:lnTo>
                    <a:pt x="2776598" y="1057531"/>
                  </a:lnTo>
                  <a:lnTo>
                    <a:pt x="2761383" y="1100088"/>
                  </a:lnTo>
                  <a:lnTo>
                    <a:pt x="2737512" y="1137630"/>
                  </a:lnTo>
                  <a:lnTo>
                    <a:pt x="2706198" y="1168943"/>
                  </a:lnTo>
                  <a:lnTo>
                    <a:pt x="2668659" y="1192813"/>
                  </a:lnTo>
                  <a:lnTo>
                    <a:pt x="2626110" y="1208025"/>
                  </a:lnTo>
                  <a:lnTo>
                    <a:pt x="2579766" y="1213366"/>
                  </a:lnTo>
                  <a:lnTo>
                    <a:pt x="202204" y="1213366"/>
                  </a:lnTo>
                  <a:lnTo>
                    <a:pt x="155848" y="1208025"/>
                  </a:lnTo>
                  <a:lnTo>
                    <a:pt x="113291" y="1192813"/>
                  </a:lnTo>
                  <a:lnTo>
                    <a:pt x="75746" y="1168943"/>
                  </a:lnTo>
                  <a:lnTo>
                    <a:pt x="44430" y="1137630"/>
                  </a:lnTo>
                  <a:lnTo>
                    <a:pt x="20556" y="1100088"/>
                  </a:lnTo>
                  <a:lnTo>
                    <a:pt x="5341" y="1057531"/>
                  </a:lnTo>
                  <a:lnTo>
                    <a:pt x="0" y="1011173"/>
                  </a:lnTo>
                  <a:lnTo>
                    <a:pt x="0" y="202179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48632" y="4805614"/>
            <a:ext cx="198945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3225" marR="5080" indent="-391160">
              <a:lnSpc>
                <a:spcPct val="1050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So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550" b="1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dictionaries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39806" y="2952750"/>
            <a:ext cx="4237990" cy="2248535"/>
            <a:chOff x="5639806" y="2952750"/>
            <a:chExt cx="4237990" cy="2248535"/>
          </a:xfrm>
        </p:grpSpPr>
        <p:sp>
          <p:nvSpPr>
            <p:cNvPr id="15" name="object 15"/>
            <p:cNvSpPr/>
            <p:nvPr/>
          </p:nvSpPr>
          <p:spPr>
            <a:xfrm>
              <a:off x="5639803" y="3038347"/>
              <a:ext cx="1386205" cy="2002789"/>
            </a:xfrm>
            <a:custGeom>
              <a:avLst/>
              <a:gdLst/>
              <a:ahLst/>
              <a:cxnLst/>
              <a:rect l="l" t="t" r="r" b="b"/>
              <a:pathLst>
                <a:path w="1386204" h="2002789">
                  <a:moveTo>
                    <a:pt x="775589" y="971550"/>
                  </a:moveTo>
                  <a:lnTo>
                    <a:pt x="406781" y="971550"/>
                  </a:lnTo>
                  <a:lnTo>
                    <a:pt x="406781" y="76200"/>
                  </a:lnTo>
                  <a:lnTo>
                    <a:pt x="406781" y="57150"/>
                  </a:lnTo>
                  <a:lnTo>
                    <a:pt x="406781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368681" y="76200"/>
                  </a:lnTo>
                  <a:lnTo>
                    <a:pt x="368681" y="1926082"/>
                  </a:lnTo>
                  <a:lnTo>
                    <a:pt x="114300" y="1926082"/>
                  </a:lnTo>
                  <a:lnTo>
                    <a:pt x="114300" y="1887982"/>
                  </a:lnTo>
                  <a:lnTo>
                    <a:pt x="0" y="1945132"/>
                  </a:lnTo>
                  <a:lnTo>
                    <a:pt x="114300" y="2002282"/>
                  </a:lnTo>
                  <a:lnTo>
                    <a:pt x="114300" y="1964182"/>
                  </a:lnTo>
                  <a:lnTo>
                    <a:pt x="406781" y="1964182"/>
                  </a:lnTo>
                  <a:lnTo>
                    <a:pt x="406781" y="1945132"/>
                  </a:lnTo>
                  <a:lnTo>
                    <a:pt x="406781" y="1926082"/>
                  </a:lnTo>
                  <a:lnTo>
                    <a:pt x="406781" y="1009650"/>
                  </a:lnTo>
                  <a:lnTo>
                    <a:pt x="775589" y="1009650"/>
                  </a:lnTo>
                  <a:lnTo>
                    <a:pt x="775589" y="971550"/>
                  </a:lnTo>
                  <a:close/>
                </a:path>
                <a:path w="1386204" h="2002789">
                  <a:moveTo>
                    <a:pt x="1385836" y="1891030"/>
                  </a:moveTo>
                  <a:lnTo>
                    <a:pt x="1347736" y="1871980"/>
                  </a:lnTo>
                  <a:lnTo>
                    <a:pt x="1271536" y="1833880"/>
                  </a:lnTo>
                  <a:lnTo>
                    <a:pt x="1271536" y="1871980"/>
                  </a:lnTo>
                  <a:lnTo>
                    <a:pt x="775474" y="1871980"/>
                  </a:lnTo>
                  <a:lnTo>
                    <a:pt x="775474" y="1910080"/>
                  </a:lnTo>
                  <a:lnTo>
                    <a:pt x="1271536" y="1910080"/>
                  </a:lnTo>
                  <a:lnTo>
                    <a:pt x="1271536" y="1948180"/>
                  </a:lnTo>
                  <a:lnTo>
                    <a:pt x="1347736" y="1910080"/>
                  </a:lnTo>
                  <a:lnTo>
                    <a:pt x="1385836" y="189103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05350" y="4957789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0415" y="2952750"/>
              <a:ext cx="2867025" cy="1314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5639" y="2974970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2579766" y="0"/>
                  </a:moveTo>
                  <a:lnTo>
                    <a:pt x="202173" y="0"/>
                  </a:lnTo>
                  <a:lnTo>
                    <a:pt x="155829" y="5342"/>
                  </a:lnTo>
                  <a:lnTo>
                    <a:pt x="113280" y="20559"/>
                  </a:lnTo>
                  <a:lnTo>
                    <a:pt x="75741" y="44439"/>
                  </a:lnTo>
                  <a:lnTo>
                    <a:pt x="44427" y="75769"/>
                  </a:lnTo>
                  <a:lnTo>
                    <a:pt x="20556" y="113335"/>
                  </a:lnTo>
                  <a:lnTo>
                    <a:pt x="5341" y="155925"/>
                  </a:lnTo>
                  <a:lnTo>
                    <a:pt x="0" y="202326"/>
                  </a:lnTo>
                  <a:lnTo>
                    <a:pt x="0" y="1011183"/>
                  </a:lnTo>
                  <a:lnTo>
                    <a:pt x="5341" y="1057577"/>
                  </a:lnTo>
                  <a:lnTo>
                    <a:pt x="20556" y="1100162"/>
                  </a:lnTo>
                  <a:lnTo>
                    <a:pt x="44427" y="1137726"/>
                  </a:lnTo>
                  <a:lnTo>
                    <a:pt x="75741" y="1169054"/>
                  </a:lnTo>
                  <a:lnTo>
                    <a:pt x="113280" y="1192934"/>
                  </a:lnTo>
                  <a:lnTo>
                    <a:pt x="155829" y="1208151"/>
                  </a:lnTo>
                  <a:lnTo>
                    <a:pt x="202173" y="1213494"/>
                  </a:lnTo>
                  <a:lnTo>
                    <a:pt x="2579766" y="1213494"/>
                  </a:lnTo>
                  <a:lnTo>
                    <a:pt x="2626110" y="1208151"/>
                  </a:lnTo>
                  <a:lnTo>
                    <a:pt x="2668659" y="1192934"/>
                  </a:lnTo>
                  <a:lnTo>
                    <a:pt x="2706198" y="1169054"/>
                  </a:lnTo>
                  <a:lnTo>
                    <a:pt x="2737512" y="1137726"/>
                  </a:lnTo>
                  <a:lnTo>
                    <a:pt x="2761383" y="1100162"/>
                  </a:lnTo>
                  <a:lnTo>
                    <a:pt x="2776598" y="1057577"/>
                  </a:lnTo>
                  <a:lnTo>
                    <a:pt x="2781940" y="1011183"/>
                  </a:lnTo>
                  <a:lnTo>
                    <a:pt x="2781940" y="202326"/>
                  </a:lnTo>
                  <a:lnTo>
                    <a:pt x="2776598" y="155925"/>
                  </a:lnTo>
                  <a:lnTo>
                    <a:pt x="2761383" y="113335"/>
                  </a:lnTo>
                  <a:lnTo>
                    <a:pt x="2737512" y="75769"/>
                  </a:lnTo>
                  <a:lnTo>
                    <a:pt x="2706198" y="44439"/>
                  </a:lnTo>
                  <a:lnTo>
                    <a:pt x="2668659" y="20559"/>
                  </a:lnTo>
                  <a:lnTo>
                    <a:pt x="2626110" y="5342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5639" y="2974970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0" y="202326"/>
                  </a:moveTo>
                  <a:lnTo>
                    <a:pt x="5341" y="155925"/>
                  </a:lnTo>
                  <a:lnTo>
                    <a:pt x="20556" y="113335"/>
                  </a:lnTo>
                  <a:lnTo>
                    <a:pt x="44427" y="75769"/>
                  </a:lnTo>
                  <a:lnTo>
                    <a:pt x="75741" y="44439"/>
                  </a:lnTo>
                  <a:lnTo>
                    <a:pt x="113280" y="20559"/>
                  </a:lnTo>
                  <a:lnTo>
                    <a:pt x="155829" y="5342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42"/>
                  </a:lnTo>
                  <a:lnTo>
                    <a:pt x="2668659" y="20559"/>
                  </a:lnTo>
                  <a:lnTo>
                    <a:pt x="2706198" y="44439"/>
                  </a:lnTo>
                  <a:lnTo>
                    <a:pt x="2737512" y="75769"/>
                  </a:lnTo>
                  <a:lnTo>
                    <a:pt x="2761383" y="113335"/>
                  </a:lnTo>
                  <a:lnTo>
                    <a:pt x="2776598" y="155925"/>
                  </a:lnTo>
                  <a:lnTo>
                    <a:pt x="2781940" y="202326"/>
                  </a:lnTo>
                  <a:lnTo>
                    <a:pt x="2781940" y="1011183"/>
                  </a:lnTo>
                  <a:lnTo>
                    <a:pt x="2776598" y="1057577"/>
                  </a:lnTo>
                  <a:lnTo>
                    <a:pt x="2761383" y="1100162"/>
                  </a:lnTo>
                  <a:lnTo>
                    <a:pt x="2737512" y="1137726"/>
                  </a:lnTo>
                  <a:lnTo>
                    <a:pt x="2706198" y="1169054"/>
                  </a:lnTo>
                  <a:lnTo>
                    <a:pt x="2668659" y="1192934"/>
                  </a:lnTo>
                  <a:lnTo>
                    <a:pt x="2626110" y="1208151"/>
                  </a:lnTo>
                  <a:lnTo>
                    <a:pt x="2579766" y="1213494"/>
                  </a:lnTo>
                  <a:lnTo>
                    <a:pt x="202173" y="1213494"/>
                  </a:lnTo>
                  <a:lnTo>
                    <a:pt x="155829" y="1208151"/>
                  </a:lnTo>
                  <a:lnTo>
                    <a:pt x="113280" y="1192934"/>
                  </a:lnTo>
                  <a:lnTo>
                    <a:pt x="75741" y="1169054"/>
                  </a:lnTo>
                  <a:lnTo>
                    <a:pt x="44427" y="1137726"/>
                  </a:lnTo>
                  <a:lnTo>
                    <a:pt x="20556" y="1100162"/>
                  </a:lnTo>
                  <a:lnTo>
                    <a:pt x="5341" y="1057577"/>
                  </a:lnTo>
                  <a:lnTo>
                    <a:pt x="0" y="1011183"/>
                  </a:lnTo>
                  <a:lnTo>
                    <a:pt x="0" y="20232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667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96227" y="3431390"/>
            <a:ext cx="1026794" cy="1519555"/>
            <a:chOff x="6396227" y="3431390"/>
            <a:chExt cx="1026794" cy="1519555"/>
          </a:xfrm>
        </p:grpSpPr>
        <p:sp>
          <p:nvSpPr>
            <p:cNvPr id="25" name="object 25"/>
            <p:cNvSpPr/>
            <p:nvPr/>
          </p:nvSpPr>
          <p:spPr>
            <a:xfrm>
              <a:off x="7179320" y="3431390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5277" y="4010025"/>
              <a:ext cx="0" cy="940435"/>
            </a:xfrm>
            <a:custGeom>
              <a:avLst/>
              <a:gdLst/>
              <a:ahLst/>
              <a:cxnLst/>
              <a:rect l="l" t="t" r="r" b="b"/>
              <a:pathLst>
                <a:path h="940435">
                  <a:moveTo>
                    <a:pt x="0" y="0"/>
                  </a:moveTo>
                  <a:lnTo>
                    <a:pt x="0" y="940307"/>
                  </a:lnTo>
                </a:path>
              </a:pathLst>
            </a:custGeom>
            <a:ln w="380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8608060" cy="5181243"/>
            <a:chOff x="1221965" y="1143358"/>
            <a:chExt cx="8608060" cy="5535930"/>
          </a:xfrm>
        </p:grpSpPr>
        <p:sp>
          <p:nvSpPr>
            <p:cNvPr id="3" name="object 3"/>
            <p:cNvSpPr/>
            <p:nvPr/>
          </p:nvSpPr>
          <p:spPr>
            <a:xfrm>
              <a:off x="6953265" y="1457309"/>
              <a:ext cx="2876550" cy="131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965" y="1143358"/>
              <a:ext cx="4055408" cy="5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21250" y="1746245"/>
            <a:ext cx="2220595" cy="7524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4900"/>
              </a:lnSpc>
              <a:spcBef>
                <a:spcPts val="30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Similarly tasks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nothing  but</a:t>
            </a:r>
            <a:r>
              <a:rPr sz="1550" b="1" spc="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lists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Denoted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550" b="1" spc="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[-]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10415" y="4448175"/>
            <a:ext cx="2867025" cy="1304925"/>
            <a:chOff x="7010415" y="4448175"/>
            <a:chExt cx="2867025" cy="1304925"/>
          </a:xfrm>
        </p:grpSpPr>
        <p:sp>
          <p:nvSpPr>
            <p:cNvPr id="10" name="object 10"/>
            <p:cNvSpPr/>
            <p:nvPr/>
          </p:nvSpPr>
          <p:spPr>
            <a:xfrm>
              <a:off x="7010415" y="4448175"/>
              <a:ext cx="2867025" cy="1304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5640" y="4465950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2579766" y="0"/>
                  </a:moveTo>
                  <a:lnTo>
                    <a:pt x="202173" y="0"/>
                  </a:lnTo>
                  <a:lnTo>
                    <a:pt x="155829" y="5334"/>
                  </a:lnTo>
                  <a:lnTo>
                    <a:pt x="113280" y="20534"/>
                  </a:lnTo>
                  <a:lnTo>
                    <a:pt x="75741" y="44388"/>
                  </a:lnTo>
                  <a:lnTo>
                    <a:pt x="44427" y="75690"/>
                  </a:lnTo>
                  <a:lnTo>
                    <a:pt x="20556" y="113230"/>
                  </a:lnTo>
                  <a:lnTo>
                    <a:pt x="5341" y="155800"/>
                  </a:lnTo>
                  <a:lnTo>
                    <a:pt x="0" y="202192"/>
                  </a:lnTo>
                  <a:lnTo>
                    <a:pt x="0" y="1011173"/>
                  </a:lnTo>
                  <a:lnTo>
                    <a:pt x="5341" y="1057528"/>
                  </a:lnTo>
                  <a:lnTo>
                    <a:pt x="20556" y="1100085"/>
                  </a:lnTo>
                  <a:lnTo>
                    <a:pt x="44427" y="1137630"/>
                  </a:lnTo>
                  <a:lnTo>
                    <a:pt x="75741" y="1168947"/>
                  </a:lnTo>
                  <a:lnTo>
                    <a:pt x="113280" y="1192820"/>
                  </a:lnTo>
                  <a:lnTo>
                    <a:pt x="155829" y="1208036"/>
                  </a:lnTo>
                  <a:lnTo>
                    <a:pt x="202173" y="1213378"/>
                  </a:lnTo>
                  <a:lnTo>
                    <a:pt x="2579766" y="1213378"/>
                  </a:lnTo>
                  <a:lnTo>
                    <a:pt x="2626110" y="1208036"/>
                  </a:lnTo>
                  <a:lnTo>
                    <a:pt x="2668659" y="1192820"/>
                  </a:lnTo>
                  <a:lnTo>
                    <a:pt x="2706198" y="1168947"/>
                  </a:lnTo>
                  <a:lnTo>
                    <a:pt x="2737512" y="1137630"/>
                  </a:lnTo>
                  <a:lnTo>
                    <a:pt x="2761383" y="1100085"/>
                  </a:lnTo>
                  <a:lnTo>
                    <a:pt x="2776598" y="1057528"/>
                  </a:lnTo>
                  <a:lnTo>
                    <a:pt x="2781940" y="1011173"/>
                  </a:lnTo>
                  <a:lnTo>
                    <a:pt x="2781940" y="202192"/>
                  </a:lnTo>
                  <a:lnTo>
                    <a:pt x="2776598" y="155800"/>
                  </a:lnTo>
                  <a:lnTo>
                    <a:pt x="2761383" y="113230"/>
                  </a:lnTo>
                  <a:lnTo>
                    <a:pt x="2737512" y="75690"/>
                  </a:lnTo>
                  <a:lnTo>
                    <a:pt x="2706198" y="44388"/>
                  </a:lnTo>
                  <a:lnTo>
                    <a:pt x="2668659" y="20534"/>
                  </a:lnTo>
                  <a:lnTo>
                    <a:pt x="2626110" y="5334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5640" y="4465950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0" y="202192"/>
                  </a:moveTo>
                  <a:lnTo>
                    <a:pt x="5341" y="155800"/>
                  </a:lnTo>
                  <a:lnTo>
                    <a:pt x="20556" y="113230"/>
                  </a:lnTo>
                  <a:lnTo>
                    <a:pt x="44427" y="75690"/>
                  </a:lnTo>
                  <a:lnTo>
                    <a:pt x="75741" y="44388"/>
                  </a:lnTo>
                  <a:lnTo>
                    <a:pt x="113280" y="20534"/>
                  </a:lnTo>
                  <a:lnTo>
                    <a:pt x="155829" y="5334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34"/>
                  </a:lnTo>
                  <a:lnTo>
                    <a:pt x="2668659" y="20534"/>
                  </a:lnTo>
                  <a:lnTo>
                    <a:pt x="2706198" y="44388"/>
                  </a:lnTo>
                  <a:lnTo>
                    <a:pt x="2737512" y="75690"/>
                  </a:lnTo>
                  <a:lnTo>
                    <a:pt x="2761383" y="113230"/>
                  </a:lnTo>
                  <a:lnTo>
                    <a:pt x="2776598" y="155800"/>
                  </a:lnTo>
                  <a:lnTo>
                    <a:pt x="2781940" y="202192"/>
                  </a:lnTo>
                  <a:lnTo>
                    <a:pt x="2781940" y="1011173"/>
                  </a:lnTo>
                  <a:lnTo>
                    <a:pt x="2776598" y="1057528"/>
                  </a:lnTo>
                  <a:lnTo>
                    <a:pt x="2761383" y="1100085"/>
                  </a:lnTo>
                  <a:lnTo>
                    <a:pt x="2737512" y="1137630"/>
                  </a:lnTo>
                  <a:lnTo>
                    <a:pt x="2706198" y="1168947"/>
                  </a:lnTo>
                  <a:lnTo>
                    <a:pt x="2668659" y="1192820"/>
                  </a:lnTo>
                  <a:lnTo>
                    <a:pt x="2626110" y="1208036"/>
                  </a:lnTo>
                  <a:lnTo>
                    <a:pt x="2579766" y="1213378"/>
                  </a:lnTo>
                  <a:lnTo>
                    <a:pt x="202173" y="1213378"/>
                  </a:lnTo>
                  <a:lnTo>
                    <a:pt x="155829" y="1208036"/>
                  </a:lnTo>
                  <a:lnTo>
                    <a:pt x="113280" y="1192820"/>
                  </a:lnTo>
                  <a:lnTo>
                    <a:pt x="75741" y="1168947"/>
                  </a:lnTo>
                  <a:lnTo>
                    <a:pt x="44427" y="1137630"/>
                  </a:lnTo>
                  <a:lnTo>
                    <a:pt x="20556" y="1100085"/>
                  </a:lnTo>
                  <a:lnTo>
                    <a:pt x="5341" y="1057528"/>
                  </a:lnTo>
                  <a:lnTo>
                    <a:pt x="0" y="1011173"/>
                  </a:lnTo>
                  <a:lnTo>
                    <a:pt x="0" y="202192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73956" y="4810440"/>
            <a:ext cx="220853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46785" marR="5080" indent="-934719">
              <a:lnSpc>
                <a:spcPct val="105000"/>
              </a:lnSpc>
              <a:spcBef>
                <a:spcPts val="3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 entry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performed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10415" y="2962275"/>
            <a:ext cx="2867025" cy="1314450"/>
            <a:chOff x="7010415" y="2962275"/>
            <a:chExt cx="2867025" cy="1314450"/>
          </a:xfrm>
        </p:grpSpPr>
        <p:sp>
          <p:nvSpPr>
            <p:cNvPr id="15" name="object 15"/>
            <p:cNvSpPr/>
            <p:nvPr/>
          </p:nvSpPr>
          <p:spPr>
            <a:xfrm>
              <a:off x="7010415" y="2962275"/>
              <a:ext cx="2867025" cy="1314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5640" y="298511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2579766" y="0"/>
                  </a:moveTo>
                  <a:lnTo>
                    <a:pt x="202173" y="0"/>
                  </a:lnTo>
                  <a:lnTo>
                    <a:pt x="155829" y="5341"/>
                  </a:lnTo>
                  <a:lnTo>
                    <a:pt x="113280" y="20556"/>
                  </a:lnTo>
                  <a:lnTo>
                    <a:pt x="75741" y="44430"/>
                  </a:lnTo>
                  <a:lnTo>
                    <a:pt x="44427" y="75746"/>
                  </a:lnTo>
                  <a:lnTo>
                    <a:pt x="20556" y="113291"/>
                  </a:lnTo>
                  <a:lnTo>
                    <a:pt x="5341" y="155848"/>
                  </a:lnTo>
                  <a:lnTo>
                    <a:pt x="0" y="202204"/>
                  </a:lnTo>
                  <a:lnTo>
                    <a:pt x="0" y="1011189"/>
                  </a:lnTo>
                  <a:lnTo>
                    <a:pt x="5341" y="1057586"/>
                  </a:lnTo>
                  <a:lnTo>
                    <a:pt x="20556" y="1100173"/>
                  </a:lnTo>
                  <a:lnTo>
                    <a:pt x="44427" y="1137737"/>
                  </a:lnTo>
                  <a:lnTo>
                    <a:pt x="75741" y="1169064"/>
                  </a:lnTo>
                  <a:lnTo>
                    <a:pt x="113280" y="1192942"/>
                  </a:lnTo>
                  <a:lnTo>
                    <a:pt x="155829" y="1208158"/>
                  </a:lnTo>
                  <a:lnTo>
                    <a:pt x="202173" y="1213500"/>
                  </a:lnTo>
                  <a:lnTo>
                    <a:pt x="2579766" y="1213500"/>
                  </a:lnTo>
                  <a:lnTo>
                    <a:pt x="2626110" y="1208158"/>
                  </a:lnTo>
                  <a:lnTo>
                    <a:pt x="2668659" y="1192942"/>
                  </a:lnTo>
                  <a:lnTo>
                    <a:pt x="2706198" y="1169064"/>
                  </a:lnTo>
                  <a:lnTo>
                    <a:pt x="2737512" y="1137737"/>
                  </a:lnTo>
                  <a:lnTo>
                    <a:pt x="2761383" y="1100173"/>
                  </a:lnTo>
                  <a:lnTo>
                    <a:pt x="2776598" y="1057586"/>
                  </a:lnTo>
                  <a:lnTo>
                    <a:pt x="2781940" y="1011189"/>
                  </a:lnTo>
                  <a:lnTo>
                    <a:pt x="2781940" y="202204"/>
                  </a:lnTo>
                  <a:lnTo>
                    <a:pt x="2776598" y="155848"/>
                  </a:lnTo>
                  <a:lnTo>
                    <a:pt x="2761383" y="113291"/>
                  </a:lnTo>
                  <a:lnTo>
                    <a:pt x="2737512" y="75746"/>
                  </a:lnTo>
                  <a:lnTo>
                    <a:pt x="2706198" y="44430"/>
                  </a:lnTo>
                  <a:lnTo>
                    <a:pt x="2668659" y="20556"/>
                  </a:lnTo>
                  <a:lnTo>
                    <a:pt x="2626110" y="5341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640" y="298511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0" y="202204"/>
                  </a:moveTo>
                  <a:lnTo>
                    <a:pt x="5341" y="155848"/>
                  </a:lnTo>
                  <a:lnTo>
                    <a:pt x="20556" y="113291"/>
                  </a:lnTo>
                  <a:lnTo>
                    <a:pt x="44427" y="75746"/>
                  </a:lnTo>
                  <a:lnTo>
                    <a:pt x="75741" y="44430"/>
                  </a:lnTo>
                  <a:lnTo>
                    <a:pt x="113280" y="20556"/>
                  </a:lnTo>
                  <a:lnTo>
                    <a:pt x="155829" y="5341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41"/>
                  </a:lnTo>
                  <a:lnTo>
                    <a:pt x="2668659" y="20556"/>
                  </a:lnTo>
                  <a:lnTo>
                    <a:pt x="2706198" y="44430"/>
                  </a:lnTo>
                  <a:lnTo>
                    <a:pt x="2737512" y="75746"/>
                  </a:lnTo>
                  <a:lnTo>
                    <a:pt x="2761383" y="113291"/>
                  </a:lnTo>
                  <a:lnTo>
                    <a:pt x="2776598" y="155848"/>
                  </a:lnTo>
                  <a:lnTo>
                    <a:pt x="2781940" y="202204"/>
                  </a:lnTo>
                  <a:lnTo>
                    <a:pt x="2781940" y="1011189"/>
                  </a:lnTo>
                  <a:lnTo>
                    <a:pt x="2776598" y="1057586"/>
                  </a:lnTo>
                  <a:lnTo>
                    <a:pt x="2761383" y="1100173"/>
                  </a:lnTo>
                  <a:lnTo>
                    <a:pt x="2737512" y="1137737"/>
                  </a:lnTo>
                  <a:lnTo>
                    <a:pt x="2706198" y="1169064"/>
                  </a:lnTo>
                  <a:lnTo>
                    <a:pt x="2668659" y="1192942"/>
                  </a:lnTo>
                  <a:lnTo>
                    <a:pt x="2626110" y="1208158"/>
                  </a:lnTo>
                  <a:lnTo>
                    <a:pt x="2579766" y="1213500"/>
                  </a:lnTo>
                  <a:lnTo>
                    <a:pt x="202173" y="1213500"/>
                  </a:lnTo>
                  <a:lnTo>
                    <a:pt x="155829" y="1208158"/>
                  </a:lnTo>
                  <a:lnTo>
                    <a:pt x="113280" y="1192942"/>
                  </a:lnTo>
                  <a:lnTo>
                    <a:pt x="75741" y="1169064"/>
                  </a:lnTo>
                  <a:lnTo>
                    <a:pt x="44427" y="1137737"/>
                  </a:lnTo>
                  <a:lnTo>
                    <a:pt x="20556" y="1100173"/>
                  </a:lnTo>
                  <a:lnTo>
                    <a:pt x="5341" y="1057586"/>
                  </a:lnTo>
                  <a:lnTo>
                    <a:pt x="0" y="1011189"/>
                  </a:lnTo>
                  <a:lnTo>
                    <a:pt x="0" y="20220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08881" y="3204270"/>
            <a:ext cx="2118360" cy="7524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36550" marR="321945" algn="ctr">
              <a:lnSpc>
                <a:spcPct val="1049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ordered  collection.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Position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of entry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matters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59267" y="1993496"/>
            <a:ext cx="5689600" cy="3208020"/>
            <a:chOff x="1759267" y="1993496"/>
            <a:chExt cx="5689600" cy="3208020"/>
          </a:xfrm>
        </p:grpSpPr>
        <p:sp>
          <p:nvSpPr>
            <p:cNvPr id="20" name="object 20"/>
            <p:cNvSpPr/>
            <p:nvPr/>
          </p:nvSpPr>
          <p:spPr>
            <a:xfrm>
              <a:off x="6109960" y="2138811"/>
              <a:ext cx="929640" cy="114300"/>
            </a:xfrm>
            <a:custGeom>
              <a:avLst/>
              <a:gdLst/>
              <a:ahLst/>
              <a:cxnLst/>
              <a:rect l="l" t="t" r="r" b="b"/>
              <a:pathLst>
                <a:path w="929640" h="114300">
                  <a:moveTo>
                    <a:pt x="815340" y="0"/>
                  </a:moveTo>
                  <a:lnTo>
                    <a:pt x="815340" y="114300"/>
                  </a:lnTo>
                  <a:lnTo>
                    <a:pt x="891540" y="76200"/>
                  </a:lnTo>
                  <a:lnTo>
                    <a:pt x="834390" y="76200"/>
                  </a:lnTo>
                  <a:lnTo>
                    <a:pt x="834390" y="38100"/>
                  </a:lnTo>
                  <a:lnTo>
                    <a:pt x="891540" y="38100"/>
                  </a:lnTo>
                  <a:lnTo>
                    <a:pt x="815340" y="0"/>
                  </a:lnTo>
                  <a:close/>
                </a:path>
                <a:path w="929640" h="114300">
                  <a:moveTo>
                    <a:pt x="81534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15340" y="76200"/>
                  </a:lnTo>
                  <a:lnTo>
                    <a:pt x="815340" y="38100"/>
                  </a:lnTo>
                  <a:close/>
                </a:path>
                <a:path w="929640" h="114300">
                  <a:moveTo>
                    <a:pt x="891540" y="38100"/>
                  </a:moveTo>
                  <a:lnTo>
                    <a:pt x="834390" y="38100"/>
                  </a:lnTo>
                  <a:lnTo>
                    <a:pt x="834390" y="76200"/>
                  </a:lnTo>
                  <a:lnTo>
                    <a:pt x="891540" y="76200"/>
                  </a:lnTo>
                  <a:lnTo>
                    <a:pt x="929640" y="57150"/>
                  </a:lnTo>
                  <a:lnTo>
                    <a:pt x="891540" y="3810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3554" y="2564913"/>
              <a:ext cx="245745" cy="570230"/>
            </a:xfrm>
            <a:custGeom>
              <a:avLst/>
              <a:gdLst/>
              <a:ahLst/>
              <a:cxnLst/>
              <a:rect l="l" t="t" r="r" b="b"/>
              <a:pathLst>
                <a:path w="245744" h="570230">
                  <a:moveTo>
                    <a:pt x="0" y="569954"/>
                  </a:moveTo>
                  <a:lnTo>
                    <a:pt x="245471" y="569954"/>
                  </a:lnTo>
                  <a:lnTo>
                    <a:pt x="245471" y="342259"/>
                  </a:lnTo>
                  <a:lnTo>
                    <a:pt x="0" y="342259"/>
                  </a:lnTo>
                  <a:lnTo>
                    <a:pt x="0" y="569954"/>
                  </a:lnTo>
                  <a:close/>
                </a:path>
                <a:path w="245744" h="570230">
                  <a:moveTo>
                    <a:pt x="0" y="227695"/>
                  </a:moveTo>
                  <a:lnTo>
                    <a:pt x="245471" y="227695"/>
                  </a:lnTo>
                  <a:lnTo>
                    <a:pt x="245471" y="0"/>
                  </a:lnTo>
                  <a:lnTo>
                    <a:pt x="0" y="0"/>
                  </a:lnTo>
                  <a:lnTo>
                    <a:pt x="0" y="227695"/>
                  </a:lnTo>
                  <a:close/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9050" y="2677271"/>
              <a:ext cx="4107815" cy="449580"/>
            </a:xfrm>
            <a:custGeom>
              <a:avLst/>
              <a:gdLst/>
              <a:ahLst/>
              <a:cxnLst/>
              <a:rect l="l" t="t" r="r" b="b"/>
              <a:pathLst>
                <a:path w="4107815" h="449580">
                  <a:moveTo>
                    <a:pt x="114300" y="335036"/>
                  </a:moveTo>
                  <a:lnTo>
                    <a:pt x="0" y="392186"/>
                  </a:lnTo>
                  <a:lnTo>
                    <a:pt x="114300" y="449336"/>
                  </a:lnTo>
                  <a:lnTo>
                    <a:pt x="114300" y="411236"/>
                  </a:lnTo>
                  <a:lnTo>
                    <a:pt x="95250" y="411236"/>
                  </a:lnTo>
                  <a:lnTo>
                    <a:pt x="95250" y="373136"/>
                  </a:lnTo>
                  <a:lnTo>
                    <a:pt x="114300" y="373136"/>
                  </a:lnTo>
                  <a:lnTo>
                    <a:pt x="114300" y="335036"/>
                  </a:lnTo>
                  <a:close/>
                </a:path>
                <a:path w="4107815" h="449580">
                  <a:moveTo>
                    <a:pt x="114300" y="373136"/>
                  </a:moveTo>
                  <a:lnTo>
                    <a:pt x="95250" y="373136"/>
                  </a:lnTo>
                  <a:lnTo>
                    <a:pt x="95250" y="411236"/>
                  </a:lnTo>
                  <a:lnTo>
                    <a:pt x="114300" y="411236"/>
                  </a:lnTo>
                  <a:lnTo>
                    <a:pt x="114300" y="373136"/>
                  </a:lnTo>
                  <a:close/>
                </a:path>
                <a:path w="4107815" h="449580">
                  <a:moveTo>
                    <a:pt x="2034668" y="373136"/>
                  </a:moveTo>
                  <a:lnTo>
                    <a:pt x="114300" y="373136"/>
                  </a:lnTo>
                  <a:lnTo>
                    <a:pt x="114300" y="411236"/>
                  </a:lnTo>
                  <a:lnTo>
                    <a:pt x="2072768" y="411236"/>
                  </a:lnTo>
                  <a:lnTo>
                    <a:pt x="2072768" y="392186"/>
                  </a:lnTo>
                  <a:lnTo>
                    <a:pt x="2034668" y="392186"/>
                  </a:lnTo>
                  <a:lnTo>
                    <a:pt x="2034668" y="373136"/>
                  </a:lnTo>
                  <a:close/>
                </a:path>
                <a:path w="4107815" h="449580">
                  <a:moveTo>
                    <a:pt x="2034668" y="57150"/>
                  </a:moveTo>
                  <a:lnTo>
                    <a:pt x="2034668" y="392186"/>
                  </a:lnTo>
                  <a:lnTo>
                    <a:pt x="2053718" y="373136"/>
                  </a:lnTo>
                  <a:lnTo>
                    <a:pt x="2072768" y="373136"/>
                  </a:lnTo>
                  <a:lnTo>
                    <a:pt x="2072768" y="243596"/>
                  </a:lnTo>
                  <a:lnTo>
                    <a:pt x="2053718" y="243596"/>
                  </a:lnTo>
                  <a:lnTo>
                    <a:pt x="2072768" y="224546"/>
                  </a:lnTo>
                  <a:lnTo>
                    <a:pt x="2053718" y="205496"/>
                  </a:lnTo>
                  <a:lnTo>
                    <a:pt x="2072768" y="205496"/>
                  </a:lnTo>
                  <a:lnTo>
                    <a:pt x="2072768" y="76200"/>
                  </a:lnTo>
                  <a:lnTo>
                    <a:pt x="2053718" y="76200"/>
                  </a:lnTo>
                  <a:lnTo>
                    <a:pt x="2034668" y="57150"/>
                  </a:lnTo>
                  <a:close/>
                </a:path>
                <a:path w="4107815" h="449580">
                  <a:moveTo>
                    <a:pt x="2072768" y="373136"/>
                  </a:moveTo>
                  <a:lnTo>
                    <a:pt x="2053718" y="373136"/>
                  </a:lnTo>
                  <a:lnTo>
                    <a:pt x="2034668" y="392186"/>
                  </a:lnTo>
                  <a:lnTo>
                    <a:pt x="2072768" y="392186"/>
                  </a:lnTo>
                  <a:lnTo>
                    <a:pt x="2072768" y="373136"/>
                  </a:lnTo>
                  <a:close/>
                </a:path>
                <a:path w="4107815" h="449580">
                  <a:moveTo>
                    <a:pt x="2072768" y="224546"/>
                  </a:moveTo>
                  <a:lnTo>
                    <a:pt x="2053718" y="243596"/>
                  </a:lnTo>
                  <a:lnTo>
                    <a:pt x="2072768" y="243596"/>
                  </a:lnTo>
                  <a:lnTo>
                    <a:pt x="2072768" y="224546"/>
                  </a:lnTo>
                  <a:close/>
                </a:path>
                <a:path w="4107815" h="449580">
                  <a:moveTo>
                    <a:pt x="4107308" y="205496"/>
                  </a:moveTo>
                  <a:lnTo>
                    <a:pt x="2072768" y="205496"/>
                  </a:lnTo>
                  <a:lnTo>
                    <a:pt x="2072768" y="243596"/>
                  </a:lnTo>
                  <a:lnTo>
                    <a:pt x="4107308" y="243596"/>
                  </a:lnTo>
                  <a:lnTo>
                    <a:pt x="4107308" y="205496"/>
                  </a:lnTo>
                  <a:close/>
                </a:path>
                <a:path w="4107815" h="449580">
                  <a:moveTo>
                    <a:pt x="2072768" y="205496"/>
                  </a:moveTo>
                  <a:lnTo>
                    <a:pt x="2053718" y="205496"/>
                  </a:lnTo>
                  <a:lnTo>
                    <a:pt x="2072768" y="224546"/>
                  </a:lnTo>
                  <a:lnTo>
                    <a:pt x="2072768" y="205496"/>
                  </a:lnTo>
                  <a:close/>
                </a:path>
                <a:path w="4107815" h="44958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107815" h="44958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107815" h="449580">
                  <a:moveTo>
                    <a:pt x="2072768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34668" y="76200"/>
                  </a:lnTo>
                  <a:lnTo>
                    <a:pt x="2034668" y="57150"/>
                  </a:lnTo>
                  <a:lnTo>
                    <a:pt x="2072768" y="57150"/>
                  </a:lnTo>
                  <a:lnTo>
                    <a:pt x="2072768" y="38100"/>
                  </a:lnTo>
                  <a:close/>
                </a:path>
                <a:path w="4107815" h="449580">
                  <a:moveTo>
                    <a:pt x="2072768" y="57150"/>
                  </a:moveTo>
                  <a:lnTo>
                    <a:pt x="2034668" y="57150"/>
                  </a:lnTo>
                  <a:lnTo>
                    <a:pt x="2053718" y="76200"/>
                  </a:lnTo>
                  <a:lnTo>
                    <a:pt x="2072768" y="76200"/>
                  </a:lnTo>
                  <a:lnTo>
                    <a:pt x="2072768" y="5715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6357" y="2184013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h="733425">
                  <a:moveTo>
                    <a:pt x="0" y="0"/>
                  </a:moveTo>
                  <a:lnTo>
                    <a:pt x="0" y="733043"/>
                  </a:lnTo>
                </a:path>
              </a:pathLst>
            </a:custGeom>
            <a:ln w="380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56582" y="1993496"/>
              <a:ext cx="243369" cy="2433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9320" y="3429347"/>
              <a:ext cx="243369" cy="2433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5350" y="4957788"/>
              <a:ext cx="243369" cy="2433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667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7654"/>
            <a:ext cx="5933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Calibri"/>
                <a:cs typeface="Calibri"/>
              </a:rPr>
              <a:t>What </a:t>
            </a:r>
            <a:r>
              <a:rPr sz="3750" b="1" spc="-15" dirty="0">
                <a:latin typeface="Calibri"/>
                <a:cs typeface="Calibri"/>
              </a:rPr>
              <a:t>is</a:t>
            </a:r>
            <a:r>
              <a:rPr sz="3750" b="1" spc="-114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Ansible?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6400" y="1219200"/>
            <a:ext cx="7924800" cy="3801110"/>
            <a:chOff x="923925" y="1219184"/>
            <a:chExt cx="7924800" cy="3801110"/>
          </a:xfrm>
        </p:grpSpPr>
        <p:sp>
          <p:nvSpPr>
            <p:cNvPr id="4" name="object 4"/>
            <p:cNvSpPr/>
            <p:nvPr/>
          </p:nvSpPr>
          <p:spPr>
            <a:xfrm>
              <a:off x="923925" y="1219184"/>
              <a:ext cx="7924800" cy="38004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024" y="1233800"/>
              <a:ext cx="7831455" cy="3710940"/>
            </a:xfrm>
            <a:custGeom>
              <a:avLst/>
              <a:gdLst/>
              <a:ahLst/>
              <a:cxnLst/>
              <a:rect l="l" t="t" r="r" b="b"/>
              <a:pathLst>
                <a:path w="7831455" h="3710940">
                  <a:moveTo>
                    <a:pt x="7212777" y="0"/>
                  </a:moveTo>
                  <a:lnTo>
                    <a:pt x="618420" y="0"/>
                  </a:lnTo>
                  <a:lnTo>
                    <a:pt x="570094" y="1861"/>
                  </a:lnTo>
                  <a:lnTo>
                    <a:pt x="522785" y="7353"/>
                  </a:lnTo>
                  <a:lnTo>
                    <a:pt x="476630" y="16339"/>
                  </a:lnTo>
                  <a:lnTo>
                    <a:pt x="431767" y="28681"/>
                  </a:lnTo>
                  <a:lnTo>
                    <a:pt x="388333" y="44240"/>
                  </a:lnTo>
                  <a:lnTo>
                    <a:pt x="346466" y="62880"/>
                  </a:lnTo>
                  <a:lnTo>
                    <a:pt x="306303" y="84463"/>
                  </a:lnTo>
                  <a:lnTo>
                    <a:pt x="267982" y="108851"/>
                  </a:lnTo>
                  <a:lnTo>
                    <a:pt x="231640" y="135905"/>
                  </a:lnTo>
                  <a:lnTo>
                    <a:pt x="197416" y="165490"/>
                  </a:lnTo>
                  <a:lnTo>
                    <a:pt x="165446" y="197466"/>
                  </a:lnTo>
                  <a:lnTo>
                    <a:pt x="135868" y="231697"/>
                  </a:lnTo>
                  <a:lnTo>
                    <a:pt x="108819" y="268045"/>
                  </a:lnTo>
                  <a:lnTo>
                    <a:pt x="84438" y="306371"/>
                  </a:lnTo>
                  <a:lnTo>
                    <a:pt x="62861" y="346538"/>
                  </a:lnTo>
                  <a:lnTo>
                    <a:pt x="44226" y="388410"/>
                  </a:lnTo>
                  <a:lnTo>
                    <a:pt x="28671" y="431846"/>
                  </a:lnTo>
                  <a:lnTo>
                    <a:pt x="16334" y="476712"/>
                  </a:lnTo>
                  <a:lnTo>
                    <a:pt x="7351" y="522867"/>
                  </a:lnTo>
                  <a:lnTo>
                    <a:pt x="1860" y="570176"/>
                  </a:lnTo>
                  <a:lnTo>
                    <a:pt x="0" y="618500"/>
                  </a:lnTo>
                  <a:lnTo>
                    <a:pt x="0" y="3092323"/>
                  </a:lnTo>
                  <a:lnTo>
                    <a:pt x="1860" y="3140648"/>
                  </a:lnTo>
                  <a:lnTo>
                    <a:pt x="7351" y="3187958"/>
                  </a:lnTo>
                  <a:lnTo>
                    <a:pt x="16334" y="3234114"/>
                  </a:lnTo>
                  <a:lnTo>
                    <a:pt x="28671" y="3278979"/>
                  </a:lnTo>
                  <a:lnTo>
                    <a:pt x="44226" y="3322416"/>
                  </a:lnTo>
                  <a:lnTo>
                    <a:pt x="62861" y="3364287"/>
                  </a:lnTo>
                  <a:lnTo>
                    <a:pt x="84438" y="3404455"/>
                  </a:lnTo>
                  <a:lnTo>
                    <a:pt x="108819" y="3442780"/>
                  </a:lnTo>
                  <a:lnTo>
                    <a:pt x="135868" y="3479127"/>
                  </a:lnTo>
                  <a:lnTo>
                    <a:pt x="165446" y="3513357"/>
                  </a:lnTo>
                  <a:lnTo>
                    <a:pt x="197416" y="3545333"/>
                  </a:lnTo>
                  <a:lnTo>
                    <a:pt x="231640" y="3574917"/>
                  </a:lnTo>
                  <a:lnTo>
                    <a:pt x="267982" y="3601971"/>
                  </a:lnTo>
                  <a:lnTo>
                    <a:pt x="306303" y="3626358"/>
                  </a:lnTo>
                  <a:lnTo>
                    <a:pt x="346466" y="3647939"/>
                  </a:lnTo>
                  <a:lnTo>
                    <a:pt x="388333" y="3666579"/>
                  </a:lnTo>
                  <a:lnTo>
                    <a:pt x="431767" y="3682138"/>
                  </a:lnTo>
                  <a:lnTo>
                    <a:pt x="476630" y="3694479"/>
                  </a:lnTo>
                  <a:lnTo>
                    <a:pt x="522785" y="3703464"/>
                  </a:lnTo>
                  <a:lnTo>
                    <a:pt x="570094" y="3708956"/>
                  </a:lnTo>
                  <a:lnTo>
                    <a:pt x="618420" y="3710817"/>
                  </a:lnTo>
                  <a:lnTo>
                    <a:pt x="7212777" y="3710817"/>
                  </a:lnTo>
                  <a:lnTo>
                    <a:pt x="7261117" y="3708956"/>
                  </a:lnTo>
                  <a:lnTo>
                    <a:pt x="7308438" y="3703464"/>
                  </a:lnTo>
                  <a:lnTo>
                    <a:pt x="7354604" y="3694479"/>
                  </a:lnTo>
                  <a:lnTo>
                    <a:pt x="7399476" y="3682138"/>
                  </a:lnTo>
                  <a:lnTo>
                    <a:pt x="7442918" y="3666579"/>
                  </a:lnTo>
                  <a:lnTo>
                    <a:pt x="7484792" y="3647939"/>
                  </a:lnTo>
                  <a:lnTo>
                    <a:pt x="7524960" y="3626358"/>
                  </a:lnTo>
                  <a:lnTo>
                    <a:pt x="7563286" y="3601971"/>
                  </a:lnTo>
                  <a:lnTo>
                    <a:pt x="7599631" y="3574917"/>
                  </a:lnTo>
                  <a:lnTo>
                    <a:pt x="7633858" y="3545333"/>
                  </a:lnTo>
                  <a:lnTo>
                    <a:pt x="7665830" y="3513357"/>
                  </a:lnTo>
                  <a:lnTo>
                    <a:pt x="7695410" y="3479127"/>
                  </a:lnTo>
                  <a:lnTo>
                    <a:pt x="7722459" y="3442780"/>
                  </a:lnTo>
                  <a:lnTo>
                    <a:pt x="7746841" y="3404455"/>
                  </a:lnTo>
                  <a:lnTo>
                    <a:pt x="7768418" y="3364287"/>
                  </a:lnTo>
                  <a:lnTo>
                    <a:pt x="7787052" y="3322416"/>
                  </a:lnTo>
                  <a:lnTo>
                    <a:pt x="7802607" y="3278979"/>
                  </a:lnTo>
                  <a:lnTo>
                    <a:pt x="7814944" y="3234114"/>
                  </a:lnTo>
                  <a:lnTo>
                    <a:pt x="7823927" y="3187958"/>
                  </a:lnTo>
                  <a:lnTo>
                    <a:pt x="7829417" y="3140648"/>
                  </a:lnTo>
                  <a:lnTo>
                    <a:pt x="7831278" y="3092323"/>
                  </a:lnTo>
                  <a:lnTo>
                    <a:pt x="7831278" y="618500"/>
                  </a:lnTo>
                  <a:lnTo>
                    <a:pt x="7829417" y="570176"/>
                  </a:lnTo>
                  <a:lnTo>
                    <a:pt x="7823927" y="522867"/>
                  </a:lnTo>
                  <a:lnTo>
                    <a:pt x="7814944" y="476712"/>
                  </a:lnTo>
                  <a:lnTo>
                    <a:pt x="7802607" y="431846"/>
                  </a:lnTo>
                  <a:lnTo>
                    <a:pt x="7787052" y="388410"/>
                  </a:lnTo>
                  <a:lnTo>
                    <a:pt x="7768418" y="346538"/>
                  </a:lnTo>
                  <a:lnTo>
                    <a:pt x="7746841" y="306371"/>
                  </a:lnTo>
                  <a:lnTo>
                    <a:pt x="7722459" y="268045"/>
                  </a:lnTo>
                  <a:lnTo>
                    <a:pt x="7695410" y="231697"/>
                  </a:lnTo>
                  <a:lnTo>
                    <a:pt x="7665830" y="197466"/>
                  </a:lnTo>
                  <a:lnTo>
                    <a:pt x="7633858" y="165490"/>
                  </a:lnTo>
                  <a:lnTo>
                    <a:pt x="7599631" y="135905"/>
                  </a:lnTo>
                  <a:lnTo>
                    <a:pt x="7563286" y="108851"/>
                  </a:lnTo>
                  <a:lnTo>
                    <a:pt x="7524960" y="84463"/>
                  </a:lnTo>
                  <a:lnTo>
                    <a:pt x="7484792" y="62880"/>
                  </a:lnTo>
                  <a:lnTo>
                    <a:pt x="7442918" y="44240"/>
                  </a:lnTo>
                  <a:lnTo>
                    <a:pt x="7399476" y="28681"/>
                  </a:lnTo>
                  <a:lnTo>
                    <a:pt x="7354604" y="16339"/>
                  </a:lnTo>
                  <a:lnTo>
                    <a:pt x="7308438" y="7353"/>
                  </a:lnTo>
                  <a:lnTo>
                    <a:pt x="7261117" y="1861"/>
                  </a:lnTo>
                  <a:lnTo>
                    <a:pt x="7212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024" y="1233800"/>
              <a:ext cx="7831455" cy="3710940"/>
            </a:xfrm>
            <a:custGeom>
              <a:avLst/>
              <a:gdLst/>
              <a:ahLst/>
              <a:cxnLst/>
              <a:rect l="l" t="t" r="r" b="b"/>
              <a:pathLst>
                <a:path w="7831455" h="3710940">
                  <a:moveTo>
                    <a:pt x="0" y="618500"/>
                  </a:moveTo>
                  <a:lnTo>
                    <a:pt x="1860" y="570176"/>
                  </a:lnTo>
                  <a:lnTo>
                    <a:pt x="7351" y="522867"/>
                  </a:lnTo>
                  <a:lnTo>
                    <a:pt x="16334" y="476712"/>
                  </a:lnTo>
                  <a:lnTo>
                    <a:pt x="28671" y="431846"/>
                  </a:lnTo>
                  <a:lnTo>
                    <a:pt x="44226" y="388410"/>
                  </a:lnTo>
                  <a:lnTo>
                    <a:pt x="62861" y="346538"/>
                  </a:lnTo>
                  <a:lnTo>
                    <a:pt x="84438" y="306371"/>
                  </a:lnTo>
                  <a:lnTo>
                    <a:pt x="108819" y="268045"/>
                  </a:lnTo>
                  <a:lnTo>
                    <a:pt x="135868" y="231697"/>
                  </a:lnTo>
                  <a:lnTo>
                    <a:pt x="165446" y="197466"/>
                  </a:lnTo>
                  <a:lnTo>
                    <a:pt x="197416" y="165490"/>
                  </a:lnTo>
                  <a:lnTo>
                    <a:pt x="231640" y="135905"/>
                  </a:lnTo>
                  <a:lnTo>
                    <a:pt x="267982" y="108851"/>
                  </a:lnTo>
                  <a:lnTo>
                    <a:pt x="306303" y="84463"/>
                  </a:lnTo>
                  <a:lnTo>
                    <a:pt x="346466" y="62880"/>
                  </a:lnTo>
                  <a:lnTo>
                    <a:pt x="388333" y="44240"/>
                  </a:lnTo>
                  <a:lnTo>
                    <a:pt x="431767" y="28681"/>
                  </a:lnTo>
                  <a:lnTo>
                    <a:pt x="476630" y="16339"/>
                  </a:lnTo>
                  <a:lnTo>
                    <a:pt x="522785" y="7353"/>
                  </a:lnTo>
                  <a:lnTo>
                    <a:pt x="570094" y="1861"/>
                  </a:lnTo>
                  <a:lnTo>
                    <a:pt x="618420" y="0"/>
                  </a:lnTo>
                  <a:lnTo>
                    <a:pt x="7212777" y="0"/>
                  </a:lnTo>
                  <a:lnTo>
                    <a:pt x="7261117" y="1861"/>
                  </a:lnTo>
                  <a:lnTo>
                    <a:pt x="7308438" y="7353"/>
                  </a:lnTo>
                  <a:lnTo>
                    <a:pt x="7354604" y="16339"/>
                  </a:lnTo>
                  <a:lnTo>
                    <a:pt x="7399476" y="28681"/>
                  </a:lnTo>
                  <a:lnTo>
                    <a:pt x="7442918" y="44240"/>
                  </a:lnTo>
                  <a:lnTo>
                    <a:pt x="7484792" y="62880"/>
                  </a:lnTo>
                  <a:lnTo>
                    <a:pt x="7524960" y="84463"/>
                  </a:lnTo>
                  <a:lnTo>
                    <a:pt x="7563286" y="108851"/>
                  </a:lnTo>
                  <a:lnTo>
                    <a:pt x="7599631" y="135905"/>
                  </a:lnTo>
                  <a:lnTo>
                    <a:pt x="7633858" y="165490"/>
                  </a:lnTo>
                  <a:lnTo>
                    <a:pt x="7665830" y="197466"/>
                  </a:lnTo>
                  <a:lnTo>
                    <a:pt x="7695410" y="231697"/>
                  </a:lnTo>
                  <a:lnTo>
                    <a:pt x="7722459" y="268045"/>
                  </a:lnTo>
                  <a:lnTo>
                    <a:pt x="7746841" y="306371"/>
                  </a:lnTo>
                  <a:lnTo>
                    <a:pt x="7768418" y="346538"/>
                  </a:lnTo>
                  <a:lnTo>
                    <a:pt x="7787052" y="388410"/>
                  </a:lnTo>
                  <a:lnTo>
                    <a:pt x="7802607" y="431846"/>
                  </a:lnTo>
                  <a:lnTo>
                    <a:pt x="7814944" y="476712"/>
                  </a:lnTo>
                  <a:lnTo>
                    <a:pt x="7823927" y="522867"/>
                  </a:lnTo>
                  <a:lnTo>
                    <a:pt x="7829417" y="570176"/>
                  </a:lnTo>
                  <a:lnTo>
                    <a:pt x="7831278" y="618500"/>
                  </a:lnTo>
                  <a:lnTo>
                    <a:pt x="7831278" y="3092323"/>
                  </a:lnTo>
                  <a:lnTo>
                    <a:pt x="7829417" y="3140648"/>
                  </a:lnTo>
                  <a:lnTo>
                    <a:pt x="7823927" y="3187958"/>
                  </a:lnTo>
                  <a:lnTo>
                    <a:pt x="7814944" y="3234114"/>
                  </a:lnTo>
                  <a:lnTo>
                    <a:pt x="7802607" y="3278979"/>
                  </a:lnTo>
                  <a:lnTo>
                    <a:pt x="7787052" y="3322416"/>
                  </a:lnTo>
                  <a:lnTo>
                    <a:pt x="7768418" y="3364287"/>
                  </a:lnTo>
                  <a:lnTo>
                    <a:pt x="7746841" y="3404455"/>
                  </a:lnTo>
                  <a:lnTo>
                    <a:pt x="7722459" y="3442780"/>
                  </a:lnTo>
                  <a:lnTo>
                    <a:pt x="7695410" y="3479127"/>
                  </a:lnTo>
                  <a:lnTo>
                    <a:pt x="7665830" y="3513357"/>
                  </a:lnTo>
                  <a:lnTo>
                    <a:pt x="7633858" y="3545333"/>
                  </a:lnTo>
                  <a:lnTo>
                    <a:pt x="7599631" y="3574917"/>
                  </a:lnTo>
                  <a:lnTo>
                    <a:pt x="7563286" y="3601971"/>
                  </a:lnTo>
                  <a:lnTo>
                    <a:pt x="7524960" y="3626358"/>
                  </a:lnTo>
                  <a:lnTo>
                    <a:pt x="7484792" y="3647939"/>
                  </a:lnTo>
                  <a:lnTo>
                    <a:pt x="7442918" y="3666579"/>
                  </a:lnTo>
                  <a:lnTo>
                    <a:pt x="7399476" y="3682138"/>
                  </a:lnTo>
                  <a:lnTo>
                    <a:pt x="7354604" y="3694479"/>
                  </a:lnTo>
                  <a:lnTo>
                    <a:pt x="7308438" y="3703464"/>
                  </a:lnTo>
                  <a:lnTo>
                    <a:pt x="7261117" y="3708956"/>
                  </a:lnTo>
                  <a:lnTo>
                    <a:pt x="7212777" y="3710817"/>
                  </a:lnTo>
                  <a:lnTo>
                    <a:pt x="618420" y="3710817"/>
                  </a:lnTo>
                  <a:lnTo>
                    <a:pt x="570094" y="3708956"/>
                  </a:lnTo>
                  <a:lnTo>
                    <a:pt x="522785" y="3703464"/>
                  </a:lnTo>
                  <a:lnTo>
                    <a:pt x="476630" y="3694479"/>
                  </a:lnTo>
                  <a:lnTo>
                    <a:pt x="431767" y="3682138"/>
                  </a:lnTo>
                  <a:lnTo>
                    <a:pt x="388333" y="3666579"/>
                  </a:lnTo>
                  <a:lnTo>
                    <a:pt x="346466" y="3647939"/>
                  </a:lnTo>
                  <a:lnTo>
                    <a:pt x="306303" y="3626358"/>
                  </a:lnTo>
                  <a:lnTo>
                    <a:pt x="267982" y="3601971"/>
                  </a:lnTo>
                  <a:lnTo>
                    <a:pt x="231640" y="3574917"/>
                  </a:lnTo>
                  <a:lnTo>
                    <a:pt x="197416" y="3545333"/>
                  </a:lnTo>
                  <a:lnTo>
                    <a:pt x="165446" y="3513357"/>
                  </a:lnTo>
                  <a:lnTo>
                    <a:pt x="135868" y="3479127"/>
                  </a:lnTo>
                  <a:lnTo>
                    <a:pt x="108819" y="3442780"/>
                  </a:lnTo>
                  <a:lnTo>
                    <a:pt x="84438" y="3404455"/>
                  </a:lnTo>
                  <a:lnTo>
                    <a:pt x="62861" y="3364287"/>
                  </a:lnTo>
                  <a:lnTo>
                    <a:pt x="44226" y="3322416"/>
                  </a:lnTo>
                  <a:lnTo>
                    <a:pt x="28671" y="3278979"/>
                  </a:lnTo>
                  <a:lnTo>
                    <a:pt x="16334" y="3234114"/>
                  </a:lnTo>
                  <a:lnTo>
                    <a:pt x="7351" y="3187958"/>
                  </a:lnTo>
                  <a:lnTo>
                    <a:pt x="1860" y="3140648"/>
                  </a:lnTo>
                  <a:lnTo>
                    <a:pt x="0" y="3092323"/>
                  </a:lnTo>
                  <a:lnTo>
                    <a:pt x="0" y="61850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5851" y="1532572"/>
            <a:ext cx="642048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3619">
              <a:lnSpc>
                <a:spcPct val="153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open-source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tool 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solve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wide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range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automation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challenges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Michael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DeHaan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fictional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communication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device,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Ursula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K.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LeGuin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her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novel</a:t>
            </a:r>
            <a:r>
              <a:rPr sz="18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Rocannon’s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World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1966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2015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acquired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80" y="1752551"/>
            <a:ext cx="10407220" cy="5105447"/>
            <a:chOff x="1251380" y="1752551"/>
            <a:chExt cx="10940620" cy="5105447"/>
          </a:xfrm>
        </p:grpSpPr>
        <p:sp>
          <p:nvSpPr>
            <p:cNvPr id="9" name="object 9"/>
            <p:cNvSpPr/>
            <p:nvPr/>
          </p:nvSpPr>
          <p:spPr>
            <a:xfrm>
              <a:off x="9077339" y="4467224"/>
              <a:ext cx="3114659" cy="2390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20378" y="4510786"/>
              <a:ext cx="3071622" cy="2347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6117" y="1752551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4886" y="2157295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380" y="2578194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1380" y="4195789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0945" y="3394021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1380" y="2984705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743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sp>
          <p:nvSpPr>
            <p:cNvPr id="8" name="object 8"/>
            <p:cNvSpPr/>
            <p:nvPr/>
          </p:nvSpPr>
          <p:spPr>
            <a:xfrm>
              <a:off x="2762250" y="1171559"/>
              <a:ext cx="6476984" cy="904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9237" y="1272218"/>
            <a:ext cx="29546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first_playbook.yml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 err="1">
                <a:solidFill>
                  <a:srgbClr val="595959"/>
                </a:solidFill>
                <a:latin typeface="Calibri"/>
                <a:cs typeface="Calibri"/>
              </a:rPr>
              <a:t>sudo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IN" sz="1800" i="1" spc="-25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800" i="1" spc="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&lt;playbookname&gt;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23F9F8-ABBD-44BD-B6C9-146268549D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3926" y="2590800"/>
            <a:ext cx="5699349" cy="342901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7742"/>
            <a:ext cx="9667562" cy="5905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sp>
          <p:nvSpPr>
            <p:cNvPr id="12" name="object 12"/>
            <p:cNvSpPr/>
            <p:nvPr/>
          </p:nvSpPr>
          <p:spPr>
            <a:xfrm>
              <a:off x="2762250" y="1171559"/>
              <a:ext cx="6476984" cy="904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9913" y="1293173"/>
            <a:ext cx="24847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test_script.sh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 err="1">
                <a:solidFill>
                  <a:srgbClr val="595959"/>
                </a:solidFill>
                <a:latin typeface="Calibri"/>
                <a:cs typeface="Calibri"/>
              </a:rPr>
              <a:t>sudo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IN" sz="1800" i="1" spc="-25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800" i="1" spc="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&lt;file_name&gt;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46D73F-27A1-4321-9F5B-D643E314C3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2667000"/>
            <a:ext cx="6268084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743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6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Playbook-Example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sp>
          <p:nvSpPr>
            <p:cNvPr id="12" name="object 12"/>
            <p:cNvSpPr/>
            <p:nvPr/>
          </p:nvSpPr>
          <p:spPr>
            <a:xfrm>
              <a:off x="2762250" y="1171559"/>
              <a:ext cx="6476984" cy="904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5109" y="1188080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812" y="1155123"/>
            <a:ext cx="4568190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Syntax-check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r>
              <a:rPr sz="1800" i="1" spc="3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i="1" spc="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6105C3-7ECB-439E-9A3A-DB56A35D01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2600" y="2221230"/>
            <a:ext cx="9233338" cy="718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D368D9-EF38-47D0-BF3A-1F6AE28D6D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30821" y="2971800"/>
            <a:ext cx="8368862" cy="339232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805112"/>
            <a:ext cx="415544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br>
              <a:rPr lang="en-IN" spc="5" dirty="0"/>
            </a:br>
            <a:r>
              <a:rPr spc="-5" dirty="0"/>
              <a:t>Roles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229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Calibri"/>
                <a:cs typeface="Calibri"/>
              </a:rPr>
              <a:t>What </a:t>
            </a:r>
            <a:r>
              <a:rPr sz="3750" b="1" spc="-15" dirty="0">
                <a:latin typeface="Calibri"/>
                <a:cs typeface="Calibri"/>
              </a:rPr>
              <a:t>is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55" dirty="0">
                <a:latin typeface="Calibri"/>
                <a:cs typeface="Calibri"/>
              </a:rPr>
              <a:t> </a:t>
            </a:r>
            <a:r>
              <a:rPr sz="3750" b="1" spc="-20" dirty="0">
                <a:latin typeface="Calibri"/>
                <a:cs typeface="Calibri"/>
              </a:rPr>
              <a:t>Roles?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5155" y="4210428"/>
            <a:ext cx="25463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725" y="1466834"/>
            <a:ext cx="7562850" cy="1714500"/>
            <a:chOff x="2371725" y="1466834"/>
            <a:chExt cx="7562850" cy="1714500"/>
          </a:xfrm>
        </p:grpSpPr>
        <p:sp>
          <p:nvSpPr>
            <p:cNvPr id="5" name="object 5"/>
            <p:cNvSpPr/>
            <p:nvPr/>
          </p:nvSpPr>
          <p:spPr>
            <a:xfrm>
              <a:off x="2371725" y="1466834"/>
              <a:ext cx="7562850" cy="1714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525" y="1485900"/>
              <a:ext cx="7472045" cy="1620520"/>
            </a:xfrm>
            <a:custGeom>
              <a:avLst/>
              <a:gdLst/>
              <a:ahLst/>
              <a:cxnLst/>
              <a:rect l="l" t="t" r="r" b="b"/>
              <a:pathLst>
                <a:path w="7472045" h="1620520">
                  <a:moveTo>
                    <a:pt x="7201927" y="0"/>
                  </a:moveTo>
                  <a:lnTo>
                    <a:pt x="269997" y="0"/>
                  </a:lnTo>
                  <a:lnTo>
                    <a:pt x="221469" y="4351"/>
                  </a:lnTo>
                  <a:lnTo>
                    <a:pt x="175792" y="16896"/>
                  </a:lnTo>
                  <a:lnTo>
                    <a:pt x="133730" y="36874"/>
                  </a:lnTo>
                  <a:lnTo>
                    <a:pt x="96047" y="63520"/>
                  </a:lnTo>
                  <a:lnTo>
                    <a:pt x="63504" y="96074"/>
                  </a:lnTo>
                  <a:lnTo>
                    <a:pt x="36865" y="133773"/>
                  </a:lnTo>
                  <a:lnTo>
                    <a:pt x="16893" y="175854"/>
                  </a:lnTo>
                  <a:lnTo>
                    <a:pt x="4350" y="221555"/>
                  </a:lnTo>
                  <a:lnTo>
                    <a:pt x="0" y="270113"/>
                  </a:lnTo>
                  <a:lnTo>
                    <a:pt x="0" y="1350263"/>
                  </a:lnTo>
                  <a:lnTo>
                    <a:pt x="4350" y="1398830"/>
                  </a:lnTo>
                  <a:lnTo>
                    <a:pt x="16893" y="1444535"/>
                  </a:lnTo>
                  <a:lnTo>
                    <a:pt x="36865" y="1486617"/>
                  </a:lnTo>
                  <a:lnTo>
                    <a:pt x="63504" y="1524315"/>
                  </a:lnTo>
                  <a:lnTo>
                    <a:pt x="96047" y="1556866"/>
                  </a:lnTo>
                  <a:lnTo>
                    <a:pt x="133730" y="1583510"/>
                  </a:lnTo>
                  <a:lnTo>
                    <a:pt x="175792" y="1603484"/>
                  </a:lnTo>
                  <a:lnTo>
                    <a:pt x="221469" y="1616027"/>
                  </a:lnTo>
                  <a:lnTo>
                    <a:pt x="269997" y="1620377"/>
                  </a:lnTo>
                  <a:lnTo>
                    <a:pt x="7201927" y="1620377"/>
                  </a:lnTo>
                  <a:lnTo>
                    <a:pt x="7250449" y="1616027"/>
                  </a:lnTo>
                  <a:lnTo>
                    <a:pt x="7296121" y="1603484"/>
                  </a:lnTo>
                  <a:lnTo>
                    <a:pt x="7338181" y="1583510"/>
                  </a:lnTo>
                  <a:lnTo>
                    <a:pt x="7375865" y="1556866"/>
                  </a:lnTo>
                  <a:lnTo>
                    <a:pt x="7408408" y="1524315"/>
                  </a:lnTo>
                  <a:lnTo>
                    <a:pt x="7435049" y="1486617"/>
                  </a:lnTo>
                  <a:lnTo>
                    <a:pt x="7455023" y="1444535"/>
                  </a:lnTo>
                  <a:lnTo>
                    <a:pt x="7467567" y="1398830"/>
                  </a:lnTo>
                  <a:lnTo>
                    <a:pt x="7471918" y="1350263"/>
                  </a:lnTo>
                  <a:lnTo>
                    <a:pt x="7471918" y="270113"/>
                  </a:lnTo>
                  <a:lnTo>
                    <a:pt x="7467567" y="221555"/>
                  </a:lnTo>
                  <a:lnTo>
                    <a:pt x="7455023" y="175854"/>
                  </a:lnTo>
                  <a:lnTo>
                    <a:pt x="7435049" y="133773"/>
                  </a:lnTo>
                  <a:lnTo>
                    <a:pt x="7408408" y="96074"/>
                  </a:lnTo>
                  <a:lnTo>
                    <a:pt x="7375865" y="63520"/>
                  </a:lnTo>
                  <a:lnTo>
                    <a:pt x="7338181" y="36874"/>
                  </a:lnTo>
                  <a:lnTo>
                    <a:pt x="7296121" y="16896"/>
                  </a:lnTo>
                  <a:lnTo>
                    <a:pt x="7250449" y="4351"/>
                  </a:lnTo>
                  <a:lnTo>
                    <a:pt x="7201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0525" y="1485900"/>
              <a:ext cx="7472045" cy="1620520"/>
            </a:xfrm>
            <a:custGeom>
              <a:avLst/>
              <a:gdLst/>
              <a:ahLst/>
              <a:cxnLst/>
              <a:rect l="l" t="t" r="r" b="b"/>
              <a:pathLst>
                <a:path w="7472045" h="1620520">
                  <a:moveTo>
                    <a:pt x="0" y="270113"/>
                  </a:moveTo>
                  <a:lnTo>
                    <a:pt x="4350" y="221555"/>
                  </a:lnTo>
                  <a:lnTo>
                    <a:pt x="16893" y="175854"/>
                  </a:lnTo>
                  <a:lnTo>
                    <a:pt x="36865" y="133773"/>
                  </a:lnTo>
                  <a:lnTo>
                    <a:pt x="63504" y="96074"/>
                  </a:lnTo>
                  <a:lnTo>
                    <a:pt x="96047" y="63520"/>
                  </a:lnTo>
                  <a:lnTo>
                    <a:pt x="133730" y="36874"/>
                  </a:lnTo>
                  <a:lnTo>
                    <a:pt x="175792" y="16896"/>
                  </a:lnTo>
                  <a:lnTo>
                    <a:pt x="221469" y="4351"/>
                  </a:lnTo>
                  <a:lnTo>
                    <a:pt x="269997" y="0"/>
                  </a:lnTo>
                  <a:lnTo>
                    <a:pt x="7201927" y="0"/>
                  </a:lnTo>
                  <a:lnTo>
                    <a:pt x="7250449" y="4351"/>
                  </a:lnTo>
                  <a:lnTo>
                    <a:pt x="7296121" y="16896"/>
                  </a:lnTo>
                  <a:lnTo>
                    <a:pt x="7338181" y="36874"/>
                  </a:lnTo>
                  <a:lnTo>
                    <a:pt x="7375865" y="63520"/>
                  </a:lnTo>
                  <a:lnTo>
                    <a:pt x="7408408" y="96074"/>
                  </a:lnTo>
                  <a:lnTo>
                    <a:pt x="7435049" y="133773"/>
                  </a:lnTo>
                  <a:lnTo>
                    <a:pt x="7455023" y="175854"/>
                  </a:lnTo>
                  <a:lnTo>
                    <a:pt x="7467567" y="221555"/>
                  </a:lnTo>
                  <a:lnTo>
                    <a:pt x="7471918" y="270113"/>
                  </a:lnTo>
                  <a:lnTo>
                    <a:pt x="7471918" y="1350263"/>
                  </a:lnTo>
                  <a:lnTo>
                    <a:pt x="7467567" y="1398830"/>
                  </a:lnTo>
                  <a:lnTo>
                    <a:pt x="7455023" y="1444535"/>
                  </a:lnTo>
                  <a:lnTo>
                    <a:pt x="7435049" y="1486617"/>
                  </a:lnTo>
                  <a:lnTo>
                    <a:pt x="7408408" y="1524315"/>
                  </a:lnTo>
                  <a:lnTo>
                    <a:pt x="7375865" y="1556866"/>
                  </a:lnTo>
                  <a:lnTo>
                    <a:pt x="7338181" y="1583510"/>
                  </a:lnTo>
                  <a:lnTo>
                    <a:pt x="7296121" y="1603484"/>
                  </a:lnTo>
                  <a:lnTo>
                    <a:pt x="7250449" y="1616027"/>
                  </a:lnTo>
                  <a:lnTo>
                    <a:pt x="7201927" y="1620377"/>
                  </a:lnTo>
                  <a:lnTo>
                    <a:pt x="269997" y="1620377"/>
                  </a:lnTo>
                  <a:lnTo>
                    <a:pt x="221469" y="1616027"/>
                  </a:lnTo>
                  <a:lnTo>
                    <a:pt x="175792" y="1603484"/>
                  </a:lnTo>
                  <a:lnTo>
                    <a:pt x="133730" y="1583510"/>
                  </a:lnTo>
                  <a:lnTo>
                    <a:pt x="96047" y="1556866"/>
                  </a:lnTo>
                  <a:lnTo>
                    <a:pt x="63504" y="1524315"/>
                  </a:lnTo>
                  <a:lnTo>
                    <a:pt x="36865" y="1486617"/>
                  </a:lnTo>
                  <a:lnTo>
                    <a:pt x="16893" y="1444535"/>
                  </a:lnTo>
                  <a:lnTo>
                    <a:pt x="4350" y="1398830"/>
                  </a:lnTo>
                  <a:lnTo>
                    <a:pt x="0" y="1350263"/>
                  </a:lnTo>
                  <a:lnTo>
                    <a:pt x="0" y="27011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3389" y="1692588"/>
            <a:ext cx="6453505" cy="1129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38455" algn="ctr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stored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standardized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8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small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functionalities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independently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but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only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within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9250" y="4752975"/>
            <a:ext cx="4382135" cy="1066800"/>
            <a:chOff x="1619250" y="4752975"/>
            <a:chExt cx="4382135" cy="1066800"/>
          </a:xfrm>
        </p:grpSpPr>
        <p:sp>
          <p:nvSpPr>
            <p:cNvPr id="10" name="object 10"/>
            <p:cNvSpPr/>
            <p:nvPr/>
          </p:nvSpPr>
          <p:spPr>
            <a:xfrm>
              <a:off x="1619250" y="4752975"/>
              <a:ext cx="4381515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6263" y="4766940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5" h="981710">
                  <a:moveTo>
                    <a:pt x="4123053" y="0"/>
                  </a:moveTo>
                  <a:lnTo>
                    <a:pt x="163580" y="0"/>
                  </a:lnTo>
                  <a:lnTo>
                    <a:pt x="120064" y="5837"/>
                  </a:lnTo>
                  <a:lnTo>
                    <a:pt x="80980" y="22314"/>
                  </a:lnTo>
                  <a:lnTo>
                    <a:pt x="47879" y="47879"/>
                  </a:lnTo>
                  <a:lnTo>
                    <a:pt x="22314" y="80980"/>
                  </a:lnTo>
                  <a:lnTo>
                    <a:pt x="5837" y="120064"/>
                  </a:lnTo>
                  <a:lnTo>
                    <a:pt x="0" y="163580"/>
                  </a:lnTo>
                  <a:lnTo>
                    <a:pt x="0" y="817757"/>
                  </a:lnTo>
                  <a:lnTo>
                    <a:pt x="5837" y="861212"/>
                  </a:lnTo>
                  <a:lnTo>
                    <a:pt x="22314" y="900266"/>
                  </a:lnTo>
                  <a:lnTo>
                    <a:pt x="47879" y="933358"/>
                  </a:lnTo>
                  <a:lnTo>
                    <a:pt x="80980" y="958927"/>
                  </a:lnTo>
                  <a:lnTo>
                    <a:pt x="120064" y="975412"/>
                  </a:lnTo>
                  <a:lnTo>
                    <a:pt x="163580" y="981254"/>
                  </a:lnTo>
                  <a:lnTo>
                    <a:pt x="4123053" y="981254"/>
                  </a:lnTo>
                  <a:lnTo>
                    <a:pt x="4166520" y="975412"/>
                  </a:lnTo>
                  <a:lnTo>
                    <a:pt x="4205572" y="958927"/>
                  </a:lnTo>
                  <a:lnTo>
                    <a:pt x="4238653" y="933358"/>
                  </a:lnTo>
                  <a:lnTo>
                    <a:pt x="4264207" y="900266"/>
                  </a:lnTo>
                  <a:lnTo>
                    <a:pt x="4280681" y="861212"/>
                  </a:lnTo>
                  <a:lnTo>
                    <a:pt x="4286518" y="817757"/>
                  </a:lnTo>
                  <a:lnTo>
                    <a:pt x="4286518" y="163580"/>
                  </a:lnTo>
                  <a:lnTo>
                    <a:pt x="4280681" y="120064"/>
                  </a:lnTo>
                  <a:lnTo>
                    <a:pt x="4264207" y="80980"/>
                  </a:lnTo>
                  <a:lnTo>
                    <a:pt x="4238653" y="47879"/>
                  </a:lnTo>
                  <a:lnTo>
                    <a:pt x="4205572" y="22314"/>
                  </a:lnTo>
                  <a:lnTo>
                    <a:pt x="4166520" y="5837"/>
                  </a:lnTo>
                  <a:lnTo>
                    <a:pt x="4123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6263" y="4766940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5" h="981710">
                  <a:moveTo>
                    <a:pt x="0" y="163580"/>
                  </a:moveTo>
                  <a:lnTo>
                    <a:pt x="5837" y="120064"/>
                  </a:lnTo>
                  <a:lnTo>
                    <a:pt x="22314" y="80980"/>
                  </a:lnTo>
                  <a:lnTo>
                    <a:pt x="47879" y="47879"/>
                  </a:lnTo>
                  <a:lnTo>
                    <a:pt x="80980" y="22314"/>
                  </a:lnTo>
                  <a:lnTo>
                    <a:pt x="120064" y="5837"/>
                  </a:lnTo>
                  <a:lnTo>
                    <a:pt x="163580" y="0"/>
                  </a:lnTo>
                  <a:lnTo>
                    <a:pt x="4123053" y="0"/>
                  </a:lnTo>
                  <a:lnTo>
                    <a:pt x="4166520" y="5837"/>
                  </a:lnTo>
                  <a:lnTo>
                    <a:pt x="4205572" y="22314"/>
                  </a:lnTo>
                  <a:lnTo>
                    <a:pt x="4238653" y="47879"/>
                  </a:lnTo>
                  <a:lnTo>
                    <a:pt x="4264207" y="80980"/>
                  </a:lnTo>
                  <a:lnTo>
                    <a:pt x="4280681" y="120064"/>
                  </a:lnTo>
                  <a:lnTo>
                    <a:pt x="4286518" y="163580"/>
                  </a:lnTo>
                  <a:lnTo>
                    <a:pt x="4286518" y="817757"/>
                  </a:lnTo>
                  <a:lnTo>
                    <a:pt x="4280681" y="861212"/>
                  </a:lnTo>
                  <a:lnTo>
                    <a:pt x="4264207" y="900266"/>
                  </a:lnTo>
                  <a:lnTo>
                    <a:pt x="4238653" y="933358"/>
                  </a:lnTo>
                  <a:lnTo>
                    <a:pt x="4205572" y="958927"/>
                  </a:lnTo>
                  <a:lnTo>
                    <a:pt x="4166520" y="975412"/>
                  </a:lnTo>
                  <a:lnTo>
                    <a:pt x="4123053" y="981254"/>
                  </a:lnTo>
                  <a:lnTo>
                    <a:pt x="163580" y="981254"/>
                  </a:lnTo>
                  <a:lnTo>
                    <a:pt x="120064" y="975412"/>
                  </a:lnTo>
                  <a:lnTo>
                    <a:pt x="80980" y="958927"/>
                  </a:lnTo>
                  <a:lnTo>
                    <a:pt x="47879" y="933358"/>
                  </a:lnTo>
                  <a:lnTo>
                    <a:pt x="22314" y="900266"/>
                  </a:lnTo>
                  <a:lnTo>
                    <a:pt x="5837" y="861212"/>
                  </a:lnTo>
                  <a:lnTo>
                    <a:pt x="0" y="817757"/>
                  </a:lnTo>
                  <a:lnTo>
                    <a:pt x="0" y="16358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93621" y="5089206"/>
            <a:ext cx="3045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9506" y="4210432"/>
            <a:ext cx="19862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2225" y="4752975"/>
            <a:ext cx="4372610" cy="1076325"/>
            <a:chOff x="6372225" y="4752975"/>
            <a:chExt cx="4372610" cy="1076325"/>
          </a:xfrm>
        </p:grpSpPr>
        <p:sp>
          <p:nvSpPr>
            <p:cNvPr id="16" name="object 16"/>
            <p:cNvSpPr/>
            <p:nvPr/>
          </p:nvSpPr>
          <p:spPr>
            <a:xfrm>
              <a:off x="6372225" y="4752975"/>
              <a:ext cx="4371990" cy="1076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7083" y="4770632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4" h="981710">
                  <a:moveTo>
                    <a:pt x="4123059" y="0"/>
                  </a:moveTo>
                  <a:lnTo>
                    <a:pt x="163586" y="0"/>
                  </a:lnTo>
                  <a:lnTo>
                    <a:pt x="120110" y="5845"/>
                  </a:lnTo>
                  <a:lnTo>
                    <a:pt x="81036" y="22340"/>
                  </a:lnTo>
                  <a:lnTo>
                    <a:pt x="47925" y="47922"/>
                  </a:lnTo>
                  <a:lnTo>
                    <a:pt x="22341" y="81029"/>
                  </a:lnTo>
                  <a:lnTo>
                    <a:pt x="5845" y="120098"/>
                  </a:lnTo>
                  <a:lnTo>
                    <a:pt x="0" y="163567"/>
                  </a:lnTo>
                  <a:lnTo>
                    <a:pt x="0" y="817732"/>
                  </a:lnTo>
                  <a:lnTo>
                    <a:pt x="5845" y="861213"/>
                  </a:lnTo>
                  <a:lnTo>
                    <a:pt x="22341" y="900284"/>
                  </a:lnTo>
                  <a:lnTo>
                    <a:pt x="47925" y="933385"/>
                  </a:lnTo>
                  <a:lnTo>
                    <a:pt x="81036" y="958959"/>
                  </a:lnTo>
                  <a:lnTo>
                    <a:pt x="120110" y="975446"/>
                  </a:lnTo>
                  <a:lnTo>
                    <a:pt x="163586" y="981288"/>
                  </a:lnTo>
                  <a:lnTo>
                    <a:pt x="4123059" y="981288"/>
                  </a:lnTo>
                  <a:lnTo>
                    <a:pt x="4166525" y="975446"/>
                  </a:lnTo>
                  <a:lnTo>
                    <a:pt x="4205596" y="958959"/>
                  </a:lnTo>
                  <a:lnTo>
                    <a:pt x="4238708" y="933385"/>
                  </a:lnTo>
                  <a:lnTo>
                    <a:pt x="4264297" y="900284"/>
                  </a:lnTo>
                  <a:lnTo>
                    <a:pt x="4280798" y="861213"/>
                  </a:lnTo>
                  <a:lnTo>
                    <a:pt x="4286646" y="817732"/>
                  </a:lnTo>
                  <a:lnTo>
                    <a:pt x="4286646" y="163567"/>
                  </a:lnTo>
                  <a:lnTo>
                    <a:pt x="4280798" y="120098"/>
                  </a:lnTo>
                  <a:lnTo>
                    <a:pt x="4264297" y="81029"/>
                  </a:lnTo>
                  <a:lnTo>
                    <a:pt x="4238708" y="47922"/>
                  </a:lnTo>
                  <a:lnTo>
                    <a:pt x="4205596" y="22340"/>
                  </a:lnTo>
                  <a:lnTo>
                    <a:pt x="4166525" y="5845"/>
                  </a:lnTo>
                  <a:lnTo>
                    <a:pt x="412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7083" y="4770632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4" h="981710">
                  <a:moveTo>
                    <a:pt x="0" y="163567"/>
                  </a:moveTo>
                  <a:lnTo>
                    <a:pt x="5845" y="120098"/>
                  </a:lnTo>
                  <a:lnTo>
                    <a:pt x="22341" y="81029"/>
                  </a:lnTo>
                  <a:lnTo>
                    <a:pt x="47925" y="47922"/>
                  </a:lnTo>
                  <a:lnTo>
                    <a:pt x="81036" y="22340"/>
                  </a:lnTo>
                  <a:lnTo>
                    <a:pt x="120110" y="5845"/>
                  </a:lnTo>
                  <a:lnTo>
                    <a:pt x="163586" y="0"/>
                  </a:lnTo>
                  <a:lnTo>
                    <a:pt x="4123059" y="0"/>
                  </a:lnTo>
                  <a:lnTo>
                    <a:pt x="4166525" y="5845"/>
                  </a:lnTo>
                  <a:lnTo>
                    <a:pt x="4205596" y="22340"/>
                  </a:lnTo>
                  <a:lnTo>
                    <a:pt x="4238708" y="47922"/>
                  </a:lnTo>
                  <a:lnTo>
                    <a:pt x="4264297" y="81029"/>
                  </a:lnTo>
                  <a:lnTo>
                    <a:pt x="4280798" y="120098"/>
                  </a:lnTo>
                  <a:lnTo>
                    <a:pt x="4286646" y="163567"/>
                  </a:lnTo>
                  <a:lnTo>
                    <a:pt x="4286646" y="817732"/>
                  </a:lnTo>
                  <a:lnTo>
                    <a:pt x="4280798" y="861213"/>
                  </a:lnTo>
                  <a:lnTo>
                    <a:pt x="4264297" y="900284"/>
                  </a:lnTo>
                  <a:lnTo>
                    <a:pt x="4238708" y="933385"/>
                  </a:lnTo>
                  <a:lnTo>
                    <a:pt x="4205596" y="958959"/>
                  </a:lnTo>
                  <a:lnTo>
                    <a:pt x="4166525" y="975446"/>
                  </a:lnTo>
                  <a:lnTo>
                    <a:pt x="4123059" y="981288"/>
                  </a:lnTo>
                  <a:lnTo>
                    <a:pt x="163586" y="981288"/>
                  </a:lnTo>
                  <a:lnTo>
                    <a:pt x="120110" y="975446"/>
                  </a:lnTo>
                  <a:lnTo>
                    <a:pt x="81036" y="958959"/>
                  </a:lnTo>
                  <a:lnTo>
                    <a:pt x="47925" y="933385"/>
                  </a:lnTo>
                  <a:lnTo>
                    <a:pt x="22341" y="900284"/>
                  </a:lnTo>
                  <a:lnTo>
                    <a:pt x="5845" y="861213"/>
                  </a:lnTo>
                  <a:lnTo>
                    <a:pt x="0" y="817732"/>
                  </a:lnTo>
                  <a:lnTo>
                    <a:pt x="0" y="163567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00499" y="5093016"/>
            <a:ext cx="315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9134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latin typeface="Calibri"/>
                <a:cs typeface="Calibri"/>
              </a:rPr>
              <a:t>Why </a:t>
            </a:r>
            <a:r>
              <a:rPr sz="3750" b="1" dirty="0">
                <a:latin typeface="Calibri"/>
                <a:cs typeface="Calibri"/>
              </a:rPr>
              <a:t>do </a:t>
            </a:r>
            <a:r>
              <a:rPr sz="3750" b="1" spc="-10" dirty="0">
                <a:latin typeface="Calibri"/>
                <a:cs typeface="Calibri"/>
              </a:rPr>
              <a:t>we </a:t>
            </a:r>
            <a:r>
              <a:rPr sz="3750" b="1" dirty="0">
                <a:latin typeface="Calibri"/>
                <a:cs typeface="Calibri"/>
              </a:rPr>
              <a:t>need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204" dirty="0">
                <a:latin typeface="Calibri"/>
                <a:cs typeface="Calibri"/>
              </a:rPr>
              <a:t> </a:t>
            </a:r>
            <a:r>
              <a:rPr sz="3750" b="1" spc="-20" dirty="0">
                <a:latin typeface="Calibri"/>
                <a:cs typeface="Calibri"/>
              </a:rPr>
              <a:t>Roles?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71725" y="1466850"/>
            <a:ext cx="7562850" cy="2686050"/>
            <a:chOff x="2371725" y="1466850"/>
            <a:chExt cx="7562850" cy="2686050"/>
          </a:xfrm>
        </p:grpSpPr>
        <p:sp>
          <p:nvSpPr>
            <p:cNvPr id="4" name="object 4"/>
            <p:cNvSpPr/>
            <p:nvPr/>
          </p:nvSpPr>
          <p:spPr>
            <a:xfrm>
              <a:off x="2371725" y="1466850"/>
              <a:ext cx="7562850" cy="2686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0525" y="1485900"/>
              <a:ext cx="7472045" cy="2592705"/>
            </a:xfrm>
            <a:custGeom>
              <a:avLst/>
              <a:gdLst/>
              <a:ahLst/>
              <a:cxnLst/>
              <a:rect l="l" t="t" r="r" b="b"/>
              <a:pathLst>
                <a:path w="7472045" h="2592704">
                  <a:moveTo>
                    <a:pt x="7039864" y="0"/>
                  </a:moveTo>
                  <a:lnTo>
                    <a:pt x="432053" y="0"/>
                  </a:lnTo>
                  <a:lnTo>
                    <a:pt x="384973" y="2535"/>
                  </a:lnTo>
                  <a:lnTo>
                    <a:pt x="339362" y="9964"/>
                  </a:lnTo>
                  <a:lnTo>
                    <a:pt x="295483" y="22025"/>
                  </a:lnTo>
                  <a:lnTo>
                    <a:pt x="253601" y="38453"/>
                  </a:lnTo>
                  <a:lnTo>
                    <a:pt x="213979" y="58985"/>
                  </a:lnTo>
                  <a:lnTo>
                    <a:pt x="176879" y="83358"/>
                  </a:lnTo>
                  <a:lnTo>
                    <a:pt x="142567" y="111307"/>
                  </a:lnTo>
                  <a:lnTo>
                    <a:pt x="111304" y="142570"/>
                  </a:lnTo>
                  <a:lnTo>
                    <a:pt x="83355" y="176883"/>
                  </a:lnTo>
                  <a:lnTo>
                    <a:pt x="58983" y="213983"/>
                  </a:lnTo>
                  <a:lnTo>
                    <a:pt x="38452" y="253605"/>
                  </a:lnTo>
                  <a:lnTo>
                    <a:pt x="22024" y="295487"/>
                  </a:lnTo>
                  <a:lnTo>
                    <a:pt x="9964" y="339364"/>
                  </a:lnTo>
                  <a:lnTo>
                    <a:pt x="2534" y="384975"/>
                  </a:lnTo>
                  <a:lnTo>
                    <a:pt x="0" y="432053"/>
                  </a:lnTo>
                  <a:lnTo>
                    <a:pt x="0" y="2160513"/>
                  </a:lnTo>
                  <a:lnTo>
                    <a:pt x="2534" y="2207595"/>
                  </a:lnTo>
                  <a:lnTo>
                    <a:pt x="9964" y="2253207"/>
                  </a:lnTo>
                  <a:lnTo>
                    <a:pt x="22024" y="2297087"/>
                  </a:lnTo>
                  <a:lnTo>
                    <a:pt x="38452" y="2338969"/>
                  </a:lnTo>
                  <a:lnTo>
                    <a:pt x="58983" y="2378592"/>
                  </a:lnTo>
                  <a:lnTo>
                    <a:pt x="83355" y="2415692"/>
                  </a:lnTo>
                  <a:lnTo>
                    <a:pt x="111304" y="2450005"/>
                  </a:lnTo>
                  <a:lnTo>
                    <a:pt x="142567" y="2481268"/>
                  </a:lnTo>
                  <a:lnTo>
                    <a:pt x="176879" y="2509217"/>
                  </a:lnTo>
                  <a:lnTo>
                    <a:pt x="213979" y="2533590"/>
                  </a:lnTo>
                  <a:lnTo>
                    <a:pt x="253601" y="2554121"/>
                  </a:lnTo>
                  <a:lnTo>
                    <a:pt x="295483" y="2570549"/>
                  </a:lnTo>
                  <a:lnTo>
                    <a:pt x="339362" y="2582609"/>
                  </a:lnTo>
                  <a:lnTo>
                    <a:pt x="384973" y="2590038"/>
                  </a:lnTo>
                  <a:lnTo>
                    <a:pt x="432053" y="2592573"/>
                  </a:lnTo>
                  <a:lnTo>
                    <a:pt x="7039864" y="2592573"/>
                  </a:lnTo>
                  <a:lnTo>
                    <a:pt x="7086943" y="2590038"/>
                  </a:lnTo>
                  <a:lnTo>
                    <a:pt x="7132553" y="2582609"/>
                  </a:lnTo>
                  <a:lnTo>
                    <a:pt x="7176431" y="2570549"/>
                  </a:lnTo>
                  <a:lnTo>
                    <a:pt x="7218313" y="2554121"/>
                  </a:lnTo>
                  <a:lnTo>
                    <a:pt x="7257935" y="2533590"/>
                  </a:lnTo>
                  <a:lnTo>
                    <a:pt x="7295035" y="2509217"/>
                  </a:lnTo>
                  <a:lnTo>
                    <a:pt x="7329348" y="2481268"/>
                  </a:lnTo>
                  <a:lnTo>
                    <a:pt x="7360611" y="2450005"/>
                  </a:lnTo>
                  <a:lnTo>
                    <a:pt x="7388560" y="2415692"/>
                  </a:lnTo>
                  <a:lnTo>
                    <a:pt x="7412933" y="2378592"/>
                  </a:lnTo>
                  <a:lnTo>
                    <a:pt x="7433465" y="2338969"/>
                  </a:lnTo>
                  <a:lnTo>
                    <a:pt x="7449893" y="2297087"/>
                  </a:lnTo>
                  <a:lnTo>
                    <a:pt x="7461954" y="2253207"/>
                  </a:lnTo>
                  <a:lnTo>
                    <a:pt x="7469383" y="2207595"/>
                  </a:lnTo>
                  <a:lnTo>
                    <a:pt x="7471918" y="2160513"/>
                  </a:lnTo>
                  <a:lnTo>
                    <a:pt x="7471918" y="432053"/>
                  </a:lnTo>
                  <a:lnTo>
                    <a:pt x="7469383" y="384975"/>
                  </a:lnTo>
                  <a:lnTo>
                    <a:pt x="7461954" y="339364"/>
                  </a:lnTo>
                  <a:lnTo>
                    <a:pt x="7449893" y="295487"/>
                  </a:lnTo>
                  <a:lnTo>
                    <a:pt x="7433465" y="253605"/>
                  </a:lnTo>
                  <a:lnTo>
                    <a:pt x="7412933" y="213983"/>
                  </a:lnTo>
                  <a:lnTo>
                    <a:pt x="7388560" y="176883"/>
                  </a:lnTo>
                  <a:lnTo>
                    <a:pt x="7360611" y="142570"/>
                  </a:lnTo>
                  <a:lnTo>
                    <a:pt x="7329348" y="111307"/>
                  </a:lnTo>
                  <a:lnTo>
                    <a:pt x="7295035" y="83358"/>
                  </a:lnTo>
                  <a:lnTo>
                    <a:pt x="7257935" y="58985"/>
                  </a:lnTo>
                  <a:lnTo>
                    <a:pt x="7218313" y="38453"/>
                  </a:lnTo>
                  <a:lnTo>
                    <a:pt x="7176431" y="22025"/>
                  </a:lnTo>
                  <a:lnTo>
                    <a:pt x="7132553" y="9964"/>
                  </a:lnTo>
                  <a:lnTo>
                    <a:pt x="7086943" y="2535"/>
                  </a:lnTo>
                  <a:lnTo>
                    <a:pt x="7039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525" y="1485900"/>
              <a:ext cx="7472045" cy="2592705"/>
            </a:xfrm>
            <a:custGeom>
              <a:avLst/>
              <a:gdLst/>
              <a:ahLst/>
              <a:cxnLst/>
              <a:rect l="l" t="t" r="r" b="b"/>
              <a:pathLst>
                <a:path w="7472045" h="2592704">
                  <a:moveTo>
                    <a:pt x="0" y="432053"/>
                  </a:moveTo>
                  <a:lnTo>
                    <a:pt x="2534" y="384975"/>
                  </a:lnTo>
                  <a:lnTo>
                    <a:pt x="9964" y="339364"/>
                  </a:lnTo>
                  <a:lnTo>
                    <a:pt x="22024" y="295487"/>
                  </a:lnTo>
                  <a:lnTo>
                    <a:pt x="38452" y="253605"/>
                  </a:lnTo>
                  <a:lnTo>
                    <a:pt x="58983" y="213983"/>
                  </a:lnTo>
                  <a:lnTo>
                    <a:pt x="83355" y="176883"/>
                  </a:lnTo>
                  <a:lnTo>
                    <a:pt x="111304" y="142570"/>
                  </a:lnTo>
                  <a:lnTo>
                    <a:pt x="142567" y="111307"/>
                  </a:lnTo>
                  <a:lnTo>
                    <a:pt x="176879" y="83358"/>
                  </a:lnTo>
                  <a:lnTo>
                    <a:pt x="213979" y="58985"/>
                  </a:lnTo>
                  <a:lnTo>
                    <a:pt x="253601" y="38453"/>
                  </a:lnTo>
                  <a:lnTo>
                    <a:pt x="295483" y="22025"/>
                  </a:lnTo>
                  <a:lnTo>
                    <a:pt x="339362" y="9964"/>
                  </a:lnTo>
                  <a:lnTo>
                    <a:pt x="384973" y="2535"/>
                  </a:lnTo>
                  <a:lnTo>
                    <a:pt x="432053" y="0"/>
                  </a:lnTo>
                  <a:lnTo>
                    <a:pt x="7039864" y="0"/>
                  </a:lnTo>
                  <a:lnTo>
                    <a:pt x="7086943" y="2535"/>
                  </a:lnTo>
                  <a:lnTo>
                    <a:pt x="7132553" y="9964"/>
                  </a:lnTo>
                  <a:lnTo>
                    <a:pt x="7176431" y="22025"/>
                  </a:lnTo>
                  <a:lnTo>
                    <a:pt x="7218313" y="38453"/>
                  </a:lnTo>
                  <a:lnTo>
                    <a:pt x="7257935" y="58985"/>
                  </a:lnTo>
                  <a:lnTo>
                    <a:pt x="7295035" y="83358"/>
                  </a:lnTo>
                  <a:lnTo>
                    <a:pt x="7329348" y="111307"/>
                  </a:lnTo>
                  <a:lnTo>
                    <a:pt x="7360611" y="142570"/>
                  </a:lnTo>
                  <a:lnTo>
                    <a:pt x="7388560" y="176883"/>
                  </a:lnTo>
                  <a:lnTo>
                    <a:pt x="7412933" y="213983"/>
                  </a:lnTo>
                  <a:lnTo>
                    <a:pt x="7433465" y="253605"/>
                  </a:lnTo>
                  <a:lnTo>
                    <a:pt x="7449893" y="295487"/>
                  </a:lnTo>
                  <a:lnTo>
                    <a:pt x="7461954" y="339364"/>
                  </a:lnTo>
                  <a:lnTo>
                    <a:pt x="7469383" y="384975"/>
                  </a:lnTo>
                  <a:lnTo>
                    <a:pt x="7471918" y="432053"/>
                  </a:lnTo>
                  <a:lnTo>
                    <a:pt x="7471918" y="2160513"/>
                  </a:lnTo>
                  <a:lnTo>
                    <a:pt x="7469383" y="2207595"/>
                  </a:lnTo>
                  <a:lnTo>
                    <a:pt x="7461954" y="2253207"/>
                  </a:lnTo>
                  <a:lnTo>
                    <a:pt x="7449893" y="2297087"/>
                  </a:lnTo>
                  <a:lnTo>
                    <a:pt x="7433465" y="2338969"/>
                  </a:lnTo>
                  <a:lnTo>
                    <a:pt x="7412933" y="2378592"/>
                  </a:lnTo>
                  <a:lnTo>
                    <a:pt x="7388560" y="2415692"/>
                  </a:lnTo>
                  <a:lnTo>
                    <a:pt x="7360611" y="2450005"/>
                  </a:lnTo>
                  <a:lnTo>
                    <a:pt x="7329348" y="2481268"/>
                  </a:lnTo>
                  <a:lnTo>
                    <a:pt x="7295035" y="2509217"/>
                  </a:lnTo>
                  <a:lnTo>
                    <a:pt x="7257935" y="2533590"/>
                  </a:lnTo>
                  <a:lnTo>
                    <a:pt x="7218313" y="2554121"/>
                  </a:lnTo>
                  <a:lnTo>
                    <a:pt x="7176431" y="2570549"/>
                  </a:lnTo>
                  <a:lnTo>
                    <a:pt x="7132553" y="2582609"/>
                  </a:lnTo>
                  <a:lnTo>
                    <a:pt x="7086943" y="2590038"/>
                  </a:lnTo>
                  <a:lnTo>
                    <a:pt x="7039864" y="2592573"/>
                  </a:lnTo>
                  <a:lnTo>
                    <a:pt x="432053" y="2592573"/>
                  </a:lnTo>
                  <a:lnTo>
                    <a:pt x="384973" y="2590038"/>
                  </a:lnTo>
                  <a:lnTo>
                    <a:pt x="339362" y="2582609"/>
                  </a:lnTo>
                  <a:lnTo>
                    <a:pt x="295483" y="2570549"/>
                  </a:lnTo>
                  <a:lnTo>
                    <a:pt x="253601" y="2554121"/>
                  </a:lnTo>
                  <a:lnTo>
                    <a:pt x="213979" y="2533590"/>
                  </a:lnTo>
                  <a:lnTo>
                    <a:pt x="176879" y="2509217"/>
                  </a:lnTo>
                  <a:lnTo>
                    <a:pt x="142567" y="2481268"/>
                  </a:lnTo>
                  <a:lnTo>
                    <a:pt x="111304" y="2450005"/>
                  </a:lnTo>
                  <a:lnTo>
                    <a:pt x="83355" y="2415692"/>
                  </a:lnTo>
                  <a:lnTo>
                    <a:pt x="58983" y="2378592"/>
                  </a:lnTo>
                  <a:lnTo>
                    <a:pt x="38452" y="2338969"/>
                  </a:lnTo>
                  <a:lnTo>
                    <a:pt x="22024" y="2297087"/>
                  </a:lnTo>
                  <a:lnTo>
                    <a:pt x="9964" y="2253207"/>
                  </a:lnTo>
                  <a:lnTo>
                    <a:pt x="2534" y="2207595"/>
                  </a:lnTo>
                  <a:lnTo>
                    <a:pt x="0" y="2160513"/>
                  </a:lnTo>
                  <a:lnTo>
                    <a:pt x="0" y="432053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822" y="1880866"/>
            <a:ext cx="594169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simplifies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writing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complex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800"/>
              </a:lnSpc>
              <a:buFont typeface="Arial" panose="020B0604020202020204" pitchFamily="34" charset="0"/>
              <a:buChar char="•"/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reuse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common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between 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different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types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servers</a:t>
            </a:r>
            <a:endParaRPr sz="18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17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flexible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easily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modified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7742"/>
            <a:ext cx="7686362" cy="5905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Structure </a:t>
            </a:r>
            <a:r>
              <a:rPr sz="3750" b="1" dirty="0">
                <a:latin typeface="Calibri"/>
                <a:cs typeface="Calibri"/>
              </a:rPr>
              <a:t>of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229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1771634"/>
            <a:ext cx="3419475" cy="3715385"/>
            <a:chOff x="447675" y="1771634"/>
            <a:chExt cx="3419475" cy="3715385"/>
          </a:xfrm>
        </p:grpSpPr>
        <p:sp>
          <p:nvSpPr>
            <p:cNvPr id="4" name="object 4"/>
            <p:cNvSpPr/>
            <p:nvPr/>
          </p:nvSpPr>
          <p:spPr>
            <a:xfrm>
              <a:off x="447675" y="1771634"/>
              <a:ext cx="3419475" cy="3714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309" y="1793626"/>
              <a:ext cx="3315221" cy="3610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545" y="1788938"/>
              <a:ext cx="3324860" cy="3620135"/>
            </a:xfrm>
            <a:custGeom>
              <a:avLst/>
              <a:gdLst/>
              <a:ahLst/>
              <a:cxnLst/>
              <a:rect l="l" t="t" r="r" b="b"/>
              <a:pathLst>
                <a:path w="3324860" h="3620135">
                  <a:moveTo>
                    <a:pt x="0" y="3619987"/>
                  </a:moveTo>
                  <a:lnTo>
                    <a:pt x="3324727" y="3619987"/>
                  </a:lnTo>
                  <a:lnTo>
                    <a:pt x="3324727" y="0"/>
                  </a:lnTo>
                  <a:lnTo>
                    <a:pt x="0" y="0"/>
                  </a:lnTo>
                  <a:lnTo>
                    <a:pt x="0" y="3619987"/>
                  </a:lnTo>
                  <a:close/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29100" y="2105025"/>
            <a:ext cx="7573009" cy="762000"/>
            <a:chOff x="4229100" y="2105025"/>
            <a:chExt cx="7573009" cy="762000"/>
          </a:xfrm>
        </p:grpSpPr>
        <p:sp>
          <p:nvSpPr>
            <p:cNvPr id="8" name="object 8"/>
            <p:cNvSpPr/>
            <p:nvPr/>
          </p:nvSpPr>
          <p:spPr>
            <a:xfrm>
              <a:off x="4229100" y="2105025"/>
              <a:ext cx="757239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1716" y="2124578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10"/>
                  </a:lnTo>
                  <a:lnTo>
                    <a:pt x="8735" y="67829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868"/>
                  </a:lnTo>
                  <a:lnTo>
                    <a:pt x="32556" y="634193"/>
                  </a:lnTo>
                  <a:lnTo>
                    <a:pt x="67881" y="658014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4"/>
                  </a:lnTo>
                  <a:lnTo>
                    <a:pt x="7439390" y="634193"/>
                  </a:lnTo>
                  <a:lnTo>
                    <a:pt x="7463179" y="598868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29"/>
                  </a:lnTo>
                  <a:lnTo>
                    <a:pt x="7439390" y="32510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1716" y="2124578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29"/>
                  </a:lnTo>
                  <a:lnTo>
                    <a:pt x="32556" y="32510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10"/>
                  </a:lnTo>
                  <a:lnTo>
                    <a:pt x="7463179" y="67829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868"/>
                  </a:lnTo>
                  <a:lnTo>
                    <a:pt x="7439390" y="634193"/>
                  </a:lnTo>
                  <a:lnTo>
                    <a:pt x="7404080" y="658014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4"/>
                  </a:lnTo>
                  <a:lnTo>
                    <a:pt x="32556" y="634193"/>
                  </a:lnTo>
                  <a:lnTo>
                    <a:pt x="8735" y="598868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9100" y="2981340"/>
            <a:ext cx="7573009" cy="762000"/>
            <a:chOff x="4229100" y="2981340"/>
            <a:chExt cx="7573009" cy="762000"/>
          </a:xfrm>
        </p:grpSpPr>
        <p:sp>
          <p:nvSpPr>
            <p:cNvPr id="12" name="object 12"/>
            <p:cNvSpPr/>
            <p:nvPr/>
          </p:nvSpPr>
          <p:spPr>
            <a:xfrm>
              <a:off x="4229100" y="2981340"/>
              <a:ext cx="7572390" cy="76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1716" y="2999354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5"/>
                  </a:lnTo>
                  <a:lnTo>
                    <a:pt x="32556" y="32556"/>
                  </a:lnTo>
                  <a:lnTo>
                    <a:pt x="8735" y="67881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920"/>
                  </a:lnTo>
                  <a:lnTo>
                    <a:pt x="32556" y="634239"/>
                  </a:lnTo>
                  <a:lnTo>
                    <a:pt x="67881" y="65803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31"/>
                  </a:lnTo>
                  <a:lnTo>
                    <a:pt x="7439390" y="634239"/>
                  </a:lnTo>
                  <a:lnTo>
                    <a:pt x="7463179" y="598920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81"/>
                  </a:lnTo>
                  <a:lnTo>
                    <a:pt x="7439390" y="32556"/>
                  </a:lnTo>
                  <a:lnTo>
                    <a:pt x="7404080" y="8735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716" y="2999354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81"/>
                  </a:lnTo>
                  <a:lnTo>
                    <a:pt x="32556" y="32556"/>
                  </a:lnTo>
                  <a:lnTo>
                    <a:pt x="67881" y="8735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5"/>
                  </a:lnTo>
                  <a:lnTo>
                    <a:pt x="7439390" y="32556"/>
                  </a:lnTo>
                  <a:lnTo>
                    <a:pt x="7463179" y="67881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920"/>
                  </a:lnTo>
                  <a:lnTo>
                    <a:pt x="7439390" y="634239"/>
                  </a:lnTo>
                  <a:lnTo>
                    <a:pt x="7404080" y="65803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31"/>
                  </a:lnTo>
                  <a:lnTo>
                    <a:pt x="32556" y="634239"/>
                  </a:lnTo>
                  <a:lnTo>
                    <a:pt x="8735" y="598920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29100" y="3905250"/>
            <a:ext cx="7573009" cy="752475"/>
            <a:chOff x="4229100" y="3905250"/>
            <a:chExt cx="7573009" cy="752475"/>
          </a:xfrm>
        </p:grpSpPr>
        <p:sp>
          <p:nvSpPr>
            <p:cNvPr id="16" name="object 16"/>
            <p:cNvSpPr/>
            <p:nvPr/>
          </p:nvSpPr>
          <p:spPr>
            <a:xfrm>
              <a:off x="4229100" y="3905250"/>
              <a:ext cx="7572390" cy="752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6"/>
                  </a:lnTo>
                  <a:lnTo>
                    <a:pt x="32556" y="32557"/>
                  </a:lnTo>
                  <a:lnTo>
                    <a:pt x="8735" y="67880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80"/>
                  </a:lnTo>
                  <a:lnTo>
                    <a:pt x="7439390" y="32557"/>
                  </a:lnTo>
                  <a:lnTo>
                    <a:pt x="7404080" y="8736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80"/>
                  </a:lnTo>
                  <a:lnTo>
                    <a:pt x="32556" y="32557"/>
                  </a:lnTo>
                  <a:lnTo>
                    <a:pt x="67881" y="8736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6"/>
                  </a:lnTo>
                  <a:lnTo>
                    <a:pt x="7439390" y="32557"/>
                  </a:lnTo>
                  <a:lnTo>
                    <a:pt x="7463179" y="67880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29100" y="4819650"/>
            <a:ext cx="7573009" cy="762000"/>
            <a:chOff x="4229100" y="4819650"/>
            <a:chExt cx="7573009" cy="762000"/>
          </a:xfrm>
        </p:grpSpPr>
        <p:sp>
          <p:nvSpPr>
            <p:cNvPr id="20" name="object 20"/>
            <p:cNvSpPr/>
            <p:nvPr/>
          </p:nvSpPr>
          <p:spPr>
            <a:xfrm>
              <a:off x="4229100" y="4819650"/>
              <a:ext cx="7572390" cy="762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1716" y="4838831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08"/>
                  </a:lnTo>
                  <a:lnTo>
                    <a:pt x="8735" y="67824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24"/>
                  </a:lnTo>
                  <a:lnTo>
                    <a:pt x="7439390" y="32508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1716" y="4838831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24"/>
                  </a:lnTo>
                  <a:lnTo>
                    <a:pt x="32556" y="32508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08"/>
                  </a:lnTo>
                  <a:lnTo>
                    <a:pt x="7463179" y="67824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6918" y="1228720"/>
            <a:ext cx="10832465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100" algn="ctr">
              <a:lnSpc>
                <a:spcPts val="2865"/>
              </a:lnSpc>
              <a:spcBef>
                <a:spcPts val="105"/>
              </a:spcBef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2400" b="1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consists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below</a:t>
            </a:r>
            <a:r>
              <a:rPr sz="24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3963035" algn="ctr">
              <a:lnSpc>
                <a:spcPts val="2865"/>
              </a:lnSpc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391096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Defaults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default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3937635">
              <a:lnSpc>
                <a:spcPct val="100000"/>
              </a:lnSpc>
            </a:pPr>
            <a:r>
              <a:rPr sz="2000" b="1" spc="1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3937635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Handlers: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 from some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393763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Meta:</a:t>
            </a:r>
            <a:r>
              <a:rPr sz="2000" b="1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author,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supported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platforms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1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latin typeface="Calibri"/>
                <a:cs typeface="Calibri"/>
              </a:rPr>
              <a:t>Structure </a:t>
            </a:r>
            <a:r>
              <a:rPr sz="3750" b="1" dirty="0">
                <a:latin typeface="Calibri"/>
                <a:cs typeface="Calibri"/>
              </a:rPr>
              <a:t>of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229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idx="1"/>
          </p:nvPr>
        </p:nvSpPr>
        <p:spPr>
          <a:xfrm>
            <a:off x="382627" y="1275675"/>
            <a:ext cx="11029615" cy="34579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2773" indent="0" algn="ctr">
              <a:lnSpc>
                <a:spcPts val="2865"/>
              </a:lnSpc>
              <a:spcBef>
                <a:spcPts val="105"/>
              </a:spcBef>
              <a:buNone/>
            </a:pPr>
            <a:r>
              <a:rPr sz="2000" b="1" spc="-15" dirty="0"/>
              <a:t>Structure </a:t>
            </a:r>
            <a:r>
              <a:rPr sz="2000" b="1" spc="-10" dirty="0"/>
              <a:t>of </a:t>
            </a:r>
            <a:r>
              <a:rPr sz="2000" b="1" spc="5" dirty="0"/>
              <a:t>an </a:t>
            </a:r>
            <a:r>
              <a:rPr sz="2000" b="1" dirty="0"/>
              <a:t>ansible </a:t>
            </a:r>
            <a:r>
              <a:rPr sz="2000" b="1" spc="-10" dirty="0"/>
              <a:t>role </a:t>
            </a:r>
            <a:r>
              <a:rPr sz="2000" b="1" spc="-5" dirty="0"/>
              <a:t>consists </a:t>
            </a:r>
            <a:r>
              <a:rPr sz="2000" b="1" spc="-10" dirty="0"/>
              <a:t>of below</a:t>
            </a:r>
            <a:r>
              <a:rPr sz="2000" b="1" spc="55" dirty="0"/>
              <a:t> </a:t>
            </a:r>
            <a:r>
              <a:rPr sz="2000" b="1" spc="-5" dirty="0"/>
              <a:t>given</a:t>
            </a:r>
            <a:r>
              <a:rPr lang="en-IN" sz="2000" b="1" spc="-5" dirty="0"/>
              <a:t> </a:t>
            </a:r>
            <a:r>
              <a:rPr lang="en-IN" sz="2000" b="1" spc="-15" dirty="0"/>
              <a:t>components:</a:t>
            </a:r>
          </a:p>
          <a:p>
            <a:pPr marL="3499562" indent="0">
              <a:lnSpc>
                <a:spcPct val="100000"/>
              </a:lnSpc>
              <a:spcBef>
                <a:spcPts val="55"/>
              </a:spcBef>
              <a:buNone/>
            </a:pPr>
            <a:endParaRPr lang="en-IN" sz="2800" b="1" dirty="0"/>
          </a:p>
          <a:p>
            <a:pPr marL="3512262" indent="0">
              <a:lnSpc>
                <a:spcPct val="100000"/>
              </a:lnSpc>
              <a:buNone/>
            </a:pPr>
            <a:endParaRPr lang="en-IN" sz="2400" b="1" dirty="0">
              <a:latin typeface="Calibri"/>
              <a:cs typeface="Calibri"/>
            </a:endParaRPr>
          </a:p>
          <a:p>
            <a:pPr marL="3499562" indent="0">
              <a:lnSpc>
                <a:spcPct val="100000"/>
              </a:lnSpc>
              <a:buNone/>
            </a:pPr>
            <a:endParaRPr lang="en-IN" sz="2800" b="1" dirty="0">
              <a:latin typeface="Calibri"/>
              <a:cs typeface="Calibri"/>
            </a:endParaRPr>
          </a:p>
          <a:p>
            <a:pPr marL="3499562" indent="0">
              <a:lnSpc>
                <a:spcPct val="100000"/>
              </a:lnSpc>
              <a:spcBef>
                <a:spcPts val="45"/>
              </a:spcBef>
              <a:buNone/>
            </a:pPr>
            <a:endParaRPr sz="2000" b="1" dirty="0">
              <a:latin typeface="Calibri"/>
              <a:cs typeface="Calibri"/>
            </a:endParaRPr>
          </a:p>
          <a:p>
            <a:pPr marL="3499562" indent="0">
              <a:lnSpc>
                <a:spcPct val="100000"/>
              </a:lnSpc>
              <a:buNone/>
            </a:pPr>
            <a:endParaRPr sz="2800" b="1" dirty="0">
              <a:latin typeface="Calibri"/>
              <a:cs typeface="Calibri"/>
            </a:endParaRPr>
          </a:p>
          <a:p>
            <a:pPr marL="3499562" indent="0">
              <a:lnSpc>
                <a:spcPct val="100000"/>
              </a:lnSpc>
              <a:spcBef>
                <a:spcPts val="55"/>
              </a:spcBef>
              <a:buNone/>
            </a:pPr>
            <a:endParaRPr sz="2400" b="1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1771634"/>
            <a:ext cx="3419475" cy="3715385"/>
            <a:chOff x="447675" y="1771634"/>
            <a:chExt cx="3419475" cy="3715385"/>
          </a:xfrm>
        </p:grpSpPr>
        <p:sp>
          <p:nvSpPr>
            <p:cNvPr id="4" name="object 4"/>
            <p:cNvSpPr/>
            <p:nvPr/>
          </p:nvSpPr>
          <p:spPr>
            <a:xfrm>
              <a:off x="447675" y="1771634"/>
              <a:ext cx="3419475" cy="3714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309" y="1793626"/>
              <a:ext cx="3315221" cy="3610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545" y="1788938"/>
              <a:ext cx="3324860" cy="3620135"/>
            </a:xfrm>
            <a:custGeom>
              <a:avLst/>
              <a:gdLst/>
              <a:ahLst/>
              <a:cxnLst/>
              <a:rect l="l" t="t" r="r" b="b"/>
              <a:pathLst>
                <a:path w="3324860" h="3620135">
                  <a:moveTo>
                    <a:pt x="0" y="3619987"/>
                  </a:moveTo>
                  <a:lnTo>
                    <a:pt x="3324727" y="3619987"/>
                  </a:lnTo>
                  <a:lnTo>
                    <a:pt x="3324727" y="0"/>
                  </a:lnTo>
                  <a:lnTo>
                    <a:pt x="0" y="0"/>
                  </a:lnTo>
                  <a:lnTo>
                    <a:pt x="0" y="3619987"/>
                  </a:lnTo>
                  <a:close/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29100" y="2105025"/>
            <a:ext cx="7573009" cy="762000"/>
            <a:chOff x="4229100" y="2105025"/>
            <a:chExt cx="7573009" cy="762000"/>
          </a:xfrm>
        </p:grpSpPr>
        <p:sp>
          <p:nvSpPr>
            <p:cNvPr id="8" name="object 8"/>
            <p:cNvSpPr/>
            <p:nvPr/>
          </p:nvSpPr>
          <p:spPr>
            <a:xfrm>
              <a:off x="4229100" y="2105025"/>
              <a:ext cx="757239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1716" y="2124578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10"/>
                  </a:lnTo>
                  <a:lnTo>
                    <a:pt x="8735" y="67829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868"/>
                  </a:lnTo>
                  <a:lnTo>
                    <a:pt x="32556" y="634193"/>
                  </a:lnTo>
                  <a:lnTo>
                    <a:pt x="67881" y="658014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4"/>
                  </a:lnTo>
                  <a:lnTo>
                    <a:pt x="7439390" y="634193"/>
                  </a:lnTo>
                  <a:lnTo>
                    <a:pt x="7463179" y="598868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29"/>
                  </a:lnTo>
                  <a:lnTo>
                    <a:pt x="7439390" y="32510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IN" sz="2000" spc="-20" dirty="0"/>
                <a:t>Tasks</a:t>
              </a:r>
              <a:r>
                <a:rPr lang="en-IN" spc="-20" dirty="0">
                  <a:latin typeface="Calibri"/>
                  <a:cs typeface="Calibri"/>
                </a:rPr>
                <a:t>:</a:t>
              </a:r>
              <a:r>
                <a:rPr lang="en-IN" spc="-70" dirty="0">
                  <a:latin typeface="Calibri"/>
                  <a:cs typeface="Calibri"/>
                </a:rPr>
                <a:t> </a:t>
              </a:r>
              <a:r>
                <a:rPr lang="en-IN" spc="15" dirty="0">
                  <a:latin typeface="Calibri"/>
                  <a:cs typeface="Calibri"/>
                </a:rPr>
                <a:t>Contains</a:t>
              </a:r>
              <a:r>
                <a:rPr lang="en-IN" spc="-210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the</a:t>
              </a:r>
              <a:r>
                <a:rPr lang="en-IN" spc="45" dirty="0">
                  <a:latin typeface="Calibri"/>
                  <a:cs typeface="Calibri"/>
                </a:rPr>
                <a:t> </a:t>
              </a:r>
              <a:r>
                <a:rPr lang="en-IN" spc="15" dirty="0">
                  <a:latin typeface="Calibri"/>
                  <a:cs typeface="Calibri"/>
                </a:rPr>
                <a:t>main</a:t>
              </a:r>
              <a:r>
                <a:rPr lang="en-IN" spc="-85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list</a:t>
              </a:r>
              <a:r>
                <a:rPr lang="en-IN" spc="-110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of</a:t>
              </a:r>
              <a:r>
                <a:rPr lang="en-IN" spc="15" dirty="0">
                  <a:latin typeface="Calibri"/>
                  <a:cs typeface="Calibri"/>
                </a:rPr>
                <a:t> </a:t>
              </a:r>
              <a:r>
                <a:rPr lang="en-IN" dirty="0">
                  <a:latin typeface="Calibri"/>
                  <a:cs typeface="Calibri"/>
                </a:rPr>
                <a:t>tasks</a:t>
              </a:r>
              <a:r>
                <a:rPr lang="en-IN" spc="-60" dirty="0">
                  <a:latin typeface="Calibri"/>
                  <a:cs typeface="Calibri"/>
                </a:rPr>
                <a:t> </a:t>
              </a:r>
              <a:r>
                <a:rPr lang="en-IN" dirty="0">
                  <a:latin typeface="Calibri"/>
                  <a:cs typeface="Calibri"/>
                </a:rPr>
                <a:t>to</a:t>
              </a:r>
              <a:r>
                <a:rPr lang="en-IN" spc="-15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be</a:t>
              </a:r>
              <a:r>
                <a:rPr lang="en-IN" spc="-25" dirty="0">
                  <a:latin typeface="Calibri"/>
                  <a:cs typeface="Calibri"/>
                </a:rPr>
                <a:t> </a:t>
              </a:r>
              <a:r>
                <a:rPr lang="en-IN" spc="-10" dirty="0">
                  <a:latin typeface="Calibri"/>
                  <a:cs typeface="Calibri"/>
                </a:rPr>
                <a:t>executed</a:t>
              </a:r>
              <a:r>
                <a:rPr lang="en-IN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by</a:t>
              </a:r>
              <a:r>
                <a:rPr lang="en-IN" spc="-30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the</a:t>
              </a:r>
              <a:r>
                <a:rPr lang="en-IN" spc="-25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role</a:t>
              </a:r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1716" y="2124578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29"/>
                  </a:lnTo>
                  <a:lnTo>
                    <a:pt x="32556" y="32510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10"/>
                  </a:lnTo>
                  <a:lnTo>
                    <a:pt x="7463179" y="67829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868"/>
                  </a:lnTo>
                  <a:lnTo>
                    <a:pt x="7439390" y="634193"/>
                  </a:lnTo>
                  <a:lnTo>
                    <a:pt x="7404080" y="658014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4"/>
                  </a:lnTo>
                  <a:lnTo>
                    <a:pt x="32556" y="634193"/>
                  </a:lnTo>
                  <a:lnTo>
                    <a:pt x="8735" y="598868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9100" y="2981340"/>
            <a:ext cx="7573009" cy="762000"/>
            <a:chOff x="4229100" y="2981340"/>
            <a:chExt cx="7573009" cy="762000"/>
          </a:xfrm>
        </p:grpSpPr>
        <p:sp>
          <p:nvSpPr>
            <p:cNvPr id="12" name="object 12"/>
            <p:cNvSpPr/>
            <p:nvPr/>
          </p:nvSpPr>
          <p:spPr>
            <a:xfrm>
              <a:off x="4229100" y="2981340"/>
              <a:ext cx="7572390" cy="76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1716" y="2999354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5"/>
                  </a:lnTo>
                  <a:lnTo>
                    <a:pt x="32556" y="32556"/>
                  </a:lnTo>
                  <a:lnTo>
                    <a:pt x="8735" y="67881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920"/>
                  </a:lnTo>
                  <a:lnTo>
                    <a:pt x="32556" y="634239"/>
                  </a:lnTo>
                  <a:lnTo>
                    <a:pt x="67881" y="65803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31"/>
                  </a:lnTo>
                  <a:lnTo>
                    <a:pt x="7439390" y="634239"/>
                  </a:lnTo>
                  <a:lnTo>
                    <a:pt x="7463179" y="598920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81"/>
                  </a:lnTo>
                  <a:lnTo>
                    <a:pt x="7439390" y="32556"/>
                  </a:lnTo>
                  <a:lnTo>
                    <a:pt x="7404080" y="8735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IN" sz="2000" spc="-10" dirty="0"/>
                <a:t>Templates</a:t>
              </a:r>
              <a:r>
                <a:rPr lang="en-IN" spc="-10" dirty="0">
                  <a:latin typeface="Calibri"/>
                  <a:cs typeface="Calibri"/>
                </a:rPr>
                <a:t>:</a:t>
              </a:r>
              <a:r>
                <a:rPr lang="en-IN" spc="-140" dirty="0">
                  <a:latin typeface="Calibri"/>
                  <a:cs typeface="Calibri"/>
                </a:rPr>
                <a:t> </a:t>
              </a:r>
              <a:r>
                <a:rPr lang="en-IN" spc="15" dirty="0">
                  <a:latin typeface="Calibri"/>
                  <a:cs typeface="Calibri"/>
                </a:rPr>
                <a:t>Contains</a:t>
              </a:r>
              <a:r>
                <a:rPr lang="en-IN" spc="-215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templates</a:t>
              </a:r>
              <a:r>
                <a:rPr lang="en-IN" spc="-135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which</a:t>
              </a:r>
              <a:r>
                <a:rPr lang="en-IN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can</a:t>
              </a:r>
              <a:r>
                <a:rPr lang="en-IN" spc="-75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be</a:t>
              </a:r>
              <a:r>
                <a:rPr lang="en-IN" spc="-25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deployed</a:t>
              </a:r>
              <a:r>
                <a:rPr lang="en-IN" spc="-150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via</a:t>
              </a:r>
              <a:r>
                <a:rPr lang="en-IN" spc="5" dirty="0">
                  <a:latin typeface="Calibri"/>
                  <a:cs typeface="Calibri"/>
                </a:rPr>
                <a:t> </a:t>
              </a:r>
              <a:r>
                <a:rPr lang="en-IN" spc="10" dirty="0">
                  <a:latin typeface="Calibri"/>
                  <a:cs typeface="Calibri"/>
                </a:rPr>
                <a:t>this</a:t>
              </a:r>
              <a:r>
                <a:rPr lang="en-IN" spc="-60" dirty="0">
                  <a:latin typeface="Calibri"/>
                  <a:cs typeface="Calibri"/>
                </a:rPr>
                <a:t> </a:t>
              </a:r>
              <a:r>
                <a:rPr lang="en-IN" spc="5" dirty="0">
                  <a:latin typeface="Calibri"/>
                  <a:cs typeface="Calibri"/>
                </a:rPr>
                <a:t>role.</a:t>
              </a:r>
              <a:endParaRPr lang="en-IN" dirty="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716" y="2999354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81"/>
                  </a:lnTo>
                  <a:lnTo>
                    <a:pt x="32556" y="32556"/>
                  </a:lnTo>
                  <a:lnTo>
                    <a:pt x="67881" y="8735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5"/>
                  </a:lnTo>
                  <a:lnTo>
                    <a:pt x="7439390" y="32556"/>
                  </a:lnTo>
                  <a:lnTo>
                    <a:pt x="7463179" y="67881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920"/>
                  </a:lnTo>
                  <a:lnTo>
                    <a:pt x="7439390" y="634239"/>
                  </a:lnTo>
                  <a:lnTo>
                    <a:pt x="7404080" y="65803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31"/>
                  </a:lnTo>
                  <a:lnTo>
                    <a:pt x="32556" y="634239"/>
                  </a:lnTo>
                  <a:lnTo>
                    <a:pt x="8735" y="598920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29100" y="3905250"/>
            <a:ext cx="7573009" cy="752475"/>
            <a:chOff x="4229100" y="3905250"/>
            <a:chExt cx="7573009" cy="752475"/>
          </a:xfrm>
        </p:grpSpPr>
        <p:sp>
          <p:nvSpPr>
            <p:cNvPr id="16" name="object 16"/>
            <p:cNvSpPr/>
            <p:nvPr/>
          </p:nvSpPr>
          <p:spPr>
            <a:xfrm>
              <a:off x="4229100" y="3905250"/>
              <a:ext cx="7572390" cy="752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6"/>
                  </a:lnTo>
                  <a:lnTo>
                    <a:pt x="32556" y="32557"/>
                  </a:lnTo>
                  <a:lnTo>
                    <a:pt x="8735" y="67880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80"/>
                  </a:lnTo>
                  <a:lnTo>
                    <a:pt x="7439390" y="32557"/>
                  </a:lnTo>
                  <a:lnTo>
                    <a:pt x="7404080" y="8736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IN" spc="5" dirty="0">
                  <a:latin typeface="Calibri"/>
                  <a:cs typeface="Calibri"/>
                </a:rPr>
                <a:t>Tests: Contains tests built for automated testing process around our role.</a:t>
              </a:r>
            </a:p>
          </p:txBody>
        </p:sp>
        <p:sp>
          <p:nvSpPr>
            <p:cNvPr id="18" name="object 18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80"/>
                  </a:lnTo>
                  <a:lnTo>
                    <a:pt x="32556" y="32557"/>
                  </a:lnTo>
                  <a:lnTo>
                    <a:pt x="67881" y="8736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6"/>
                  </a:lnTo>
                  <a:lnTo>
                    <a:pt x="7439390" y="32557"/>
                  </a:lnTo>
                  <a:lnTo>
                    <a:pt x="7463179" y="67880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29100" y="4819650"/>
            <a:ext cx="7573009" cy="895350"/>
            <a:chOff x="4229100" y="4819650"/>
            <a:chExt cx="7573009" cy="895350"/>
          </a:xfrm>
        </p:grpSpPr>
        <p:sp>
          <p:nvSpPr>
            <p:cNvPr id="20" name="object 20"/>
            <p:cNvSpPr/>
            <p:nvPr/>
          </p:nvSpPr>
          <p:spPr>
            <a:xfrm>
              <a:off x="4229100" y="4819650"/>
              <a:ext cx="7572390" cy="8953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1716" y="4838831"/>
              <a:ext cx="7472045" cy="805815"/>
            </a:xfrm>
            <a:custGeom>
              <a:avLst/>
              <a:gdLst/>
              <a:ahLst/>
              <a:cxnLst/>
              <a:rect l="l" t="t" r="r" b="b"/>
              <a:pathLst>
                <a:path w="7472045" h="805814">
                  <a:moveTo>
                    <a:pt x="7337663" y="0"/>
                  </a:moveTo>
                  <a:lnTo>
                    <a:pt x="134355" y="0"/>
                  </a:lnTo>
                  <a:lnTo>
                    <a:pt x="91906" y="6840"/>
                  </a:lnTo>
                  <a:lnTo>
                    <a:pt x="55026" y="25890"/>
                  </a:lnTo>
                  <a:lnTo>
                    <a:pt x="25935" y="54942"/>
                  </a:lnTo>
                  <a:lnTo>
                    <a:pt x="6853" y="91791"/>
                  </a:lnTo>
                  <a:lnTo>
                    <a:pt x="0" y="134230"/>
                  </a:lnTo>
                  <a:lnTo>
                    <a:pt x="0" y="671440"/>
                  </a:lnTo>
                  <a:lnTo>
                    <a:pt x="6853" y="713894"/>
                  </a:lnTo>
                  <a:lnTo>
                    <a:pt x="25935" y="750767"/>
                  </a:lnTo>
                  <a:lnTo>
                    <a:pt x="55026" y="779846"/>
                  </a:lnTo>
                  <a:lnTo>
                    <a:pt x="91906" y="798917"/>
                  </a:lnTo>
                  <a:lnTo>
                    <a:pt x="134355" y="805766"/>
                  </a:lnTo>
                  <a:lnTo>
                    <a:pt x="7337663" y="805766"/>
                  </a:lnTo>
                  <a:lnTo>
                    <a:pt x="7380112" y="798917"/>
                  </a:lnTo>
                  <a:lnTo>
                    <a:pt x="7416963" y="779846"/>
                  </a:lnTo>
                  <a:lnTo>
                    <a:pt x="7446013" y="750767"/>
                  </a:lnTo>
                  <a:lnTo>
                    <a:pt x="7465059" y="713894"/>
                  </a:lnTo>
                  <a:lnTo>
                    <a:pt x="7471897" y="671440"/>
                  </a:lnTo>
                  <a:lnTo>
                    <a:pt x="7471897" y="134230"/>
                  </a:lnTo>
                  <a:lnTo>
                    <a:pt x="7465059" y="91791"/>
                  </a:lnTo>
                  <a:lnTo>
                    <a:pt x="7446013" y="54942"/>
                  </a:lnTo>
                  <a:lnTo>
                    <a:pt x="7416963" y="25890"/>
                  </a:lnTo>
                  <a:lnTo>
                    <a:pt x="7380112" y="6840"/>
                  </a:lnTo>
                  <a:lnTo>
                    <a:pt x="733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b="1" spc="-5" dirty="0">
                  <a:solidFill>
                    <a:srgbClr val="595959"/>
                  </a:solidFill>
                  <a:latin typeface="Calibri"/>
                  <a:cs typeface="Calibri"/>
                </a:rPr>
                <a:t>Vars: </a:t>
              </a:r>
              <a:r>
                <a:rPr lang="en-IN" spc="-5" dirty="0">
                  <a:solidFill>
                    <a:srgbClr val="595959"/>
                  </a:solidFill>
                  <a:latin typeface="Calibri"/>
                  <a:cs typeface="Calibri"/>
                </a:rPr>
                <a:t>Stores</a:t>
              </a:r>
              <a:r>
                <a:rPr lang="en-IN" spc="-65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15" dirty="0">
                  <a:solidFill>
                    <a:srgbClr val="595959"/>
                  </a:solidFill>
                  <a:latin typeface="Calibri"/>
                  <a:cs typeface="Calibri"/>
                </a:rPr>
                <a:t>variables</a:t>
              </a:r>
              <a:r>
                <a:rPr lang="en-IN" spc="-135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5" dirty="0">
                  <a:solidFill>
                    <a:srgbClr val="595959"/>
                  </a:solidFill>
                  <a:latin typeface="Calibri"/>
                  <a:cs typeface="Calibri"/>
                </a:rPr>
                <a:t>with</a:t>
              </a:r>
              <a:r>
                <a:rPr lang="en-IN" spc="-90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10" dirty="0">
                  <a:solidFill>
                    <a:srgbClr val="595959"/>
                  </a:solidFill>
                  <a:latin typeface="Calibri"/>
                  <a:cs typeface="Calibri"/>
                </a:rPr>
                <a:t>higher</a:t>
              </a:r>
              <a:r>
                <a:rPr lang="en-IN" spc="-60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5" dirty="0">
                  <a:solidFill>
                    <a:srgbClr val="595959"/>
                  </a:solidFill>
                  <a:latin typeface="Calibri"/>
                  <a:cs typeface="Calibri"/>
                </a:rPr>
                <a:t>priority</a:t>
              </a:r>
              <a:r>
                <a:rPr lang="en-IN" spc="-25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10" dirty="0">
                  <a:solidFill>
                    <a:srgbClr val="595959"/>
                  </a:solidFill>
                  <a:latin typeface="Calibri"/>
                  <a:cs typeface="Calibri"/>
                </a:rPr>
                <a:t>than</a:t>
              </a:r>
              <a:r>
                <a:rPr lang="en-IN" spc="-85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10" dirty="0">
                  <a:solidFill>
                    <a:srgbClr val="595959"/>
                  </a:solidFill>
                  <a:latin typeface="Calibri"/>
                  <a:cs typeface="Calibri"/>
                </a:rPr>
                <a:t>default</a:t>
              </a:r>
              <a:r>
                <a:rPr lang="en-IN" spc="-110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spc="10" dirty="0">
                  <a:solidFill>
                    <a:srgbClr val="595959"/>
                  </a:solidFill>
                  <a:latin typeface="Calibri"/>
                  <a:cs typeface="Calibri"/>
                </a:rPr>
                <a:t>variables.</a:t>
              </a:r>
              <a:endParaRPr lang="en-IN" dirty="0">
                <a:latin typeface="Calibri"/>
                <a:cs typeface="Calibri"/>
              </a:endParaRPr>
            </a:p>
            <a:p>
              <a:pPr marL="6350" algn="ctr">
                <a:lnSpc>
                  <a:spcPct val="100000"/>
                </a:lnSpc>
                <a:spcBef>
                  <a:spcPts val="20"/>
                </a:spcBef>
              </a:pPr>
              <a:r>
                <a:rPr lang="en-IN" spc="5" dirty="0">
                  <a:solidFill>
                    <a:srgbClr val="595959"/>
                  </a:solidFill>
                  <a:latin typeface="Calibri"/>
                  <a:cs typeface="Calibri"/>
                </a:rPr>
                <a:t>Difficult </a:t>
              </a:r>
              <a:r>
                <a:rPr lang="en-IN" dirty="0">
                  <a:solidFill>
                    <a:srgbClr val="595959"/>
                  </a:solidFill>
                  <a:latin typeface="Calibri"/>
                  <a:cs typeface="Calibri"/>
                </a:rPr>
                <a:t>to</a:t>
              </a:r>
              <a:r>
                <a:rPr lang="en-IN" spc="-140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IN" dirty="0">
                  <a:solidFill>
                    <a:srgbClr val="595959"/>
                  </a:solidFill>
                  <a:latin typeface="Calibri"/>
                  <a:cs typeface="Calibri"/>
                </a:rPr>
                <a:t>override.</a:t>
              </a:r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1716" y="4838831"/>
              <a:ext cx="7472045" cy="805815"/>
            </a:xfrm>
            <a:custGeom>
              <a:avLst/>
              <a:gdLst/>
              <a:ahLst/>
              <a:cxnLst/>
              <a:rect l="l" t="t" r="r" b="b"/>
              <a:pathLst>
                <a:path w="7472045" h="805814">
                  <a:moveTo>
                    <a:pt x="0" y="134230"/>
                  </a:moveTo>
                  <a:lnTo>
                    <a:pt x="6853" y="91791"/>
                  </a:lnTo>
                  <a:lnTo>
                    <a:pt x="25935" y="54942"/>
                  </a:lnTo>
                  <a:lnTo>
                    <a:pt x="55026" y="25890"/>
                  </a:lnTo>
                  <a:lnTo>
                    <a:pt x="91906" y="6840"/>
                  </a:lnTo>
                  <a:lnTo>
                    <a:pt x="134355" y="0"/>
                  </a:lnTo>
                  <a:lnTo>
                    <a:pt x="7337663" y="0"/>
                  </a:lnTo>
                  <a:lnTo>
                    <a:pt x="7380112" y="6840"/>
                  </a:lnTo>
                  <a:lnTo>
                    <a:pt x="7416963" y="25890"/>
                  </a:lnTo>
                  <a:lnTo>
                    <a:pt x="7446013" y="54942"/>
                  </a:lnTo>
                  <a:lnTo>
                    <a:pt x="7465059" y="91791"/>
                  </a:lnTo>
                  <a:lnTo>
                    <a:pt x="7471897" y="134230"/>
                  </a:lnTo>
                  <a:lnTo>
                    <a:pt x="7471897" y="671440"/>
                  </a:lnTo>
                  <a:lnTo>
                    <a:pt x="7465059" y="713894"/>
                  </a:lnTo>
                  <a:lnTo>
                    <a:pt x="7446013" y="750767"/>
                  </a:lnTo>
                  <a:lnTo>
                    <a:pt x="7416963" y="779846"/>
                  </a:lnTo>
                  <a:lnTo>
                    <a:pt x="7380112" y="798917"/>
                  </a:lnTo>
                  <a:lnTo>
                    <a:pt x="7337663" y="805766"/>
                  </a:lnTo>
                  <a:lnTo>
                    <a:pt x="134355" y="805766"/>
                  </a:lnTo>
                  <a:lnTo>
                    <a:pt x="91906" y="798917"/>
                  </a:lnTo>
                  <a:lnTo>
                    <a:pt x="55026" y="779846"/>
                  </a:lnTo>
                  <a:lnTo>
                    <a:pt x="25935" y="750767"/>
                  </a:lnTo>
                  <a:lnTo>
                    <a:pt x="6853" y="713894"/>
                  </a:lnTo>
                  <a:lnTo>
                    <a:pt x="0" y="671440"/>
                  </a:lnTo>
                  <a:lnTo>
                    <a:pt x="0" y="13423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6918" y="5425752"/>
            <a:ext cx="267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2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3098" y="1247706"/>
            <a:ext cx="44615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ansible-galaxy </a:t>
            </a:r>
            <a:r>
              <a:rPr sz="1800" i="1" spc="10" dirty="0">
                <a:solidFill>
                  <a:srgbClr val="595959"/>
                </a:solidFill>
                <a:latin typeface="Calibri"/>
                <a:cs typeface="Calibri"/>
              </a:rPr>
              <a:t>init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</a:t>
            </a:r>
            <a:r>
              <a:rPr sz="1800" i="1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--offline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0" y="2238359"/>
            <a:ext cx="6477000" cy="904875"/>
            <a:chOff x="3048000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48000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54" y="0"/>
                  </a:lnTo>
                  <a:lnTo>
                    <a:pt x="93119" y="6954"/>
                  </a:lnTo>
                  <a:lnTo>
                    <a:pt x="55744" y="26313"/>
                  </a:lnTo>
                  <a:lnTo>
                    <a:pt x="26270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70" y="761638"/>
                  </a:lnTo>
                  <a:lnTo>
                    <a:pt x="55744" y="791111"/>
                  </a:lnTo>
                  <a:lnTo>
                    <a:pt x="93119" y="810440"/>
                  </a:lnTo>
                  <a:lnTo>
                    <a:pt x="136154" y="817382"/>
                  </a:lnTo>
                  <a:lnTo>
                    <a:pt x="6242303" y="817382"/>
                  </a:lnTo>
                  <a:lnTo>
                    <a:pt x="6285338" y="810440"/>
                  </a:lnTo>
                  <a:lnTo>
                    <a:pt x="6322714" y="791111"/>
                  </a:lnTo>
                  <a:lnTo>
                    <a:pt x="6352187" y="761638"/>
                  </a:lnTo>
                  <a:lnTo>
                    <a:pt x="6371516" y="724262"/>
                  </a:lnTo>
                  <a:lnTo>
                    <a:pt x="6378458" y="681227"/>
                  </a:lnTo>
                  <a:lnTo>
                    <a:pt x="6378458" y="136276"/>
                  </a:lnTo>
                  <a:lnTo>
                    <a:pt x="6371516" y="93228"/>
                  </a:lnTo>
                  <a:lnTo>
                    <a:pt x="6352187" y="55823"/>
                  </a:lnTo>
                  <a:lnTo>
                    <a:pt x="6322714" y="26313"/>
                  </a:lnTo>
                  <a:lnTo>
                    <a:pt x="6285338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70" y="55823"/>
                  </a:lnTo>
                  <a:lnTo>
                    <a:pt x="55744" y="26313"/>
                  </a:lnTo>
                  <a:lnTo>
                    <a:pt x="93119" y="6954"/>
                  </a:lnTo>
                  <a:lnTo>
                    <a:pt x="136154" y="0"/>
                  </a:lnTo>
                  <a:lnTo>
                    <a:pt x="6242303" y="0"/>
                  </a:lnTo>
                  <a:lnTo>
                    <a:pt x="6285338" y="6954"/>
                  </a:lnTo>
                  <a:lnTo>
                    <a:pt x="6322714" y="26313"/>
                  </a:lnTo>
                  <a:lnTo>
                    <a:pt x="6352187" y="55823"/>
                  </a:lnTo>
                  <a:lnTo>
                    <a:pt x="6371516" y="93228"/>
                  </a:lnTo>
                  <a:lnTo>
                    <a:pt x="6378458" y="136276"/>
                  </a:lnTo>
                  <a:lnTo>
                    <a:pt x="6378458" y="681227"/>
                  </a:lnTo>
                  <a:lnTo>
                    <a:pt x="6371516" y="724262"/>
                  </a:lnTo>
                  <a:lnTo>
                    <a:pt x="6352187" y="761638"/>
                  </a:lnTo>
                  <a:lnTo>
                    <a:pt x="6322714" y="791111"/>
                  </a:lnTo>
                  <a:lnTo>
                    <a:pt x="6285338" y="810440"/>
                  </a:lnTo>
                  <a:lnTo>
                    <a:pt x="6242303" y="817382"/>
                  </a:lnTo>
                  <a:lnTo>
                    <a:pt x="136154" y="817382"/>
                  </a:lnTo>
                  <a:lnTo>
                    <a:pt x="93119" y="810440"/>
                  </a:lnTo>
                  <a:lnTo>
                    <a:pt x="55744" y="791111"/>
                  </a:lnTo>
                  <a:lnTo>
                    <a:pt x="26270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80944" y="2338383"/>
            <a:ext cx="442722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1085" marR="5080" indent="-10490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/etc/ansible/roles/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C8F3A9-B2BD-4C38-94ED-5EE9DD0E55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57400" y="3197272"/>
            <a:ext cx="8534400" cy="993411"/>
          </a:xfrm>
          <a:prstGeom prst="rect">
            <a:avLst/>
          </a:prstGeom>
        </p:spPr>
      </p:pic>
      <p:sp>
        <p:nvSpPr>
          <p:cNvPr id="21" name="object 24">
            <a:extLst>
              <a:ext uri="{FF2B5EF4-FFF2-40B4-BE49-F238E27FC236}">
                <a16:creationId xmlns:a16="http://schemas.microsoft.com/office/drawing/2014/main" id="{D1A9C3AC-A2AA-4564-A9AB-7B2CD1ADD2B3}"/>
              </a:ext>
            </a:extLst>
          </p:cNvPr>
          <p:cNvSpPr/>
          <p:nvPr/>
        </p:nvSpPr>
        <p:spPr>
          <a:xfrm>
            <a:off x="3429000" y="2499831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923925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04694" y="1028631"/>
            <a:ext cx="51435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5335" marR="5080" indent="-76263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package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tree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.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view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914400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050602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0" y="2019284"/>
            <a:ext cx="6477000" cy="904875"/>
            <a:chOff x="3048000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48000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54" y="0"/>
                  </a:lnTo>
                  <a:lnTo>
                    <a:pt x="93119" y="6954"/>
                  </a:lnTo>
                  <a:lnTo>
                    <a:pt x="55744" y="26313"/>
                  </a:lnTo>
                  <a:lnTo>
                    <a:pt x="26270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70" y="761638"/>
                  </a:lnTo>
                  <a:lnTo>
                    <a:pt x="55744" y="791111"/>
                  </a:lnTo>
                  <a:lnTo>
                    <a:pt x="93119" y="810440"/>
                  </a:lnTo>
                  <a:lnTo>
                    <a:pt x="136154" y="817382"/>
                  </a:lnTo>
                  <a:lnTo>
                    <a:pt x="6242303" y="817382"/>
                  </a:lnTo>
                  <a:lnTo>
                    <a:pt x="6285338" y="810440"/>
                  </a:lnTo>
                  <a:lnTo>
                    <a:pt x="6322714" y="791111"/>
                  </a:lnTo>
                  <a:lnTo>
                    <a:pt x="6352187" y="761638"/>
                  </a:lnTo>
                  <a:lnTo>
                    <a:pt x="6371516" y="724262"/>
                  </a:lnTo>
                  <a:lnTo>
                    <a:pt x="6378458" y="681227"/>
                  </a:lnTo>
                  <a:lnTo>
                    <a:pt x="6378458" y="136276"/>
                  </a:lnTo>
                  <a:lnTo>
                    <a:pt x="6371516" y="93228"/>
                  </a:lnTo>
                  <a:lnTo>
                    <a:pt x="6352187" y="55823"/>
                  </a:lnTo>
                  <a:lnTo>
                    <a:pt x="6322714" y="26313"/>
                  </a:lnTo>
                  <a:lnTo>
                    <a:pt x="6285338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70" y="55823"/>
                  </a:lnTo>
                  <a:lnTo>
                    <a:pt x="55744" y="26313"/>
                  </a:lnTo>
                  <a:lnTo>
                    <a:pt x="93119" y="6954"/>
                  </a:lnTo>
                  <a:lnTo>
                    <a:pt x="136154" y="0"/>
                  </a:lnTo>
                  <a:lnTo>
                    <a:pt x="6242303" y="0"/>
                  </a:lnTo>
                  <a:lnTo>
                    <a:pt x="6285338" y="6954"/>
                  </a:lnTo>
                  <a:lnTo>
                    <a:pt x="6322714" y="26313"/>
                  </a:lnTo>
                  <a:lnTo>
                    <a:pt x="6352187" y="55823"/>
                  </a:lnTo>
                  <a:lnTo>
                    <a:pt x="6371516" y="93228"/>
                  </a:lnTo>
                  <a:lnTo>
                    <a:pt x="6378458" y="136276"/>
                  </a:lnTo>
                  <a:lnTo>
                    <a:pt x="6378458" y="681227"/>
                  </a:lnTo>
                  <a:lnTo>
                    <a:pt x="6371516" y="724262"/>
                  </a:lnTo>
                  <a:lnTo>
                    <a:pt x="6352187" y="761638"/>
                  </a:lnTo>
                  <a:lnTo>
                    <a:pt x="6322714" y="791111"/>
                  </a:lnTo>
                  <a:lnTo>
                    <a:pt x="6285338" y="810440"/>
                  </a:lnTo>
                  <a:lnTo>
                    <a:pt x="6242303" y="817382"/>
                  </a:lnTo>
                  <a:lnTo>
                    <a:pt x="136154" y="817382"/>
                  </a:lnTo>
                  <a:lnTo>
                    <a:pt x="93119" y="810440"/>
                  </a:lnTo>
                  <a:lnTo>
                    <a:pt x="55744" y="791111"/>
                  </a:lnTo>
                  <a:lnTo>
                    <a:pt x="26270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38094" y="2256469"/>
            <a:ext cx="4318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role</a:t>
            </a:r>
            <a:r>
              <a:rPr sz="1800" spc="2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25954-B888-44E8-8826-E36B1B2B25A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4638" y="2924159"/>
            <a:ext cx="6238562" cy="3467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B2A77D-5386-4E8A-AD41-797C5F0254E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15840" y="2924159"/>
            <a:ext cx="4514850" cy="3467100"/>
          </a:xfrm>
          <a:prstGeom prst="rect">
            <a:avLst/>
          </a:prstGeom>
        </p:spPr>
      </p:pic>
      <p:sp>
        <p:nvSpPr>
          <p:cNvPr id="25" name="object 24">
            <a:extLst>
              <a:ext uri="{FF2B5EF4-FFF2-40B4-BE49-F238E27FC236}">
                <a16:creationId xmlns:a16="http://schemas.microsoft.com/office/drawing/2014/main" id="{BB704D87-F23D-4605-A334-86645F8A1A18}"/>
              </a:ext>
            </a:extLst>
          </p:cNvPr>
          <p:cNvSpPr/>
          <p:nvPr/>
        </p:nvSpPr>
        <p:spPr>
          <a:xfrm>
            <a:off x="3429000" y="2286000"/>
            <a:ext cx="243369" cy="243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7330" y="2819400"/>
            <a:ext cx="41173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Why</a:t>
            </a:r>
            <a:r>
              <a:rPr spc="-530" dirty="0"/>
              <a:t> </a:t>
            </a:r>
            <a:r>
              <a:rPr dirty="0"/>
              <a:t>Ansible?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04262" y="1110292"/>
            <a:ext cx="50603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9050" algn="ctr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 folder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apache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directory.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Edit 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 err="1">
                <a:solidFill>
                  <a:srgbClr val="595959"/>
                </a:solidFill>
                <a:latin typeface="Calibri"/>
                <a:cs typeface="Calibri"/>
              </a:rPr>
              <a:t>sudo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IN" sz="1800" i="1" spc="-25" dirty="0">
                <a:solidFill>
                  <a:srgbClr val="595959"/>
                </a:solidFill>
                <a:latin typeface="Calibri"/>
                <a:cs typeface="Calibri"/>
              </a:rPr>
              <a:t>vim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. Make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changes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shown.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Save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then</a:t>
            </a:r>
            <a:r>
              <a:rPr sz="1800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exit.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1412" y="2306633"/>
            <a:ext cx="49415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84910" marR="5080" indent="-117284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Keeping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install,</a:t>
            </a:r>
            <a:r>
              <a:rPr sz="1800" spc="-3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 separately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reduce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complexity.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6AD542-26A6-4366-A13E-A1685E4E5F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56092" y="3581400"/>
            <a:ext cx="5235507" cy="1752600"/>
          </a:xfrm>
          <a:prstGeom prst="rect">
            <a:avLst/>
          </a:prstGeom>
        </p:spPr>
      </p:pic>
      <p:sp>
        <p:nvSpPr>
          <p:cNvPr id="24" name="object 24">
            <a:extLst>
              <a:ext uri="{FF2B5EF4-FFF2-40B4-BE49-F238E27FC236}">
                <a16:creationId xmlns:a16="http://schemas.microsoft.com/office/drawing/2014/main" id="{B4178D72-5192-4E24-9553-5F2556F883FD}"/>
              </a:ext>
            </a:extLst>
          </p:cNvPr>
          <p:cNvSpPr/>
          <p:nvPr/>
        </p:nvSpPr>
        <p:spPr>
          <a:xfrm>
            <a:off x="3429000" y="2499831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5" name="object 15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5193" y="2443794"/>
            <a:ext cx="3871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 apache2 in</a:t>
            </a:r>
            <a:r>
              <a:rPr sz="1800" spc="-3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47F3652-8B81-4E3E-A105-4D783D405B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67000" y="3429000"/>
            <a:ext cx="7086600" cy="1143000"/>
          </a:xfrm>
          <a:prstGeom prst="rect">
            <a:avLst/>
          </a:prstGeom>
        </p:spPr>
      </p:pic>
      <p:sp>
        <p:nvSpPr>
          <p:cNvPr id="25" name="object 24">
            <a:extLst>
              <a:ext uri="{FF2B5EF4-FFF2-40B4-BE49-F238E27FC236}">
                <a16:creationId xmlns:a16="http://schemas.microsoft.com/office/drawing/2014/main" id="{0184CD09-284F-472B-ACCF-9AAF57B89D66}"/>
              </a:ext>
            </a:extLst>
          </p:cNvPr>
          <p:cNvSpPr/>
          <p:nvPr/>
        </p:nvSpPr>
        <p:spPr>
          <a:xfrm>
            <a:off x="3429000" y="2499831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9" name="object 19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32837" y="2200017"/>
            <a:ext cx="49841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2540" algn="ctr">
              <a:lnSpc>
                <a:spcPct val="100899"/>
              </a:lnSpc>
              <a:spcBef>
                <a:spcPts val="8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apache2.conf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send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copy.html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too,  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 will</a:t>
            </a:r>
            <a:r>
              <a:rPr sz="1800" spc="-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438839-570C-4BFE-B028-1391DBE55AF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048757" y="3429000"/>
            <a:ext cx="639928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9" name="object 19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9062" y="2443794"/>
            <a:ext cx="4455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apache2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75238" y="2533754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F99FC6-E014-449C-9E55-8793E3E8E9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62300" y="3481562"/>
            <a:ext cx="6476984" cy="139523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31458"/>
            <a:ext cx="5857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9537" y="1268026"/>
            <a:ext cx="47371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8210" marR="5080" indent="-906144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Now</a:t>
            </a:r>
            <a:r>
              <a:rPr sz="18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files.</a:t>
            </a:r>
            <a:r>
              <a:rPr sz="18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5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10383" y="2443794"/>
            <a:ext cx="4780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Copy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apache2.conf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html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4DC240-0794-4D98-ACB4-8A3A0186E3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71800" y="3810000"/>
            <a:ext cx="6858000" cy="1066800"/>
          </a:xfrm>
          <a:prstGeom prst="rect">
            <a:avLst/>
          </a:prstGeom>
        </p:spPr>
      </p:pic>
      <p:sp>
        <p:nvSpPr>
          <p:cNvPr id="21" name="object 24">
            <a:extLst>
              <a:ext uri="{FF2B5EF4-FFF2-40B4-BE49-F238E27FC236}">
                <a16:creationId xmlns:a16="http://schemas.microsoft.com/office/drawing/2014/main" id="{1528559B-8FAA-4D43-A14F-40EBA35BC980}"/>
              </a:ext>
            </a:extLst>
          </p:cNvPr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9728" y="1247706"/>
            <a:ext cx="512508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275" marR="5080" indent="-2857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action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performed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 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6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8582" y="2357433"/>
            <a:ext cx="46824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14220" marR="5080" indent="-200215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Once the 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restart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1F0C1EC8-AE53-4308-875C-6866E7D1BCB4}"/>
              </a:ext>
            </a:extLst>
          </p:cNvPr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002246-3537-4577-B9E9-F91383BB103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62300" y="3782444"/>
            <a:ext cx="6313561" cy="132295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610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8778" y="1247706"/>
            <a:ext cx="50939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3770" marR="5080" indent="-221170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match.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02285" y="1447800"/>
            <a:ext cx="8589149" cy="3348392"/>
            <a:chOff x="3217407" y="1433029"/>
            <a:chExt cx="8589149" cy="3348392"/>
          </a:xfrm>
        </p:grpSpPr>
        <p:sp>
          <p:nvSpPr>
            <p:cNvPr id="16" name="object 16"/>
            <p:cNvSpPr/>
            <p:nvPr/>
          </p:nvSpPr>
          <p:spPr>
            <a:xfrm>
              <a:off x="3217407" y="3645670"/>
              <a:ext cx="3082290" cy="209550"/>
            </a:xfrm>
            <a:custGeom>
              <a:avLst/>
              <a:gdLst/>
              <a:ahLst/>
              <a:cxnLst/>
              <a:rect l="l" t="t" r="r" b="b"/>
              <a:pathLst>
                <a:path w="3082290" h="209550">
                  <a:moveTo>
                    <a:pt x="0" y="209157"/>
                  </a:moveTo>
                  <a:lnTo>
                    <a:pt x="3081802" y="209157"/>
                  </a:lnTo>
                  <a:lnTo>
                    <a:pt x="3081802" y="0"/>
                  </a:lnTo>
                  <a:lnTo>
                    <a:pt x="0" y="0"/>
                  </a:lnTo>
                  <a:lnTo>
                    <a:pt x="0" y="209157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59634" y="2928338"/>
              <a:ext cx="2746922" cy="1853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3457" y="1433029"/>
              <a:ext cx="243369" cy="243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487F246-C13D-4C40-A2BB-FC61C19067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12728" y="2391394"/>
            <a:ext cx="5321257" cy="1610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A82F8-52D6-4C21-AE14-12C0BD38AC70}"/>
              </a:ext>
            </a:extLst>
          </p:cNvPr>
          <p:cNvPicPr/>
          <p:nvPr/>
        </p:nvPicPr>
        <p:blipFill rotWithShape="1">
          <a:blip r:embed="rId6"/>
          <a:srcRect r="3722"/>
          <a:stretch/>
        </p:blipFill>
        <p:spPr>
          <a:xfrm>
            <a:off x="3104846" y="4234799"/>
            <a:ext cx="5321256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610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2753" y="1385248"/>
            <a:ext cx="5116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meta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related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7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16403" y="2370133"/>
            <a:ext cx="485711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80845" marR="5080" indent="-166814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author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descriptions,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company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7F00E9-309B-4822-9D68-566CEBF93FD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55554" y="3657600"/>
            <a:ext cx="6774246" cy="1295400"/>
          </a:xfrm>
          <a:prstGeom prst="rect">
            <a:avLst/>
          </a:prstGeom>
        </p:spPr>
      </p:pic>
      <p:sp>
        <p:nvSpPr>
          <p:cNvPr id="24" name="object 24">
            <a:extLst>
              <a:ext uri="{FF2B5EF4-FFF2-40B4-BE49-F238E27FC236}">
                <a16:creationId xmlns:a16="http://schemas.microsoft.com/office/drawing/2014/main" id="{B6A0FE57-33DB-49B2-BB00-0FC2F01BCC24}"/>
              </a:ext>
            </a:extLst>
          </p:cNvPr>
          <p:cNvSpPr/>
          <p:nvPr/>
        </p:nvSpPr>
        <p:spPr>
          <a:xfrm>
            <a:off x="3475238" y="2514600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6403" y="1385248"/>
            <a:ext cx="5006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adding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required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3457" y="1433029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B6B9F08-A01B-4413-966E-C86F0F1F4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6101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E30C2649-78A0-47E7-9998-9B95A16FAAC4}"/>
              </a:ext>
            </a:extLst>
          </p:cNvPr>
          <p:cNvSpPr/>
          <p:nvPr/>
        </p:nvSpPr>
        <p:spPr>
          <a:xfrm>
            <a:off x="3705705" y="2078096"/>
            <a:ext cx="5218724" cy="4582651"/>
          </a:xfrm>
          <a:prstGeom prst="rect">
            <a:avLst/>
          </a:prstGeom>
          <a:blipFill>
            <a:blip r:embed="rId4" cstate="print"/>
            <a:stretch>
              <a:fillRect t="-9311" b="931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1178" y="1247706"/>
            <a:ext cx="47967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7950" marR="5080" indent="-9588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8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2613" y="2221544"/>
            <a:ext cx="4691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under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servers,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added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5"/>
              </a:spcBef>
            </a:pP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24BB9-5670-4DC6-A223-92BA5FEF3FD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43200" y="3581400"/>
            <a:ext cx="7010400" cy="1752600"/>
          </a:xfrm>
          <a:prstGeom prst="rect">
            <a:avLst/>
          </a:prstGeom>
        </p:spPr>
      </p:pic>
      <p:sp>
        <p:nvSpPr>
          <p:cNvPr id="24" name="object 24">
            <a:extLst>
              <a:ext uri="{FF2B5EF4-FFF2-40B4-BE49-F238E27FC236}">
                <a16:creationId xmlns:a16="http://schemas.microsoft.com/office/drawing/2014/main" id="{C3A5F7C7-5127-4CDD-A164-62DDEB913447}"/>
              </a:ext>
            </a:extLst>
          </p:cNvPr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4003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latin typeface="Calibri"/>
                <a:cs typeface="Calibri"/>
              </a:rPr>
              <a:t>Why</a:t>
            </a:r>
            <a:r>
              <a:rPr sz="3750" b="1" spc="-60" dirty="0">
                <a:latin typeface="Calibri"/>
                <a:cs typeface="Calibri"/>
              </a:rPr>
              <a:t> </a:t>
            </a:r>
            <a:r>
              <a:rPr sz="3750" b="1" spc="-10" dirty="0">
                <a:latin typeface="Calibri"/>
                <a:cs typeface="Calibri"/>
              </a:rPr>
              <a:t>Ansible?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9118" y="6113462"/>
            <a:ext cx="3552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595959"/>
                </a:solidFill>
                <a:latin typeface="Calibri"/>
                <a:cs typeface="Calibri"/>
              </a:rPr>
              <a:t>Google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Calibri"/>
                <a:cs typeface="Calibri"/>
              </a:rPr>
              <a:t>Trends</a:t>
            </a:r>
            <a:r>
              <a:rPr sz="2000" b="1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Results</a:t>
            </a:r>
            <a:r>
              <a:rPr sz="20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DAC874-A07C-4FF9-82EB-5F4F1E56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93275"/>
            <a:ext cx="10896600" cy="50714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39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3528" y="1247706"/>
            <a:ext cx="5293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23745" marR="5080" indent="-2011680">
              <a:lnSpc>
                <a:spcPct val="100800"/>
              </a:lnSpc>
              <a:spcBef>
                <a:spcPts val="85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our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check</a:t>
            </a:r>
            <a:r>
              <a:rPr sz="1800" spc="-25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syntax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errors.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9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2758" y="2443794"/>
            <a:ext cx="4876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C3915E-4EA6-4A3C-B500-E6CE3EEE36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67000" y="3677981"/>
            <a:ext cx="7772400" cy="1046419"/>
          </a:xfrm>
          <a:prstGeom prst="rect">
            <a:avLst/>
          </a:prstGeom>
        </p:spPr>
      </p:pic>
      <p:sp>
        <p:nvSpPr>
          <p:cNvPr id="21" name="object 24">
            <a:extLst>
              <a:ext uri="{FF2B5EF4-FFF2-40B4-BE49-F238E27FC236}">
                <a16:creationId xmlns:a16="http://schemas.microsoft.com/office/drawing/2014/main" id="{D084A25E-841D-43FD-9CB7-8E44CF4EFEB7}"/>
              </a:ext>
            </a:extLst>
          </p:cNvPr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5384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Creating </a:t>
            </a:r>
            <a:r>
              <a:rPr sz="3750" b="1" spc="10" dirty="0">
                <a:latin typeface="Calibri"/>
                <a:cs typeface="Calibri"/>
              </a:rPr>
              <a:t>an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r>
              <a:rPr sz="3750" b="1" spc="-160" dirty="0">
                <a:latin typeface="Calibri"/>
                <a:cs typeface="Calibri"/>
              </a:rPr>
              <a:t> </a:t>
            </a:r>
            <a:r>
              <a:rPr sz="3750" b="1" spc="-25" dirty="0"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923925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9945" y="1166173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5125" y="914400"/>
            <a:ext cx="1314450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8431" y="1050602"/>
            <a:ext cx="5791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35" dirty="0">
                <a:solidFill>
                  <a:srgbClr val="3F3F3F"/>
                </a:solidFill>
                <a:latin typeface="Arial Black"/>
                <a:cs typeface="Arial Black"/>
              </a:rPr>
              <a:t>10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019284"/>
            <a:ext cx="6477000" cy="904875"/>
            <a:chOff x="3076575" y="2238359"/>
            <a:chExt cx="6477000" cy="904875"/>
          </a:xfrm>
        </p:grpSpPr>
        <p:sp>
          <p:nvSpPr>
            <p:cNvPr id="11" name="object 11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8813" y="2224719"/>
            <a:ext cx="351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D679BF-0A67-4F37-8D34-006273EF13E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19938" y="2926402"/>
            <a:ext cx="7538462" cy="3474398"/>
          </a:xfrm>
          <a:prstGeom prst="rect">
            <a:avLst/>
          </a:prstGeom>
        </p:spPr>
      </p:pic>
      <p:sp>
        <p:nvSpPr>
          <p:cNvPr id="24" name="object 24">
            <a:extLst>
              <a:ext uri="{FF2B5EF4-FFF2-40B4-BE49-F238E27FC236}">
                <a16:creationId xmlns:a16="http://schemas.microsoft.com/office/drawing/2014/main" id="{D38E6D9E-12D7-4F6E-827B-B51D38AFE8EC}"/>
              </a:ext>
            </a:extLst>
          </p:cNvPr>
          <p:cNvSpPr/>
          <p:nvPr/>
        </p:nvSpPr>
        <p:spPr>
          <a:xfrm>
            <a:off x="3429000" y="2347431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385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09900" y="1659443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8958" y="1927705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5" dirty="0">
                <a:solidFill>
                  <a:srgbClr val="595959"/>
                </a:solidFill>
                <a:latin typeface="Calibri"/>
                <a:cs typeface="Calibri"/>
              </a:rPr>
              <a:t>Test the Webpage in Browser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0880" y="1844675"/>
            <a:ext cx="5791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3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r>
              <a:rPr lang="en-IN" sz="3200" spc="3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356D3C-B2CD-4C47-B73A-79B6C7D955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2657485"/>
            <a:ext cx="7315200" cy="2314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590800"/>
            <a:ext cx="5327019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Using </a:t>
            </a:r>
            <a:r>
              <a:rPr spc="-5" dirty="0"/>
              <a:t>Roles </a:t>
            </a:r>
            <a:br>
              <a:rPr lang="en-IN" spc="-5" dirty="0"/>
            </a:br>
            <a:r>
              <a:rPr spc="10" dirty="0"/>
              <a:t>in </a:t>
            </a:r>
            <a:r>
              <a:rPr spc="-15" dirty="0"/>
              <a:t>Playbook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Calibri"/>
                <a:cs typeface="Calibri"/>
              </a:rPr>
              <a:t>Using </a:t>
            </a:r>
            <a:r>
              <a:rPr sz="3750" b="1" spc="-25" dirty="0">
                <a:latin typeface="Calibri"/>
                <a:cs typeface="Calibri"/>
              </a:rPr>
              <a:t>Roles </a:t>
            </a:r>
            <a:r>
              <a:rPr sz="3750" b="1" spc="-15" dirty="0">
                <a:latin typeface="Calibri"/>
                <a:cs typeface="Calibri"/>
              </a:rPr>
              <a:t>in</a:t>
            </a:r>
            <a:r>
              <a:rPr sz="3750" b="1" spc="-2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575" y="981076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76575" y="2076435"/>
            <a:ext cx="6477000" cy="904875"/>
            <a:chOff x="3076575" y="2238359"/>
            <a:chExt cx="6477000" cy="904875"/>
          </a:xfrm>
        </p:grpSpPr>
        <p:sp>
          <p:nvSpPr>
            <p:cNvPr id="8" name="object 8"/>
            <p:cNvSpPr/>
            <p:nvPr/>
          </p:nvSpPr>
          <p:spPr>
            <a:xfrm>
              <a:off x="3076575" y="2238359"/>
              <a:ext cx="6476984" cy="9048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57725" y="1085782"/>
            <a:ext cx="5156200" cy="1833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54100" marR="5080" indent="-972819">
              <a:lnSpc>
                <a:spcPct val="100800"/>
              </a:lnSpc>
              <a:spcBef>
                <a:spcPts val="85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other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import_role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include_role.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 marR="78105" indent="-5715" algn="ctr">
              <a:lnSpc>
                <a:spcPct val="100899"/>
              </a:lnSpc>
              <a:spcBef>
                <a:spcPts val="115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Here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called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playbookrole.yml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two 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debug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</a:t>
            </a:r>
            <a:r>
              <a:rPr sz="1800" i="1" spc="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9400" y="3099986"/>
            <a:ext cx="6743456" cy="3196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08C800A-B495-46D9-B701-F0F43E680E0C}"/>
              </a:ext>
            </a:extLst>
          </p:cNvPr>
          <p:cNvSpPr/>
          <p:nvPr/>
        </p:nvSpPr>
        <p:spPr>
          <a:xfrm>
            <a:off x="3429000" y="2347431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50388076-11B1-488E-AC96-037721A757C7}"/>
              </a:ext>
            </a:extLst>
          </p:cNvPr>
          <p:cNvSpPr/>
          <p:nvPr/>
        </p:nvSpPr>
        <p:spPr>
          <a:xfrm>
            <a:off x="3429000" y="1219200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76575" y="942976"/>
            <a:ext cx="6477000" cy="914400"/>
            <a:chOff x="3076575" y="1143000"/>
            <a:chExt cx="6477000" cy="914400"/>
          </a:xfrm>
        </p:grpSpPr>
        <p:sp>
          <p:nvSpPr>
            <p:cNvPr id="4" name="object 4"/>
            <p:cNvSpPr/>
            <p:nvPr/>
          </p:nvSpPr>
          <p:spPr>
            <a:xfrm>
              <a:off x="3076575" y="1143000"/>
              <a:ext cx="64769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6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2194" y="1047682"/>
            <a:ext cx="4912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04720" marR="5080" indent="-2192655">
              <a:lnSpc>
                <a:spcPct val="100800"/>
              </a:lnSpc>
              <a:spcBef>
                <a:spcPts val="85"/>
              </a:spcBef>
            </a:pP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Check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syntax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error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and execute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800" i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roles.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0625" y="2143062"/>
            <a:ext cx="7712082" cy="70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4903" y="2943220"/>
            <a:ext cx="4263390" cy="358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12704" y="1247246"/>
            <a:ext cx="7810500" cy="5380636"/>
            <a:chOff x="2438400" y="1448788"/>
            <a:chExt cx="7810500" cy="5380636"/>
          </a:xfrm>
        </p:grpSpPr>
        <p:sp>
          <p:nvSpPr>
            <p:cNvPr id="11" name="object 11"/>
            <p:cNvSpPr/>
            <p:nvPr/>
          </p:nvSpPr>
          <p:spPr>
            <a:xfrm>
              <a:off x="3475238" y="1448788"/>
              <a:ext cx="243369" cy="2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8400" y="2324084"/>
              <a:ext cx="7810500" cy="8096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5794" y="2338380"/>
              <a:ext cx="7722234" cy="716915"/>
            </a:xfrm>
            <a:custGeom>
              <a:avLst/>
              <a:gdLst/>
              <a:ahLst/>
              <a:cxnLst/>
              <a:rect l="l" t="t" r="r" b="b"/>
              <a:pathLst>
                <a:path w="7722234" h="716914">
                  <a:moveTo>
                    <a:pt x="0" y="716721"/>
                  </a:moveTo>
                  <a:lnTo>
                    <a:pt x="7721620" y="716721"/>
                  </a:lnTo>
                  <a:lnTo>
                    <a:pt x="7721620" y="0"/>
                  </a:lnTo>
                  <a:lnTo>
                    <a:pt x="0" y="0"/>
                  </a:lnTo>
                  <a:lnTo>
                    <a:pt x="0" y="716721"/>
                  </a:lnTo>
                  <a:close/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095624"/>
              <a:ext cx="4419600" cy="3733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210" y="3138466"/>
              <a:ext cx="4273550" cy="3592195"/>
            </a:xfrm>
            <a:custGeom>
              <a:avLst/>
              <a:gdLst/>
              <a:ahLst/>
              <a:cxnLst/>
              <a:rect l="l" t="t" r="r" b="b"/>
              <a:pathLst>
                <a:path w="4273550" h="3592195">
                  <a:moveTo>
                    <a:pt x="0" y="3591945"/>
                  </a:moveTo>
                  <a:lnTo>
                    <a:pt x="4272930" y="3591945"/>
                  </a:lnTo>
                  <a:lnTo>
                    <a:pt x="4272930" y="0"/>
                  </a:lnTo>
                  <a:lnTo>
                    <a:pt x="0" y="0"/>
                  </a:lnTo>
                  <a:lnTo>
                    <a:pt x="0" y="3591945"/>
                  </a:lnTo>
                  <a:close/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0CB0991E-3430-406C-944C-751AD5B1D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74577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Calibri"/>
                <a:cs typeface="Calibri"/>
              </a:rPr>
              <a:t>Using </a:t>
            </a:r>
            <a:r>
              <a:rPr sz="3750" b="1" spc="-25" dirty="0">
                <a:latin typeface="Calibri"/>
                <a:cs typeface="Calibri"/>
              </a:rPr>
              <a:t>Roles </a:t>
            </a:r>
            <a:r>
              <a:rPr sz="3750" b="1" spc="-15" dirty="0">
                <a:latin typeface="Calibri"/>
                <a:cs typeface="Calibri"/>
              </a:rPr>
              <a:t>in</a:t>
            </a:r>
            <a:r>
              <a:rPr sz="3750" b="1" spc="-2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Playbook</a:t>
            </a:r>
            <a:endParaRPr sz="3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647632"/>
            <a:ext cx="867981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Hands-on: Configuring  </a:t>
            </a:r>
            <a:r>
              <a:rPr spc="5" dirty="0"/>
              <a:t>Multiple </a:t>
            </a:r>
            <a:r>
              <a:rPr spc="-15" dirty="0"/>
              <a:t>Nodes </a:t>
            </a:r>
            <a:r>
              <a:rPr spc="5" dirty="0"/>
              <a:t>using</a:t>
            </a:r>
            <a:r>
              <a:rPr spc="-90" dirty="0"/>
              <a:t> </a:t>
            </a:r>
            <a:r>
              <a:rPr spc="5" dirty="0"/>
              <a:t>Ansible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4">
            <a:extLst>
              <a:ext uri="{FF2B5EF4-FFF2-40B4-BE49-F238E27FC236}">
                <a16:creationId xmlns:a16="http://schemas.microsoft.com/office/drawing/2014/main" id="{5B274555-5BF6-4F64-9ADE-F23D3202B9B4}"/>
              </a:ext>
            </a:extLst>
          </p:cNvPr>
          <p:cNvGrpSpPr/>
          <p:nvPr/>
        </p:nvGrpSpPr>
        <p:grpSpPr>
          <a:xfrm>
            <a:off x="676275" y="2114550"/>
            <a:ext cx="5876925" cy="3505200"/>
            <a:chOff x="676275" y="2114550"/>
            <a:chExt cx="5876925" cy="350520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69655170-7B7B-4554-B1A0-DEE253B241DA}"/>
                </a:ext>
              </a:extLst>
            </p:cNvPr>
            <p:cNvSpPr/>
            <p:nvPr/>
          </p:nvSpPr>
          <p:spPr>
            <a:xfrm>
              <a:off x="676275" y="2114550"/>
              <a:ext cx="5876925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B42FD88-0EE1-496D-B742-F8D9D7081302}"/>
                </a:ext>
              </a:extLst>
            </p:cNvPr>
            <p:cNvSpPr/>
            <p:nvPr/>
          </p:nvSpPr>
          <p:spPr>
            <a:xfrm>
              <a:off x="698504" y="2133606"/>
              <a:ext cx="5778500" cy="3416300"/>
            </a:xfrm>
            <a:custGeom>
              <a:avLst/>
              <a:gdLst/>
              <a:ahLst/>
              <a:cxnLst/>
              <a:rect l="l" t="t" r="r" b="b"/>
              <a:pathLst>
                <a:path w="5778500" h="3416300">
                  <a:moveTo>
                    <a:pt x="5778489" y="0"/>
                  </a:moveTo>
                  <a:lnTo>
                    <a:pt x="0" y="0"/>
                  </a:lnTo>
                  <a:lnTo>
                    <a:pt x="0" y="3416289"/>
                  </a:lnTo>
                  <a:lnTo>
                    <a:pt x="5778489" y="3416289"/>
                  </a:lnTo>
                  <a:lnTo>
                    <a:pt x="5778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F9FC929D-4453-4C7B-A139-C5AF01461A5E}"/>
                </a:ext>
              </a:extLst>
            </p:cNvPr>
            <p:cNvSpPr/>
            <p:nvPr/>
          </p:nvSpPr>
          <p:spPr>
            <a:xfrm>
              <a:off x="698504" y="2133606"/>
              <a:ext cx="5778500" cy="3416300"/>
            </a:xfrm>
            <a:custGeom>
              <a:avLst/>
              <a:gdLst/>
              <a:ahLst/>
              <a:cxnLst/>
              <a:rect l="l" t="t" r="r" b="b"/>
              <a:pathLst>
                <a:path w="5778500" h="3416300">
                  <a:moveTo>
                    <a:pt x="0" y="3416289"/>
                  </a:moveTo>
                  <a:lnTo>
                    <a:pt x="5778489" y="3416289"/>
                  </a:lnTo>
                  <a:lnTo>
                    <a:pt x="5778489" y="0"/>
                  </a:lnTo>
                  <a:lnTo>
                    <a:pt x="0" y="0"/>
                  </a:lnTo>
                  <a:lnTo>
                    <a:pt x="0" y="3416289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8">
            <a:extLst>
              <a:ext uri="{FF2B5EF4-FFF2-40B4-BE49-F238E27FC236}">
                <a16:creationId xmlns:a16="http://schemas.microsoft.com/office/drawing/2014/main" id="{73D27924-32AD-473C-B36B-DF65EC60A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638" y="237742"/>
            <a:ext cx="8981762" cy="5905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latin typeface="Calibri"/>
                <a:cs typeface="Calibri"/>
              </a:rPr>
              <a:t>Career </a:t>
            </a:r>
            <a:r>
              <a:rPr sz="3750" b="1" spc="-5" dirty="0">
                <a:latin typeface="Calibri"/>
                <a:cs typeface="Calibri"/>
              </a:rPr>
              <a:t>Opportunities </a:t>
            </a:r>
            <a:r>
              <a:rPr sz="3750" b="1" dirty="0">
                <a:latin typeface="Calibri"/>
                <a:cs typeface="Calibri"/>
              </a:rPr>
              <a:t>of</a:t>
            </a:r>
            <a:r>
              <a:rPr sz="3750" b="1" spc="-114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23" name="object 9">
            <a:extLst>
              <a:ext uri="{FF2B5EF4-FFF2-40B4-BE49-F238E27FC236}">
                <a16:creationId xmlns:a16="http://schemas.microsoft.com/office/drawing/2014/main" id="{E74000FD-E8C8-4309-98CA-AD04DC8506F1}"/>
              </a:ext>
            </a:extLst>
          </p:cNvPr>
          <p:cNvGrpSpPr/>
          <p:nvPr/>
        </p:nvGrpSpPr>
        <p:grpSpPr>
          <a:xfrm>
            <a:off x="774701" y="2222549"/>
            <a:ext cx="10845798" cy="3315286"/>
            <a:chOff x="774701" y="2222549"/>
            <a:chExt cx="10845798" cy="3315286"/>
          </a:xfrm>
        </p:grpSpPr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7C37B1B8-2843-444A-A824-C1096606DAA4}"/>
                </a:ext>
              </a:extLst>
            </p:cNvPr>
            <p:cNvSpPr/>
            <p:nvPr/>
          </p:nvSpPr>
          <p:spPr>
            <a:xfrm>
              <a:off x="914400" y="3180079"/>
              <a:ext cx="5448300" cy="2357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1BF91AFD-673D-45A9-A417-990DDBAC2BE8}"/>
                </a:ext>
              </a:extLst>
            </p:cNvPr>
            <p:cNvSpPr/>
            <p:nvPr/>
          </p:nvSpPr>
          <p:spPr>
            <a:xfrm>
              <a:off x="774701" y="2222549"/>
              <a:ext cx="5448300" cy="1031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C7A5387D-62FA-48AF-81AB-04BBFCE88C16}"/>
                </a:ext>
              </a:extLst>
            </p:cNvPr>
            <p:cNvSpPr/>
            <p:nvPr/>
          </p:nvSpPr>
          <p:spPr>
            <a:xfrm>
              <a:off x="7420996" y="2729102"/>
              <a:ext cx="4199503" cy="13997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4">
            <a:extLst>
              <a:ext uri="{FF2B5EF4-FFF2-40B4-BE49-F238E27FC236}">
                <a16:creationId xmlns:a16="http://schemas.microsoft.com/office/drawing/2014/main" id="{20C7BC38-664B-43E3-8177-2E39E070DBF1}"/>
              </a:ext>
            </a:extLst>
          </p:cNvPr>
          <p:cNvGrpSpPr/>
          <p:nvPr/>
        </p:nvGrpSpPr>
        <p:grpSpPr>
          <a:xfrm>
            <a:off x="657225" y="2114534"/>
            <a:ext cx="5895975" cy="3686810"/>
            <a:chOff x="657225" y="2114534"/>
            <a:chExt cx="5895975" cy="368681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0943283-7007-423B-8087-43A66EC42EF2}"/>
                </a:ext>
              </a:extLst>
            </p:cNvPr>
            <p:cNvSpPr/>
            <p:nvPr/>
          </p:nvSpPr>
          <p:spPr>
            <a:xfrm>
              <a:off x="657225" y="2114534"/>
              <a:ext cx="5895975" cy="3686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18CEE12-F2E7-442B-BCC9-BB0EF9DA2444}"/>
                </a:ext>
              </a:extLst>
            </p:cNvPr>
            <p:cNvSpPr/>
            <p:nvPr/>
          </p:nvSpPr>
          <p:spPr>
            <a:xfrm>
              <a:off x="673095" y="2133609"/>
              <a:ext cx="5804535" cy="3596640"/>
            </a:xfrm>
            <a:custGeom>
              <a:avLst/>
              <a:gdLst/>
              <a:ahLst/>
              <a:cxnLst/>
              <a:rect l="l" t="t" r="r" b="b"/>
              <a:pathLst>
                <a:path w="5804535" h="3596640">
                  <a:moveTo>
                    <a:pt x="5803910" y="0"/>
                  </a:moveTo>
                  <a:lnTo>
                    <a:pt x="0" y="0"/>
                  </a:lnTo>
                  <a:lnTo>
                    <a:pt x="0" y="3596274"/>
                  </a:lnTo>
                  <a:lnTo>
                    <a:pt x="5803910" y="3596274"/>
                  </a:lnTo>
                  <a:lnTo>
                    <a:pt x="580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55E244A-2BC2-4AED-A8C9-B8AC87B8D27D}"/>
                </a:ext>
              </a:extLst>
            </p:cNvPr>
            <p:cNvSpPr/>
            <p:nvPr/>
          </p:nvSpPr>
          <p:spPr>
            <a:xfrm>
              <a:off x="673095" y="2133609"/>
              <a:ext cx="5804535" cy="3596640"/>
            </a:xfrm>
            <a:custGeom>
              <a:avLst/>
              <a:gdLst/>
              <a:ahLst/>
              <a:cxnLst/>
              <a:rect l="l" t="t" r="r" b="b"/>
              <a:pathLst>
                <a:path w="5804535" h="3596640">
                  <a:moveTo>
                    <a:pt x="0" y="3596274"/>
                  </a:moveTo>
                  <a:lnTo>
                    <a:pt x="5803910" y="3596274"/>
                  </a:lnTo>
                  <a:lnTo>
                    <a:pt x="5803910" y="0"/>
                  </a:lnTo>
                  <a:lnTo>
                    <a:pt x="0" y="0"/>
                  </a:lnTo>
                  <a:lnTo>
                    <a:pt x="0" y="359627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FA9E91BE-515C-4600-9129-6896FB980C24}"/>
                </a:ext>
              </a:extLst>
            </p:cNvPr>
            <p:cNvSpPr/>
            <p:nvPr/>
          </p:nvSpPr>
          <p:spPr>
            <a:xfrm>
              <a:off x="792479" y="2222488"/>
              <a:ext cx="5527029" cy="3418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9">
            <a:extLst>
              <a:ext uri="{FF2B5EF4-FFF2-40B4-BE49-F238E27FC236}">
                <a16:creationId xmlns:a16="http://schemas.microsoft.com/office/drawing/2014/main" id="{6761CDD6-9DEB-4628-A9CB-EA20FEF7EDF3}"/>
              </a:ext>
            </a:extLst>
          </p:cNvPr>
          <p:cNvSpPr/>
          <p:nvPr/>
        </p:nvSpPr>
        <p:spPr>
          <a:xfrm>
            <a:off x="7518410" y="2979163"/>
            <a:ext cx="4049024" cy="1376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2BE493E3-C4EA-4033-B8B9-B0F992F6BCD8}"/>
              </a:ext>
            </a:extLst>
          </p:cNvPr>
          <p:cNvSpPr txBox="1">
            <a:spLocks/>
          </p:cNvSpPr>
          <p:nvPr/>
        </p:nvSpPr>
        <p:spPr>
          <a:xfrm>
            <a:off x="314638" y="230118"/>
            <a:ext cx="8981762" cy="59817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50" spc="-20" dirty="0">
                <a:latin typeface="Calibri"/>
                <a:cs typeface="Calibri"/>
              </a:rPr>
              <a:t>Career </a:t>
            </a:r>
            <a:r>
              <a:rPr lang="en-IN" sz="3750" spc="-5" dirty="0">
                <a:latin typeface="Calibri"/>
                <a:cs typeface="Calibri"/>
              </a:rPr>
              <a:t>Opportunities </a:t>
            </a:r>
            <a:r>
              <a:rPr lang="en-IN" sz="3750" dirty="0">
                <a:latin typeface="Calibri"/>
                <a:cs typeface="Calibri"/>
              </a:rPr>
              <a:t>of</a:t>
            </a:r>
            <a:r>
              <a:rPr lang="en-IN" sz="3750" spc="-114" dirty="0">
                <a:latin typeface="Calibri"/>
                <a:cs typeface="Calibri"/>
              </a:rPr>
              <a:t> </a:t>
            </a:r>
            <a:r>
              <a:rPr lang="en-IN" sz="3750" spc="-5" dirty="0">
                <a:latin typeface="Calibri"/>
                <a:cs typeface="Calibri"/>
              </a:rPr>
              <a:t>Ansible</a:t>
            </a:r>
            <a:endParaRPr lang="en-IN" sz="37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5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24362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latin typeface="Calibri"/>
                <a:cs typeface="Calibri"/>
              </a:rPr>
              <a:t>Advantage </a:t>
            </a:r>
            <a:r>
              <a:rPr sz="3750" b="1" dirty="0">
                <a:latin typeface="Calibri"/>
                <a:cs typeface="Calibri"/>
              </a:rPr>
              <a:t>of</a:t>
            </a:r>
            <a:r>
              <a:rPr sz="3750" b="1" spc="-254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Ansible</a:t>
            </a:r>
            <a:endParaRPr sz="37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7699" y="2105009"/>
            <a:ext cx="5905500" cy="3305810"/>
            <a:chOff x="647699" y="2105009"/>
            <a:chExt cx="5905500" cy="3305810"/>
          </a:xfrm>
        </p:grpSpPr>
        <p:sp>
          <p:nvSpPr>
            <p:cNvPr id="4" name="object 4"/>
            <p:cNvSpPr/>
            <p:nvPr/>
          </p:nvSpPr>
          <p:spPr>
            <a:xfrm>
              <a:off x="647699" y="2105009"/>
              <a:ext cx="5905484" cy="33051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249" y="2120889"/>
              <a:ext cx="5808980" cy="3217545"/>
            </a:xfrm>
            <a:custGeom>
              <a:avLst/>
              <a:gdLst/>
              <a:ahLst/>
              <a:cxnLst/>
              <a:rect l="l" t="t" r="r" b="b"/>
              <a:pathLst>
                <a:path w="5808980" h="3217545">
                  <a:moveTo>
                    <a:pt x="5272546" y="0"/>
                  </a:moveTo>
                  <a:lnTo>
                    <a:pt x="536210" y="0"/>
                  </a:lnTo>
                  <a:lnTo>
                    <a:pt x="487403" y="2190"/>
                  </a:lnTo>
                  <a:lnTo>
                    <a:pt x="439825" y="8637"/>
                  </a:lnTo>
                  <a:lnTo>
                    <a:pt x="393663" y="19151"/>
                  </a:lnTo>
                  <a:lnTo>
                    <a:pt x="349107" y="33542"/>
                  </a:lnTo>
                  <a:lnTo>
                    <a:pt x="306348" y="51621"/>
                  </a:lnTo>
                  <a:lnTo>
                    <a:pt x="265573" y="73199"/>
                  </a:lnTo>
                  <a:lnTo>
                    <a:pt x="226972" y="98087"/>
                  </a:lnTo>
                  <a:lnTo>
                    <a:pt x="190735" y="126096"/>
                  </a:lnTo>
                  <a:lnTo>
                    <a:pt x="157051" y="157036"/>
                  </a:lnTo>
                  <a:lnTo>
                    <a:pt x="126108" y="190719"/>
                  </a:lnTo>
                  <a:lnTo>
                    <a:pt x="98098" y="226955"/>
                  </a:lnTo>
                  <a:lnTo>
                    <a:pt x="73207" y="265555"/>
                  </a:lnTo>
                  <a:lnTo>
                    <a:pt x="51627" y="306329"/>
                  </a:lnTo>
                  <a:lnTo>
                    <a:pt x="33546" y="349090"/>
                  </a:lnTo>
                  <a:lnTo>
                    <a:pt x="19153" y="393647"/>
                  </a:lnTo>
                  <a:lnTo>
                    <a:pt x="8638" y="439811"/>
                  </a:lnTo>
                  <a:lnTo>
                    <a:pt x="2191" y="487393"/>
                  </a:lnTo>
                  <a:lnTo>
                    <a:pt x="0" y="536204"/>
                  </a:lnTo>
                  <a:lnTo>
                    <a:pt x="0" y="2680984"/>
                  </a:lnTo>
                  <a:lnTo>
                    <a:pt x="2191" y="2729792"/>
                  </a:lnTo>
                  <a:lnTo>
                    <a:pt x="8638" y="2777371"/>
                  </a:lnTo>
                  <a:lnTo>
                    <a:pt x="19153" y="2823533"/>
                  </a:lnTo>
                  <a:lnTo>
                    <a:pt x="33546" y="2868088"/>
                  </a:lnTo>
                  <a:lnTo>
                    <a:pt x="51627" y="2910846"/>
                  </a:lnTo>
                  <a:lnTo>
                    <a:pt x="73207" y="2951620"/>
                  </a:lnTo>
                  <a:lnTo>
                    <a:pt x="98098" y="2990218"/>
                  </a:lnTo>
                  <a:lnTo>
                    <a:pt x="126108" y="3026453"/>
                  </a:lnTo>
                  <a:lnTo>
                    <a:pt x="157051" y="3060135"/>
                  </a:lnTo>
                  <a:lnTo>
                    <a:pt x="190735" y="3091075"/>
                  </a:lnTo>
                  <a:lnTo>
                    <a:pt x="226972" y="3119083"/>
                  </a:lnTo>
                  <a:lnTo>
                    <a:pt x="265573" y="3143971"/>
                  </a:lnTo>
                  <a:lnTo>
                    <a:pt x="306348" y="3165549"/>
                  </a:lnTo>
                  <a:lnTo>
                    <a:pt x="349107" y="3183628"/>
                  </a:lnTo>
                  <a:lnTo>
                    <a:pt x="393663" y="3198018"/>
                  </a:lnTo>
                  <a:lnTo>
                    <a:pt x="439825" y="3208532"/>
                  </a:lnTo>
                  <a:lnTo>
                    <a:pt x="487403" y="3214979"/>
                  </a:lnTo>
                  <a:lnTo>
                    <a:pt x="536210" y="3217170"/>
                  </a:lnTo>
                  <a:lnTo>
                    <a:pt x="5272546" y="3217170"/>
                  </a:lnTo>
                  <a:lnTo>
                    <a:pt x="5321357" y="3214979"/>
                  </a:lnTo>
                  <a:lnTo>
                    <a:pt x="5368939" y="3208532"/>
                  </a:lnTo>
                  <a:lnTo>
                    <a:pt x="5415103" y="3198018"/>
                  </a:lnTo>
                  <a:lnTo>
                    <a:pt x="5459659" y="3183628"/>
                  </a:lnTo>
                  <a:lnTo>
                    <a:pt x="5502420" y="3165549"/>
                  </a:lnTo>
                  <a:lnTo>
                    <a:pt x="5543194" y="3143971"/>
                  </a:lnTo>
                  <a:lnTo>
                    <a:pt x="5581794" y="3119083"/>
                  </a:lnTo>
                  <a:lnTo>
                    <a:pt x="5618030" y="3091075"/>
                  </a:lnTo>
                  <a:lnTo>
                    <a:pt x="5651713" y="3060135"/>
                  </a:lnTo>
                  <a:lnTo>
                    <a:pt x="5682653" y="3026453"/>
                  </a:lnTo>
                  <a:lnTo>
                    <a:pt x="5710662" y="2990218"/>
                  </a:lnTo>
                  <a:lnTo>
                    <a:pt x="5735550" y="2951620"/>
                  </a:lnTo>
                  <a:lnTo>
                    <a:pt x="5757129" y="2910846"/>
                  </a:lnTo>
                  <a:lnTo>
                    <a:pt x="5775208" y="2868088"/>
                  </a:lnTo>
                  <a:lnTo>
                    <a:pt x="5789599" y="2823533"/>
                  </a:lnTo>
                  <a:lnTo>
                    <a:pt x="5800112" y="2777371"/>
                  </a:lnTo>
                  <a:lnTo>
                    <a:pt x="5806559" y="2729792"/>
                  </a:lnTo>
                  <a:lnTo>
                    <a:pt x="5808750" y="2680984"/>
                  </a:lnTo>
                  <a:lnTo>
                    <a:pt x="5808750" y="536204"/>
                  </a:lnTo>
                  <a:lnTo>
                    <a:pt x="5806559" y="487393"/>
                  </a:lnTo>
                  <a:lnTo>
                    <a:pt x="5800112" y="439811"/>
                  </a:lnTo>
                  <a:lnTo>
                    <a:pt x="5789599" y="393647"/>
                  </a:lnTo>
                  <a:lnTo>
                    <a:pt x="5775208" y="349090"/>
                  </a:lnTo>
                  <a:lnTo>
                    <a:pt x="5757129" y="306329"/>
                  </a:lnTo>
                  <a:lnTo>
                    <a:pt x="5735550" y="265555"/>
                  </a:lnTo>
                  <a:lnTo>
                    <a:pt x="5710662" y="226955"/>
                  </a:lnTo>
                  <a:lnTo>
                    <a:pt x="5682653" y="190719"/>
                  </a:lnTo>
                  <a:lnTo>
                    <a:pt x="5651713" y="157036"/>
                  </a:lnTo>
                  <a:lnTo>
                    <a:pt x="5618030" y="126096"/>
                  </a:lnTo>
                  <a:lnTo>
                    <a:pt x="5581794" y="98087"/>
                  </a:lnTo>
                  <a:lnTo>
                    <a:pt x="5543194" y="73199"/>
                  </a:lnTo>
                  <a:lnTo>
                    <a:pt x="5502420" y="51621"/>
                  </a:lnTo>
                  <a:lnTo>
                    <a:pt x="5459659" y="33542"/>
                  </a:lnTo>
                  <a:lnTo>
                    <a:pt x="5415103" y="19151"/>
                  </a:lnTo>
                  <a:lnTo>
                    <a:pt x="5368939" y="8637"/>
                  </a:lnTo>
                  <a:lnTo>
                    <a:pt x="5321357" y="2190"/>
                  </a:lnTo>
                  <a:lnTo>
                    <a:pt x="527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249" y="2120889"/>
              <a:ext cx="5808980" cy="3217545"/>
            </a:xfrm>
            <a:custGeom>
              <a:avLst/>
              <a:gdLst/>
              <a:ahLst/>
              <a:cxnLst/>
              <a:rect l="l" t="t" r="r" b="b"/>
              <a:pathLst>
                <a:path w="5808980" h="3217545">
                  <a:moveTo>
                    <a:pt x="0" y="536204"/>
                  </a:moveTo>
                  <a:lnTo>
                    <a:pt x="2191" y="487393"/>
                  </a:lnTo>
                  <a:lnTo>
                    <a:pt x="8638" y="439811"/>
                  </a:lnTo>
                  <a:lnTo>
                    <a:pt x="19153" y="393647"/>
                  </a:lnTo>
                  <a:lnTo>
                    <a:pt x="33546" y="349090"/>
                  </a:lnTo>
                  <a:lnTo>
                    <a:pt x="51627" y="306329"/>
                  </a:lnTo>
                  <a:lnTo>
                    <a:pt x="73207" y="265555"/>
                  </a:lnTo>
                  <a:lnTo>
                    <a:pt x="98098" y="226955"/>
                  </a:lnTo>
                  <a:lnTo>
                    <a:pt x="126108" y="190719"/>
                  </a:lnTo>
                  <a:lnTo>
                    <a:pt x="157051" y="157036"/>
                  </a:lnTo>
                  <a:lnTo>
                    <a:pt x="190735" y="126096"/>
                  </a:lnTo>
                  <a:lnTo>
                    <a:pt x="226972" y="98087"/>
                  </a:lnTo>
                  <a:lnTo>
                    <a:pt x="265573" y="73199"/>
                  </a:lnTo>
                  <a:lnTo>
                    <a:pt x="306348" y="51621"/>
                  </a:lnTo>
                  <a:lnTo>
                    <a:pt x="349107" y="33542"/>
                  </a:lnTo>
                  <a:lnTo>
                    <a:pt x="393663" y="19151"/>
                  </a:lnTo>
                  <a:lnTo>
                    <a:pt x="439825" y="8637"/>
                  </a:lnTo>
                  <a:lnTo>
                    <a:pt x="487403" y="2190"/>
                  </a:lnTo>
                  <a:lnTo>
                    <a:pt x="536210" y="0"/>
                  </a:lnTo>
                  <a:lnTo>
                    <a:pt x="5272546" y="0"/>
                  </a:lnTo>
                  <a:lnTo>
                    <a:pt x="5321357" y="2190"/>
                  </a:lnTo>
                  <a:lnTo>
                    <a:pt x="5368939" y="8637"/>
                  </a:lnTo>
                  <a:lnTo>
                    <a:pt x="5415103" y="19151"/>
                  </a:lnTo>
                  <a:lnTo>
                    <a:pt x="5459659" y="33542"/>
                  </a:lnTo>
                  <a:lnTo>
                    <a:pt x="5502420" y="51621"/>
                  </a:lnTo>
                  <a:lnTo>
                    <a:pt x="5543194" y="73199"/>
                  </a:lnTo>
                  <a:lnTo>
                    <a:pt x="5581794" y="98087"/>
                  </a:lnTo>
                  <a:lnTo>
                    <a:pt x="5618030" y="126096"/>
                  </a:lnTo>
                  <a:lnTo>
                    <a:pt x="5651713" y="157036"/>
                  </a:lnTo>
                  <a:lnTo>
                    <a:pt x="5682653" y="190719"/>
                  </a:lnTo>
                  <a:lnTo>
                    <a:pt x="5710662" y="226955"/>
                  </a:lnTo>
                  <a:lnTo>
                    <a:pt x="5735550" y="265555"/>
                  </a:lnTo>
                  <a:lnTo>
                    <a:pt x="5757129" y="306329"/>
                  </a:lnTo>
                  <a:lnTo>
                    <a:pt x="5775208" y="349090"/>
                  </a:lnTo>
                  <a:lnTo>
                    <a:pt x="5789599" y="393647"/>
                  </a:lnTo>
                  <a:lnTo>
                    <a:pt x="5800112" y="439811"/>
                  </a:lnTo>
                  <a:lnTo>
                    <a:pt x="5806559" y="487393"/>
                  </a:lnTo>
                  <a:lnTo>
                    <a:pt x="5808750" y="536204"/>
                  </a:lnTo>
                  <a:lnTo>
                    <a:pt x="5808750" y="2680984"/>
                  </a:lnTo>
                  <a:lnTo>
                    <a:pt x="5806559" y="2729792"/>
                  </a:lnTo>
                  <a:lnTo>
                    <a:pt x="5800112" y="2777371"/>
                  </a:lnTo>
                  <a:lnTo>
                    <a:pt x="5789599" y="2823533"/>
                  </a:lnTo>
                  <a:lnTo>
                    <a:pt x="5775208" y="2868088"/>
                  </a:lnTo>
                  <a:lnTo>
                    <a:pt x="5757129" y="2910846"/>
                  </a:lnTo>
                  <a:lnTo>
                    <a:pt x="5735550" y="2951620"/>
                  </a:lnTo>
                  <a:lnTo>
                    <a:pt x="5710662" y="2990218"/>
                  </a:lnTo>
                  <a:lnTo>
                    <a:pt x="5682653" y="3026453"/>
                  </a:lnTo>
                  <a:lnTo>
                    <a:pt x="5651713" y="3060135"/>
                  </a:lnTo>
                  <a:lnTo>
                    <a:pt x="5618030" y="3091075"/>
                  </a:lnTo>
                  <a:lnTo>
                    <a:pt x="5581794" y="3119083"/>
                  </a:lnTo>
                  <a:lnTo>
                    <a:pt x="5543194" y="3143971"/>
                  </a:lnTo>
                  <a:lnTo>
                    <a:pt x="5502420" y="3165549"/>
                  </a:lnTo>
                  <a:lnTo>
                    <a:pt x="5459659" y="3183628"/>
                  </a:lnTo>
                  <a:lnTo>
                    <a:pt x="5415103" y="3198018"/>
                  </a:lnTo>
                  <a:lnTo>
                    <a:pt x="5368939" y="3208532"/>
                  </a:lnTo>
                  <a:lnTo>
                    <a:pt x="5321357" y="3214979"/>
                  </a:lnTo>
                  <a:lnTo>
                    <a:pt x="5272546" y="3217170"/>
                  </a:lnTo>
                  <a:lnTo>
                    <a:pt x="536210" y="3217170"/>
                  </a:lnTo>
                  <a:lnTo>
                    <a:pt x="487403" y="3214979"/>
                  </a:lnTo>
                  <a:lnTo>
                    <a:pt x="439825" y="3208532"/>
                  </a:lnTo>
                  <a:lnTo>
                    <a:pt x="393663" y="3198018"/>
                  </a:lnTo>
                  <a:lnTo>
                    <a:pt x="349107" y="3183628"/>
                  </a:lnTo>
                  <a:lnTo>
                    <a:pt x="306348" y="3165549"/>
                  </a:lnTo>
                  <a:lnTo>
                    <a:pt x="265573" y="3143971"/>
                  </a:lnTo>
                  <a:lnTo>
                    <a:pt x="226972" y="3119083"/>
                  </a:lnTo>
                  <a:lnTo>
                    <a:pt x="190735" y="3091075"/>
                  </a:lnTo>
                  <a:lnTo>
                    <a:pt x="157051" y="3060135"/>
                  </a:lnTo>
                  <a:lnTo>
                    <a:pt x="126108" y="3026453"/>
                  </a:lnTo>
                  <a:lnTo>
                    <a:pt x="98098" y="2990218"/>
                  </a:lnTo>
                  <a:lnTo>
                    <a:pt x="73207" y="2951620"/>
                  </a:lnTo>
                  <a:lnTo>
                    <a:pt x="51627" y="2910846"/>
                  </a:lnTo>
                  <a:lnTo>
                    <a:pt x="33546" y="2868088"/>
                  </a:lnTo>
                  <a:lnTo>
                    <a:pt x="19153" y="2823533"/>
                  </a:lnTo>
                  <a:lnTo>
                    <a:pt x="8638" y="2777371"/>
                  </a:lnTo>
                  <a:lnTo>
                    <a:pt x="2191" y="2729792"/>
                  </a:lnTo>
                  <a:lnTo>
                    <a:pt x="0" y="2680984"/>
                  </a:lnTo>
                  <a:lnTo>
                    <a:pt x="0" y="536204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7562" y="2417759"/>
            <a:ext cx="373951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 to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  <a:p>
            <a:pPr marL="12700" marR="550545">
              <a:lnSpc>
                <a:spcPct val="201600"/>
              </a:lnSpc>
              <a:spcBef>
                <a:spcPts val="5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need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slave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Highly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scalable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8624" y="2366125"/>
            <a:ext cx="11213376" cy="4491873"/>
            <a:chOff x="978624" y="2366125"/>
            <a:chExt cx="11213376" cy="4491873"/>
          </a:xfrm>
        </p:grpSpPr>
        <p:sp>
          <p:nvSpPr>
            <p:cNvPr id="9" name="object 9"/>
            <p:cNvSpPr/>
            <p:nvPr/>
          </p:nvSpPr>
          <p:spPr>
            <a:xfrm>
              <a:off x="978624" y="2366125"/>
              <a:ext cx="39789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8624" y="2924946"/>
              <a:ext cx="39789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624" y="3483736"/>
              <a:ext cx="39789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8624" y="4019422"/>
              <a:ext cx="39789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624" y="4594350"/>
              <a:ext cx="39789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7339" y="4467224"/>
              <a:ext cx="3114659" cy="23907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0378" y="4510786"/>
              <a:ext cx="3071622" cy="23472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680417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A4F90E34-3432-46A1-89A5-A701D3586618}" vid="{30871F3D-8D47-4243-BF6C-F349952EDB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cloudtrain</Template>
  <TotalTime>316</TotalTime>
  <Words>2437</Words>
  <Application>Microsoft Office PowerPoint</Application>
  <PresentationFormat>Widescreen</PresentationFormat>
  <Paragraphs>461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Arial Black</vt:lpstr>
      <vt:lpstr>Calibri</vt:lpstr>
      <vt:lpstr>Calibri Light</vt:lpstr>
      <vt:lpstr>Consolas</vt:lpstr>
      <vt:lpstr>Times New Roman</vt:lpstr>
      <vt:lpstr>cloudtrain</vt:lpstr>
      <vt:lpstr>Configuration Management [ Ansible ]</vt:lpstr>
      <vt:lpstr>PowerPoint Presentation</vt:lpstr>
      <vt:lpstr>What is  Ansible?</vt:lpstr>
      <vt:lpstr>What is Ansible?</vt:lpstr>
      <vt:lpstr>Why Ansible?</vt:lpstr>
      <vt:lpstr>Why Ansible?</vt:lpstr>
      <vt:lpstr>Career Opportunities of Ansible</vt:lpstr>
      <vt:lpstr>PowerPoint Presentation</vt:lpstr>
      <vt:lpstr>Advantage of Ansible</vt:lpstr>
      <vt:lpstr>Popularity of Ansible</vt:lpstr>
      <vt:lpstr>How does  Ansible work?</vt:lpstr>
      <vt:lpstr>How does Ansible work?</vt:lpstr>
      <vt:lpstr>Problem Statement</vt:lpstr>
      <vt:lpstr>Problem Statement-Solution with Ansible</vt:lpstr>
      <vt:lpstr>Ansible Architecture</vt:lpstr>
      <vt:lpstr>Ansible Architecture</vt:lpstr>
      <vt:lpstr>Ansible Architecture- Master</vt:lpstr>
      <vt:lpstr>Ansible Architecture- Inventories</vt:lpstr>
      <vt:lpstr>Ansible Architecture- Modules</vt:lpstr>
      <vt:lpstr>Ansible Architecture- Hosts</vt:lpstr>
      <vt:lpstr>Case Study:  Ansible  being used in NASA</vt:lpstr>
      <vt:lpstr>Case Study- Business Challenge</vt:lpstr>
      <vt:lpstr>Case Study- Solution</vt:lpstr>
      <vt:lpstr>Case Study- Results</vt:lpstr>
      <vt:lpstr>Installing Ansible </vt:lpstr>
      <vt:lpstr>Installing Ansible</vt:lpstr>
      <vt:lpstr>Ansible   CommandsLine</vt:lpstr>
      <vt:lpstr>Ansible Command Line</vt:lpstr>
      <vt:lpstr>Creating  Ansible  Playbooks</vt:lpstr>
      <vt:lpstr>What is Ansible Playbook?</vt:lpstr>
      <vt:lpstr>Ansible Playbook Structure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Ansible Roles</vt:lpstr>
      <vt:lpstr>What is Ansible Roles?</vt:lpstr>
      <vt:lpstr>Why do we need Ansible Roles?</vt:lpstr>
      <vt:lpstr>Structure of Ansible Role</vt:lpstr>
      <vt:lpstr>Structure of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Using Roles  in Playbook</vt:lpstr>
      <vt:lpstr>Using Roles in Playbook</vt:lpstr>
      <vt:lpstr>Using Roles in Playbook</vt:lpstr>
      <vt:lpstr>Hands-on: Configuring  Multiple Nodes using Ansible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S Kumar</cp:lastModifiedBy>
  <cp:revision>96</cp:revision>
  <dcterms:created xsi:type="dcterms:W3CDTF">2021-02-06T16:41:58Z</dcterms:created>
  <dcterms:modified xsi:type="dcterms:W3CDTF">2021-07-28T20:15:48Z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2021-02-06T00:00:00Z</vt:filetime>
  </property>
</Properties>
</file>