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344" r:id="rId2"/>
    <p:sldId id="345" r:id="rId3"/>
    <p:sldId id="258" r:id="rId4"/>
    <p:sldId id="259" r:id="rId5"/>
    <p:sldId id="260" r:id="rId6"/>
    <p:sldId id="261" r:id="rId7"/>
    <p:sldId id="295" r:id="rId8"/>
    <p:sldId id="296" r:id="rId9"/>
    <p:sldId id="297" r:id="rId10"/>
    <p:sldId id="298" r:id="rId11"/>
    <p:sldId id="299" r:id="rId12"/>
    <p:sldId id="300" r:id="rId13"/>
    <p:sldId id="30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1" r:id="rId33"/>
    <p:sldId id="283" r:id="rId34"/>
    <p:sldId id="347" r:id="rId35"/>
    <p:sldId id="286" r:id="rId36"/>
    <p:sldId id="287" r:id="rId37"/>
    <p:sldId id="288" r:id="rId38"/>
    <p:sldId id="289" r:id="rId39"/>
    <p:sldId id="290" r:id="rId40"/>
    <p:sldId id="291" r:id="rId41"/>
    <p:sldId id="348" r:id="rId42"/>
    <p:sldId id="349" r:id="rId43"/>
    <p:sldId id="294" r:id="rId44"/>
    <p:sldId id="292" r:id="rId45"/>
    <p:sldId id="293" r:id="rId46"/>
    <p:sldId id="350" r:id="rId4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808"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CED1CA-A4AB-47A1-8B60-39D289EA3294}" type="doc">
      <dgm:prSet loTypeId="urn:microsoft.com/office/officeart/2008/layout/VerticalCurvedList" loCatId="list" qsTypeId="urn:microsoft.com/office/officeart/2005/8/quickstyle/3d3" qsCatId="3D" csTypeId="urn:microsoft.com/office/officeart/2005/8/colors/colorful4" csCatId="colorful" phldr="1"/>
      <dgm:spPr/>
      <dgm:t>
        <a:bodyPr/>
        <a:lstStyle/>
        <a:p>
          <a:endParaRPr lang="en-IN"/>
        </a:p>
      </dgm:t>
    </dgm:pt>
    <dgm:pt modelId="{CE68D0D2-5A7C-4871-8E84-384FD656210C}">
      <dgm:prSet custT="1"/>
      <dgm:spPr/>
      <dgm:t>
        <a:bodyPr/>
        <a:lstStyle/>
        <a:p>
          <a:r>
            <a:rPr lang="en-IN" sz="1600" b="1" kern="1200">
              <a:solidFill>
                <a:prstClr val="white"/>
              </a:solidFill>
              <a:latin typeface="Calibri" panose="020F0502020204030204"/>
              <a:ea typeface="+mn-ea"/>
              <a:cs typeface="+mn-cs"/>
            </a:rPr>
            <a:t>INTRODUCTION TO SOFTWARE TESTING</a:t>
          </a:r>
          <a:endParaRPr lang="en-IN" sz="1600" b="1" kern="1200" dirty="0">
            <a:solidFill>
              <a:prstClr val="white"/>
            </a:solidFill>
            <a:latin typeface="Calibri" panose="020F0502020204030204"/>
            <a:ea typeface="+mn-ea"/>
            <a:cs typeface="+mn-cs"/>
          </a:endParaRPr>
        </a:p>
      </dgm:t>
    </dgm:pt>
    <dgm:pt modelId="{F53D045D-0B9E-4302-A815-3D182497AC6B}" type="parTrans" cxnId="{1D2BE5EF-D72C-4380-B4C0-15D1F7318BF4}">
      <dgm:prSet/>
      <dgm:spPr/>
      <dgm:t>
        <a:bodyPr/>
        <a:lstStyle/>
        <a:p>
          <a:endParaRPr lang="en-IN" sz="1600" dirty="0"/>
        </a:p>
      </dgm:t>
    </dgm:pt>
    <dgm:pt modelId="{708E8DAB-8543-44EC-8C56-30380454A81D}" type="sibTrans" cxnId="{1D2BE5EF-D72C-4380-B4C0-15D1F7318BF4}">
      <dgm:prSet/>
      <dgm:spPr/>
      <dgm:t>
        <a:bodyPr/>
        <a:lstStyle/>
        <a:p>
          <a:endParaRPr lang="en-IN" sz="1600" dirty="0"/>
        </a:p>
      </dgm:t>
    </dgm:pt>
    <dgm:pt modelId="{C06C40D1-A7B3-4557-B9EB-4CE6447FA32F}">
      <dgm:prSet custT="1"/>
      <dgm:spPr/>
      <dgm:t>
        <a:bodyPr/>
        <a:lstStyle/>
        <a:p>
          <a:r>
            <a:rPr lang="en-IN" sz="1600" b="1" kern="1200">
              <a:solidFill>
                <a:prstClr val="white"/>
              </a:solidFill>
              <a:latin typeface="Calibri" panose="020F0502020204030204"/>
              <a:ea typeface="+mn-ea"/>
              <a:cs typeface="+mn-cs"/>
            </a:rPr>
            <a:t>INTRODUCTION TO SELENIUM</a:t>
          </a:r>
        </a:p>
      </dgm:t>
    </dgm:pt>
    <dgm:pt modelId="{0BA5E558-C02E-4140-8CFC-8DFDC9ACAB52}" type="parTrans" cxnId="{6C19461F-D2A7-4264-86E2-FEBD124E4FDF}">
      <dgm:prSet/>
      <dgm:spPr/>
      <dgm:t>
        <a:bodyPr/>
        <a:lstStyle/>
        <a:p>
          <a:endParaRPr lang="en-IN"/>
        </a:p>
      </dgm:t>
    </dgm:pt>
    <dgm:pt modelId="{B19D8B8B-66E2-47DF-9F52-BE050E49B312}" type="sibTrans" cxnId="{6C19461F-D2A7-4264-86E2-FEBD124E4FDF}">
      <dgm:prSet/>
      <dgm:spPr/>
      <dgm:t>
        <a:bodyPr/>
        <a:lstStyle/>
        <a:p>
          <a:endParaRPr lang="en-IN"/>
        </a:p>
      </dgm:t>
    </dgm:pt>
    <dgm:pt modelId="{08478B7B-021C-4FA7-B1CE-9B55A36B367E}">
      <dgm:prSet custT="1"/>
      <dgm:spPr/>
      <dgm:t>
        <a:bodyPr/>
        <a:lstStyle/>
        <a:p>
          <a:r>
            <a:rPr lang="en-IN" sz="1600" b="1" kern="1200">
              <a:solidFill>
                <a:prstClr val="white"/>
              </a:solidFill>
              <a:latin typeface="Calibri" panose="020F0502020204030204"/>
              <a:ea typeface="+mn-ea"/>
              <a:cs typeface="+mn-cs"/>
            </a:rPr>
            <a:t>WHAT IS MAVEN?</a:t>
          </a:r>
        </a:p>
      </dgm:t>
    </dgm:pt>
    <dgm:pt modelId="{D39C41F2-AE5E-4AD2-8C0B-BF9DEC913D07}" type="parTrans" cxnId="{4578B23F-2E06-4AEA-B17F-28FE6848C909}">
      <dgm:prSet/>
      <dgm:spPr/>
      <dgm:t>
        <a:bodyPr/>
        <a:lstStyle/>
        <a:p>
          <a:endParaRPr lang="en-IN"/>
        </a:p>
      </dgm:t>
    </dgm:pt>
    <dgm:pt modelId="{650EF85B-51E3-4F80-A714-268F936CE511}" type="sibTrans" cxnId="{4578B23F-2E06-4AEA-B17F-28FE6848C909}">
      <dgm:prSet/>
      <dgm:spPr/>
      <dgm:t>
        <a:bodyPr/>
        <a:lstStyle/>
        <a:p>
          <a:endParaRPr lang="en-IN"/>
        </a:p>
      </dgm:t>
    </dgm:pt>
    <dgm:pt modelId="{FC890BE6-1D19-4951-BD27-00D1D2396129}">
      <dgm:prSet custT="1"/>
      <dgm:spPr/>
      <dgm:t>
        <a:bodyPr/>
        <a:lstStyle/>
        <a:p>
          <a:r>
            <a:rPr lang="en-IN" sz="1600" b="1" kern="1200">
              <a:solidFill>
                <a:prstClr val="white"/>
              </a:solidFill>
              <a:latin typeface="Calibri" panose="020F0502020204030204"/>
              <a:ea typeface="+mn-ea"/>
              <a:cs typeface="+mn-cs"/>
            </a:rPr>
            <a:t>CREATING AUTOMATED TESTS</a:t>
          </a:r>
        </a:p>
      </dgm:t>
    </dgm:pt>
    <dgm:pt modelId="{4C587AD0-A377-418D-BEDF-652D8360D3CC}" type="parTrans" cxnId="{80082139-C8B4-434C-BE25-5BFBF2DF5FB0}">
      <dgm:prSet/>
      <dgm:spPr/>
      <dgm:t>
        <a:bodyPr/>
        <a:lstStyle/>
        <a:p>
          <a:endParaRPr lang="en-IN"/>
        </a:p>
      </dgm:t>
    </dgm:pt>
    <dgm:pt modelId="{47AA951E-1E89-40F6-8137-2712BEA54A68}" type="sibTrans" cxnId="{80082139-C8B4-434C-BE25-5BFBF2DF5FB0}">
      <dgm:prSet/>
      <dgm:spPr/>
      <dgm:t>
        <a:bodyPr/>
        <a:lstStyle/>
        <a:p>
          <a:endParaRPr lang="en-IN"/>
        </a:p>
      </dgm:t>
    </dgm:pt>
    <dgm:pt modelId="{E353F460-C2C2-420F-ACD7-BA11EE38E2DD}">
      <dgm:prSet custT="1"/>
      <dgm:spPr/>
      <dgm:t>
        <a:bodyPr/>
        <a:lstStyle/>
        <a:p>
          <a:r>
            <a:rPr lang="en-IN" sz="1600" b="1" kern="1200">
              <a:solidFill>
                <a:prstClr val="white"/>
              </a:solidFill>
              <a:latin typeface="Calibri" panose="020F0502020204030204"/>
              <a:ea typeface="+mn-ea"/>
              <a:cs typeface="+mn-cs"/>
            </a:rPr>
            <a:t>INTRODUCTION TO TESTNG</a:t>
          </a:r>
        </a:p>
      </dgm:t>
    </dgm:pt>
    <dgm:pt modelId="{7E17F1A3-0C60-4B77-9042-CAFE06F268A7}" type="parTrans" cxnId="{4848C284-A8CA-4A67-848D-CA4498F32310}">
      <dgm:prSet/>
      <dgm:spPr/>
      <dgm:t>
        <a:bodyPr/>
        <a:lstStyle/>
        <a:p>
          <a:endParaRPr lang="en-IN"/>
        </a:p>
      </dgm:t>
    </dgm:pt>
    <dgm:pt modelId="{2457120A-B859-4502-8115-5E90485B3D82}" type="sibTrans" cxnId="{4848C284-A8CA-4A67-848D-CA4498F32310}">
      <dgm:prSet/>
      <dgm:spPr/>
      <dgm:t>
        <a:bodyPr/>
        <a:lstStyle/>
        <a:p>
          <a:endParaRPr lang="en-IN"/>
        </a:p>
      </dgm:t>
    </dgm:pt>
    <dgm:pt modelId="{D3A8687A-0ECA-45E6-BCEC-0EB429CDE488}">
      <dgm:prSet custT="1"/>
      <dgm:spPr/>
      <dgm:t>
        <a:bodyPr/>
        <a:lstStyle/>
        <a:p>
          <a:r>
            <a:rPr lang="en-IN" sz="1600" b="1" kern="1200">
              <a:solidFill>
                <a:prstClr val="white"/>
              </a:solidFill>
              <a:latin typeface="Calibri" panose="020F0502020204030204"/>
              <a:ea typeface="+mn-ea"/>
              <a:cs typeface="+mn-cs"/>
            </a:rPr>
            <a:t>INTRODUCTION TO CONTINUOUS TESTING</a:t>
          </a:r>
        </a:p>
      </dgm:t>
    </dgm:pt>
    <dgm:pt modelId="{7A8BCAFE-7986-460E-A451-F9373DF7C237}" type="parTrans" cxnId="{F7669DF6-7135-4721-A51F-FD4D52798D4C}">
      <dgm:prSet/>
      <dgm:spPr/>
      <dgm:t>
        <a:bodyPr/>
        <a:lstStyle/>
        <a:p>
          <a:endParaRPr lang="en-IN"/>
        </a:p>
      </dgm:t>
    </dgm:pt>
    <dgm:pt modelId="{3A22E218-FEC0-4876-B4A8-D12B6A7109CD}" type="sibTrans" cxnId="{F7669DF6-7135-4721-A51F-FD4D52798D4C}">
      <dgm:prSet/>
      <dgm:spPr/>
      <dgm:t>
        <a:bodyPr/>
        <a:lstStyle/>
        <a:p>
          <a:endParaRPr lang="en-IN"/>
        </a:p>
      </dgm:t>
    </dgm:pt>
    <dgm:pt modelId="{17EC78F7-E3D7-46DC-9AEC-C10B03C4672E}" type="pres">
      <dgm:prSet presAssocID="{FECED1CA-A4AB-47A1-8B60-39D289EA3294}" presName="Name0" presStyleCnt="0">
        <dgm:presLayoutVars>
          <dgm:chMax val="7"/>
          <dgm:chPref val="7"/>
          <dgm:dir/>
        </dgm:presLayoutVars>
      </dgm:prSet>
      <dgm:spPr/>
    </dgm:pt>
    <dgm:pt modelId="{22FFC605-41BB-4F93-9244-0D5D203ED27B}" type="pres">
      <dgm:prSet presAssocID="{FECED1CA-A4AB-47A1-8B60-39D289EA3294}" presName="Name1" presStyleCnt="0"/>
      <dgm:spPr/>
    </dgm:pt>
    <dgm:pt modelId="{D794FFDD-621F-406A-B8D7-64BFE11FA8A3}" type="pres">
      <dgm:prSet presAssocID="{FECED1CA-A4AB-47A1-8B60-39D289EA3294}" presName="cycle" presStyleCnt="0"/>
      <dgm:spPr/>
    </dgm:pt>
    <dgm:pt modelId="{FFA44A9C-C883-4702-8EC9-2285FDE14182}" type="pres">
      <dgm:prSet presAssocID="{FECED1CA-A4AB-47A1-8B60-39D289EA3294}" presName="srcNode" presStyleLbl="node1" presStyleIdx="0" presStyleCnt="6"/>
      <dgm:spPr/>
    </dgm:pt>
    <dgm:pt modelId="{495D7E8A-8F42-48A3-ABF3-7E7690FA8AD2}" type="pres">
      <dgm:prSet presAssocID="{FECED1CA-A4AB-47A1-8B60-39D289EA3294}" presName="conn" presStyleLbl="parChTrans1D2" presStyleIdx="0" presStyleCnt="1"/>
      <dgm:spPr/>
    </dgm:pt>
    <dgm:pt modelId="{196C3414-BE6D-46DE-8DD1-E00B09D48DB1}" type="pres">
      <dgm:prSet presAssocID="{FECED1CA-A4AB-47A1-8B60-39D289EA3294}" presName="extraNode" presStyleLbl="node1" presStyleIdx="0" presStyleCnt="6"/>
      <dgm:spPr/>
    </dgm:pt>
    <dgm:pt modelId="{6440960C-51E3-426D-8C29-164AB500941E}" type="pres">
      <dgm:prSet presAssocID="{FECED1CA-A4AB-47A1-8B60-39D289EA3294}" presName="dstNode" presStyleLbl="node1" presStyleIdx="0" presStyleCnt="6"/>
      <dgm:spPr/>
    </dgm:pt>
    <dgm:pt modelId="{5B3214EA-E2C3-4C0E-BCF8-3B4AD011FD81}" type="pres">
      <dgm:prSet presAssocID="{CE68D0D2-5A7C-4871-8E84-384FD656210C}" presName="text_1" presStyleLbl="node1" presStyleIdx="0" presStyleCnt="6">
        <dgm:presLayoutVars>
          <dgm:bulletEnabled val="1"/>
        </dgm:presLayoutVars>
      </dgm:prSet>
      <dgm:spPr/>
    </dgm:pt>
    <dgm:pt modelId="{C7D4F076-E27E-4827-9A83-645DA2888F78}" type="pres">
      <dgm:prSet presAssocID="{CE68D0D2-5A7C-4871-8E84-384FD656210C}" presName="accent_1" presStyleCnt="0"/>
      <dgm:spPr/>
    </dgm:pt>
    <dgm:pt modelId="{6472B0E2-D91A-49FC-AEBC-5CF7C34E94FE}" type="pres">
      <dgm:prSet presAssocID="{CE68D0D2-5A7C-4871-8E84-384FD656210C}" presName="accentRepeatNode" presStyleLbl="solidFgAcc1" presStyleIdx="0" presStyleCnt="6"/>
      <dgm:spPr/>
    </dgm:pt>
    <dgm:pt modelId="{CFC640A7-D3E8-49F6-BB28-5A51483A7750}" type="pres">
      <dgm:prSet presAssocID="{C06C40D1-A7B3-4557-B9EB-4CE6447FA32F}" presName="text_2" presStyleLbl="node1" presStyleIdx="1" presStyleCnt="6">
        <dgm:presLayoutVars>
          <dgm:bulletEnabled val="1"/>
        </dgm:presLayoutVars>
      </dgm:prSet>
      <dgm:spPr/>
    </dgm:pt>
    <dgm:pt modelId="{A9DF28C4-6220-4D0D-B56B-CC0B92D64880}" type="pres">
      <dgm:prSet presAssocID="{C06C40D1-A7B3-4557-B9EB-4CE6447FA32F}" presName="accent_2" presStyleCnt="0"/>
      <dgm:spPr/>
    </dgm:pt>
    <dgm:pt modelId="{0AD37A56-9F82-4778-A09A-FD3F9DC95BA4}" type="pres">
      <dgm:prSet presAssocID="{C06C40D1-A7B3-4557-B9EB-4CE6447FA32F}" presName="accentRepeatNode" presStyleLbl="solidFgAcc1" presStyleIdx="1" presStyleCnt="6"/>
      <dgm:spPr/>
    </dgm:pt>
    <dgm:pt modelId="{992CA655-D41B-45F9-B559-053630EFAC47}" type="pres">
      <dgm:prSet presAssocID="{08478B7B-021C-4FA7-B1CE-9B55A36B367E}" presName="text_3" presStyleLbl="node1" presStyleIdx="2" presStyleCnt="6">
        <dgm:presLayoutVars>
          <dgm:bulletEnabled val="1"/>
        </dgm:presLayoutVars>
      </dgm:prSet>
      <dgm:spPr/>
    </dgm:pt>
    <dgm:pt modelId="{09A7BD35-AB60-4BBB-9097-D3ABB1E61D38}" type="pres">
      <dgm:prSet presAssocID="{08478B7B-021C-4FA7-B1CE-9B55A36B367E}" presName="accent_3" presStyleCnt="0"/>
      <dgm:spPr/>
    </dgm:pt>
    <dgm:pt modelId="{976BACAC-E65B-4B77-823F-4AEEA2A5D2B8}" type="pres">
      <dgm:prSet presAssocID="{08478B7B-021C-4FA7-B1CE-9B55A36B367E}" presName="accentRepeatNode" presStyleLbl="solidFgAcc1" presStyleIdx="2" presStyleCnt="6"/>
      <dgm:spPr/>
    </dgm:pt>
    <dgm:pt modelId="{B34B6FEF-CCC4-4206-A86B-FA98BDC85E63}" type="pres">
      <dgm:prSet presAssocID="{FC890BE6-1D19-4951-BD27-00D1D2396129}" presName="text_4" presStyleLbl="node1" presStyleIdx="3" presStyleCnt="6">
        <dgm:presLayoutVars>
          <dgm:bulletEnabled val="1"/>
        </dgm:presLayoutVars>
      </dgm:prSet>
      <dgm:spPr/>
    </dgm:pt>
    <dgm:pt modelId="{2E47F2FF-0907-42A3-B2B9-AC76EC90C4ED}" type="pres">
      <dgm:prSet presAssocID="{FC890BE6-1D19-4951-BD27-00D1D2396129}" presName="accent_4" presStyleCnt="0"/>
      <dgm:spPr/>
    </dgm:pt>
    <dgm:pt modelId="{44BBC3F1-90D9-4D4A-9B3D-ADBBFC1ED68A}" type="pres">
      <dgm:prSet presAssocID="{FC890BE6-1D19-4951-BD27-00D1D2396129}" presName="accentRepeatNode" presStyleLbl="solidFgAcc1" presStyleIdx="3" presStyleCnt="6"/>
      <dgm:spPr/>
    </dgm:pt>
    <dgm:pt modelId="{09E7BA8D-2904-4277-AFBA-E0B590373845}" type="pres">
      <dgm:prSet presAssocID="{E353F460-C2C2-420F-ACD7-BA11EE38E2DD}" presName="text_5" presStyleLbl="node1" presStyleIdx="4" presStyleCnt="6">
        <dgm:presLayoutVars>
          <dgm:bulletEnabled val="1"/>
        </dgm:presLayoutVars>
      </dgm:prSet>
      <dgm:spPr/>
    </dgm:pt>
    <dgm:pt modelId="{564B2714-2AB1-4926-96FC-0CAE2D1AECCB}" type="pres">
      <dgm:prSet presAssocID="{E353F460-C2C2-420F-ACD7-BA11EE38E2DD}" presName="accent_5" presStyleCnt="0"/>
      <dgm:spPr/>
    </dgm:pt>
    <dgm:pt modelId="{80500267-8BE8-4E9E-AA88-E7964566F45B}" type="pres">
      <dgm:prSet presAssocID="{E353F460-C2C2-420F-ACD7-BA11EE38E2DD}" presName="accentRepeatNode" presStyleLbl="solidFgAcc1" presStyleIdx="4" presStyleCnt="6"/>
      <dgm:spPr/>
    </dgm:pt>
    <dgm:pt modelId="{59EDEEA6-86E2-4D29-A171-0894B9EBD010}" type="pres">
      <dgm:prSet presAssocID="{D3A8687A-0ECA-45E6-BCEC-0EB429CDE488}" presName="text_6" presStyleLbl="node1" presStyleIdx="5" presStyleCnt="6">
        <dgm:presLayoutVars>
          <dgm:bulletEnabled val="1"/>
        </dgm:presLayoutVars>
      </dgm:prSet>
      <dgm:spPr/>
    </dgm:pt>
    <dgm:pt modelId="{ED287EA7-71C3-49A3-BD07-81BC63D6D81A}" type="pres">
      <dgm:prSet presAssocID="{D3A8687A-0ECA-45E6-BCEC-0EB429CDE488}" presName="accent_6" presStyleCnt="0"/>
      <dgm:spPr/>
    </dgm:pt>
    <dgm:pt modelId="{509B894A-FCC6-4BE7-BAD4-01ABDEBD2EFA}" type="pres">
      <dgm:prSet presAssocID="{D3A8687A-0ECA-45E6-BCEC-0EB429CDE488}" presName="accentRepeatNode" presStyleLbl="solidFgAcc1" presStyleIdx="5" presStyleCnt="6"/>
      <dgm:spPr/>
    </dgm:pt>
  </dgm:ptLst>
  <dgm:cxnLst>
    <dgm:cxn modelId="{6C19461F-D2A7-4264-86E2-FEBD124E4FDF}" srcId="{FECED1CA-A4AB-47A1-8B60-39D289EA3294}" destId="{C06C40D1-A7B3-4557-B9EB-4CE6447FA32F}" srcOrd="1" destOrd="0" parTransId="{0BA5E558-C02E-4140-8CFC-8DFDC9ACAB52}" sibTransId="{B19D8B8B-66E2-47DF-9F52-BE050E49B312}"/>
    <dgm:cxn modelId="{80082139-C8B4-434C-BE25-5BFBF2DF5FB0}" srcId="{FECED1CA-A4AB-47A1-8B60-39D289EA3294}" destId="{FC890BE6-1D19-4951-BD27-00D1D2396129}" srcOrd="3" destOrd="0" parTransId="{4C587AD0-A377-418D-BEDF-652D8360D3CC}" sibTransId="{47AA951E-1E89-40F6-8137-2712BEA54A68}"/>
    <dgm:cxn modelId="{B75B133A-F0B3-4377-BC29-A055AAD4B86F}" type="presOf" srcId="{708E8DAB-8543-44EC-8C56-30380454A81D}" destId="{495D7E8A-8F42-48A3-ABF3-7E7690FA8AD2}" srcOrd="0" destOrd="0" presId="urn:microsoft.com/office/officeart/2008/layout/VerticalCurvedList"/>
    <dgm:cxn modelId="{5712453F-6CA5-41D1-BC83-30503F58F8E6}" type="presOf" srcId="{FECED1CA-A4AB-47A1-8B60-39D289EA3294}" destId="{17EC78F7-E3D7-46DC-9AEC-C10B03C4672E}" srcOrd="0" destOrd="0" presId="urn:microsoft.com/office/officeart/2008/layout/VerticalCurvedList"/>
    <dgm:cxn modelId="{4578B23F-2E06-4AEA-B17F-28FE6848C909}" srcId="{FECED1CA-A4AB-47A1-8B60-39D289EA3294}" destId="{08478B7B-021C-4FA7-B1CE-9B55A36B367E}" srcOrd="2" destOrd="0" parTransId="{D39C41F2-AE5E-4AD2-8C0B-BF9DEC913D07}" sibTransId="{650EF85B-51E3-4F80-A714-268F936CE511}"/>
    <dgm:cxn modelId="{FD47675B-9D1E-4C6E-97C1-7D6CC3E3B7E5}" type="presOf" srcId="{CE68D0D2-5A7C-4871-8E84-384FD656210C}" destId="{5B3214EA-E2C3-4C0E-BCF8-3B4AD011FD81}" srcOrd="0" destOrd="0" presId="urn:microsoft.com/office/officeart/2008/layout/VerticalCurvedList"/>
    <dgm:cxn modelId="{FF4DFF46-223B-4549-8452-75B2756B913E}" type="presOf" srcId="{FC890BE6-1D19-4951-BD27-00D1D2396129}" destId="{B34B6FEF-CCC4-4206-A86B-FA98BDC85E63}" srcOrd="0" destOrd="0" presId="urn:microsoft.com/office/officeart/2008/layout/VerticalCurvedList"/>
    <dgm:cxn modelId="{44117449-9FD8-4055-8818-5F5F28B478FE}" type="presOf" srcId="{08478B7B-021C-4FA7-B1CE-9B55A36B367E}" destId="{992CA655-D41B-45F9-B559-053630EFAC47}" srcOrd="0" destOrd="0" presId="urn:microsoft.com/office/officeart/2008/layout/VerticalCurvedList"/>
    <dgm:cxn modelId="{4848C284-A8CA-4A67-848D-CA4498F32310}" srcId="{FECED1CA-A4AB-47A1-8B60-39D289EA3294}" destId="{E353F460-C2C2-420F-ACD7-BA11EE38E2DD}" srcOrd="4" destOrd="0" parTransId="{7E17F1A3-0C60-4B77-9042-CAFE06F268A7}" sibTransId="{2457120A-B859-4502-8115-5E90485B3D82}"/>
    <dgm:cxn modelId="{384B21A9-38D2-485A-A893-697C609A59E1}" type="presOf" srcId="{E353F460-C2C2-420F-ACD7-BA11EE38E2DD}" destId="{09E7BA8D-2904-4277-AFBA-E0B590373845}" srcOrd="0" destOrd="0" presId="urn:microsoft.com/office/officeart/2008/layout/VerticalCurvedList"/>
    <dgm:cxn modelId="{68D559AA-76EE-4E52-BDD6-AAA5258E37CB}" type="presOf" srcId="{D3A8687A-0ECA-45E6-BCEC-0EB429CDE488}" destId="{59EDEEA6-86E2-4D29-A171-0894B9EBD010}" srcOrd="0" destOrd="0" presId="urn:microsoft.com/office/officeart/2008/layout/VerticalCurvedList"/>
    <dgm:cxn modelId="{1D2BE5EF-D72C-4380-B4C0-15D1F7318BF4}" srcId="{FECED1CA-A4AB-47A1-8B60-39D289EA3294}" destId="{CE68D0D2-5A7C-4871-8E84-384FD656210C}" srcOrd="0" destOrd="0" parTransId="{F53D045D-0B9E-4302-A815-3D182497AC6B}" sibTransId="{708E8DAB-8543-44EC-8C56-30380454A81D}"/>
    <dgm:cxn modelId="{F7669DF6-7135-4721-A51F-FD4D52798D4C}" srcId="{FECED1CA-A4AB-47A1-8B60-39D289EA3294}" destId="{D3A8687A-0ECA-45E6-BCEC-0EB429CDE488}" srcOrd="5" destOrd="0" parTransId="{7A8BCAFE-7986-460E-A451-F9373DF7C237}" sibTransId="{3A22E218-FEC0-4876-B4A8-D12B6A7109CD}"/>
    <dgm:cxn modelId="{9DC868FC-D448-4C07-97A7-5DD87DC3521F}" type="presOf" srcId="{C06C40D1-A7B3-4557-B9EB-4CE6447FA32F}" destId="{CFC640A7-D3E8-49F6-BB28-5A51483A7750}" srcOrd="0" destOrd="0" presId="urn:microsoft.com/office/officeart/2008/layout/VerticalCurvedList"/>
    <dgm:cxn modelId="{DCF7CE9B-7BFB-4847-B026-98B26C64C3F3}" type="presParOf" srcId="{17EC78F7-E3D7-46DC-9AEC-C10B03C4672E}" destId="{22FFC605-41BB-4F93-9244-0D5D203ED27B}" srcOrd="0" destOrd="0" presId="urn:microsoft.com/office/officeart/2008/layout/VerticalCurvedList"/>
    <dgm:cxn modelId="{175D72AE-5762-4F7A-9336-143A3FC4D801}" type="presParOf" srcId="{22FFC605-41BB-4F93-9244-0D5D203ED27B}" destId="{D794FFDD-621F-406A-B8D7-64BFE11FA8A3}" srcOrd="0" destOrd="0" presId="urn:microsoft.com/office/officeart/2008/layout/VerticalCurvedList"/>
    <dgm:cxn modelId="{142263A7-2188-4BA1-AFD1-B7603D176440}" type="presParOf" srcId="{D794FFDD-621F-406A-B8D7-64BFE11FA8A3}" destId="{FFA44A9C-C883-4702-8EC9-2285FDE14182}" srcOrd="0" destOrd="0" presId="urn:microsoft.com/office/officeart/2008/layout/VerticalCurvedList"/>
    <dgm:cxn modelId="{C0CE8E5A-8704-4DBF-AD92-81256F14B276}" type="presParOf" srcId="{D794FFDD-621F-406A-B8D7-64BFE11FA8A3}" destId="{495D7E8A-8F42-48A3-ABF3-7E7690FA8AD2}" srcOrd="1" destOrd="0" presId="urn:microsoft.com/office/officeart/2008/layout/VerticalCurvedList"/>
    <dgm:cxn modelId="{4E818AC0-3871-4231-B633-E58D6ADFE885}" type="presParOf" srcId="{D794FFDD-621F-406A-B8D7-64BFE11FA8A3}" destId="{196C3414-BE6D-46DE-8DD1-E00B09D48DB1}" srcOrd="2" destOrd="0" presId="urn:microsoft.com/office/officeart/2008/layout/VerticalCurvedList"/>
    <dgm:cxn modelId="{F39B4153-3625-40D9-B7C3-3A7B3CB18FE9}" type="presParOf" srcId="{D794FFDD-621F-406A-B8D7-64BFE11FA8A3}" destId="{6440960C-51E3-426D-8C29-164AB500941E}" srcOrd="3" destOrd="0" presId="urn:microsoft.com/office/officeart/2008/layout/VerticalCurvedList"/>
    <dgm:cxn modelId="{BC6B1E5D-5E23-49A7-B4EF-60683523B765}" type="presParOf" srcId="{22FFC605-41BB-4F93-9244-0D5D203ED27B}" destId="{5B3214EA-E2C3-4C0E-BCF8-3B4AD011FD81}" srcOrd="1" destOrd="0" presId="urn:microsoft.com/office/officeart/2008/layout/VerticalCurvedList"/>
    <dgm:cxn modelId="{DB4EE38C-2E7E-4DF4-BED1-35973EAC3C87}" type="presParOf" srcId="{22FFC605-41BB-4F93-9244-0D5D203ED27B}" destId="{C7D4F076-E27E-4827-9A83-645DA2888F78}" srcOrd="2" destOrd="0" presId="urn:microsoft.com/office/officeart/2008/layout/VerticalCurvedList"/>
    <dgm:cxn modelId="{CFBE5CFD-F1CC-422F-88A2-9E1682754988}" type="presParOf" srcId="{C7D4F076-E27E-4827-9A83-645DA2888F78}" destId="{6472B0E2-D91A-49FC-AEBC-5CF7C34E94FE}" srcOrd="0" destOrd="0" presId="urn:microsoft.com/office/officeart/2008/layout/VerticalCurvedList"/>
    <dgm:cxn modelId="{893D93CA-E1EA-478C-93C5-88569E61045B}" type="presParOf" srcId="{22FFC605-41BB-4F93-9244-0D5D203ED27B}" destId="{CFC640A7-D3E8-49F6-BB28-5A51483A7750}" srcOrd="3" destOrd="0" presId="urn:microsoft.com/office/officeart/2008/layout/VerticalCurvedList"/>
    <dgm:cxn modelId="{7AC36CCE-3C99-4E63-8ED0-118092B429AC}" type="presParOf" srcId="{22FFC605-41BB-4F93-9244-0D5D203ED27B}" destId="{A9DF28C4-6220-4D0D-B56B-CC0B92D64880}" srcOrd="4" destOrd="0" presId="urn:microsoft.com/office/officeart/2008/layout/VerticalCurvedList"/>
    <dgm:cxn modelId="{5A0E9F9D-59F8-4795-81C8-94BBDF99B747}" type="presParOf" srcId="{A9DF28C4-6220-4D0D-B56B-CC0B92D64880}" destId="{0AD37A56-9F82-4778-A09A-FD3F9DC95BA4}" srcOrd="0" destOrd="0" presId="urn:microsoft.com/office/officeart/2008/layout/VerticalCurvedList"/>
    <dgm:cxn modelId="{87C3C68E-26D1-4D30-93F4-EE4A45CD0393}" type="presParOf" srcId="{22FFC605-41BB-4F93-9244-0D5D203ED27B}" destId="{992CA655-D41B-45F9-B559-053630EFAC47}" srcOrd="5" destOrd="0" presId="urn:microsoft.com/office/officeart/2008/layout/VerticalCurvedList"/>
    <dgm:cxn modelId="{8733527B-40EB-4530-A9F3-7AC6679C8287}" type="presParOf" srcId="{22FFC605-41BB-4F93-9244-0D5D203ED27B}" destId="{09A7BD35-AB60-4BBB-9097-D3ABB1E61D38}" srcOrd="6" destOrd="0" presId="urn:microsoft.com/office/officeart/2008/layout/VerticalCurvedList"/>
    <dgm:cxn modelId="{2EBCD03F-BEBD-4C3D-A049-24D883CEB8E1}" type="presParOf" srcId="{09A7BD35-AB60-4BBB-9097-D3ABB1E61D38}" destId="{976BACAC-E65B-4B77-823F-4AEEA2A5D2B8}" srcOrd="0" destOrd="0" presId="urn:microsoft.com/office/officeart/2008/layout/VerticalCurvedList"/>
    <dgm:cxn modelId="{59B4B389-8AA5-45F9-910F-E55B76943E0F}" type="presParOf" srcId="{22FFC605-41BB-4F93-9244-0D5D203ED27B}" destId="{B34B6FEF-CCC4-4206-A86B-FA98BDC85E63}" srcOrd="7" destOrd="0" presId="urn:microsoft.com/office/officeart/2008/layout/VerticalCurvedList"/>
    <dgm:cxn modelId="{05DAB6FA-BC10-4652-B1D8-1D437733ACD3}" type="presParOf" srcId="{22FFC605-41BB-4F93-9244-0D5D203ED27B}" destId="{2E47F2FF-0907-42A3-B2B9-AC76EC90C4ED}" srcOrd="8" destOrd="0" presId="urn:microsoft.com/office/officeart/2008/layout/VerticalCurvedList"/>
    <dgm:cxn modelId="{0A5DB2C4-052D-412C-B8EA-90345818E9F1}" type="presParOf" srcId="{2E47F2FF-0907-42A3-B2B9-AC76EC90C4ED}" destId="{44BBC3F1-90D9-4D4A-9B3D-ADBBFC1ED68A}" srcOrd="0" destOrd="0" presId="urn:microsoft.com/office/officeart/2008/layout/VerticalCurvedList"/>
    <dgm:cxn modelId="{FE8FAB3B-674B-47D9-8C58-CC977101DEE2}" type="presParOf" srcId="{22FFC605-41BB-4F93-9244-0D5D203ED27B}" destId="{09E7BA8D-2904-4277-AFBA-E0B590373845}" srcOrd="9" destOrd="0" presId="urn:microsoft.com/office/officeart/2008/layout/VerticalCurvedList"/>
    <dgm:cxn modelId="{32C1E240-2747-46AF-B5ED-324621EDD35D}" type="presParOf" srcId="{22FFC605-41BB-4F93-9244-0D5D203ED27B}" destId="{564B2714-2AB1-4926-96FC-0CAE2D1AECCB}" srcOrd="10" destOrd="0" presId="urn:microsoft.com/office/officeart/2008/layout/VerticalCurvedList"/>
    <dgm:cxn modelId="{1C064EA8-3E9A-4941-814E-F09CAD059F8A}" type="presParOf" srcId="{564B2714-2AB1-4926-96FC-0CAE2D1AECCB}" destId="{80500267-8BE8-4E9E-AA88-E7964566F45B}" srcOrd="0" destOrd="0" presId="urn:microsoft.com/office/officeart/2008/layout/VerticalCurvedList"/>
    <dgm:cxn modelId="{E9FBAAB4-29D1-4FF0-A28E-3A6997771649}" type="presParOf" srcId="{22FFC605-41BB-4F93-9244-0D5D203ED27B}" destId="{59EDEEA6-86E2-4D29-A171-0894B9EBD010}" srcOrd="11" destOrd="0" presId="urn:microsoft.com/office/officeart/2008/layout/VerticalCurvedList"/>
    <dgm:cxn modelId="{5BE51268-32C6-4486-B18A-E60862827E1A}" type="presParOf" srcId="{22FFC605-41BB-4F93-9244-0D5D203ED27B}" destId="{ED287EA7-71C3-49A3-BD07-81BC63D6D81A}" srcOrd="12" destOrd="0" presId="urn:microsoft.com/office/officeart/2008/layout/VerticalCurvedList"/>
    <dgm:cxn modelId="{4A01EDDF-DA50-47F6-AF89-6C2A131F7588}" type="presParOf" srcId="{ED287EA7-71C3-49A3-BD07-81BC63D6D81A}" destId="{509B894A-FCC6-4BE7-BAD4-01ABDEBD2EF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D7E8A-8F42-48A3-ABF3-7E7690FA8AD2}">
      <dsp:nvSpPr>
        <dsp:cNvPr id="0" name=""/>
        <dsp:cNvSpPr/>
      </dsp:nvSpPr>
      <dsp:spPr>
        <a:xfrm>
          <a:off x="-3448631" y="-530230"/>
          <a:ext cx="4111802" cy="4111802"/>
        </a:xfrm>
        <a:prstGeom prst="blockArc">
          <a:avLst>
            <a:gd name="adj1" fmla="val 18900000"/>
            <a:gd name="adj2" fmla="val 2700000"/>
            <a:gd name="adj3" fmla="val 525"/>
          </a:avLst>
        </a:prstGeom>
        <a:noFill/>
        <a:ln w="12700" cap="flat" cmpd="sng" algn="ctr">
          <a:solidFill>
            <a:schemeClr val="accent5">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B3214EA-E2C3-4C0E-BCF8-3B4AD011FD81}">
      <dsp:nvSpPr>
        <dsp:cNvPr id="0" name=""/>
        <dsp:cNvSpPr/>
      </dsp:nvSpPr>
      <dsp:spPr>
        <a:xfrm>
          <a:off x="248548" y="160683"/>
          <a:ext cx="5445613" cy="321245"/>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988" tIns="40640" rIns="40640" bIns="40640" numCol="1" spcCol="1270" anchor="ctr" anchorCtr="0">
          <a:noAutofit/>
        </a:bodyPr>
        <a:lstStyle/>
        <a:p>
          <a:pPr marL="0" lvl="0" indent="0" algn="l" defTabSz="711200">
            <a:lnSpc>
              <a:spcPct val="90000"/>
            </a:lnSpc>
            <a:spcBef>
              <a:spcPct val="0"/>
            </a:spcBef>
            <a:spcAft>
              <a:spcPct val="35000"/>
            </a:spcAft>
            <a:buNone/>
          </a:pPr>
          <a:r>
            <a:rPr lang="en-IN" sz="1600" b="1" kern="1200">
              <a:solidFill>
                <a:prstClr val="white"/>
              </a:solidFill>
              <a:latin typeface="Calibri" panose="020F0502020204030204"/>
              <a:ea typeface="+mn-ea"/>
              <a:cs typeface="+mn-cs"/>
            </a:rPr>
            <a:t>INTRODUCTION TO SOFTWARE TESTING</a:t>
          </a:r>
          <a:endParaRPr lang="en-IN" sz="1600" b="1" kern="1200" dirty="0">
            <a:solidFill>
              <a:prstClr val="white"/>
            </a:solidFill>
            <a:latin typeface="Calibri" panose="020F0502020204030204"/>
            <a:ea typeface="+mn-ea"/>
            <a:cs typeface="+mn-cs"/>
          </a:endParaRPr>
        </a:p>
      </dsp:txBody>
      <dsp:txXfrm>
        <a:off x="248548" y="160683"/>
        <a:ext cx="5445613" cy="321245"/>
      </dsp:txXfrm>
    </dsp:sp>
    <dsp:sp modelId="{6472B0E2-D91A-49FC-AEBC-5CF7C34E94FE}">
      <dsp:nvSpPr>
        <dsp:cNvPr id="0" name=""/>
        <dsp:cNvSpPr/>
      </dsp:nvSpPr>
      <dsp:spPr>
        <a:xfrm>
          <a:off x="47770" y="120527"/>
          <a:ext cx="401556" cy="40155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FC640A7-D3E8-49F6-BB28-5A51483A7750}">
      <dsp:nvSpPr>
        <dsp:cNvPr id="0" name=""/>
        <dsp:cNvSpPr/>
      </dsp:nvSpPr>
      <dsp:spPr>
        <a:xfrm>
          <a:off x="512794" y="642490"/>
          <a:ext cx="5181367" cy="321245"/>
        </a:xfrm>
        <a:prstGeom prst="rect">
          <a:avLst/>
        </a:prstGeom>
        <a:solidFill>
          <a:schemeClr val="accent4">
            <a:hueOff val="-892954"/>
            <a:satOff val="5380"/>
            <a:lumOff val="43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988" tIns="40640" rIns="40640" bIns="40640" numCol="1" spcCol="1270" anchor="ctr" anchorCtr="0">
          <a:noAutofit/>
        </a:bodyPr>
        <a:lstStyle/>
        <a:p>
          <a:pPr marL="0" lvl="0" indent="0" algn="l" defTabSz="711200">
            <a:lnSpc>
              <a:spcPct val="90000"/>
            </a:lnSpc>
            <a:spcBef>
              <a:spcPct val="0"/>
            </a:spcBef>
            <a:spcAft>
              <a:spcPct val="35000"/>
            </a:spcAft>
            <a:buNone/>
          </a:pPr>
          <a:r>
            <a:rPr lang="en-IN" sz="1600" b="1" kern="1200">
              <a:solidFill>
                <a:prstClr val="white"/>
              </a:solidFill>
              <a:latin typeface="Calibri" panose="020F0502020204030204"/>
              <a:ea typeface="+mn-ea"/>
              <a:cs typeface="+mn-cs"/>
            </a:rPr>
            <a:t>INTRODUCTION TO SELENIUM</a:t>
          </a:r>
        </a:p>
      </dsp:txBody>
      <dsp:txXfrm>
        <a:off x="512794" y="642490"/>
        <a:ext cx="5181367" cy="321245"/>
      </dsp:txXfrm>
    </dsp:sp>
    <dsp:sp modelId="{0AD37A56-9F82-4778-A09A-FD3F9DC95BA4}">
      <dsp:nvSpPr>
        <dsp:cNvPr id="0" name=""/>
        <dsp:cNvSpPr/>
      </dsp:nvSpPr>
      <dsp:spPr>
        <a:xfrm>
          <a:off x="312016" y="602334"/>
          <a:ext cx="401556" cy="40155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92CA655-D41B-45F9-B559-053630EFAC47}">
      <dsp:nvSpPr>
        <dsp:cNvPr id="0" name=""/>
        <dsp:cNvSpPr/>
      </dsp:nvSpPr>
      <dsp:spPr>
        <a:xfrm>
          <a:off x="633627" y="1124297"/>
          <a:ext cx="5060534" cy="321245"/>
        </a:xfrm>
        <a:prstGeom prst="rect">
          <a:avLst/>
        </a:prstGeom>
        <a:solidFill>
          <a:schemeClr val="accent4">
            <a:hueOff val="-1785908"/>
            <a:satOff val="10760"/>
            <a:lumOff val="86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988" tIns="40640" rIns="40640" bIns="40640" numCol="1" spcCol="1270" anchor="ctr" anchorCtr="0">
          <a:noAutofit/>
        </a:bodyPr>
        <a:lstStyle/>
        <a:p>
          <a:pPr marL="0" lvl="0" indent="0" algn="l" defTabSz="711200">
            <a:lnSpc>
              <a:spcPct val="90000"/>
            </a:lnSpc>
            <a:spcBef>
              <a:spcPct val="0"/>
            </a:spcBef>
            <a:spcAft>
              <a:spcPct val="35000"/>
            </a:spcAft>
            <a:buNone/>
          </a:pPr>
          <a:r>
            <a:rPr lang="en-IN" sz="1600" b="1" kern="1200">
              <a:solidFill>
                <a:prstClr val="white"/>
              </a:solidFill>
              <a:latin typeface="Calibri" panose="020F0502020204030204"/>
              <a:ea typeface="+mn-ea"/>
              <a:cs typeface="+mn-cs"/>
            </a:rPr>
            <a:t>WHAT IS MAVEN?</a:t>
          </a:r>
        </a:p>
      </dsp:txBody>
      <dsp:txXfrm>
        <a:off x="633627" y="1124297"/>
        <a:ext cx="5060534" cy="321245"/>
      </dsp:txXfrm>
    </dsp:sp>
    <dsp:sp modelId="{976BACAC-E65B-4B77-823F-4AEEA2A5D2B8}">
      <dsp:nvSpPr>
        <dsp:cNvPr id="0" name=""/>
        <dsp:cNvSpPr/>
      </dsp:nvSpPr>
      <dsp:spPr>
        <a:xfrm>
          <a:off x="432849" y="1084141"/>
          <a:ext cx="401556" cy="40155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34B6FEF-CCC4-4206-A86B-FA98BDC85E63}">
      <dsp:nvSpPr>
        <dsp:cNvPr id="0" name=""/>
        <dsp:cNvSpPr/>
      </dsp:nvSpPr>
      <dsp:spPr>
        <a:xfrm>
          <a:off x="633627" y="1605798"/>
          <a:ext cx="5060534" cy="321245"/>
        </a:xfrm>
        <a:prstGeom prst="rect">
          <a:avLst/>
        </a:prstGeom>
        <a:solidFill>
          <a:schemeClr val="accent4">
            <a:hueOff val="-2678862"/>
            <a:satOff val="16139"/>
            <a:lumOff val="129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988" tIns="40640" rIns="40640" bIns="40640" numCol="1" spcCol="1270" anchor="ctr" anchorCtr="0">
          <a:noAutofit/>
        </a:bodyPr>
        <a:lstStyle/>
        <a:p>
          <a:pPr marL="0" lvl="0" indent="0" algn="l" defTabSz="711200">
            <a:lnSpc>
              <a:spcPct val="90000"/>
            </a:lnSpc>
            <a:spcBef>
              <a:spcPct val="0"/>
            </a:spcBef>
            <a:spcAft>
              <a:spcPct val="35000"/>
            </a:spcAft>
            <a:buNone/>
          </a:pPr>
          <a:r>
            <a:rPr lang="en-IN" sz="1600" b="1" kern="1200">
              <a:solidFill>
                <a:prstClr val="white"/>
              </a:solidFill>
              <a:latin typeface="Calibri" panose="020F0502020204030204"/>
              <a:ea typeface="+mn-ea"/>
              <a:cs typeface="+mn-cs"/>
            </a:rPr>
            <a:t>CREATING AUTOMATED TESTS</a:t>
          </a:r>
        </a:p>
      </dsp:txBody>
      <dsp:txXfrm>
        <a:off x="633627" y="1605798"/>
        <a:ext cx="5060534" cy="321245"/>
      </dsp:txXfrm>
    </dsp:sp>
    <dsp:sp modelId="{44BBC3F1-90D9-4D4A-9B3D-ADBBFC1ED68A}">
      <dsp:nvSpPr>
        <dsp:cNvPr id="0" name=""/>
        <dsp:cNvSpPr/>
      </dsp:nvSpPr>
      <dsp:spPr>
        <a:xfrm>
          <a:off x="432849" y="1565643"/>
          <a:ext cx="401556" cy="40155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9E7BA8D-2904-4277-AFBA-E0B590373845}">
      <dsp:nvSpPr>
        <dsp:cNvPr id="0" name=""/>
        <dsp:cNvSpPr/>
      </dsp:nvSpPr>
      <dsp:spPr>
        <a:xfrm>
          <a:off x="512794" y="2087605"/>
          <a:ext cx="5181367" cy="321245"/>
        </a:xfrm>
        <a:prstGeom prst="rect">
          <a:avLst/>
        </a:prstGeom>
        <a:solidFill>
          <a:schemeClr val="accent4">
            <a:hueOff val="-3571816"/>
            <a:satOff val="21519"/>
            <a:lumOff val="172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988" tIns="40640" rIns="40640" bIns="40640" numCol="1" spcCol="1270" anchor="ctr" anchorCtr="0">
          <a:noAutofit/>
        </a:bodyPr>
        <a:lstStyle/>
        <a:p>
          <a:pPr marL="0" lvl="0" indent="0" algn="l" defTabSz="711200">
            <a:lnSpc>
              <a:spcPct val="90000"/>
            </a:lnSpc>
            <a:spcBef>
              <a:spcPct val="0"/>
            </a:spcBef>
            <a:spcAft>
              <a:spcPct val="35000"/>
            </a:spcAft>
            <a:buNone/>
          </a:pPr>
          <a:r>
            <a:rPr lang="en-IN" sz="1600" b="1" kern="1200">
              <a:solidFill>
                <a:prstClr val="white"/>
              </a:solidFill>
              <a:latin typeface="Calibri" panose="020F0502020204030204"/>
              <a:ea typeface="+mn-ea"/>
              <a:cs typeface="+mn-cs"/>
            </a:rPr>
            <a:t>INTRODUCTION TO TESTNG</a:t>
          </a:r>
        </a:p>
      </dsp:txBody>
      <dsp:txXfrm>
        <a:off x="512794" y="2087605"/>
        <a:ext cx="5181367" cy="321245"/>
      </dsp:txXfrm>
    </dsp:sp>
    <dsp:sp modelId="{80500267-8BE8-4E9E-AA88-E7964566F45B}">
      <dsp:nvSpPr>
        <dsp:cNvPr id="0" name=""/>
        <dsp:cNvSpPr/>
      </dsp:nvSpPr>
      <dsp:spPr>
        <a:xfrm>
          <a:off x="312016" y="2047449"/>
          <a:ext cx="401556" cy="40155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9EDEEA6-86E2-4D29-A171-0894B9EBD010}">
      <dsp:nvSpPr>
        <dsp:cNvPr id="0" name=""/>
        <dsp:cNvSpPr/>
      </dsp:nvSpPr>
      <dsp:spPr>
        <a:xfrm>
          <a:off x="248548" y="2569412"/>
          <a:ext cx="5445613" cy="321245"/>
        </a:xfrm>
        <a:prstGeom prst="rect">
          <a:avLst/>
        </a:prstGeom>
        <a:solidFill>
          <a:schemeClr val="accent4">
            <a:hueOff val="-4464770"/>
            <a:satOff val="26899"/>
            <a:lumOff val="215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988" tIns="40640" rIns="40640" bIns="40640" numCol="1" spcCol="1270" anchor="ctr" anchorCtr="0">
          <a:noAutofit/>
        </a:bodyPr>
        <a:lstStyle/>
        <a:p>
          <a:pPr marL="0" lvl="0" indent="0" algn="l" defTabSz="711200">
            <a:lnSpc>
              <a:spcPct val="90000"/>
            </a:lnSpc>
            <a:spcBef>
              <a:spcPct val="0"/>
            </a:spcBef>
            <a:spcAft>
              <a:spcPct val="35000"/>
            </a:spcAft>
            <a:buNone/>
          </a:pPr>
          <a:r>
            <a:rPr lang="en-IN" sz="1600" b="1" kern="1200">
              <a:solidFill>
                <a:prstClr val="white"/>
              </a:solidFill>
              <a:latin typeface="Calibri" panose="020F0502020204030204"/>
              <a:ea typeface="+mn-ea"/>
              <a:cs typeface="+mn-cs"/>
            </a:rPr>
            <a:t>INTRODUCTION TO CONTINUOUS TESTING</a:t>
          </a:r>
        </a:p>
      </dsp:txBody>
      <dsp:txXfrm>
        <a:off x="248548" y="2569412"/>
        <a:ext cx="5445613" cy="321245"/>
      </dsp:txXfrm>
    </dsp:sp>
    <dsp:sp modelId="{509B894A-FCC6-4BE7-BAD4-01ABDEBD2EFA}">
      <dsp:nvSpPr>
        <dsp:cNvPr id="0" name=""/>
        <dsp:cNvSpPr/>
      </dsp:nvSpPr>
      <dsp:spPr>
        <a:xfrm>
          <a:off x="47770" y="2529256"/>
          <a:ext cx="401556" cy="401556"/>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7D4185E-D969-4048-92D5-DB961B814BD8}"/>
              </a:ext>
            </a:extLst>
          </p:cNvPr>
          <p:cNvSpPr/>
          <p:nvPr/>
        </p:nvSpPr>
        <p:spPr>
          <a:xfrm>
            <a:off x="1907537" y="929351"/>
            <a:ext cx="5437212" cy="538112"/>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700" b="1"/>
          </a:p>
        </p:txBody>
      </p:sp>
      <p:grpSp>
        <p:nvGrpSpPr>
          <p:cNvPr id="9" name="Group 8">
            <a:extLst>
              <a:ext uri="{FF2B5EF4-FFF2-40B4-BE49-F238E27FC236}">
                <a16:creationId xmlns:a16="http://schemas.microsoft.com/office/drawing/2014/main" id="{269D81B9-7869-4A4C-B20E-88D225E021DF}"/>
              </a:ext>
            </a:extLst>
          </p:cNvPr>
          <p:cNvGrpSpPr/>
          <p:nvPr/>
        </p:nvGrpSpPr>
        <p:grpSpPr>
          <a:xfrm>
            <a:off x="633485" y="4063500"/>
            <a:ext cx="594000" cy="1080000"/>
            <a:chOff x="-24171" y="-34800"/>
            <a:chExt cx="832719" cy="3663697"/>
          </a:xfrm>
        </p:grpSpPr>
        <p:pic>
          <p:nvPicPr>
            <p:cNvPr id="10" name="Picture 9">
              <a:extLst>
                <a:ext uri="{FF2B5EF4-FFF2-40B4-BE49-F238E27FC236}">
                  <a16:creationId xmlns:a16="http://schemas.microsoft.com/office/drawing/2014/main" id="{C013A8BE-4596-486F-9F07-13499D76ED8E}"/>
                </a:ext>
              </a:extLst>
            </p:cNvPr>
            <p:cNvPicPr/>
            <p:nvPr/>
          </p:nvPicPr>
          <p:blipFill>
            <a:blip r:embed="rId2"/>
            <a:stretch>
              <a:fillRect/>
            </a:stretch>
          </p:blipFill>
          <p:spPr>
            <a:xfrm>
              <a:off x="-24171" y="-34800"/>
              <a:ext cx="832719" cy="3663697"/>
            </a:xfrm>
            <a:prstGeom prst="rect">
              <a:avLst/>
            </a:prstGeom>
          </p:spPr>
        </p:pic>
      </p:grpSp>
      <p:grpSp>
        <p:nvGrpSpPr>
          <p:cNvPr id="7" name="Group 6">
            <a:extLst>
              <a:ext uri="{FF2B5EF4-FFF2-40B4-BE49-F238E27FC236}">
                <a16:creationId xmlns:a16="http://schemas.microsoft.com/office/drawing/2014/main" id="{58B55B8E-4D6C-40A9-99CA-6D0DF7DD7C48}"/>
              </a:ext>
            </a:extLst>
          </p:cNvPr>
          <p:cNvGrpSpPr/>
          <p:nvPr/>
        </p:nvGrpSpPr>
        <p:grpSpPr>
          <a:xfrm>
            <a:off x="633486" y="0"/>
            <a:ext cx="594122" cy="1080000"/>
            <a:chOff x="-3683" y="0"/>
            <a:chExt cx="832104" cy="2663952"/>
          </a:xfrm>
        </p:grpSpPr>
        <p:pic>
          <p:nvPicPr>
            <p:cNvPr id="8" name="Picture 7">
              <a:extLst>
                <a:ext uri="{FF2B5EF4-FFF2-40B4-BE49-F238E27FC236}">
                  <a16:creationId xmlns:a16="http://schemas.microsoft.com/office/drawing/2014/main" id="{B5B6E5F6-1AE4-43B5-935F-54D84C8842CF}"/>
                </a:ext>
              </a:extLst>
            </p:cNvPr>
            <p:cNvPicPr/>
            <p:nvPr/>
          </p:nvPicPr>
          <p:blipFill>
            <a:blip r:embed="rId3"/>
            <a:stretch>
              <a:fillRect/>
            </a:stretch>
          </p:blipFill>
          <p:spPr>
            <a:xfrm>
              <a:off x="-3683" y="0"/>
              <a:ext cx="832104" cy="2663952"/>
            </a:xfrm>
            <a:prstGeom prst="rect">
              <a:avLst/>
            </a:prstGeom>
          </p:spPr>
        </p:pic>
      </p:grpSp>
      <p:pic>
        <p:nvPicPr>
          <p:cNvPr id="11" name="Picture 10">
            <a:extLst>
              <a:ext uri="{FF2B5EF4-FFF2-40B4-BE49-F238E27FC236}">
                <a16:creationId xmlns:a16="http://schemas.microsoft.com/office/drawing/2014/main" id="{E2E69EF4-0079-42B5-A3C3-9BF83BACBD0E}"/>
              </a:ext>
            </a:extLst>
          </p:cNvPr>
          <p:cNvPicPr/>
          <p:nvPr/>
        </p:nvPicPr>
        <p:blipFill>
          <a:blip r:embed="rId4"/>
          <a:stretch>
            <a:fillRect/>
          </a:stretch>
        </p:blipFill>
        <p:spPr>
          <a:xfrm>
            <a:off x="8064000" y="2107529"/>
            <a:ext cx="1080000" cy="594000"/>
          </a:xfrm>
          <a:prstGeom prst="rect">
            <a:avLst/>
          </a:prstGeom>
        </p:spPr>
      </p:pic>
      <p:grpSp>
        <p:nvGrpSpPr>
          <p:cNvPr id="12" name="Group 11">
            <a:extLst>
              <a:ext uri="{FF2B5EF4-FFF2-40B4-BE49-F238E27FC236}">
                <a16:creationId xmlns:a16="http://schemas.microsoft.com/office/drawing/2014/main" id="{0E84EB71-9FF3-4260-A660-C82E0C9B5497}"/>
              </a:ext>
            </a:extLst>
          </p:cNvPr>
          <p:cNvGrpSpPr/>
          <p:nvPr/>
        </p:nvGrpSpPr>
        <p:grpSpPr>
          <a:xfrm>
            <a:off x="6221608" y="242171"/>
            <a:ext cx="2729840" cy="595659"/>
            <a:chOff x="4648200" y="391628"/>
            <a:chExt cx="3506001" cy="794212"/>
          </a:xfrm>
        </p:grpSpPr>
        <p:grpSp>
          <p:nvGrpSpPr>
            <p:cNvPr id="13" name="Group 12">
              <a:extLst>
                <a:ext uri="{FF2B5EF4-FFF2-40B4-BE49-F238E27FC236}">
                  <a16:creationId xmlns:a16="http://schemas.microsoft.com/office/drawing/2014/main" id="{F2C36110-E008-4FA2-BF59-08CBE8FC1A2B}"/>
                </a:ext>
              </a:extLst>
            </p:cNvPr>
            <p:cNvGrpSpPr/>
            <p:nvPr/>
          </p:nvGrpSpPr>
          <p:grpSpPr>
            <a:xfrm>
              <a:off x="4648200" y="445025"/>
              <a:ext cx="897837" cy="613108"/>
              <a:chOff x="0" y="0"/>
              <a:chExt cx="974358" cy="683109"/>
            </a:xfrm>
          </p:grpSpPr>
          <p:sp>
            <p:nvSpPr>
              <p:cNvPr id="15" name="Shape 11561">
                <a:extLst>
                  <a:ext uri="{FF2B5EF4-FFF2-40B4-BE49-F238E27FC236}">
                    <a16:creationId xmlns:a16="http://schemas.microsoft.com/office/drawing/2014/main" id="{AD6F25D0-497E-467A-B913-41D32A73E5ED}"/>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6" name="Shape 27">
                <a:extLst>
                  <a:ext uri="{FF2B5EF4-FFF2-40B4-BE49-F238E27FC236}">
                    <a16:creationId xmlns:a16="http://schemas.microsoft.com/office/drawing/2014/main" id="{6D45015A-5E7E-4B45-B2C4-BE90FFD2D73D}"/>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7" name="Shape 28">
                <a:extLst>
                  <a:ext uri="{FF2B5EF4-FFF2-40B4-BE49-F238E27FC236}">
                    <a16:creationId xmlns:a16="http://schemas.microsoft.com/office/drawing/2014/main" id="{A8B234D9-132F-45A3-B59A-2F02C1BAB6D7}"/>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8" name="Shape 11562">
                <a:extLst>
                  <a:ext uri="{FF2B5EF4-FFF2-40B4-BE49-F238E27FC236}">
                    <a16:creationId xmlns:a16="http://schemas.microsoft.com/office/drawing/2014/main" id="{2FEBD914-F8F6-461B-BF30-359D016EB0CB}"/>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19" name="Shape 30">
                <a:extLst>
                  <a:ext uri="{FF2B5EF4-FFF2-40B4-BE49-F238E27FC236}">
                    <a16:creationId xmlns:a16="http://schemas.microsoft.com/office/drawing/2014/main" id="{15B4EE96-9542-412F-B40A-2B8BEEB72920}"/>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0" name="Shape 31">
                <a:extLst>
                  <a:ext uri="{FF2B5EF4-FFF2-40B4-BE49-F238E27FC236}">
                    <a16:creationId xmlns:a16="http://schemas.microsoft.com/office/drawing/2014/main" id="{4560362B-4519-455C-A68F-D1E28E9F9404}"/>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14" name="Google Shape;6;p1">
              <a:extLst>
                <a:ext uri="{FF2B5EF4-FFF2-40B4-BE49-F238E27FC236}">
                  <a16:creationId xmlns:a16="http://schemas.microsoft.com/office/drawing/2014/main" id="{3E410E8C-FACA-4E10-AE59-7A377F981F1C}"/>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21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675" b="0" i="0" u="none" strike="noStrike" cap="none" dirty="0">
                  <a:solidFill>
                    <a:schemeClr val="dk1"/>
                  </a:solidFill>
                  <a:effectLst/>
                  <a:latin typeface="Arial"/>
                  <a:ea typeface="Arial"/>
                  <a:cs typeface="Arial"/>
                  <a:sym typeface="Arial"/>
                </a:rPr>
                <a:t>ACCELERATE YOUR GROWTH</a:t>
              </a:r>
              <a:endParaRPr lang="en-US" sz="2100" b="1" u="none" dirty="0"/>
            </a:p>
          </p:txBody>
        </p:sp>
      </p:grpSp>
      <p:pic>
        <p:nvPicPr>
          <p:cNvPr id="21" name="Picture 2" descr="Image result for devops">
            <a:extLst>
              <a:ext uri="{FF2B5EF4-FFF2-40B4-BE49-F238E27FC236}">
                <a16:creationId xmlns:a16="http://schemas.microsoft.com/office/drawing/2014/main" id="{4DC67243-77C9-489F-8E96-EB49CBC626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8857" y="1581713"/>
            <a:ext cx="5480106" cy="275484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D7823BD5-A567-4221-9395-AB571A82214F}"/>
              </a:ext>
            </a:extLst>
          </p:cNvPr>
          <p:cNvSpPr/>
          <p:nvPr/>
        </p:nvSpPr>
        <p:spPr>
          <a:xfrm>
            <a:off x="5278349" y="4760498"/>
            <a:ext cx="3629388" cy="304827"/>
          </a:xfrm>
          <a:prstGeom prst="rect">
            <a:avLst/>
          </a:prstGeom>
        </p:spPr>
        <p:txBody>
          <a:bodyPr wrap="square">
            <a:spAutoFit/>
          </a:bodyPr>
          <a:lstStyle/>
          <a:p>
            <a:pPr marL="1666875">
              <a:lnSpc>
                <a:spcPct val="107000"/>
              </a:lnSpc>
              <a:spcAft>
                <a:spcPts val="600"/>
              </a:spcAft>
            </a:pPr>
            <a:r>
              <a:rPr lang="en-IN" sz="1350" b="1" dirty="0">
                <a:solidFill>
                  <a:srgbClr val="666666"/>
                </a:solidFill>
                <a:effectLst/>
                <a:latin typeface="Calibri" panose="020F0502020204030204" pitchFamily="34" charset="0"/>
                <a:ea typeface="Calibri" panose="020F0502020204030204" pitchFamily="34" charset="0"/>
              </a:rPr>
              <a:t>www.thecloudtrain.com</a:t>
            </a:r>
            <a:endParaRPr lang="en-IN" sz="900" b="1" dirty="0">
              <a:solidFill>
                <a:srgbClr val="000000"/>
              </a:solidFill>
              <a:effectLst/>
              <a:latin typeface="Calibri" panose="020F0502020204030204" pitchFamily="34" charset="0"/>
              <a:ea typeface="Calibri" panose="020F0502020204030204" pitchFamily="34" charset="0"/>
            </a:endParaRPr>
          </a:p>
        </p:txBody>
      </p:sp>
      <p:sp>
        <p:nvSpPr>
          <p:cNvPr id="33" name="Title 1">
            <a:extLst>
              <a:ext uri="{FF2B5EF4-FFF2-40B4-BE49-F238E27FC236}">
                <a16:creationId xmlns:a16="http://schemas.microsoft.com/office/drawing/2014/main" id="{E6727312-563D-456D-956F-7E564ED7B0B6}"/>
              </a:ext>
            </a:extLst>
          </p:cNvPr>
          <p:cNvSpPr>
            <a:spLocks noGrp="1"/>
          </p:cNvSpPr>
          <p:nvPr>
            <p:ph type="title"/>
          </p:nvPr>
        </p:nvSpPr>
        <p:spPr>
          <a:xfrm>
            <a:off x="2017006" y="963939"/>
            <a:ext cx="5241411" cy="459806"/>
          </a:xfrm>
        </p:spPr>
        <p:txBody>
          <a:bodyPr>
            <a:normAutofit/>
          </a:bodyPr>
          <a:lstStyle>
            <a:lvl1pPr algn="ctr">
              <a:defRPr lang="en-IN" sz="2700" b="1" kern="1200" dirty="0">
                <a:solidFill>
                  <a:schemeClr val="lt1"/>
                </a:solidFill>
                <a:latin typeface="+mn-lt"/>
                <a:ea typeface="+mn-ea"/>
                <a:cs typeface="+mn-cs"/>
              </a:defRPr>
            </a:lvl1pPr>
          </a:lstStyle>
          <a:p>
            <a:r>
              <a:rPr lang="en-US"/>
              <a:t>Click to edit Master title style</a:t>
            </a:r>
            <a:endParaRPr lang="en-IN" dirty="0"/>
          </a:p>
        </p:txBody>
      </p:sp>
    </p:spTree>
    <p:extLst>
      <p:ext uri="{BB962C8B-B14F-4D97-AF65-F5344CB8AC3E}">
        <p14:creationId xmlns:p14="http://schemas.microsoft.com/office/powerpoint/2010/main" val="45752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5670-DC42-4274-A831-375D5A5814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19C1E5-D94E-418F-A6F2-640EABCC7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18A992-B8FD-4651-AE18-F231984CAFDA}"/>
              </a:ext>
            </a:extLst>
          </p:cNvPr>
          <p:cNvSpPr>
            <a:spLocks noGrp="1"/>
          </p:cNvSpPr>
          <p:nvPr>
            <p:ph type="dt" sz="half" idx="10"/>
          </p:nvPr>
        </p:nvSpPr>
        <p:spPr/>
        <p:txBody>
          <a:bodyPr/>
          <a:lstStyle/>
          <a:p>
            <a:fld id="{1D8BD707-D9CF-40AE-B4C6-C98DA3205C09}" type="datetimeFigureOut">
              <a:rPr lang="en-US" smtClean="0"/>
              <a:t>7/29/2021</a:t>
            </a:fld>
            <a:endParaRPr lang="en-US"/>
          </a:p>
        </p:txBody>
      </p:sp>
      <p:sp>
        <p:nvSpPr>
          <p:cNvPr id="6" name="Slide Number Placeholder 5">
            <a:extLst>
              <a:ext uri="{FF2B5EF4-FFF2-40B4-BE49-F238E27FC236}">
                <a16:creationId xmlns:a16="http://schemas.microsoft.com/office/drawing/2014/main" id="{3B2E12ED-3EE4-418A-AC39-B32C1279A9F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3089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5E7CF3-A22D-47D4-B8ED-A8227938B19A}"/>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E23B19-82F0-413C-801D-FCCF7EFFD7F9}"/>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2B1550-DFBF-412C-9A87-1475666004EB}"/>
              </a:ext>
            </a:extLst>
          </p:cNvPr>
          <p:cNvSpPr>
            <a:spLocks noGrp="1"/>
          </p:cNvSpPr>
          <p:nvPr>
            <p:ph type="dt" sz="half" idx="10"/>
          </p:nvPr>
        </p:nvSpPr>
        <p:spPr/>
        <p:txBody>
          <a:bodyPr/>
          <a:lstStyle/>
          <a:p>
            <a:fld id="{1D8BD707-D9CF-40AE-B4C6-C98DA3205C09}" type="datetimeFigureOut">
              <a:rPr lang="en-US" smtClean="0"/>
              <a:t>7/29/2021</a:t>
            </a:fld>
            <a:endParaRPr lang="en-US"/>
          </a:p>
        </p:txBody>
      </p:sp>
      <p:sp>
        <p:nvSpPr>
          <p:cNvPr id="6" name="Slide Number Placeholder 5">
            <a:extLst>
              <a:ext uri="{FF2B5EF4-FFF2-40B4-BE49-F238E27FC236}">
                <a16:creationId xmlns:a16="http://schemas.microsoft.com/office/drawing/2014/main" id="{E3F6F40D-9CB8-4074-B52D-AC820E27819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54267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F893-BDBD-45B0-A539-19D132F610C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51D7026-AF2A-43E8-BCAC-75E65F7AB9D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F038DA-1549-46C7-976C-87BBB6CAB3D8}"/>
              </a:ext>
            </a:extLst>
          </p:cNvPr>
          <p:cNvSpPr>
            <a:spLocks noGrp="1"/>
          </p:cNvSpPr>
          <p:nvPr>
            <p:ph type="dt" sz="half" idx="10"/>
          </p:nvPr>
        </p:nvSpPr>
        <p:spPr/>
        <p:txBody>
          <a:bodyPr/>
          <a:lstStyle/>
          <a:p>
            <a:fld id="{1D8BD707-D9CF-40AE-B4C6-C98DA3205C09}" type="datetimeFigureOut">
              <a:rPr lang="en-US" smtClean="0"/>
              <a:t>7/29/2021</a:t>
            </a:fld>
            <a:endParaRPr lang="en-US"/>
          </a:p>
        </p:txBody>
      </p:sp>
      <p:sp>
        <p:nvSpPr>
          <p:cNvPr id="6" name="Slide Number Placeholder 5">
            <a:extLst>
              <a:ext uri="{FF2B5EF4-FFF2-40B4-BE49-F238E27FC236}">
                <a16:creationId xmlns:a16="http://schemas.microsoft.com/office/drawing/2014/main" id="{066C3EB9-943B-46E0-94BD-D228E2D3FE6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8961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3B745F9-B99B-44F5-8086-EBFB53DB8374}"/>
              </a:ext>
            </a:extLst>
          </p:cNvPr>
          <p:cNvSpPr>
            <a:spLocks noGrp="1"/>
          </p:cNvSpPr>
          <p:nvPr>
            <p:ph type="title"/>
          </p:nvPr>
        </p:nvSpPr>
        <p:spPr>
          <a:xfrm>
            <a:off x="1521526" y="270405"/>
            <a:ext cx="6993824" cy="561803"/>
          </a:xfrm>
        </p:spPr>
        <p:txBody>
          <a:bodyPr>
            <a:normAutofit/>
          </a:bodyPr>
          <a:lstStyle>
            <a:lvl1pPr algn="r">
              <a:defRPr sz="3000" b="1" i="0">
                <a:latin typeface="+mn-lt"/>
              </a:defRPr>
            </a:lvl1pPr>
          </a:lstStyle>
          <a:p>
            <a:r>
              <a:rPr lang="en-US"/>
              <a:t>Click to edit Master title style</a:t>
            </a:r>
            <a:endParaRPr lang="en-IN" dirty="0"/>
          </a:p>
        </p:txBody>
      </p:sp>
      <p:sp>
        <p:nvSpPr>
          <p:cNvPr id="12" name="Content Placeholder 2">
            <a:extLst>
              <a:ext uri="{FF2B5EF4-FFF2-40B4-BE49-F238E27FC236}">
                <a16:creationId xmlns:a16="http://schemas.microsoft.com/office/drawing/2014/main" id="{2CBEC759-2DAF-4E7D-8671-81FB8DBABFE8}"/>
              </a:ext>
            </a:extLst>
          </p:cNvPr>
          <p:cNvSpPr>
            <a:spLocks noGrp="1"/>
          </p:cNvSpPr>
          <p:nvPr>
            <p:ph idx="1"/>
          </p:nvPr>
        </p:nvSpPr>
        <p:spPr>
          <a:xfrm>
            <a:off x="628650" y="1001731"/>
            <a:ext cx="7886700" cy="3630992"/>
          </a:xfrm>
        </p:spPr>
        <p:txBody>
          <a:bodyPr/>
          <a:lstStyle>
            <a:lvl1pPr algn="r">
              <a:defRPr/>
            </a:lvl1pPr>
            <a:lvl2pPr algn="r">
              <a:defRPr/>
            </a:lvl2pPr>
            <a:lvl3pPr algn="r">
              <a:defRPr/>
            </a:lvl3pPr>
            <a:lvl4pPr algn="r">
              <a:defRPr/>
            </a:lvl4pPr>
            <a:lvl5pPr alg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3" name="Date Placeholder 3">
            <a:extLst>
              <a:ext uri="{FF2B5EF4-FFF2-40B4-BE49-F238E27FC236}">
                <a16:creationId xmlns:a16="http://schemas.microsoft.com/office/drawing/2014/main" id="{06190609-A0B6-4264-BD0F-2D1F18B00185}"/>
              </a:ext>
            </a:extLst>
          </p:cNvPr>
          <p:cNvSpPr>
            <a:spLocks noGrp="1"/>
          </p:cNvSpPr>
          <p:nvPr>
            <p:ph type="dt" sz="half" idx="10"/>
          </p:nvPr>
        </p:nvSpPr>
        <p:spPr>
          <a:xfrm>
            <a:off x="628650" y="4767263"/>
            <a:ext cx="2057400" cy="273844"/>
          </a:xfrm>
        </p:spPr>
        <p:txBody>
          <a:bodyPr/>
          <a:lstStyle/>
          <a:p>
            <a:fld id="{1D8BD707-D9CF-40AE-B4C6-C98DA3205C09}" type="datetimeFigureOut">
              <a:rPr lang="en-US" smtClean="0"/>
              <a:t>7/29/2021</a:t>
            </a:fld>
            <a:endParaRPr lang="en-US"/>
          </a:p>
        </p:txBody>
      </p:sp>
      <p:sp>
        <p:nvSpPr>
          <p:cNvPr id="15" name="Slide Number Placeholder 5">
            <a:extLst>
              <a:ext uri="{FF2B5EF4-FFF2-40B4-BE49-F238E27FC236}">
                <a16:creationId xmlns:a16="http://schemas.microsoft.com/office/drawing/2014/main" id="{B6D01D4E-526D-4F4B-85F9-0772C4470EC2}"/>
              </a:ext>
            </a:extLst>
          </p:cNvPr>
          <p:cNvSpPr>
            <a:spLocks noGrp="1"/>
          </p:cNvSpPr>
          <p:nvPr>
            <p:ph type="sldNum" sz="quarter" idx="12"/>
          </p:nvPr>
        </p:nvSpPr>
        <p:spPr>
          <a:xfrm>
            <a:off x="6457950" y="4767263"/>
            <a:ext cx="2057400" cy="273844"/>
          </a:xfrm>
        </p:spPr>
        <p:txBody>
          <a:bodyPr/>
          <a:lstStyle/>
          <a:p>
            <a:fld id="{B6F15528-21DE-4FAA-801E-634DDDAF4B2B}" type="slidenum">
              <a:rPr lang="en-IN" smtClean="0"/>
              <a:t>‹#›</a:t>
            </a:fld>
            <a:endParaRPr lang="en-IN"/>
          </a:p>
        </p:txBody>
      </p:sp>
      <p:grpSp>
        <p:nvGrpSpPr>
          <p:cNvPr id="16" name="Group 15">
            <a:extLst>
              <a:ext uri="{FF2B5EF4-FFF2-40B4-BE49-F238E27FC236}">
                <a16:creationId xmlns:a16="http://schemas.microsoft.com/office/drawing/2014/main" id="{CEE39F20-081A-4016-9FAB-0C41D98602EF}"/>
              </a:ext>
            </a:extLst>
          </p:cNvPr>
          <p:cNvGrpSpPr/>
          <p:nvPr/>
        </p:nvGrpSpPr>
        <p:grpSpPr>
          <a:xfrm>
            <a:off x="633485" y="3793096"/>
            <a:ext cx="594000" cy="1080000"/>
            <a:chOff x="-24171" y="-34800"/>
            <a:chExt cx="832719" cy="3663697"/>
          </a:xfrm>
        </p:grpSpPr>
        <p:pic>
          <p:nvPicPr>
            <p:cNvPr id="17" name="Picture 16">
              <a:extLst>
                <a:ext uri="{FF2B5EF4-FFF2-40B4-BE49-F238E27FC236}">
                  <a16:creationId xmlns:a16="http://schemas.microsoft.com/office/drawing/2014/main" id="{5CAD1386-C4F9-4CAA-B4DE-AA8FBC396867}"/>
                </a:ext>
              </a:extLst>
            </p:cNvPr>
            <p:cNvPicPr/>
            <p:nvPr/>
          </p:nvPicPr>
          <p:blipFill>
            <a:blip r:embed="rId2"/>
            <a:stretch>
              <a:fillRect/>
            </a:stretch>
          </p:blipFill>
          <p:spPr>
            <a:xfrm>
              <a:off x="-24171" y="-34800"/>
              <a:ext cx="832719" cy="3663697"/>
            </a:xfrm>
            <a:prstGeom prst="rect">
              <a:avLst/>
            </a:prstGeom>
          </p:spPr>
        </p:pic>
      </p:grpSp>
      <p:sp>
        <p:nvSpPr>
          <p:cNvPr id="18" name="Footer Placeholder 4">
            <a:extLst>
              <a:ext uri="{FF2B5EF4-FFF2-40B4-BE49-F238E27FC236}">
                <a16:creationId xmlns:a16="http://schemas.microsoft.com/office/drawing/2014/main" id="{DDC21DCD-F811-4A4E-9A5E-EBC1E751686B}"/>
              </a:ext>
            </a:extLst>
          </p:cNvPr>
          <p:cNvSpPr txBox="1">
            <a:spLocks/>
          </p:cNvSpPr>
          <p:nvPr/>
        </p:nvSpPr>
        <p:spPr>
          <a:xfrm>
            <a:off x="0" y="4857339"/>
            <a:ext cx="9144000" cy="286161"/>
          </a:xfrm>
          <a:prstGeom prst="rect">
            <a:avLst/>
          </a:prstGeom>
          <a:gradFill>
            <a:gsLst>
              <a:gs pos="0">
                <a:srgbClr val="78F0C2"/>
              </a:gs>
              <a:gs pos="50000">
                <a:schemeClr val="accent5">
                  <a:lumMod val="60000"/>
                  <a:lumOff val="40000"/>
                </a:schemeClr>
              </a:gs>
              <a:gs pos="95506">
                <a:schemeClr val="accent1">
                  <a:lumMod val="75000"/>
                </a:schemeClr>
              </a:gs>
              <a:gs pos="74000">
                <a:srgbClr val="6E98DC"/>
              </a:gs>
            </a:gsLst>
            <a:lin ang="10800000" scaled="1"/>
          </a:gradFill>
        </p:spPr>
        <p:txBody>
          <a:bodyPr vert="horz" lIns="68580" tIns="34290" rIns="68580" bIns="3429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t>© Copyright www.thecloudtrain.com. All Rights Reserved.</a:t>
            </a:r>
            <a:endParaRPr lang="en-IN" sz="1050" dirty="0"/>
          </a:p>
        </p:txBody>
      </p:sp>
      <p:grpSp>
        <p:nvGrpSpPr>
          <p:cNvPr id="19" name="Group 18">
            <a:extLst>
              <a:ext uri="{FF2B5EF4-FFF2-40B4-BE49-F238E27FC236}">
                <a16:creationId xmlns:a16="http://schemas.microsoft.com/office/drawing/2014/main" id="{56AAA88A-7A95-43C0-A8B0-4133CBBDAAFE}"/>
              </a:ext>
            </a:extLst>
          </p:cNvPr>
          <p:cNvGrpSpPr/>
          <p:nvPr/>
        </p:nvGrpSpPr>
        <p:grpSpPr>
          <a:xfrm>
            <a:off x="633486" y="0"/>
            <a:ext cx="594122" cy="1080000"/>
            <a:chOff x="-3683" y="0"/>
            <a:chExt cx="832104" cy="2663952"/>
          </a:xfrm>
        </p:grpSpPr>
        <p:pic>
          <p:nvPicPr>
            <p:cNvPr id="20" name="Picture 19">
              <a:extLst>
                <a:ext uri="{FF2B5EF4-FFF2-40B4-BE49-F238E27FC236}">
                  <a16:creationId xmlns:a16="http://schemas.microsoft.com/office/drawing/2014/main" id="{8CD2CB3F-5095-4107-BE3A-BC931FE09709}"/>
                </a:ext>
              </a:extLst>
            </p:cNvPr>
            <p:cNvPicPr/>
            <p:nvPr/>
          </p:nvPicPr>
          <p:blipFill>
            <a:blip r:embed="rId3"/>
            <a:stretch>
              <a:fillRect/>
            </a:stretch>
          </p:blipFill>
          <p:spPr>
            <a:xfrm>
              <a:off x="-3683" y="0"/>
              <a:ext cx="832104" cy="2663952"/>
            </a:xfrm>
            <a:prstGeom prst="rect">
              <a:avLst/>
            </a:prstGeom>
          </p:spPr>
        </p:pic>
      </p:grpSp>
      <p:pic>
        <p:nvPicPr>
          <p:cNvPr id="21" name="Picture 20">
            <a:extLst>
              <a:ext uri="{FF2B5EF4-FFF2-40B4-BE49-F238E27FC236}">
                <a16:creationId xmlns:a16="http://schemas.microsoft.com/office/drawing/2014/main" id="{5734B4FF-1C11-4A7A-B73F-923FE02282D0}"/>
              </a:ext>
            </a:extLst>
          </p:cNvPr>
          <p:cNvPicPr/>
          <p:nvPr/>
        </p:nvPicPr>
        <p:blipFill>
          <a:blip r:embed="rId4"/>
          <a:stretch>
            <a:fillRect/>
          </a:stretch>
        </p:blipFill>
        <p:spPr>
          <a:xfrm>
            <a:off x="8064000" y="2107529"/>
            <a:ext cx="1080000" cy="594000"/>
          </a:xfrm>
          <a:prstGeom prst="rect">
            <a:avLst/>
          </a:prstGeom>
        </p:spPr>
      </p:pic>
      <p:grpSp>
        <p:nvGrpSpPr>
          <p:cNvPr id="22" name="Group 21">
            <a:extLst>
              <a:ext uri="{FF2B5EF4-FFF2-40B4-BE49-F238E27FC236}">
                <a16:creationId xmlns:a16="http://schemas.microsoft.com/office/drawing/2014/main" id="{22284A5C-519E-4041-9765-B3C97C0751EB}"/>
              </a:ext>
            </a:extLst>
          </p:cNvPr>
          <p:cNvGrpSpPr/>
          <p:nvPr/>
        </p:nvGrpSpPr>
        <p:grpSpPr>
          <a:xfrm>
            <a:off x="7212370" y="100883"/>
            <a:ext cx="1931630" cy="405101"/>
            <a:chOff x="4648200" y="391628"/>
            <a:chExt cx="3506001" cy="794212"/>
          </a:xfrm>
        </p:grpSpPr>
        <p:grpSp>
          <p:nvGrpSpPr>
            <p:cNvPr id="23" name="Group 22">
              <a:extLst>
                <a:ext uri="{FF2B5EF4-FFF2-40B4-BE49-F238E27FC236}">
                  <a16:creationId xmlns:a16="http://schemas.microsoft.com/office/drawing/2014/main" id="{36B8C975-7FB4-4C4D-B0DC-130305ABAA3A}"/>
                </a:ext>
              </a:extLst>
            </p:cNvPr>
            <p:cNvGrpSpPr/>
            <p:nvPr/>
          </p:nvGrpSpPr>
          <p:grpSpPr>
            <a:xfrm>
              <a:off x="4648200" y="445025"/>
              <a:ext cx="897837" cy="613108"/>
              <a:chOff x="0" y="0"/>
              <a:chExt cx="974358" cy="683109"/>
            </a:xfrm>
          </p:grpSpPr>
          <p:sp>
            <p:nvSpPr>
              <p:cNvPr id="25" name="Shape 11561">
                <a:extLst>
                  <a:ext uri="{FF2B5EF4-FFF2-40B4-BE49-F238E27FC236}">
                    <a16:creationId xmlns:a16="http://schemas.microsoft.com/office/drawing/2014/main" id="{FA047138-56C6-46DB-8A4F-AA0ED9B26BA9}"/>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6" name="Shape 27">
                <a:extLst>
                  <a:ext uri="{FF2B5EF4-FFF2-40B4-BE49-F238E27FC236}">
                    <a16:creationId xmlns:a16="http://schemas.microsoft.com/office/drawing/2014/main" id="{11708596-7A09-45F1-AEC1-78F198C103CE}"/>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7" name="Shape 28">
                <a:extLst>
                  <a:ext uri="{FF2B5EF4-FFF2-40B4-BE49-F238E27FC236}">
                    <a16:creationId xmlns:a16="http://schemas.microsoft.com/office/drawing/2014/main" id="{3EBE6A66-A5B7-4F2B-8F40-902A9804A441}"/>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8" name="Shape 11562">
                <a:extLst>
                  <a:ext uri="{FF2B5EF4-FFF2-40B4-BE49-F238E27FC236}">
                    <a16:creationId xmlns:a16="http://schemas.microsoft.com/office/drawing/2014/main" id="{E34A88BB-DE5D-4581-9B14-06BF351E0CF2}"/>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9" name="Shape 30">
                <a:extLst>
                  <a:ext uri="{FF2B5EF4-FFF2-40B4-BE49-F238E27FC236}">
                    <a16:creationId xmlns:a16="http://schemas.microsoft.com/office/drawing/2014/main" id="{2BB67E8A-3679-45A9-83FD-29F59F3A1BDA}"/>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30" name="Shape 31">
                <a:extLst>
                  <a:ext uri="{FF2B5EF4-FFF2-40B4-BE49-F238E27FC236}">
                    <a16:creationId xmlns:a16="http://schemas.microsoft.com/office/drawing/2014/main" id="{8320EA8E-0534-4A99-8F58-CC4999889822}"/>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24" name="Google Shape;6;p1">
              <a:extLst>
                <a:ext uri="{FF2B5EF4-FFF2-40B4-BE49-F238E27FC236}">
                  <a16:creationId xmlns:a16="http://schemas.microsoft.com/office/drawing/2014/main" id="{79D66BB8-E38B-40AB-8557-7659B6812CCE}"/>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15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525" b="0" i="0" u="none" strike="noStrike" cap="none" dirty="0">
                  <a:solidFill>
                    <a:schemeClr val="dk1"/>
                  </a:solidFill>
                  <a:effectLst/>
                  <a:latin typeface="Arial"/>
                  <a:ea typeface="Arial"/>
                  <a:cs typeface="Arial"/>
                  <a:sym typeface="Arial"/>
                </a:rPr>
                <a:t>ACCELERATE YOUR GROWTH</a:t>
              </a:r>
              <a:endParaRPr lang="en-US" sz="2100" b="1" u="none" dirty="0"/>
            </a:p>
          </p:txBody>
        </p:sp>
      </p:grpSp>
    </p:spTree>
    <p:extLst>
      <p:ext uri="{BB962C8B-B14F-4D97-AF65-F5344CB8AC3E}">
        <p14:creationId xmlns:p14="http://schemas.microsoft.com/office/powerpoint/2010/main" val="3027141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0881414B-97B6-4D1C-ABBC-6821B1298626}"/>
              </a:ext>
            </a:extLst>
          </p:cNvPr>
          <p:cNvSpPr>
            <a:spLocks noGrp="1"/>
          </p:cNvSpPr>
          <p:nvPr>
            <p:ph type="title"/>
          </p:nvPr>
        </p:nvSpPr>
        <p:spPr>
          <a:xfrm>
            <a:off x="1521526" y="270405"/>
            <a:ext cx="6993824" cy="561803"/>
          </a:xfrm>
        </p:spPr>
        <p:txBody>
          <a:bodyPr>
            <a:normAutofit/>
          </a:bodyPr>
          <a:lstStyle>
            <a:lvl1pPr algn="r">
              <a:defRPr sz="3000" b="1" i="0">
                <a:latin typeface="+mn-lt"/>
              </a:defRPr>
            </a:lvl1pPr>
          </a:lstStyle>
          <a:p>
            <a:r>
              <a:rPr lang="en-US"/>
              <a:t>Click to edit Master title style</a:t>
            </a:r>
            <a:endParaRPr lang="en-IN" dirty="0"/>
          </a:p>
        </p:txBody>
      </p:sp>
      <p:sp>
        <p:nvSpPr>
          <p:cNvPr id="35" name="Content Placeholder 2">
            <a:extLst>
              <a:ext uri="{FF2B5EF4-FFF2-40B4-BE49-F238E27FC236}">
                <a16:creationId xmlns:a16="http://schemas.microsoft.com/office/drawing/2014/main" id="{CEED7C27-CA6E-4206-9640-8080B868AD70}"/>
              </a:ext>
            </a:extLst>
          </p:cNvPr>
          <p:cNvSpPr>
            <a:spLocks noGrp="1"/>
          </p:cNvSpPr>
          <p:nvPr>
            <p:ph idx="1"/>
          </p:nvPr>
        </p:nvSpPr>
        <p:spPr>
          <a:xfrm>
            <a:off x="628650" y="1001731"/>
            <a:ext cx="7886700" cy="3630992"/>
          </a:xfrm>
        </p:spPr>
        <p:txBody>
          <a:bodyPr/>
          <a:lstStyle>
            <a:lvl1pPr algn="r">
              <a:defRPr/>
            </a:lvl1pPr>
            <a:lvl2pPr algn="r">
              <a:defRPr/>
            </a:lvl2pPr>
            <a:lvl3pPr algn="r">
              <a:defRPr/>
            </a:lvl3pPr>
            <a:lvl4pPr algn="r">
              <a:defRPr/>
            </a:lvl4pPr>
            <a:lvl5pPr alg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39" name="Group 38">
            <a:extLst>
              <a:ext uri="{FF2B5EF4-FFF2-40B4-BE49-F238E27FC236}">
                <a16:creationId xmlns:a16="http://schemas.microsoft.com/office/drawing/2014/main" id="{3BD330F8-5AF3-4303-B382-7B74AE61E520}"/>
              </a:ext>
            </a:extLst>
          </p:cNvPr>
          <p:cNvGrpSpPr/>
          <p:nvPr/>
        </p:nvGrpSpPr>
        <p:grpSpPr>
          <a:xfrm>
            <a:off x="633485" y="3793096"/>
            <a:ext cx="594000" cy="1080000"/>
            <a:chOff x="-24171" y="-34800"/>
            <a:chExt cx="832719" cy="3663697"/>
          </a:xfrm>
        </p:grpSpPr>
        <p:pic>
          <p:nvPicPr>
            <p:cNvPr id="40" name="Picture 39">
              <a:extLst>
                <a:ext uri="{FF2B5EF4-FFF2-40B4-BE49-F238E27FC236}">
                  <a16:creationId xmlns:a16="http://schemas.microsoft.com/office/drawing/2014/main" id="{0789FE9C-97DB-4F8A-A7E9-32233EDE9FE6}"/>
                </a:ext>
              </a:extLst>
            </p:cNvPr>
            <p:cNvPicPr/>
            <p:nvPr/>
          </p:nvPicPr>
          <p:blipFill>
            <a:blip r:embed="rId2"/>
            <a:stretch>
              <a:fillRect/>
            </a:stretch>
          </p:blipFill>
          <p:spPr>
            <a:xfrm>
              <a:off x="-24171" y="-34800"/>
              <a:ext cx="832719" cy="3663697"/>
            </a:xfrm>
            <a:prstGeom prst="rect">
              <a:avLst/>
            </a:prstGeom>
          </p:spPr>
        </p:pic>
      </p:grpSp>
      <p:sp>
        <p:nvSpPr>
          <p:cNvPr id="41" name="Footer Placeholder 4">
            <a:extLst>
              <a:ext uri="{FF2B5EF4-FFF2-40B4-BE49-F238E27FC236}">
                <a16:creationId xmlns:a16="http://schemas.microsoft.com/office/drawing/2014/main" id="{F7AB6DC1-56E8-4CF4-B03B-0EBF5BFBDF8D}"/>
              </a:ext>
            </a:extLst>
          </p:cNvPr>
          <p:cNvSpPr txBox="1">
            <a:spLocks/>
          </p:cNvSpPr>
          <p:nvPr/>
        </p:nvSpPr>
        <p:spPr>
          <a:xfrm>
            <a:off x="0" y="4857339"/>
            <a:ext cx="9144000" cy="286161"/>
          </a:xfrm>
          <a:prstGeom prst="rect">
            <a:avLst/>
          </a:prstGeom>
          <a:gradFill>
            <a:gsLst>
              <a:gs pos="0">
                <a:srgbClr val="78F0C2"/>
              </a:gs>
              <a:gs pos="50000">
                <a:schemeClr val="accent5">
                  <a:lumMod val="60000"/>
                  <a:lumOff val="40000"/>
                </a:schemeClr>
              </a:gs>
              <a:gs pos="95506">
                <a:schemeClr val="accent1">
                  <a:lumMod val="75000"/>
                </a:schemeClr>
              </a:gs>
              <a:gs pos="74000">
                <a:srgbClr val="6E98DC"/>
              </a:gs>
            </a:gsLst>
            <a:lin ang="10800000" scaled="1"/>
          </a:gradFill>
        </p:spPr>
        <p:txBody>
          <a:bodyPr vert="horz" lIns="68580" tIns="34290" rIns="68580" bIns="3429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t>© Copyright www.thecloudtrain.com. All Rights Reserved.</a:t>
            </a:r>
            <a:endParaRPr lang="en-IN" sz="1050" dirty="0"/>
          </a:p>
        </p:txBody>
      </p:sp>
      <p:grpSp>
        <p:nvGrpSpPr>
          <p:cNvPr id="42" name="Group 41">
            <a:extLst>
              <a:ext uri="{FF2B5EF4-FFF2-40B4-BE49-F238E27FC236}">
                <a16:creationId xmlns:a16="http://schemas.microsoft.com/office/drawing/2014/main" id="{0321EAB3-B2FC-4DB0-9B0F-AF86DE51DDA8}"/>
              </a:ext>
            </a:extLst>
          </p:cNvPr>
          <p:cNvGrpSpPr/>
          <p:nvPr/>
        </p:nvGrpSpPr>
        <p:grpSpPr>
          <a:xfrm>
            <a:off x="633486" y="0"/>
            <a:ext cx="594122" cy="1080000"/>
            <a:chOff x="-3683" y="0"/>
            <a:chExt cx="832104" cy="2663952"/>
          </a:xfrm>
        </p:grpSpPr>
        <p:pic>
          <p:nvPicPr>
            <p:cNvPr id="43" name="Picture 42">
              <a:extLst>
                <a:ext uri="{FF2B5EF4-FFF2-40B4-BE49-F238E27FC236}">
                  <a16:creationId xmlns:a16="http://schemas.microsoft.com/office/drawing/2014/main" id="{CF61FCF2-BD99-49CB-B3A3-B74CC25C3F73}"/>
                </a:ext>
              </a:extLst>
            </p:cNvPr>
            <p:cNvPicPr/>
            <p:nvPr/>
          </p:nvPicPr>
          <p:blipFill>
            <a:blip r:embed="rId3"/>
            <a:stretch>
              <a:fillRect/>
            </a:stretch>
          </p:blipFill>
          <p:spPr>
            <a:xfrm>
              <a:off x="-3683" y="0"/>
              <a:ext cx="832104" cy="2663952"/>
            </a:xfrm>
            <a:prstGeom prst="rect">
              <a:avLst/>
            </a:prstGeom>
          </p:spPr>
        </p:pic>
      </p:grpSp>
      <p:pic>
        <p:nvPicPr>
          <p:cNvPr id="44" name="Picture 43">
            <a:extLst>
              <a:ext uri="{FF2B5EF4-FFF2-40B4-BE49-F238E27FC236}">
                <a16:creationId xmlns:a16="http://schemas.microsoft.com/office/drawing/2014/main" id="{4C91483C-3CAD-4A4D-A967-406636BC2416}"/>
              </a:ext>
            </a:extLst>
          </p:cNvPr>
          <p:cNvPicPr/>
          <p:nvPr/>
        </p:nvPicPr>
        <p:blipFill>
          <a:blip r:embed="rId4"/>
          <a:stretch>
            <a:fillRect/>
          </a:stretch>
        </p:blipFill>
        <p:spPr>
          <a:xfrm>
            <a:off x="8064000" y="2107529"/>
            <a:ext cx="1080000" cy="594000"/>
          </a:xfrm>
          <a:prstGeom prst="rect">
            <a:avLst/>
          </a:prstGeom>
        </p:spPr>
      </p:pic>
      <p:grpSp>
        <p:nvGrpSpPr>
          <p:cNvPr id="45" name="Group 44">
            <a:extLst>
              <a:ext uri="{FF2B5EF4-FFF2-40B4-BE49-F238E27FC236}">
                <a16:creationId xmlns:a16="http://schemas.microsoft.com/office/drawing/2014/main" id="{C78D9800-2EF5-4A3C-88E2-9DC0604BB8A8}"/>
              </a:ext>
            </a:extLst>
          </p:cNvPr>
          <p:cNvGrpSpPr/>
          <p:nvPr/>
        </p:nvGrpSpPr>
        <p:grpSpPr>
          <a:xfrm>
            <a:off x="7212370" y="100883"/>
            <a:ext cx="1931630" cy="405101"/>
            <a:chOff x="4648200" y="391628"/>
            <a:chExt cx="3506001" cy="794212"/>
          </a:xfrm>
        </p:grpSpPr>
        <p:grpSp>
          <p:nvGrpSpPr>
            <p:cNvPr id="46" name="Group 45">
              <a:extLst>
                <a:ext uri="{FF2B5EF4-FFF2-40B4-BE49-F238E27FC236}">
                  <a16:creationId xmlns:a16="http://schemas.microsoft.com/office/drawing/2014/main" id="{4F25EFCA-CA78-4BCF-BAFE-40428760C87F}"/>
                </a:ext>
              </a:extLst>
            </p:cNvPr>
            <p:cNvGrpSpPr/>
            <p:nvPr/>
          </p:nvGrpSpPr>
          <p:grpSpPr>
            <a:xfrm>
              <a:off x="4648200" y="445025"/>
              <a:ext cx="897837" cy="613108"/>
              <a:chOff x="0" y="0"/>
              <a:chExt cx="974358" cy="683109"/>
            </a:xfrm>
          </p:grpSpPr>
          <p:sp>
            <p:nvSpPr>
              <p:cNvPr id="48" name="Shape 11561">
                <a:extLst>
                  <a:ext uri="{FF2B5EF4-FFF2-40B4-BE49-F238E27FC236}">
                    <a16:creationId xmlns:a16="http://schemas.microsoft.com/office/drawing/2014/main" id="{08AE228B-F4AA-4D15-83C6-0F2AA7C95DCA}"/>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49" name="Shape 27">
                <a:extLst>
                  <a:ext uri="{FF2B5EF4-FFF2-40B4-BE49-F238E27FC236}">
                    <a16:creationId xmlns:a16="http://schemas.microsoft.com/office/drawing/2014/main" id="{3C60060F-8110-4E27-85A7-2AC37A48B92D}"/>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50" name="Shape 28">
                <a:extLst>
                  <a:ext uri="{FF2B5EF4-FFF2-40B4-BE49-F238E27FC236}">
                    <a16:creationId xmlns:a16="http://schemas.microsoft.com/office/drawing/2014/main" id="{5E4CB529-35B8-49E8-9BED-BEEA1975B63C}"/>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51" name="Shape 11562">
                <a:extLst>
                  <a:ext uri="{FF2B5EF4-FFF2-40B4-BE49-F238E27FC236}">
                    <a16:creationId xmlns:a16="http://schemas.microsoft.com/office/drawing/2014/main" id="{E1BD82D8-ABA5-44EC-886F-24974E63FBE8}"/>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52" name="Shape 30">
                <a:extLst>
                  <a:ext uri="{FF2B5EF4-FFF2-40B4-BE49-F238E27FC236}">
                    <a16:creationId xmlns:a16="http://schemas.microsoft.com/office/drawing/2014/main" id="{704EE648-20B2-45AD-B1FB-B84DD4FBD065}"/>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53" name="Shape 31">
                <a:extLst>
                  <a:ext uri="{FF2B5EF4-FFF2-40B4-BE49-F238E27FC236}">
                    <a16:creationId xmlns:a16="http://schemas.microsoft.com/office/drawing/2014/main" id="{EA33A0A9-D652-457A-9061-13A8C09EF064}"/>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47" name="Google Shape;6;p1">
              <a:extLst>
                <a:ext uri="{FF2B5EF4-FFF2-40B4-BE49-F238E27FC236}">
                  <a16:creationId xmlns:a16="http://schemas.microsoft.com/office/drawing/2014/main" id="{8E2CD2EF-B574-4068-9A88-F2AB28B110BF}"/>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15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525" b="0" i="0" u="none" strike="noStrike" cap="none" dirty="0">
                  <a:solidFill>
                    <a:schemeClr val="dk1"/>
                  </a:solidFill>
                  <a:effectLst/>
                  <a:latin typeface="Arial"/>
                  <a:ea typeface="Arial"/>
                  <a:cs typeface="Arial"/>
                  <a:sym typeface="Arial"/>
                </a:rPr>
                <a:t>ACCELERATE YOUR GROWTH</a:t>
              </a:r>
              <a:endParaRPr lang="en-US" sz="2100" b="1" u="none" dirty="0"/>
            </a:p>
          </p:txBody>
        </p:sp>
      </p:grpSp>
    </p:spTree>
    <p:extLst>
      <p:ext uri="{BB962C8B-B14F-4D97-AF65-F5344CB8AC3E}">
        <p14:creationId xmlns:p14="http://schemas.microsoft.com/office/powerpoint/2010/main" val="4009794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2890F29-766B-40A7-8429-27F627A816B0}"/>
              </a:ext>
            </a:extLst>
          </p:cNvPr>
          <p:cNvSpPr>
            <a:spLocks noGrp="1"/>
          </p:cNvSpPr>
          <p:nvPr>
            <p:ph type="title"/>
          </p:nvPr>
        </p:nvSpPr>
        <p:spPr>
          <a:xfrm>
            <a:off x="1521526" y="270405"/>
            <a:ext cx="6993824" cy="561803"/>
          </a:xfrm>
        </p:spPr>
        <p:txBody>
          <a:bodyPr>
            <a:normAutofit/>
          </a:bodyPr>
          <a:lstStyle>
            <a:lvl1pPr algn="r">
              <a:defRPr sz="3000" b="1" i="0">
                <a:latin typeface="+mn-lt"/>
              </a:defRPr>
            </a:lvl1pPr>
          </a:lstStyle>
          <a:p>
            <a:r>
              <a:rPr lang="en-US"/>
              <a:t>Click to edit Master title style</a:t>
            </a:r>
            <a:endParaRPr lang="en-IN" dirty="0"/>
          </a:p>
        </p:txBody>
      </p:sp>
      <p:sp>
        <p:nvSpPr>
          <p:cNvPr id="8" name="Content Placeholder 2">
            <a:extLst>
              <a:ext uri="{FF2B5EF4-FFF2-40B4-BE49-F238E27FC236}">
                <a16:creationId xmlns:a16="http://schemas.microsoft.com/office/drawing/2014/main" id="{6DCA09A5-9E05-448A-8726-8E403EF33091}"/>
              </a:ext>
            </a:extLst>
          </p:cNvPr>
          <p:cNvSpPr>
            <a:spLocks noGrp="1"/>
          </p:cNvSpPr>
          <p:nvPr>
            <p:ph idx="1"/>
          </p:nvPr>
        </p:nvSpPr>
        <p:spPr>
          <a:xfrm>
            <a:off x="628650" y="1001731"/>
            <a:ext cx="7886700" cy="3630992"/>
          </a:xfrm>
        </p:spPr>
        <p:txBody>
          <a:bodyPr/>
          <a:lstStyle>
            <a:lvl1pPr algn="r">
              <a:defRPr/>
            </a:lvl1pPr>
            <a:lvl2pPr algn="r">
              <a:defRPr/>
            </a:lvl2pPr>
            <a:lvl3pPr algn="r">
              <a:defRPr/>
            </a:lvl3pPr>
            <a:lvl4pPr algn="r">
              <a:defRPr/>
            </a:lvl4pPr>
            <a:lvl5pPr alg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9" name="Group 8">
            <a:extLst>
              <a:ext uri="{FF2B5EF4-FFF2-40B4-BE49-F238E27FC236}">
                <a16:creationId xmlns:a16="http://schemas.microsoft.com/office/drawing/2014/main" id="{1289ED91-189E-4B15-A5F3-927F8FB8C42E}"/>
              </a:ext>
            </a:extLst>
          </p:cNvPr>
          <p:cNvGrpSpPr/>
          <p:nvPr userDrawn="1"/>
        </p:nvGrpSpPr>
        <p:grpSpPr>
          <a:xfrm>
            <a:off x="633485" y="3793096"/>
            <a:ext cx="594000" cy="1080000"/>
            <a:chOff x="-24171" y="-34800"/>
            <a:chExt cx="832719" cy="3663697"/>
          </a:xfrm>
        </p:grpSpPr>
        <p:pic>
          <p:nvPicPr>
            <p:cNvPr id="10" name="Picture 9">
              <a:extLst>
                <a:ext uri="{FF2B5EF4-FFF2-40B4-BE49-F238E27FC236}">
                  <a16:creationId xmlns:a16="http://schemas.microsoft.com/office/drawing/2014/main" id="{2932371B-D0E3-4154-9F9C-6EF2E73C7C67}"/>
                </a:ext>
              </a:extLst>
            </p:cNvPr>
            <p:cNvPicPr/>
            <p:nvPr/>
          </p:nvPicPr>
          <p:blipFill>
            <a:blip r:embed="rId2"/>
            <a:stretch>
              <a:fillRect/>
            </a:stretch>
          </p:blipFill>
          <p:spPr>
            <a:xfrm>
              <a:off x="-24171" y="-34800"/>
              <a:ext cx="832719" cy="3663697"/>
            </a:xfrm>
            <a:prstGeom prst="rect">
              <a:avLst/>
            </a:prstGeom>
          </p:spPr>
        </p:pic>
      </p:grpSp>
      <p:sp>
        <p:nvSpPr>
          <p:cNvPr id="11" name="Footer Placeholder 4">
            <a:extLst>
              <a:ext uri="{FF2B5EF4-FFF2-40B4-BE49-F238E27FC236}">
                <a16:creationId xmlns:a16="http://schemas.microsoft.com/office/drawing/2014/main" id="{C155FD5A-0FF8-46D8-862E-CB082F7C89CF}"/>
              </a:ext>
            </a:extLst>
          </p:cNvPr>
          <p:cNvSpPr txBox="1">
            <a:spLocks/>
          </p:cNvSpPr>
          <p:nvPr userDrawn="1"/>
        </p:nvSpPr>
        <p:spPr>
          <a:xfrm>
            <a:off x="0" y="4857339"/>
            <a:ext cx="9144000" cy="286161"/>
          </a:xfrm>
          <a:prstGeom prst="rect">
            <a:avLst/>
          </a:prstGeom>
          <a:gradFill>
            <a:gsLst>
              <a:gs pos="0">
                <a:srgbClr val="78F0C2"/>
              </a:gs>
              <a:gs pos="50000">
                <a:schemeClr val="accent5">
                  <a:lumMod val="60000"/>
                  <a:lumOff val="40000"/>
                </a:schemeClr>
              </a:gs>
              <a:gs pos="95506">
                <a:schemeClr val="accent1">
                  <a:lumMod val="75000"/>
                </a:schemeClr>
              </a:gs>
              <a:gs pos="74000">
                <a:srgbClr val="6E98DC"/>
              </a:gs>
            </a:gsLst>
            <a:lin ang="10800000" scaled="1"/>
          </a:gradFill>
        </p:spPr>
        <p:txBody>
          <a:bodyPr vert="horz" lIns="68580" tIns="34290" rIns="68580" bIns="3429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t>© Copyright www.thecloudtrain.com. All Rights Reserved.</a:t>
            </a:r>
            <a:endParaRPr lang="en-IN" sz="1050" dirty="0"/>
          </a:p>
        </p:txBody>
      </p:sp>
      <p:grpSp>
        <p:nvGrpSpPr>
          <p:cNvPr id="12" name="Group 11">
            <a:extLst>
              <a:ext uri="{FF2B5EF4-FFF2-40B4-BE49-F238E27FC236}">
                <a16:creationId xmlns:a16="http://schemas.microsoft.com/office/drawing/2014/main" id="{E31E4F30-A976-44DA-AF19-D29E043E6696}"/>
              </a:ext>
            </a:extLst>
          </p:cNvPr>
          <p:cNvGrpSpPr/>
          <p:nvPr userDrawn="1"/>
        </p:nvGrpSpPr>
        <p:grpSpPr>
          <a:xfrm>
            <a:off x="633486" y="0"/>
            <a:ext cx="594122" cy="1080000"/>
            <a:chOff x="-3683" y="0"/>
            <a:chExt cx="832104" cy="2663952"/>
          </a:xfrm>
        </p:grpSpPr>
        <p:pic>
          <p:nvPicPr>
            <p:cNvPr id="13" name="Picture 12">
              <a:extLst>
                <a:ext uri="{FF2B5EF4-FFF2-40B4-BE49-F238E27FC236}">
                  <a16:creationId xmlns:a16="http://schemas.microsoft.com/office/drawing/2014/main" id="{90C4449C-C444-4180-BF7F-AF2FD0B93CB9}"/>
                </a:ext>
              </a:extLst>
            </p:cNvPr>
            <p:cNvPicPr/>
            <p:nvPr/>
          </p:nvPicPr>
          <p:blipFill>
            <a:blip r:embed="rId3"/>
            <a:stretch>
              <a:fillRect/>
            </a:stretch>
          </p:blipFill>
          <p:spPr>
            <a:xfrm>
              <a:off x="-3683" y="0"/>
              <a:ext cx="832104" cy="2663952"/>
            </a:xfrm>
            <a:prstGeom prst="rect">
              <a:avLst/>
            </a:prstGeom>
          </p:spPr>
        </p:pic>
      </p:grpSp>
      <p:pic>
        <p:nvPicPr>
          <p:cNvPr id="14" name="Picture 13">
            <a:extLst>
              <a:ext uri="{FF2B5EF4-FFF2-40B4-BE49-F238E27FC236}">
                <a16:creationId xmlns:a16="http://schemas.microsoft.com/office/drawing/2014/main" id="{EA0EB0AF-5AD7-493A-A0BE-2D997C5B3C8F}"/>
              </a:ext>
            </a:extLst>
          </p:cNvPr>
          <p:cNvPicPr/>
          <p:nvPr userDrawn="1"/>
        </p:nvPicPr>
        <p:blipFill>
          <a:blip r:embed="rId4"/>
          <a:stretch>
            <a:fillRect/>
          </a:stretch>
        </p:blipFill>
        <p:spPr>
          <a:xfrm>
            <a:off x="8064000" y="2107529"/>
            <a:ext cx="1080000" cy="594000"/>
          </a:xfrm>
          <a:prstGeom prst="rect">
            <a:avLst/>
          </a:prstGeom>
        </p:spPr>
      </p:pic>
      <p:grpSp>
        <p:nvGrpSpPr>
          <p:cNvPr id="15" name="Group 14">
            <a:extLst>
              <a:ext uri="{FF2B5EF4-FFF2-40B4-BE49-F238E27FC236}">
                <a16:creationId xmlns:a16="http://schemas.microsoft.com/office/drawing/2014/main" id="{B7B346B0-B157-456E-A80F-FD2D7DD4E8BD}"/>
              </a:ext>
            </a:extLst>
          </p:cNvPr>
          <p:cNvGrpSpPr/>
          <p:nvPr userDrawn="1"/>
        </p:nvGrpSpPr>
        <p:grpSpPr>
          <a:xfrm>
            <a:off x="7212370" y="100883"/>
            <a:ext cx="1931630" cy="405101"/>
            <a:chOff x="4648200" y="391628"/>
            <a:chExt cx="3506001" cy="794212"/>
          </a:xfrm>
        </p:grpSpPr>
        <p:grpSp>
          <p:nvGrpSpPr>
            <p:cNvPr id="16" name="Group 15">
              <a:extLst>
                <a:ext uri="{FF2B5EF4-FFF2-40B4-BE49-F238E27FC236}">
                  <a16:creationId xmlns:a16="http://schemas.microsoft.com/office/drawing/2014/main" id="{DAE6F3DE-342A-47DC-B3AA-8070D932A363}"/>
                </a:ext>
              </a:extLst>
            </p:cNvPr>
            <p:cNvGrpSpPr/>
            <p:nvPr/>
          </p:nvGrpSpPr>
          <p:grpSpPr>
            <a:xfrm>
              <a:off x="4648200" y="445025"/>
              <a:ext cx="897837" cy="613108"/>
              <a:chOff x="0" y="0"/>
              <a:chExt cx="974358" cy="683109"/>
            </a:xfrm>
          </p:grpSpPr>
          <p:sp>
            <p:nvSpPr>
              <p:cNvPr id="18" name="Shape 11561">
                <a:extLst>
                  <a:ext uri="{FF2B5EF4-FFF2-40B4-BE49-F238E27FC236}">
                    <a16:creationId xmlns:a16="http://schemas.microsoft.com/office/drawing/2014/main" id="{652DA20A-6642-4BD8-B389-7DC254FE17E4}"/>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9" name="Shape 27">
                <a:extLst>
                  <a:ext uri="{FF2B5EF4-FFF2-40B4-BE49-F238E27FC236}">
                    <a16:creationId xmlns:a16="http://schemas.microsoft.com/office/drawing/2014/main" id="{BEC63DE1-6FD8-4C41-BCAF-801010EC5E91}"/>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0" name="Shape 28">
                <a:extLst>
                  <a:ext uri="{FF2B5EF4-FFF2-40B4-BE49-F238E27FC236}">
                    <a16:creationId xmlns:a16="http://schemas.microsoft.com/office/drawing/2014/main" id="{E21E1BD8-68DE-460D-B6DD-A15290CB7C42}"/>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1" name="Shape 11562">
                <a:extLst>
                  <a:ext uri="{FF2B5EF4-FFF2-40B4-BE49-F238E27FC236}">
                    <a16:creationId xmlns:a16="http://schemas.microsoft.com/office/drawing/2014/main" id="{AE7219EA-0A06-450A-8316-8487B7826E68}"/>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2" name="Shape 30">
                <a:extLst>
                  <a:ext uri="{FF2B5EF4-FFF2-40B4-BE49-F238E27FC236}">
                    <a16:creationId xmlns:a16="http://schemas.microsoft.com/office/drawing/2014/main" id="{3D9654D8-303A-41FF-95F7-9BEB69F2FC36}"/>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3" name="Shape 31">
                <a:extLst>
                  <a:ext uri="{FF2B5EF4-FFF2-40B4-BE49-F238E27FC236}">
                    <a16:creationId xmlns:a16="http://schemas.microsoft.com/office/drawing/2014/main" id="{E80FB742-C641-412D-8EED-5E0368D2CF56}"/>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17" name="Google Shape;6;p1">
              <a:extLst>
                <a:ext uri="{FF2B5EF4-FFF2-40B4-BE49-F238E27FC236}">
                  <a16:creationId xmlns:a16="http://schemas.microsoft.com/office/drawing/2014/main" id="{B8A5DE0A-9FC5-463A-BE67-403659172204}"/>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15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525" b="0" i="0" u="none" strike="noStrike" cap="none" dirty="0">
                  <a:solidFill>
                    <a:schemeClr val="dk1"/>
                  </a:solidFill>
                  <a:effectLst/>
                  <a:latin typeface="Arial"/>
                  <a:ea typeface="Arial"/>
                  <a:cs typeface="Arial"/>
                  <a:sym typeface="Arial"/>
                </a:rPr>
                <a:t>ACCELERATE YOUR GROWTH</a:t>
              </a:r>
              <a:endParaRPr lang="en-US" sz="2100" b="1" u="none" dirty="0"/>
            </a:p>
          </p:txBody>
        </p:sp>
      </p:grpSp>
    </p:spTree>
    <p:extLst>
      <p:ext uri="{BB962C8B-B14F-4D97-AF65-F5344CB8AC3E}">
        <p14:creationId xmlns:p14="http://schemas.microsoft.com/office/powerpoint/2010/main" val="1166878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2DFB35E-819A-4A5C-9886-F77EDFC1F279}"/>
              </a:ext>
            </a:extLst>
          </p:cNvPr>
          <p:cNvSpPr>
            <a:spLocks noGrp="1"/>
          </p:cNvSpPr>
          <p:nvPr>
            <p:ph type="title"/>
          </p:nvPr>
        </p:nvSpPr>
        <p:spPr>
          <a:xfrm>
            <a:off x="1521526" y="270405"/>
            <a:ext cx="6993824" cy="561803"/>
          </a:xfrm>
        </p:spPr>
        <p:txBody>
          <a:bodyPr>
            <a:normAutofit/>
          </a:bodyPr>
          <a:lstStyle>
            <a:lvl1pPr algn="r">
              <a:defRPr sz="3000" b="1" i="0">
                <a:latin typeface="+mn-lt"/>
              </a:defRPr>
            </a:lvl1pPr>
          </a:lstStyle>
          <a:p>
            <a:r>
              <a:rPr lang="en-US"/>
              <a:t>Click to edit Master title style</a:t>
            </a:r>
            <a:endParaRPr lang="en-IN" dirty="0"/>
          </a:p>
        </p:txBody>
      </p:sp>
      <p:sp>
        <p:nvSpPr>
          <p:cNvPr id="9" name="Content Placeholder 2">
            <a:extLst>
              <a:ext uri="{FF2B5EF4-FFF2-40B4-BE49-F238E27FC236}">
                <a16:creationId xmlns:a16="http://schemas.microsoft.com/office/drawing/2014/main" id="{A733C79E-8258-43D4-B37E-F0EAB58C2DEE}"/>
              </a:ext>
            </a:extLst>
          </p:cNvPr>
          <p:cNvSpPr>
            <a:spLocks noGrp="1"/>
          </p:cNvSpPr>
          <p:nvPr>
            <p:ph idx="1"/>
          </p:nvPr>
        </p:nvSpPr>
        <p:spPr>
          <a:xfrm>
            <a:off x="628650" y="1001731"/>
            <a:ext cx="7886700" cy="3630992"/>
          </a:xfrm>
        </p:spPr>
        <p:txBody>
          <a:bodyPr/>
          <a:lstStyle>
            <a:lvl1pPr algn="r">
              <a:defRPr/>
            </a:lvl1pPr>
            <a:lvl2pPr algn="r">
              <a:defRPr/>
            </a:lvl2pPr>
            <a:lvl3pPr algn="r">
              <a:defRPr/>
            </a:lvl3pPr>
            <a:lvl4pPr algn="r">
              <a:defRPr/>
            </a:lvl4pPr>
            <a:lvl5pPr alg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10" name="Group 9">
            <a:extLst>
              <a:ext uri="{FF2B5EF4-FFF2-40B4-BE49-F238E27FC236}">
                <a16:creationId xmlns:a16="http://schemas.microsoft.com/office/drawing/2014/main" id="{47C1B5A2-2E79-40A4-BA5B-C0174CC02E58}"/>
              </a:ext>
            </a:extLst>
          </p:cNvPr>
          <p:cNvGrpSpPr/>
          <p:nvPr userDrawn="1"/>
        </p:nvGrpSpPr>
        <p:grpSpPr>
          <a:xfrm>
            <a:off x="633485" y="3793096"/>
            <a:ext cx="594000" cy="1080000"/>
            <a:chOff x="-24171" y="-34800"/>
            <a:chExt cx="832719" cy="3663697"/>
          </a:xfrm>
        </p:grpSpPr>
        <p:pic>
          <p:nvPicPr>
            <p:cNvPr id="11" name="Picture 10">
              <a:extLst>
                <a:ext uri="{FF2B5EF4-FFF2-40B4-BE49-F238E27FC236}">
                  <a16:creationId xmlns:a16="http://schemas.microsoft.com/office/drawing/2014/main" id="{8DF08E22-BE1A-400D-A26E-41D837CC3684}"/>
                </a:ext>
              </a:extLst>
            </p:cNvPr>
            <p:cNvPicPr/>
            <p:nvPr/>
          </p:nvPicPr>
          <p:blipFill>
            <a:blip r:embed="rId2"/>
            <a:stretch>
              <a:fillRect/>
            </a:stretch>
          </p:blipFill>
          <p:spPr>
            <a:xfrm>
              <a:off x="-24171" y="-34800"/>
              <a:ext cx="832719" cy="3663697"/>
            </a:xfrm>
            <a:prstGeom prst="rect">
              <a:avLst/>
            </a:prstGeom>
          </p:spPr>
        </p:pic>
      </p:grpSp>
      <p:sp>
        <p:nvSpPr>
          <p:cNvPr id="12" name="Footer Placeholder 4">
            <a:extLst>
              <a:ext uri="{FF2B5EF4-FFF2-40B4-BE49-F238E27FC236}">
                <a16:creationId xmlns:a16="http://schemas.microsoft.com/office/drawing/2014/main" id="{EB3353B7-C013-44A8-A496-470A340B9FED}"/>
              </a:ext>
            </a:extLst>
          </p:cNvPr>
          <p:cNvSpPr txBox="1">
            <a:spLocks/>
          </p:cNvSpPr>
          <p:nvPr userDrawn="1"/>
        </p:nvSpPr>
        <p:spPr>
          <a:xfrm>
            <a:off x="0" y="4857339"/>
            <a:ext cx="9144000" cy="286161"/>
          </a:xfrm>
          <a:prstGeom prst="rect">
            <a:avLst/>
          </a:prstGeom>
          <a:gradFill>
            <a:gsLst>
              <a:gs pos="0">
                <a:srgbClr val="78F0C2"/>
              </a:gs>
              <a:gs pos="50000">
                <a:schemeClr val="accent5">
                  <a:lumMod val="60000"/>
                  <a:lumOff val="40000"/>
                </a:schemeClr>
              </a:gs>
              <a:gs pos="95506">
                <a:schemeClr val="accent1">
                  <a:lumMod val="75000"/>
                </a:schemeClr>
              </a:gs>
              <a:gs pos="74000">
                <a:srgbClr val="6E98DC"/>
              </a:gs>
            </a:gsLst>
            <a:lin ang="10800000" scaled="1"/>
          </a:gradFill>
        </p:spPr>
        <p:txBody>
          <a:bodyPr vert="horz" lIns="68580" tIns="34290" rIns="68580" bIns="3429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t>© Copyright www.thecloudtrain.com. All Rights Reserved.</a:t>
            </a:r>
            <a:endParaRPr lang="en-IN" sz="1050" dirty="0"/>
          </a:p>
        </p:txBody>
      </p:sp>
      <p:grpSp>
        <p:nvGrpSpPr>
          <p:cNvPr id="13" name="Group 12">
            <a:extLst>
              <a:ext uri="{FF2B5EF4-FFF2-40B4-BE49-F238E27FC236}">
                <a16:creationId xmlns:a16="http://schemas.microsoft.com/office/drawing/2014/main" id="{B4F20B1D-26EF-4E2F-9501-FE967F709DFE}"/>
              </a:ext>
            </a:extLst>
          </p:cNvPr>
          <p:cNvGrpSpPr/>
          <p:nvPr userDrawn="1"/>
        </p:nvGrpSpPr>
        <p:grpSpPr>
          <a:xfrm>
            <a:off x="633486" y="0"/>
            <a:ext cx="594122" cy="1080000"/>
            <a:chOff x="-3683" y="0"/>
            <a:chExt cx="832104" cy="2663952"/>
          </a:xfrm>
        </p:grpSpPr>
        <p:pic>
          <p:nvPicPr>
            <p:cNvPr id="14" name="Picture 13">
              <a:extLst>
                <a:ext uri="{FF2B5EF4-FFF2-40B4-BE49-F238E27FC236}">
                  <a16:creationId xmlns:a16="http://schemas.microsoft.com/office/drawing/2014/main" id="{CEA0B5F9-928B-45D8-9A57-49BD100FB69A}"/>
                </a:ext>
              </a:extLst>
            </p:cNvPr>
            <p:cNvPicPr/>
            <p:nvPr/>
          </p:nvPicPr>
          <p:blipFill>
            <a:blip r:embed="rId3"/>
            <a:stretch>
              <a:fillRect/>
            </a:stretch>
          </p:blipFill>
          <p:spPr>
            <a:xfrm>
              <a:off x="-3683" y="0"/>
              <a:ext cx="832104" cy="2663952"/>
            </a:xfrm>
            <a:prstGeom prst="rect">
              <a:avLst/>
            </a:prstGeom>
          </p:spPr>
        </p:pic>
      </p:grpSp>
      <p:pic>
        <p:nvPicPr>
          <p:cNvPr id="15" name="Picture 14">
            <a:extLst>
              <a:ext uri="{FF2B5EF4-FFF2-40B4-BE49-F238E27FC236}">
                <a16:creationId xmlns:a16="http://schemas.microsoft.com/office/drawing/2014/main" id="{3C8B65CB-F2E4-45BE-BAEB-35077DCF2713}"/>
              </a:ext>
            </a:extLst>
          </p:cNvPr>
          <p:cNvPicPr/>
          <p:nvPr userDrawn="1"/>
        </p:nvPicPr>
        <p:blipFill>
          <a:blip r:embed="rId4"/>
          <a:stretch>
            <a:fillRect/>
          </a:stretch>
        </p:blipFill>
        <p:spPr>
          <a:xfrm>
            <a:off x="8064000" y="2107529"/>
            <a:ext cx="1080000" cy="594000"/>
          </a:xfrm>
          <a:prstGeom prst="rect">
            <a:avLst/>
          </a:prstGeom>
        </p:spPr>
      </p:pic>
      <p:grpSp>
        <p:nvGrpSpPr>
          <p:cNvPr id="16" name="Group 15">
            <a:extLst>
              <a:ext uri="{FF2B5EF4-FFF2-40B4-BE49-F238E27FC236}">
                <a16:creationId xmlns:a16="http://schemas.microsoft.com/office/drawing/2014/main" id="{FACE26A5-AB5E-4AB1-96D3-224EABD98B4F}"/>
              </a:ext>
            </a:extLst>
          </p:cNvPr>
          <p:cNvGrpSpPr/>
          <p:nvPr userDrawn="1"/>
        </p:nvGrpSpPr>
        <p:grpSpPr>
          <a:xfrm>
            <a:off x="7212370" y="100883"/>
            <a:ext cx="1931630" cy="405101"/>
            <a:chOff x="4648200" y="391628"/>
            <a:chExt cx="3506001" cy="794212"/>
          </a:xfrm>
        </p:grpSpPr>
        <p:grpSp>
          <p:nvGrpSpPr>
            <p:cNvPr id="17" name="Group 16">
              <a:extLst>
                <a:ext uri="{FF2B5EF4-FFF2-40B4-BE49-F238E27FC236}">
                  <a16:creationId xmlns:a16="http://schemas.microsoft.com/office/drawing/2014/main" id="{EDECCE49-9624-40BE-93EF-29466F4530E7}"/>
                </a:ext>
              </a:extLst>
            </p:cNvPr>
            <p:cNvGrpSpPr/>
            <p:nvPr/>
          </p:nvGrpSpPr>
          <p:grpSpPr>
            <a:xfrm>
              <a:off x="4648200" y="445025"/>
              <a:ext cx="897837" cy="613108"/>
              <a:chOff x="0" y="0"/>
              <a:chExt cx="974358" cy="683109"/>
            </a:xfrm>
          </p:grpSpPr>
          <p:sp>
            <p:nvSpPr>
              <p:cNvPr id="19" name="Shape 11561">
                <a:extLst>
                  <a:ext uri="{FF2B5EF4-FFF2-40B4-BE49-F238E27FC236}">
                    <a16:creationId xmlns:a16="http://schemas.microsoft.com/office/drawing/2014/main" id="{4DAF8C9B-16A8-4DD6-8C53-7EEEA0EBD289}"/>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0" name="Shape 27">
                <a:extLst>
                  <a:ext uri="{FF2B5EF4-FFF2-40B4-BE49-F238E27FC236}">
                    <a16:creationId xmlns:a16="http://schemas.microsoft.com/office/drawing/2014/main" id="{5A0D8BEE-6C49-45F4-901D-F38033CE4668}"/>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1" name="Shape 28">
                <a:extLst>
                  <a:ext uri="{FF2B5EF4-FFF2-40B4-BE49-F238E27FC236}">
                    <a16:creationId xmlns:a16="http://schemas.microsoft.com/office/drawing/2014/main" id="{C57E9847-699F-4097-94EC-34AF53715DB6}"/>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2" name="Shape 11562">
                <a:extLst>
                  <a:ext uri="{FF2B5EF4-FFF2-40B4-BE49-F238E27FC236}">
                    <a16:creationId xmlns:a16="http://schemas.microsoft.com/office/drawing/2014/main" id="{52DA6C5A-0637-47F6-986D-BECFB44E1140}"/>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3" name="Shape 30">
                <a:extLst>
                  <a:ext uri="{FF2B5EF4-FFF2-40B4-BE49-F238E27FC236}">
                    <a16:creationId xmlns:a16="http://schemas.microsoft.com/office/drawing/2014/main" id="{55FC6638-8C52-438F-AFF7-03743CFED604}"/>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4" name="Shape 31">
                <a:extLst>
                  <a:ext uri="{FF2B5EF4-FFF2-40B4-BE49-F238E27FC236}">
                    <a16:creationId xmlns:a16="http://schemas.microsoft.com/office/drawing/2014/main" id="{85E80A4E-EAED-464F-90FA-AF2654E21155}"/>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18" name="Google Shape;6;p1">
              <a:extLst>
                <a:ext uri="{FF2B5EF4-FFF2-40B4-BE49-F238E27FC236}">
                  <a16:creationId xmlns:a16="http://schemas.microsoft.com/office/drawing/2014/main" id="{7F44A569-FD35-4DF2-8726-EF252E0D36B5}"/>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15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525" b="0" i="0" u="none" strike="noStrike" cap="none" dirty="0">
                  <a:solidFill>
                    <a:schemeClr val="dk1"/>
                  </a:solidFill>
                  <a:effectLst/>
                  <a:latin typeface="Arial"/>
                  <a:ea typeface="Arial"/>
                  <a:cs typeface="Arial"/>
                  <a:sym typeface="Arial"/>
                </a:rPr>
                <a:t>ACCELERATE YOUR GROWTH</a:t>
              </a:r>
              <a:endParaRPr lang="en-US" sz="2100" b="1" u="none" dirty="0"/>
            </a:p>
          </p:txBody>
        </p:sp>
      </p:grpSp>
    </p:spTree>
    <p:extLst>
      <p:ext uri="{BB962C8B-B14F-4D97-AF65-F5344CB8AC3E}">
        <p14:creationId xmlns:p14="http://schemas.microsoft.com/office/powerpoint/2010/main" val="892814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DA31F3C9-A06B-4B03-A74A-35A8305BCA81}"/>
              </a:ext>
            </a:extLst>
          </p:cNvPr>
          <p:cNvSpPr>
            <a:spLocks noGrp="1"/>
          </p:cNvSpPr>
          <p:nvPr>
            <p:ph type="title"/>
          </p:nvPr>
        </p:nvSpPr>
        <p:spPr>
          <a:xfrm>
            <a:off x="930486" y="2139726"/>
            <a:ext cx="6993824" cy="561803"/>
          </a:xfrm>
        </p:spPr>
        <p:txBody>
          <a:bodyPr>
            <a:normAutofit/>
          </a:bodyPr>
          <a:lstStyle>
            <a:lvl1pPr algn="ctr">
              <a:defRPr sz="3000" b="0" i="1">
                <a:solidFill>
                  <a:schemeClr val="accent1">
                    <a:lumMod val="75000"/>
                  </a:schemeClr>
                </a:solidFill>
                <a:latin typeface="+mn-lt"/>
              </a:defRPr>
            </a:lvl1pPr>
          </a:lstStyle>
          <a:p>
            <a:r>
              <a:rPr lang="en-US"/>
              <a:t>Click to edit Master title style</a:t>
            </a:r>
            <a:endParaRPr lang="en-IN" dirty="0"/>
          </a:p>
        </p:txBody>
      </p:sp>
      <p:grpSp>
        <p:nvGrpSpPr>
          <p:cNvPr id="41" name="Group 40">
            <a:extLst>
              <a:ext uri="{FF2B5EF4-FFF2-40B4-BE49-F238E27FC236}">
                <a16:creationId xmlns:a16="http://schemas.microsoft.com/office/drawing/2014/main" id="{D9C5DD3D-0E8E-4632-9858-99013C827B07}"/>
              </a:ext>
            </a:extLst>
          </p:cNvPr>
          <p:cNvGrpSpPr/>
          <p:nvPr userDrawn="1"/>
        </p:nvGrpSpPr>
        <p:grpSpPr>
          <a:xfrm>
            <a:off x="633485" y="3793096"/>
            <a:ext cx="594000" cy="1080000"/>
            <a:chOff x="-24171" y="-34800"/>
            <a:chExt cx="832719" cy="3663697"/>
          </a:xfrm>
        </p:grpSpPr>
        <p:pic>
          <p:nvPicPr>
            <p:cNvPr id="42" name="Picture 41">
              <a:extLst>
                <a:ext uri="{FF2B5EF4-FFF2-40B4-BE49-F238E27FC236}">
                  <a16:creationId xmlns:a16="http://schemas.microsoft.com/office/drawing/2014/main" id="{7325BEED-44A0-449E-8C02-09640E7544A0}"/>
                </a:ext>
              </a:extLst>
            </p:cNvPr>
            <p:cNvPicPr/>
            <p:nvPr/>
          </p:nvPicPr>
          <p:blipFill>
            <a:blip r:embed="rId2"/>
            <a:stretch>
              <a:fillRect/>
            </a:stretch>
          </p:blipFill>
          <p:spPr>
            <a:xfrm>
              <a:off x="-24171" y="-34800"/>
              <a:ext cx="832719" cy="3663697"/>
            </a:xfrm>
            <a:prstGeom prst="rect">
              <a:avLst/>
            </a:prstGeom>
          </p:spPr>
        </p:pic>
      </p:grpSp>
      <p:sp>
        <p:nvSpPr>
          <p:cNvPr id="43" name="Footer Placeholder 4">
            <a:extLst>
              <a:ext uri="{FF2B5EF4-FFF2-40B4-BE49-F238E27FC236}">
                <a16:creationId xmlns:a16="http://schemas.microsoft.com/office/drawing/2014/main" id="{86241E99-131A-4393-8BFC-2FC13EA1E6CE}"/>
              </a:ext>
            </a:extLst>
          </p:cNvPr>
          <p:cNvSpPr txBox="1">
            <a:spLocks/>
          </p:cNvSpPr>
          <p:nvPr userDrawn="1"/>
        </p:nvSpPr>
        <p:spPr>
          <a:xfrm>
            <a:off x="0" y="4857339"/>
            <a:ext cx="9144000" cy="286161"/>
          </a:xfrm>
          <a:prstGeom prst="rect">
            <a:avLst/>
          </a:prstGeom>
          <a:gradFill>
            <a:gsLst>
              <a:gs pos="0">
                <a:srgbClr val="78F0C2"/>
              </a:gs>
              <a:gs pos="50000">
                <a:schemeClr val="accent5">
                  <a:lumMod val="60000"/>
                  <a:lumOff val="40000"/>
                </a:schemeClr>
              </a:gs>
              <a:gs pos="95506">
                <a:schemeClr val="accent1">
                  <a:lumMod val="75000"/>
                </a:schemeClr>
              </a:gs>
              <a:gs pos="74000">
                <a:srgbClr val="6E98DC"/>
              </a:gs>
            </a:gsLst>
            <a:lin ang="10800000" scaled="1"/>
          </a:gradFill>
        </p:spPr>
        <p:txBody>
          <a:bodyPr vert="horz" lIns="68580" tIns="34290" rIns="68580" bIns="3429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t>© Copyright www.thecloudtrain.com. All Rights Reserved.</a:t>
            </a:r>
            <a:endParaRPr lang="en-IN" sz="1050" dirty="0"/>
          </a:p>
        </p:txBody>
      </p:sp>
      <p:grpSp>
        <p:nvGrpSpPr>
          <p:cNvPr id="44" name="Group 43">
            <a:extLst>
              <a:ext uri="{FF2B5EF4-FFF2-40B4-BE49-F238E27FC236}">
                <a16:creationId xmlns:a16="http://schemas.microsoft.com/office/drawing/2014/main" id="{9AF24CA2-1EDB-4085-8B98-8D4081FB5B30}"/>
              </a:ext>
            </a:extLst>
          </p:cNvPr>
          <p:cNvGrpSpPr/>
          <p:nvPr userDrawn="1"/>
        </p:nvGrpSpPr>
        <p:grpSpPr>
          <a:xfrm>
            <a:off x="633486" y="0"/>
            <a:ext cx="594122" cy="1080000"/>
            <a:chOff x="-3683" y="0"/>
            <a:chExt cx="832104" cy="2663952"/>
          </a:xfrm>
        </p:grpSpPr>
        <p:pic>
          <p:nvPicPr>
            <p:cNvPr id="45" name="Picture 44">
              <a:extLst>
                <a:ext uri="{FF2B5EF4-FFF2-40B4-BE49-F238E27FC236}">
                  <a16:creationId xmlns:a16="http://schemas.microsoft.com/office/drawing/2014/main" id="{23A4A27E-2C1C-4FE1-98A7-09E39F99610B}"/>
                </a:ext>
              </a:extLst>
            </p:cNvPr>
            <p:cNvPicPr/>
            <p:nvPr/>
          </p:nvPicPr>
          <p:blipFill>
            <a:blip r:embed="rId3"/>
            <a:stretch>
              <a:fillRect/>
            </a:stretch>
          </p:blipFill>
          <p:spPr>
            <a:xfrm>
              <a:off x="-3683" y="0"/>
              <a:ext cx="832104" cy="2663952"/>
            </a:xfrm>
            <a:prstGeom prst="rect">
              <a:avLst/>
            </a:prstGeom>
          </p:spPr>
        </p:pic>
      </p:grpSp>
      <p:pic>
        <p:nvPicPr>
          <p:cNvPr id="46" name="Picture 45">
            <a:extLst>
              <a:ext uri="{FF2B5EF4-FFF2-40B4-BE49-F238E27FC236}">
                <a16:creationId xmlns:a16="http://schemas.microsoft.com/office/drawing/2014/main" id="{5E37BBDE-172D-4092-9DFD-567686950AEB}"/>
              </a:ext>
            </a:extLst>
          </p:cNvPr>
          <p:cNvPicPr/>
          <p:nvPr userDrawn="1"/>
        </p:nvPicPr>
        <p:blipFill>
          <a:blip r:embed="rId4"/>
          <a:stretch>
            <a:fillRect/>
          </a:stretch>
        </p:blipFill>
        <p:spPr>
          <a:xfrm>
            <a:off x="8064000" y="2107529"/>
            <a:ext cx="1080000" cy="594000"/>
          </a:xfrm>
          <a:prstGeom prst="rect">
            <a:avLst/>
          </a:prstGeom>
        </p:spPr>
      </p:pic>
      <p:grpSp>
        <p:nvGrpSpPr>
          <p:cNvPr id="47" name="Group 46">
            <a:extLst>
              <a:ext uri="{FF2B5EF4-FFF2-40B4-BE49-F238E27FC236}">
                <a16:creationId xmlns:a16="http://schemas.microsoft.com/office/drawing/2014/main" id="{52FF1592-89B3-41DB-8381-8E3F8FD5A35A}"/>
              </a:ext>
            </a:extLst>
          </p:cNvPr>
          <p:cNvGrpSpPr/>
          <p:nvPr userDrawn="1"/>
        </p:nvGrpSpPr>
        <p:grpSpPr>
          <a:xfrm>
            <a:off x="7212370" y="100883"/>
            <a:ext cx="1931630" cy="405101"/>
            <a:chOff x="4648200" y="391628"/>
            <a:chExt cx="3506001" cy="794212"/>
          </a:xfrm>
        </p:grpSpPr>
        <p:grpSp>
          <p:nvGrpSpPr>
            <p:cNvPr id="48" name="Group 47">
              <a:extLst>
                <a:ext uri="{FF2B5EF4-FFF2-40B4-BE49-F238E27FC236}">
                  <a16:creationId xmlns:a16="http://schemas.microsoft.com/office/drawing/2014/main" id="{346228D6-C71E-48E4-B656-088D3939BD6F}"/>
                </a:ext>
              </a:extLst>
            </p:cNvPr>
            <p:cNvGrpSpPr/>
            <p:nvPr/>
          </p:nvGrpSpPr>
          <p:grpSpPr>
            <a:xfrm>
              <a:off x="4648200" y="445025"/>
              <a:ext cx="897837" cy="613108"/>
              <a:chOff x="0" y="0"/>
              <a:chExt cx="974358" cy="683109"/>
            </a:xfrm>
          </p:grpSpPr>
          <p:sp>
            <p:nvSpPr>
              <p:cNvPr id="50" name="Shape 11561">
                <a:extLst>
                  <a:ext uri="{FF2B5EF4-FFF2-40B4-BE49-F238E27FC236}">
                    <a16:creationId xmlns:a16="http://schemas.microsoft.com/office/drawing/2014/main" id="{88F0828D-036F-4836-83CA-465597CB3DB5}"/>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51" name="Shape 27">
                <a:extLst>
                  <a:ext uri="{FF2B5EF4-FFF2-40B4-BE49-F238E27FC236}">
                    <a16:creationId xmlns:a16="http://schemas.microsoft.com/office/drawing/2014/main" id="{EAC00B85-C2A6-4192-9533-15684697373A}"/>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52" name="Shape 28">
                <a:extLst>
                  <a:ext uri="{FF2B5EF4-FFF2-40B4-BE49-F238E27FC236}">
                    <a16:creationId xmlns:a16="http://schemas.microsoft.com/office/drawing/2014/main" id="{7C64D121-C273-4B31-9AC6-A40F83E600BD}"/>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53" name="Shape 11562">
                <a:extLst>
                  <a:ext uri="{FF2B5EF4-FFF2-40B4-BE49-F238E27FC236}">
                    <a16:creationId xmlns:a16="http://schemas.microsoft.com/office/drawing/2014/main" id="{331C21D2-E566-4E4D-A538-54C89DBE2A7C}"/>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54" name="Shape 30">
                <a:extLst>
                  <a:ext uri="{FF2B5EF4-FFF2-40B4-BE49-F238E27FC236}">
                    <a16:creationId xmlns:a16="http://schemas.microsoft.com/office/drawing/2014/main" id="{7D439F11-585A-4439-8CDB-C94C51DACA1B}"/>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55" name="Shape 31">
                <a:extLst>
                  <a:ext uri="{FF2B5EF4-FFF2-40B4-BE49-F238E27FC236}">
                    <a16:creationId xmlns:a16="http://schemas.microsoft.com/office/drawing/2014/main" id="{2C2386DB-830D-4515-83B6-E7869F4CB33E}"/>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49" name="Google Shape;6;p1">
              <a:extLst>
                <a:ext uri="{FF2B5EF4-FFF2-40B4-BE49-F238E27FC236}">
                  <a16:creationId xmlns:a16="http://schemas.microsoft.com/office/drawing/2014/main" id="{995BE752-F3E2-4041-B112-B16336E600B0}"/>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15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525" b="0" i="0" u="none" strike="noStrike" cap="none" dirty="0">
                  <a:solidFill>
                    <a:schemeClr val="dk1"/>
                  </a:solidFill>
                  <a:effectLst/>
                  <a:latin typeface="Arial"/>
                  <a:ea typeface="Arial"/>
                  <a:cs typeface="Arial"/>
                  <a:sym typeface="Arial"/>
                </a:rPr>
                <a:t>ACCELERATE YOUR GROWTH</a:t>
              </a:r>
              <a:endParaRPr lang="en-US" sz="2100" b="1" u="none" dirty="0"/>
            </a:p>
          </p:txBody>
        </p:sp>
      </p:grpSp>
    </p:spTree>
    <p:extLst>
      <p:ext uri="{BB962C8B-B14F-4D97-AF65-F5344CB8AC3E}">
        <p14:creationId xmlns:p14="http://schemas.microsoft.com/office/powerpoint/2010/main" val="230121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14EA-2EAD-4809-AACE-D082EC31DD05}"/>
              </a:ext>
            </a:extLst>
          </p:cNvPr>
          <p:cNvSpPr>
            <a:spLocks noGrp="1"/>
          </p:cNvSpPr>
          <p:nvPr>
            <p:ph type="title"/>
          </p:nvPr>
        </p:nvSpPr>
        <p:spPr>
          <a:xfrm>
            <a:off x="881350" y="270405"/>
            <a:ext cx="9332729" cy="561803"/>
          </a:xfrm>
        </p:spPr>
        <p:txBody>
          <a:bodyPr>
            <a:normAutofit/>
          </a:bodyPr>
          <a:lstStyle>
            <a:lvl1pPr algn="ctr">
              <a:defRPr sz="3000" b="1" i="0">
                <a:latin typeface="+mn-lt"/>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194CC0DB-269E-4D9B-9B76-E135AFA006B0}"/>
              </a:ext>
            </a:extLst>
          </p:cNvPr>
          <p:cNvSpPr>
            <a:spLocks noGrp="1"/>
          </p:cNvSpPr>
          <p:nvPr>
            <p:ph idx="1"/>
          </p:nvPr>
        </p:nvSpPr>
        <p:spPr>
          <a:xfrm>
            <a:off x="921775" y="1001731"/>
            <a:ext cx="7593575" cy="3630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7" name="Group 6">
            <a:extLst>
              <a:ext uri="{FF2B5EF4-FFF2-40B4-BE49-F238E27FC236}">
                <a16:creationId xmlns:a16="http://schemas.microsoft.com/office/drawing/2014/main" id="{63BE078E-20ED-4569-A97A-E46613754169}"/>
              </a:ext>
            </a:extLst>
          </p:cNvPr>
          <p:cNvGrpSpPr/>
          <p:nvPr/>
        </p:nvGrpSpPr>
        <p:grpSpPr>
          <a:xfrm>
            <a:off x="633485" y="3793096"/>
            <a:ext cx="594000" cy="1080000"/>
            <a:chOff x="-24171" y="-34800"/>
            <a:chExt cx="832719" cy="3663697"/>
          </a:xfrm>
        </p:grpSpPr>
        <p:pic>
          <p:nvPicPr>
            <p:cNvPr id="8" name="Picture 7">
              <a:extLst>
                <a:ext uri="{FF2B5EF4-FFF2-40B4-BE49-F238E27FC236}">
                  <a16:creationId xmlns:a16="http://schemas.microsoft.com/office/drawing/2014/main" id="{2E2839E8-EB5F-41E6-982F-F551EE6116BB}"/>
                </a:ext>
              </a:extLst>
            </p:cNvPr>
            <p:cNvPicPr/>
            <p:nvPr/>
          </p:nvPicPr>
          <p:blipFill>
            <a:blip r:embed="rId2"/>
            <a:stretch>
              <a:fillRect/>
            </a:stretch>
          </p:blipFill>
          <p:spPr>
            <a:xfrm>
              <a:off x="-24171" y="-34800"/>
              <a:ext cx="832719" cy="3663697"/>
            </a:xfrm>
            <a:prstGeom prst="rect">
              <a:avLst/>
            </a:prstGeom>
          </p:spPr>
        </p:pic>
      </p:grpSp>
      <p:sp>
        <p:nvSpPr>
          <p:cNvPr id="9" name="Footer Placeholder 4">
            <a:extLst>
              <a:ext uri="{FF2B5EF4-FFF2-40B4-BE49-F238E27FC236}">
                <a16:creationId xmlns:a16="http://schemas.microsoft.com/office/drawing/2014/main" id="{C900D0D5-DA56-4702-9DD6-C2B89054D175}"/>
              </a:ext>
            </a:extLst>
          </p:cNvPr>
          <p:cNvSpPr txBox="1">
            <a:spLocks/>
          </p:cNvSpPr>
          <p:nvPr/>
        </p:nvSpPr>
        <p:spPr>
          <a:xfrm>
            <a:off x="0" y="4857339"/>
            <a:ext cx="9144000" cy="286161"/>
          </a:xfrm>
          <a:prstGeom prst="rect">
            <a:avLst/>
          </a:prstGeom>
          <a:gradFill>
            <a:gsLst>
              <a:gs pos="0">
                <a:srgbClr val="78F0C2"/>
              </a:gs>
              <a:gs pos="50000">
                <a:schemeClr val="accent5">
                  <a:lumMod val="60000"/>
                  <a:lumOff val="40000"/>
                </a:schemeClr>
              </a:gs>
              <a:gs pos="95506">
                <a:schemeClr val="accent1">
                  <a:lumMod val="75000"/>
                </a:schemeClr>
              </a:gs>
              <a:gs pos="74000">
                <a:srgbClr val="6E98DC"/>
              </a:gs>
            </a:gsLst>
            <a:lin ang="10800000" scaled="1"/>
          </a:gradFill>
        </p:spPr>
        <p:txBody>
          <a:bodyPr vert="horz" lIns="68580" tIns="34290" rIns="68580" bIns="3429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t>© Copyright www.thecloudtrain.com. All Rights Reserved.</a:t>
            </a:r>
            <a:endParaRPr lang="en-IN" sz="1050" dirty="0"/>
          </a:p>
        </p:txBody>
      </p:sp>
      <p:grpSp>
        <p:nvGrpSpPr>
          <p:cNvPr id="10" name="Group 9">
            <a:extLst>
              <a:ext uri="{FF2B5EF4-FFF2-40B4-BE49-F238E27FC236}">
                <a16:creationId xmlns:a16="http://schemas.microsoft.com/office/drawing/2014/main" id="{8779A4AE-D1A4-4C67-8E5F-11E2D83033A5}"/>
              </a:ext>
            </a:extLst>
          </p:cNvPr>
          <p:cNvGrpSpPr/>
          <p:nvPr/>
        </p:nvGrpSpPr>
        <p:grpSpPr>
          <a:xfrm>
            <a:off x="633486" y="0"/>
            <a:ext cx="594122" cy="1080000"/>
            <a:chOff x="-3683" y="0"/>
            <a:chExt cx="832104" cy="2663952"/>
          </a:xfrm>
        </p:grpSpPr>
        <p:pic>
          <p:nvPicPr>
            <p:cNvPr id="11" name="Picture 10">
              <a:extLst>
                <a:ext uri="{FF2B5EF4-FFF2-40B4-BE49-F238E27FC236}">
                  <a16:creationId xmlns:a16="http://schemas.microsoft.com/office/drawing/2014/main" id="{72406127-4EDB-4308-9E65-2D0172CD3C53}"/>
                </a:ext>
              </a:extLst>
            </p:cNvPr>
            <p:cNvPicPr/>
            <p:nvPr/>
          </p:nvPicPr>
          <p:blipFill>
            <a:blip r:embed="rId3"/>
            <a:stretch>
              <a:fillRect/>
            </a:stretch>
          </p:blipFill>
          <p:spPr>
            <a:xfrm>
              <a:off x="-3683" y="0"/>
              <a:ext cx="832104" cy="2663952"/>
            </a:xfrm>
            <a:prstGeom prst="rect">
              <a:avLst/>
            </a:prstGeom>
          </p:spPr>
        </p:pic>
      </p:grpSp>
      <p:pic>
        <p:nvPicPr>
          <p:cNvPr id="12" name="Picture 11">
            <a:extLst>
              <a:ext uri="{FF2B5EF4-FFF2-40B4-BE49-F238E27FC236}">
                <a16:creationId xmlns:a16="http://schemas.microsoft.com/office/drawing/2014/main" id="{B0646385-2D5A-47BF-948D-5DE1B5EB66D3}"/>
              </a:ext>
            </a:extLst>
          </p:cNvPr>
          <p:cNvPicPr/>
          <p:nvPr/>
        </p:nvPicPr>
        <p:blipFill>
          <a:blip r:embed="rId4"/>
          <a:stretch>
            <a:fillRect/>
          </a:stretch>
        </p:blipFill>
        <p:spPr>
          <a:xfrm>
            <a:off x="8064000" y="2107529"/>
            <a:ext cx="1080000" cy="594000"/>
          </a:xfrm>
          <a:prstGeom prst="rect">
            <a:avLst/>
          </a:prstGeom>
        </p:spPr>
      </p:pic>
      <p:grpSp>
        <p:nvGrpSpPr>
          <p:cNvPr id="13" name="Group 12">
            <a:extLst>
              <a:ext uri="{FF2B5EF4-FFF2-40B4-BE49-F238E27FC236}">
                <a16:creationId xmlns:a16="http://schemas.microsoft.com/office/drawing/2014/main" id="{66CCE538-E62D-417D-8422-CC128CFFE9EB}"/>
              </a:ext>
            </a:extLst>
          </p:cNvPr>
          <p:cNvGrpSpPr/>
          <p:nvPr/>
        </p:nvGrpSpPr>
        <p:grpSpPr>
          <a:xfrm>
            <a:off x="7212370" y="100883"/>
            <a:ext cx="1931630" cy="405101"/>
            <a:chOff x="4648200" y="391628"/>
            <a:chExt cx="3506001" cy="794212"/>
          </a:xfrm>
        </p:grpSpPr>
        <p:grpSp>
          <p:nvGrpSpPr>
            <p:cNvPr id="14" name="Group 13">
              <a:extLst>
                <a:ext uri="{FF2B5EF4-FFF2-40B4-BE49-F238E27FC236}">
                  <a16:creationId xmlns:a16="http://schemas.microsoft.com/office/drawing/2014/main" id="{F4C54EA3-B3A1-4E28-B8CB-836C2CB2FD27}"/>
                </a:ext>
              </a:extLst>
            </p:cNvPr>
            <p:cNvGrpSpPr/>
            <p:nvPr/>
          </p:nvGrpSpPr>
          <p:grpSpPr>
            <a:xfrm>
              <a:off x="4648200" y="445025"/>
              <a:ext cx="897837" cy="613108"/>
              <a:chOff x="0" y="0"/>
              <a:chExt cx="974358" cy="683109"/>
            </a:xfrm>
          </p:grpSpPr>
          <p:sp>
            <p:nvSpPr>
              <p:cNvPr id="16" name="Shape 11561">
                <a:extLst>
                  <a:ext uri="{FF2B5EF4-FFF2-40B4-BE49-F238E27FC236}">
                    <a16:creationId xmlns:a16="http://schemas.microsoft.com/office/drawing/2014/main" id="{D94AE68C-3B21-4D49-881E-5BE1DAA592B5}"/>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7" name="Shape 27">
                <a:extLst>
                  <a:ext uri="{FF2B5EF4-FFF2-40B4-BE49-F238E27FC236}">
                    <a16:creationId xmlns:a16="http://schemas.microsoft.com/office/drawing/2014/main" id="{9650201E-57A3-4684-B11F-C7B8E6CE7141}"/>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8" name="Shape 28">
                <a:extLst>
                  <a:ext uri="{FF2B5EF4-FFF2-40B4-BE49-F238E27FC236}">
                    <a16:creationId xmlns:a16="http://schemas.microsoft.com/office/drawing/2014/main" id="{052ABE43-D8E2-4626-8F51-48150A09A0F6}"/>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9" name="Shape 11562">
                <a:extLst>
                  <a:ext uri="{FF2B5EF4-FFF2-40B4-BE49-F238E27FC236}">
                    <a16:creationId xmlns:a16="http://schemas.microsoft.com/office/drawing/2014/main" id="{A603E2D3-96DD-4D1B-B4BC-E48926CE208F}"/>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0" name="Shape 30">
                <a:extLst>
                  <a:ext uri="{FF2B5EF4-FFF2-40B4-BE49-F238E27FC236}">
                    <a16:creationId xmlns:a16="http://schemas.microsoft.com/office/drawing/2014/main" id="{75276C4A-DFE7-4DD5-8586-89C0A0EB6298}"/>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1" name="Shape 31">
                <a:extLst>
                  <a:ext uri="{FF2B5EF4-FFF2-40B4-BE49-F238E27FC236}">
                    <a16:creationId xmlns:a16="http://schemas.microsoft.com/office/drawing/2014/main" id="{32AE8AD6-F9F5-482F-A366-0DE69CAB05B0}"/>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15" name="Google Shape;6;p1">
              <a:extLst>
                <a:ext uri="{FF2B5EF4-FFF2-40B4-BE49-F238E27FC236}">
                  <a16:creationId xmlns:a16="http://schemas.microsoft.com/office/drawing/2014/main" id="{895495FD-25B3-4E68-B4CF-5167F229810E}"/>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15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525" b="0" i="0" u="none" strike="noStrike" cap="none" dirty="0">
                  <a:solidFill>
                    <a:schemeClr val="dk1"/>
                  </a:solidFill>
                  <a:effectLst/>
                  <a:latin typeface="Arial"/>
                  <a:ea typeface="Arial"/>
                  <a:cs typeface="Arial"/>
                  <a:sym typeface="Arial"/>
                </a:rPr>
                <a:t>ACCELERATE YOUR GROWTH</a:t>
              </a:r>
              <a:endParaRPr lang="en-US" sz="2100" b="1" u="none" dirty="0"/>
            </a:p>
          </p:txBody>
        </p:sp>
      </p:grpSp>
    </p:spTree>
    <p:extLst>
      <p:ext uri="{BB962C8B-B14F-4D97-AF65-F5344CB8AC3E}">
        <p14:creationId xmlns:p14="http://schemas.microsoft.com/office/powerpoint/2010/main" val="146844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D4FE7D-5938-4C88-BCD2-9005CDF06FE5}"/>
              </a:ext>
            </a:extLst>
          </p:cNvPr>
          <p:cNvSpPr>
            <a:spLocks noGrp="1"/>
          </p:cNvSpPr>
          <p:nvPr>
            <p:ph type="title"/>
          </p:nvPr>
        </p:nvSpPr>
        <p:spPr>
          <a:xfrm>
            <a:off x="1521526" y="270405"/>
            <a:ext cx="6993824" cy="561803"/>
          </a:xfrm>
        </p:spPr>
        <p:txBody>
          <a:bodyPr>
            <a:normAutofit/>
          </a:bodyPr>
          <a:lstStyle>
            <a:lvl1pPr algn="r">
              <a:defRPr sz="3000" b="1" i="0">
                <a:latin typeface="+mn-lt"/>
              </a:defRPr>
            </a:lvl1pPr>
          </a:lstStyle>
          <a:p>
            <a:r>
              <a:rPr lang="en-US"/>
              <a:t>Click to edit Master title style</a:t>
            </a:r>
            <a:endParaRPr lang="en-IN" dirty="0"/>
          </a:p>
        </p:txBody>
      </p:sp>
      <p:sp>
        <p:nvSpPr>
          <p:cNvPr id="8" name="Content Placeholder 2">
            <a:extLst>
              <a:ext uri="{FF2B5EF4-FFF2-40B4-BE49-F238E27FC236}">
                <a16:creationId xmlns:a16="http://schemas.microsoft.com/office/drawing/2014/main" id="{C2DE26DC-62AD-4CB3-B3BC-55236300EC14}"/>
              </a:ext>
            </a:extLst>
          </p:cNvPr>
          <p:cNvSpPr>
            <a:spLocks noGrp="1"/>
          </p:cNvSpPr>
          <p:nvPr>
            <p:ph idx="1"/>
          </p:nvPr>
        </p:nvSpPr>
        <p:spPr>
          <a:xfrm>
            <a:off x="628650" y="1001731"/>
            <a:ext cx="7886700" cy="3630992"/>
          </a:xfrm>
        </p:spPr>
        <p:txBody>
          <a:bodyPr/>
          <a:lstStyle>
            <a:lvl1pPr algn="r">
              <a:defRPr/>
            </a:lvl1pPr>
            <a:lvl2pPr algn="r">
              <a:defRPr/>
            </a:lvl2pPr>
            <a:lvl3pPr algn="r">
              <a:defRPr/>
            </a:lvl3pPr>
            <a:lvl4pPr algn="r">
              <a:defRPr/>
            </a:lvl4pPr>
            <a:lvl5pPr alg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9" name="Group 8">
            <a:extLst>
              <a:ext uri="{FF2B5EF4-FFF2-40B4-BE49-F238E27FC236}">
                <a16:creationId xmlns:a16="http://schemas.microsoft.com/office/drawing/2014/main" id="{F827696F-8AF2-4FD9-81F0-0B1D2F41AE04}"/>
              </a:ext>
            </a:extLst>
          </p:cNvPr>
          <p:cNvGrpSpPr/>
          <p:nvPr userDrawn="1"/>
        </p:nvGrpSpPr>
        <p:grpSpPr>
          <a:xfrm>
            <a:off x="633485" y="3793096"/>
            <a:ext cx="594000" cy="1080000"/>
            <a:chOff x="-24171" y="-34800"/>
            <a:chExt cx="832719" cy="3663697"/>
          </a:xfrm>
        </p:grpSpPr>
        <p:pic>
          <p:nvPicPr>
            <p:cNvPr id="10" name="Picture 9">
              <a:extLst>
                <a:ext uri="{FF2B5EF4-FFF2-40B4-BE49-F238E27FC236}">
                  <a16:creationId xmlns:a16="http://schemas.microsoft.com/office/drawing/2014/main" id="{8CD46983-8B56-4758-A7F6-5A3A56DF3FE5}"/>
                </a:ext>
              </a:extLst>
            </p:cNvPr>
            <p:cNvPicPr/>
            <p:nvPr/>
          </p:nvPicPr>
          <p:blipFill>
            <a:blip r:embed="rId2"/>
            <a:stretch>
              <a:fillRect/>
            </a:stretch>
          </p:blipFill>
          <p:spPr>
            <a:xfrm>
              <a:off x="-24171" y="-34800"/>
              <a:ext cx="832719" cy="3663697"/>
            </a:xfrm>
            <a:prstGeom prst="rect">
              <a:avLst/>
            </a:prstGeom>
          </p:spPr>
        </p:pic>
      </p:grpSp>
      <p:sp>
        <p:nvSpPr>
          <p:cNvPr id="11" name="Footer Placeholder 4">
            <a:extLst>
              <a:ext uri="{FF2B5EF4-FFF2-40B4-BE49-F238E27FC236}">
                <a16:creationId xmlns:a16="http://schemas.microsoft.com/office/drawing/2014/main" id="{8BE8A37F-F497-4152-A167-4FDD8DE66B7E}"/>
              </a:ext>
            </a:extLst>
          </p:cNvPr>
          <p:cNvSpPr txBox="1">
            <a:spLocks/>
          </p:cNvSpPr>
          <p:nvPr userDrawn="1"/>
        </p:nvSpPr>
        <p:spPr>
          <a:xfrm>
            <a:off x="0" y="4857339"/>
            <a:ext cx="9144000" cy="286161"/>
          </a:xfrm>
          <a:prstGeom prst="rect">
            <a:avLst/>
          </a:prstGeom>
          <a:gradFill>
            <a:gsLst>
              <a:gs pos="0">
                <a:srgbClr val="78F0C2"/>
              </a:gs>
              <a:gs pos="50000">
                <a:schemeClr val="accent5">
                  <a:lumMod val="60000"/>
                  <a:lumOff val="40000"/>
                </a:schemeClr>
              </a:gs>
              <a:gs pos="95506">
                <a:schemeClr val="accent1">
                  <a:lumMod val="75000"/>
                </a:schemeClr>
              </a:gs>
              <a:gs pos="74000">
                <a:srgbClr val="6E98DC"/>
              </a:gs>
            </a:gsLst>
            <a:lin ang="10800000" scaled="1"/>
          </a:gradFill>
        </p:spPr>
        <p:txBody>
          <a:bodyPr vert="horz" lIns="68580" tIns="34290" rIns="68580" bIns="3429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t>© Copyright www.thecloudtrain.com. All Rights Reserved.</a:t>
            </a:r>
            <a:endParaRPr lang="en-IN" sz="1050" dirty="0"/>
          </a:p>
        </p:txBody>
      </p:sp>
      <p:grpSp>
        <p:nvGrpSpPr>
          <p:cNvPr id="12" name="Group 11">
            <a:extLst>
              <a:ext uri="{FF2B5EF4-FFF2-40B4-BE49-F238E27FC236}">
                <a16:creationId xmlns:a16="http://schemas.microsoft.com/office/drawing/2014/main" id="{5DDAF5EF-5594-4EFC-A3E3-72EAE58EF4BF}"/>
              </a:ext>
            </a:extLst>
          </p:cNvPr>
          <p:cNvGrpSpPr/>
          <p:nvPr userDrawn="1"/>
        </p:nvGrpSpPr>
        <p:grpSpPr>
          <a:xfrm>
            <a:off x="633486" y="0"/>
            <a:ext cx="594122" cy="1080000"/>
            <a:chOff x="-3683" y="0"/>
            <a:chExt cx="832104" cy="2663952"/>
          </a:xfrm>
        </p:grpSpPr>
        <p:pic>
          <p:nvPicPr>
            <p:cNvPr id="13" name="Picture 12">
              <a:extLst>
                <a:ext uri="{FF2B5EF4-FFF2-40B4-BE49-F238E27FC236}">
                  <a16:creationId xmlns:a16="http://schemas.microsoft.com/office/drawing/2014/main" id="{09D9D64B-7635-4A2B-AB9D-99AF6848EF5E}"/>
                </a:ext>
              </a:extLst>
            </p:cNvPr>
            <p:cNvPicPr/>
            <p:nvPr/>
          </p:nvPicPr>
          <p:blipFill>
            <a:blip r:embed="rId3"/>
            <a:stretch>
              <a:fillRect/>
            </a:stretch>
          </p:blipFill>
          <p:spPr>
            <a:xfrm>
              <a:off x="-3683" y="0"/>
              <a:ext cx="832104" cy="2663952"/>
            </a:xfrm>
            <a:prstGeom prst="rect">
              <a:avLst/>
            </a:prstGeom>
          </p:spPr>
        </p:pic>
      </p:grpSp>
      <p:pic>
        <p:nvPicPr>
          <p:cNvPr id="14" name="Picture 13">
            <a:extLst>
              <a:ext uri="{FF2B5EF4-FFF2-40B4-BE49-F238E27FC236}">
                <a16:creationId xmlns:a16="http://schemas.microsoft.com/office/drawing/2014/main" id="{11ECD3A8-99A9-40BE-9491-D6C88510F63B}"/>
              </a:ext>
            </a:extLst>
          </p:cNvPr>
          <p:cNvPicPr/>
          <p:nvPr userDrawn="1"/>
        </p:nvPicPr>
        <p:blipFill>
          <a:blip r:embed="rId4"/>
          <a:stretch>
            <a:fillRect/>
          </a:stretch>
        </p:blipFill>
        <p:spPr>
          <a:xfrm>
            <a:off x="8064000" y="2107529"/>
            <a:ext cx="1080000" cy="594000"/>
          </a:xfrm>
          <a:prstGeom prst="rect">
            <a:avLst/>
          </a:prstGeom>
        </p:spPr>
      </p:pic>
      <p:grpSp>
        <p:nvGrpSpPr>
          <p:cNvPr id="15" name="Group 14">
            <a:extLst>
              <a:ext uri="{FF2B5EF4-FFF2-40B4-BE49-F238E27FC236}">
                <a16:creationId xmlns:a16="http://schemas.microsoft.com/office/drawing/2014/main" id="{AFAE10F3-F6FE-47E7-892D-D1F38E315316}"/>
              </a:ext>
            </a:extLst>
          </p:cNvPr>
          <p:cNvGrpSpPr/>
          <p:nvPr userDrawn="1"/>
        </p:nvGrpSpPr>
        <p:grpSpPr>
          <a:xfrm>
            <a:off x="7212370" y="100883"/>
            <a:ext cx="1931630" cy="405101"/>
            <a:chOff x="4648200" y="391628"/>
            <a:chExt cx="3506001" cy="794212"/>
          </a:xfrm>
        </p:grpSpPr>
        <p:grpSp>
          <p:nvGrpSpPr>
            <p:cNvPr id="16" name="Group 15">
              <a:extLst>
                <a:ext uri="{FF2B5EF4-FFF2-40B4-BE49-F238E27FC236}">
                  <a16:creationId xmlns:a16="http://schemas.microsoft.com/office/drawing/2014/main" id="{0E155240-A76D-4FC3-A012-6275C652E180}"/>
                </a:ext>
              </a:extLst>
            </p:cNvPr>
            <p:cNvGrpSpPr/>
            <p:nvPr/>
          </p:nvGrpSpPr>
          <p:grpSpPr>
            <a:xfrm>
              <a:off x="4648200" y="445025"/>
              <a:ext cx="897837" cy="613108"/>
              <a:chOff x="0" y="0"/>
              <a:chExt cx="974358" cy="683109"/>
            </a:xfrm>
          </p:grpSpPr>
          <p:sp>
            <p:nvSpPr>
              <p:cNvPr id="18" name="Shape 11561">
                <a:extLst>
                  <a:ext uri="{FF2B5EF4-FFF2-40B4-BE49-F238E27FC236}">
                    <a16:creationId xmlns:a16="http://schemas.microsoft.com/office/drawing/2014/main" id="{492196DD-D560-4D61-8586-23A975E06EE8}"/>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9" name="Shape 27">
                <a:extLst>
                  <a:ext uri="{FF2B5EF4-FFF2-40B4-BE49-F238E27FC236}">
                    <a16:creationId xmlns:a16="http://schemas.microsoft.com/office/drawing/2014/main" id="{46692D90-9937-4FF1-9891-80D3626CC9EB}"/>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0" name="Shape 28">
                <a:extLst>
                  <a:ext uri="{FF2B5EF4-FFF2-40B4-BE49-F238E27FC236}">
                    <a16:creationId xmlns:a16="http://schemas.microsoft.com/office/drawing/2014/main" id="{B238CB5A-1AB1-49F6-A886-574EB82CABFD}"/>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1" name="Shape 11562">
                <a:extLst>
                  <a:ext uri="{FF2B5EF4-FFF2-40B4-BE49-F238E27FC236}">
                    <a16:creationId xmlns:a16="http://schemas.microsoft.com/office/drawing/2014/main" id="{3B831DC6-2485-4DE7-B9B6-6FB91908C5F5}"/>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2" name="Shape 30">
                <a:extLst>
                  <a:ext uri="{FF2B5EF4-FFF2-40B4-BE49-F238E27FC236}">
                    <a16:creationId xmlns:a16="http://schemas.microsoft.com/office/drawing/2014/main" id="{1C415DD2-B687-44D8-8D0B-546E1CA31E30}"/>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3" name="Shape 31">
                <a:extLst>
                  <a:ext uri="{FF2B5EF4-FFF2-40B4-BE49-F238E27FC236}">
                    <a16:creationId xmlns:a16="http://schemas.microsoft.com/office/drawing/2014/main" id="{65DBCA43-01F4-4220-B053-BE927DCAE089}"/>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17" name="Google Shape;6;p1">
              <a:extLst>
                <a:ext uri="{FF2B5EF4-FFF2-40B4-BE49-F238E27FC236}">
                  <a16:creationId xmlns:a16="http://schemas.microsoft.com/office/drawing/2014/main" id="{8A6E3B25-1B4D-4B5B-9F84-E1039FF4BA5F}"/>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15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525" b="0" i="0" u="none" strike="noStrike" cap="none" dirty="0">
                  <a:solidFill>
                    <a:schemeClr val="dk1"/>
                  </a:solidFill>
                  <a:effectLst/>
                  <a:latin typeface="Arial"/>
                  <a:ea typeface="Arial"/>
                  <a:cs typeface="Arial"/>
                  <a:sym typeface="Arial"/>
                </a:rPr>
                <a:t>ACCELERATE YOUR GROWTH</a:t>
              </a:r>
              <a:endParaRPr lang="en-US" sz="2100" b="1" u="none" dirty="0"/>
            </a:p>
          </p:txBody>
        </p:sp>
      </p:grpSp>
    </p:spTree>
    <p:extLst>
      <p:ext uri="{BB962C8B-B14F-4D97-AF65-F5344CB8AC3E}">
        <p14:creationId xmlns:p14="http://schemas.microsoft.com/office/powerpoint/2010/main" val="3163166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3D6B-AC08-4DDA-8D6E-EF99381E70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1A4703-A8DC-4CA9-AE7F-1BA128FF88B0}"/>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F97BEF-209E-4D92-858B-19E348548A8A}"/>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47B76B-9E55-4CC8-804F-BE79DB53EA88}"/>
              </a:ext>
            </a:extLst>
          </p:cNvPr>
          <p:cNvSpPr>
            <a:spLocks noGrp="1"/>
          </p:cNvSpPr>
          <p:nvPr>
            <p:ph type="dt" sz="half" idx="10"/>
          </p:nvPr>
        </p:nvSpPr>
        <p:spPr/>
        <p:txBody>
          <a:bodyPr/>
          <a:lstStyle/>
          <a:p>
            <a:fld id="{1D8BD707-D9CF-40AE-B4C6-C98DA3205C09}" type="datetimeFigureOut">
              <a:rPr lang="en-US" smtClean="0"/>
              <a:t>7/29/2021</a:t>
            </a:fld>
            <a:endParaRPr lang="en-US"/>
          </a:p>
        </p:txBody>
      </p:sp>
      <p:sp>
        <p:nvSpPr>
          <p:cNvPr id="7" name="Slide Number Placeholder 6">
            <a:extLst>
              <a:ext uri="{FF2B5EF4-FFF2-40B4-BE49-F238E27FC236}">
                <a16:creationId xmlns:a16="http://schemas.microsoft.com/office/drawing/2014/main" id="{86E15817-74A1-4D9B-972A-7B077576E63C}"/>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43640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9AD3-8ECB-4D1C-8664-19E7D8AD5254}"/>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9BE31B-7FB1-4FA4-B612-F6A14E18534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5E520DF-CB21-4BEB-B989-94E3E6392095}"/>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DB98BD-515C-41B1-8602-EFC9B936A9E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2355E-06C8-4CEB-98D6-2D31BEAB7CE0}"/>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8D4D2D-8508-4AFE-A59D-F707FF18A0B5}"/>
              </a:ext>
            </a:extLst>
          </p:cNvPr>
          <p:cNvSpPr>
            <a:spLocks noGrp="1"/>
          </p:cNvSpPr>
          <p:nvPr>
            <p:ph type="dt" sz="half" idx="10"/>
          </p:nvPr>
        </p:nvSpPr>
        <p:spPr/>
        <p:txBody>
          <a:bodyPr/>
          <a:lstStyle/>
          <a:p>
            <a:fld id="{1D8BD707-D9CF-40AE-B4C6-C98DA3205C09}" type="datetimeFigureOut">
              <a:rPr lang="en-US" smtClean="0"/>
              <a:t>7/29/2021</a:t>
            </a:fld>
            <a:endParaRPr lang="en-US"/>
          </a:p>
        </p:txBody>
      </p:sp>
      <p:sp>
        <p:nvSpPr>
          <p:cNvPr id="9" name="Slide Number Placeholder 8">
            <a:extLst>
              <a:ext uri="{FF2B5EF4-FFF2-40B4-BE49-F238E27FC236}">
                <a16:creationId xmlns:a16="http://schemas.microsoft.com/office/drawing/2014/main" id="{043203D8-2DF1-4D58-AABD-0EB24568EFB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0610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21166D6-8372-4A70-8774-506561D6EC75}"/>
              </a:ext>
            </a:extLst>
          </p:cNvPr>
          <p:cNvSpPr>
            <a:spLocks noGrp="1"/>
          </p:cNvSpPr>
          <p:nvPr>
            <p:ph type="title"/>
          </p:nvPr>
        </p:nvSpPr>
        <p:spPr>
          <a:xfrm>
            <a:off x="930486" y="2139726"/>
            <a:ext cx="6993824" cy="561803"/>
          </a:xfrm>
        </p:spPr>
        <p:txBody>
          <a:bodyPr>
            <a:normAutofit/>
          </a:bodyPr>
          <a:lstStyle>
            <a:lvl1pPr algn="ctr">
              <a:defRPr sz="3000" b="0" i="1">
                <a:solidFill>
                  <a:schemeClr val="accent1">
                    <a:lumMod val="75000"/>
                  </a:schemeClr>
                </a:solidFill>
                <a:latin typeface="+mn-lt"/>
              </a:defRPr>
            </a:lvl1pPr>
          </a:lstStyle>
          <a:p>
            <a:r>
              <a:rPr lang="en-US"/>
              <a:t>Click to edit Master title style</a:t>
            </a:r>
            <a:endParaRPr lang="en-IN" dirty="0"/>
          </a:p>
        </p:txBody>
      </p:sp>
      <p:grpSp>
        <p:nvGrpSpPr>
          <p:cNvPr id="11" name="Group 10">
            <a:extLst>
              <a:ext uri="{FF2B5EF4-FFF2-40B4-BE49-F238E27FC236}">
                <a16:creationId xmlns:a16="http://schemas.microsoft.com/office/drawing/2014/main" id="{EAB06EB3-51D3-41E0-B5D3-F32DE06DC54D}"/>
              </a:ext>
            </a:extLst>
          </p:cNvPr>
          <p:cNvGrpSpPr/>
          <p:nvPr/>
        </p:nvGrpSpPr>
        <p:grpSpPr>
          <a:xfrm>
            <a:off x="633485" y="3793096"/>
            <a:ext cx="594000" cy="1080000"/>
            <a:chOff x="-24171" y="-34800"/>
            <a:chExt cx="832719" cy="3663697"/>
          </a:xfrm>
        </p:grpSpPr>
        <p:pic>
          <p:nvPicPr>
            <p:cNvPr id="12" name="Picture 11">
              <a:extLst>
                <a:ext uri="{FF2B5EF4-FFF2-40B4-BE49-F238E27FC236}">
                  <a16:creationId xmlns:a16="http://schemas.microsoft.com/office/drawing/2014/main" id="{26B318AD-A2D7-4F6B-9877-30EAD338BDCC}"/>
                </a:ext>
              </a:extLst>
            </p:cNvPr>
            <p:cNvPicPr/>
            <p:nvPr/>
          </p:nvPicPr>
          <p:blipFill>
            <a:blip r:embed="rId2"/>
            <a:stretch>
              <a:fillRect/>
            </a:stretch>
          </p:blipFill>
          <p:spPr>
            <a:xfrm>
              <a:off x="-24171" y="-34800"/>
              <a:ext cx="832719" cy="3663697"/>
            </a:xfrm>
            <a:prstGeom prst="rect">
              <a:avLst/>
            </a:prstGeom>
          </p:spPr>
        </p:pic>
      </p:grpSp>
      <p:sp>
        <p:nvSpPr>
          <p:cNvPr id="13" name="Footer Placeholder 4">
            <a:extLst>
              <a:ext uri="{FF2B5EF4-FFF2-40B4-BE49-F238E27FC236}">
                <a16:creationId xmlns:a16="http://schemas.microsoft.com/office/drawing/2014/main" id="{3064599C-7CE6-46CE-8A74-A49482C59172}"/>
              </a:ext>
            </a:extLst>
          </p:cNvPr>
          <p:cNvSpPr txBox="1">
            <a:spLocks/>
          </p:cNvSpPr>
          <p:nvPr/>
        </p:nvSpPr>
        <p:spPr>
          <a:xfrm>
            <a:off x="0" y="4857339"/>
            <a:ext cx="9144000" cy="286161"/>
          </a:xfrm>
          <a:prstGeom prst="rect">
            <a:avLst/>
          </a:prstGeom>
          <a:gradFill>
            <a:gsLst>
              <a:gs pos="0">
                <a:srgbClr val="78F0C2"/>
              </a:gs>
              <a:gs pos="50000">
                <a:schemeClr val="accent5">
                  <a:lumMod val="60000"/>
                  <a:lumOff val="40000"/>
                </a:schemeClr>
              </a:gs>
              <a:gs pos="95506">
                <a:schemeClr val="accent1">
                  <a:lumMod val="75000"/>
                </a:schemeClr>
              </a:gs>
              <a:gs pos="74000">
                <a:srgbClr val="6E98DC"/>
              </a:gs>
            </a:gsLst>
            <a:lin ang="10800000" scaled="1"/>
          </a:gradFill>
        </p:spPr>
        <p:txBody>
          <a:bodyPr vert="horz" lIns="68580" tIns="34290" rIns="68580" bIns="3429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t>© Copyright www.thecloudtrain.com. All Rights Reserved.</a:t>
            </a:r>
            <a:endParaRPr lang="en-IN" sz="1050" dirty="0"/>
          </a:p>
        </p:txBody>
      </p:sp>
      <p:grpSp>
        <p:nvGrpSpPr>
          <p:cNvPr id="14" name="Group 13">
            <a:extLst>
              <a:ext uri="{FF2B5EF4-FFF2-40B4-BE49-F238E27FC236}">
                <a16:creationId xmlns:a16="http://schemas.microsoft.com/office/drawing/2014/main" id="{4593F6BC-5C64-48EE-82D4-82AC0C89C6E1}"/>
              </a:ext>
            </a:extLst>
          </p:cNvPr>
          <p:cNvGrpSpPr/>
          <p:nvPr/>
        </p:nvGrpSpPr>
        <p:grpSpPr>
          <a:xfrm>
            <a:off x="633486" y="0"/>
            <a:ext cx="594122" cy="1080000"/>
            <a:chOff x="-3683" y="0"/>
            <a:chExt cx="832104" cy="2663952"/>
          </a:xfrm>
        </p:grpSpPr>
        <p:pic>
          <p:nvPicPr>
            <p:cNvPr id="15" name="Picture 14">
              <a:extLst>
                <a:ext uri="{FF2B5EF4-FFF2-40B4-BE49-F238E27FC236}">
                  <a16:creationId xmlns:a16="http://schemas.microsoft.com/office/drawing/2014/main" id="{50E6525A-9FC3-4DED-8E6E-33B4100CDA25}"/>
                </a:ext>
              </a:extLst>
            </p:cNvPr>
            <p:cNvPicPr/>
            <p:nvPr/>
          </p:nvPicPr>
          <p:blipFill>
            <a:blip r:embed="rId3"/>
            <a:stretch>
              <a:fillRect/>
            </a:stretch>
          </p:blipFill>
          <p:spPr>
            <a:xfrm>
              <a:off x="-3683" y="0"/>
              <a:ext cx="832104" cy="2663952"/>
            </a:xfrm>
            <a:prstGeom prst="rect">
              <a:avLst/>
            </a:prstGeom>
          </p:spPr>
        </p:pic>
      </p:grpSp>
      <p:pic>
        <p:nvPicPr>
          <p:cNvPr id="16" name="Picture 15">
            <a:extLst>
              <a:ext uri="{FF2B5EF4-FFF2-40B4-BE49-F238E27FC236}">
                <a16:creationId xmlns:a16="http://schemas.microsoft.com/office/drawing/2014/main" id="{9B0417AA-9386-4603-90F1-BC78A4234F75}"/>
              </a:ext>
            </a:extLst>
          </p:cNvPr>
          <p:cNvPicPr/>
          <p:nvPr/>
        </p:nvPicPr>
        <p:blipFill>
          <a:blip r:embed="rId4"/>
          <a:stretch>
            <a:fillRect/>
          </a:stretch>
        </p:blipFill>
        <p:spPr>
          <a:xfrm>
            <a:off x="8064000" y="2107529"/>
            <a:ext cx="1080000" cy="594000"/>
          </a:xfrm>
          <a:prstGeom prst="rect">
            <a:avLst/>
          </a:prstGeom>
        </p:spPr>
      </p:pic>
      <p:grpSp>
        <p:nvGrpSpPr>
          <p:cNvPr id="17" name="Group 16">
            <a:extLst>
              <a:ext uri="{FF2B5EF4-FFF2-40B4-BE49-F238E27FC236}">
                <a16:creationId xmlns:a16="http://schemas.microsoft.com/office/drawing/2014/main" id="{78C18463-4C3F-4396-AEBA-949B79337481}"/>
              </a:ext>
            </a:extLst>
          </p:cNvPr>
          <p:cNvGrpSpPr/>
          <p:nvPr/>
        </p:nvGrpSpPr>
        <p:grpSpPr>
          <a:xfrm>
            <a:off x="7212370" y="100883"/>
            <a:ext cx="1931630" cy="405101"/>
            <a:chOff x="4648200" y="391628"/>
            <a:chExt cx="3506001" cy="794212"/>
          </a:xfrm>
        </p:grpSpPr>
        <p:grpSp>
          <p:nvGrpSpPr>
            <p:cNvPr id="18" name="Group 17">
              <a:extLst>
                <a:ext uri="{FF2B5EF4-FFF2-40B4-BE49-F238E27FC236}">
                  <a16:creationId xmlns:a16="http://schemas.microsoft.com/office/drawing/2014/main" id="{CD3F95E0-2637-4570-918E-BCBF0AA98B3B}"/>
                </a:ext>
              </a:extLst>
            </p:cNvPr>
            <p:cNvGrpSpPr/>
            <p:nvPr/>
          </p:nvGrpSpPr>
          <p:grpSpPr>
            <a:xfrm>
              <a:off x="4648200" y="445025"/>
              <a:ext cx="897837" cy="613108"/>
              <a:chOff x="0" y="0"/>
              <a:chExt cx="974358" cy="683109"/>
            </a:xfrm>
          </p:grpSpPr>
          <p:sp>
            <p:nvSpPr>
              <p:cNvPr id="20" name="Shape 11561">
                <a:extLst>
                  <a:ext uri="{FF2B5EF4-FFF2-40B4-BE49-F238E27FC236}">
                    <a16:creationId xmlns:a16="http://schemas.microsoft.com/office/drawing/2014/main" id="{D5CD87B6-9FA5-49A1-968A-B2B124377A3A}"/>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1" name="Shape 27">
                <a:extLst>
                  <a:ext uri="{FF2B5EF4-FFF2-40B4-BE49-F238E27FC236}">
                    <a16:creationId xmlns:a16="http://schemas.microsoft.com/office/drawing/2014/main" id="{D89CAC84-9BB0-4B9D-ABAC-7DFDE334A310}"/>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2" name="Shape 28">
                <a:extLst>
                  <a:ext uri="{FF2B5EF4-FFF2-40B4-BE49-F238E27FC236}">
                    <a16:creationId xmlns:a16="http://schemas.microsoft.com/office/drawing/2014/main" id="{0B159497-2051-49A5-94CD-05B55DF20689}"/>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23" name="Shape 11562">
                <a:extLst>
                  <a:ext uri="{FF2B5EF4-FFF2-40B4-BE49-F238E27FC236}">
                    <a16:creationId xmlns:a16="http://schemas.microsoft.com/office/drawing/2014/main" id="{69C1ED55-B519-4C42-9769-FDE0F49CE4EB}"/>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4" name="Shape 30">
                <a:extLst>
                  <a:ext uri="{FF2B5EF4-FFF2-40B4-BE49-F238E27FC236}">
                    <a16:creationId xmlns:a16="http://schemas.microsoft.com/office/drawing/2014/main" id="{2866BCDD-A177-4457-A235-DEAE30501A12}"/>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5" name="Shape 31">
                <a:extLst>
                  <a:ext uri="{FF2B5EF4-FFF2-40B4-BE49-F238E27FC236}">
                    <a16:creationId xmlns:a16="http://schemas.microsoft.com/office/drawing/2014/main" id="{F7F9C982-4799-484B-B16C-19857DE37BFF}"/>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19" name="Google Shape;6;p1">
              <a:extLst>
                <a:ext uri="{FF2B5EF4-FFF2-40B4-BE49-F238E27FC236}">
                  <a16:creationId xmlns:a16="http://schemas.microsoft.com/office/drawing/2014/main" id="{ACD19CF0-FDD6-41A9-966C-DE6D341B3A84}"/>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15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525" b="0" i="0" u="none" strike="noStrike" cap="none" dirty="0">
                  <a:solidFill>
                    <a:schemeClr val="dk1"/>
                  </a:solidFill>
                  <a:effectLst/>
                  <a:latin typeface="Arial"/>
                  <a:ea typeface="Arial"/>
                  <a:cs typeface="Arial"/>
                  <a:sym typeface="Arial"/>
                </a:rPr>
                <a:t>ACCELERATE YOUR GROWTH</a:t>
              </a:r>
              <a:endParaRPr lang="en-US" sz="2100" b="1" u="none" dirty="0"/>
            </a:p>
          </p:txBody>
        </p:sp>
      </p:grpSp>
    </p:spTree>
    <p:extLst>
      <p:ext uri="{BB962C8B-B14F-4D97-AF65-F5344CB8AC3E}">
        <p14:creationId xmlns:p14="http://schemas.microsoft.com/office/powerpoint/2010/main" val="220172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D22A70-8470-4C48-A256-4564CBE66080}"/>
              </a:ext>
            </a:extLst>
          </p:cNvPr>
          <p:cNvSpPr>
            <a:spLocks noGrp="1"/>
          </p:cNvSpPr>
          <p:nvPr>
            <p:ph type="dt" sz="half" idx="10"/>
          </p:nvPr>
        </p:nvSpPr>
        <p:spPr/>
        <p:txBody>
          <a:bodyPr/>
          <a:lstStyle/>
          <a:p>
            <a:fld id="{1D8BD707-D9CF-40AE-B4C6-C98DA3205C09}" type="datetimeFigureOut">
              <a:rPr lang="en-US" smtClean="0"/>
              <a:t>7/29/2021</a:t>
            </a:fld>
            <a:endParaRPr lang="en-US"/>
          </a:p>
        </p:txBody>
      </p:sp>
      <p:sp>
        <p:nvSpPr>
          <p:cNvPr id="4" name="Slide Number Placeholder 3">
            <a:extLst>
              <a:ext uri="{FF2B5EF4-FFF2-40B4-BE49-F238E27FC236}">
                <a16:creationId xmlns:a16="http://schemas.microsoft.com/office/drawing/2014/main" id="{13072EAA-6EE2-423E-88B6-E9133537AD18}"/>
              </a:ext>
            </a:extLst>
          </p:cNvPr>
          <p:cNvSpPr>
            <a:spLocks noGrp="1"/>
          </p:cNvSpPr>
          <p:nvPr>
            <p:ph type="sldNum" sz="quarter" idx="12"/>
          </p:nvPr>
        </p:nvSpPr>
        <p:spPr/>
        <p:txBody>
          <a:bodyPr/>
          <a:lstStyle/>
          <a:p>
            <a:fld id="{B6F15528-21DE-4FAA-801E-634DDDAF4B2B}" type="slidenum">
              <a:rPr lang="en-IN" smtClean="0"/>
              <a:t>‹#›</a:t>
            </a:fld>
            <a:endParaRPr lang="en-IN"/>
          </a:p>
        </p:txBody>
      </p:sp>
      <p:sp>
        <p:nvSpPr>
          <p:cNvPr id="5" name="Title 1">
            <a:extLst>
              <a:ext uri="{FF2B5EF4-FFF2-40B4-BE49-F238E27FC236}">
                <a16:creationId xmlns:a16="http://schemas.microsoft.com/office/drawing/2014/main" id="{DF681069-DB97-478D-8B21-D45B40CB7EC6}"/>
              </a:ext>
            </a:extLst>
          </p:cNvPr>
          <p:cNvSpPr>
            <a:spLocks noGrp="1"/>
          </p:cNvSpPr>
          <p:nvPr>
            <p:ph type="title"/>
          </p:nvPr>
        </p:nvSpPr>
        <p:spPr>
          <a:xfrm>
            <a:off x="930486" y="2139726"/>
            <a:ext cx="6993824" cy="561803"/>
          </a:xfrm>
        </p:spPr>
        <p:txBody>
          <a:bodyPr>
            <a:normAutofit/>
          </a:bodyPr>
          <a:lstStyle>
            <a:lvl1pPr algn="ctr">
              <a:defRPr sz="3000" b="0" i="1">
                <a:solidFill>
                  <a:schemeClr val="accent1">
                    <a:lumMod val="75000"/>
                  </a:schemeClr>
                </a:solidFill>
                <a:latin typeface="+mn-lt"/>
              </a:defRPr>
            </a:lvl1pPr>
          </a:lstStyle>
          <a:p>
            <a:r>
              <a:rPr lang="en-US"/>
              <a:t>Click to edit Master title style</a:t>
            </a:r>
            <a:endParaRPr lang="en-IN" dirty="0"/>
          </a:p>
        </p:txBody>
      </p:sp>
      <p:grpSp>
        <p:nvGrpSpPr>
          <p:cNvPr id="6" name="Group 5">
            <a:extLst>
              <a:ext uri="{FF2B5EF4-FFF2-40B4-BE49-F238E27FC236}">
                <a16:creationId xmlns:a16="http://schemas.microsoft.com/office/drawing/2014/main" id="{069ECD17-757C-43A0-A7F2-0FAE81717549}"/>
              </a:ext>
            </a:extLst>
          </p:cNvPr>
          <p:cNvGrpSpPr/>
          <p:nvPr/>
        </p:nvGrpSpPr>
        <p:grpSpPr>
          <a:xfrm>
            <a:off x="633485" y="3793096"/>
            <a:ext cx="594000" cy="1080000"/>
            <a:chOff x="-24171" y="-34800"/>
            <a:chExt cx="832719" cy="3663697"/>
          </a:xfrm>
        </p:grpSpPr>
        <p:pic>
          <p:nvPicPr>
            <p:cNvPr id="7" name="Picture 6">
              <a:extLst>
                <a:ext uri="{FF2B5EF4-FFF2-40B4-BE49-F238E27FC236}">
                  <a16:creationId xmlns:a16="http://schemas.microsoft.com/office/drawing/2014/main" id="{53F39692-A632-4D95-9719-C2EC4B01F33D}"/>
                </a:ext>
              </a:extLst>
            </p:cNvPr>
            <p:cNvPicPr/>
            <p:nvPr/>
          </p:nvPicPr>
          <p:blipFill>
            <a:blip r:embed="rId2"/>
            <a:stretch>
              <a:fillRect/>
            </a:stretch>
          </p:blipFill>
          <p:spPr>
            <a:xfrm>
              <a:off x="-24171" y="-34800"/>
              <a:ext cx="832719" cy="3663697"/>
            </a:xfrm>
            <a:prstGeom prst="rect">
              <a:avLst/>
            </a:prstGeom>
          </p:spPr>
        </p:pic>
      </p:grpSp>
      <p:sp>
        <p:nvSpPr>
          <p:cNvPr id="8" name="Footer Placeholder 4">
            <a:extLst>
              <a:ext uri="{FF2B5EF4-FFF2-40B4-BE49-F238E27FC236}">
                <a16:creationId xmlns:a16="http://schemas.microsoft.com/office/drawing/2014/main" id="{1D0E4DD5-D9AE-4E92-A313-DD5CEEFE6501}"/>
              </a:ext>
            </a:extLst>
          </p:cNvPr>
          <p:cNvSpPr txBox="1">
            <a:spLocks/>
          </p:cNvSpPr>
          <p:nvPr/>
        </p:nvSpPr>
        <p:spPr>
          <a:xfrm>
            <a:off x="0" y="4857339"/>
            <a:ext cx="9144000" cy="286161"/>
          </a:xfrm>
          <a:prstGeom prst="rect">
            <a:avLst/>
          </a:prstGeom>
          <a:gradFill>
            <a:gsLst>
              <a:gs pos="0">
                <a:srgbClr val="78F0C2"/>
              </a:gs>
              <a:gs pos="50000">
                <a:schemeClr val="accent5">
                  <a:lumMod val="60000"/>
                  <a:lumOff val="40000"/>
                </a:schemeClr>
              </a:gs>
              <a:gs pos="95506">
                <a:schemeClr val="accent1">
                  <a:lumMod val="75000"/>
                </a:schemeClr>
              </a:gs>
              <a:gs pos="74000">
                <a:srgbClr val="6E98DC"/>
              </a:gs>
            </a:gsLst>
            <a:lin ang="10800000" scaled="1"/>
          </a:gradFill>
        </p:spPr>
        <p:txBody>
          <a:bodyPr vert="horz" lIns="68580" tIns="34290" rIns="68580" bIns="3429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a:t>© Copyright www.thecloudtrain.com. All Rights Reserved.</a:t>
            </a:r>
            <a:endParaRPr lang="en-IN" sz="1050" dirty="0"/>
          </a:p>
        </p:txBody>
      </p:sp>
      <p:grpSp>
        <p:nvGrpSpPr>
          <p:cNvPr id="9" name="Group 8">
            <a:extLst>
              <a:ext uri="{FF2B5EF4-FFF2-40B4-BE49-F238E27FC236}">
                <a16:creationId xmlns:a16="http://schemas.microsoft.com/office/drawing/2014/main" id="{ADE5FAF5-ED6F-466E-8988-7C1A20F66B18}"/>
              </a:ext>
            </a:extLst>
          </p:cNvPr>
          <p:cNvGrpSpPr/>
          <p:nvPr/>
        </p:nvGrpSpPr>
        <p:grpSpPr>
          <a:xfrm>
            <a:off x="633486" y="0"/>
            <a:ext cx="594122" cy="1080000"/>
            <a:chOff x="-3683" y="0"/>
            <a:chExt cx="832104" cy="2663952"/>
          </a:xfrm>
        </p:grpSpPr>
        <p:pic>
          <p:nvPicPr>
            <p:cNvPr id="10" name="Picture 9">
              <a:extLst>
                <a:ext uri="{FF2B5EF4-FFF2-40B4-BE49-F238E27FC236}">
                  <a16:creationId xmlns:a16="http://schemas.microsoft.com/office/drawing/2014/main" id="{E29BEA3F-5C74-4E51-98BA-5049F9AF731E}"/>
                </a:ext>
              </a:extLst>
            </p:cNvPr>
            <p:cNvPicPr/>
            <p:nvPr/>
          </p:nvPicPr>
          <p:blipFill>
            <a:blip r:embed="rId3"/>
            <a:stretch>
              <a:fillRect/>
            </a:stretch>
          </p:blipFill>
          <p:spPr>
            <a:xfrm>
              <a:off x="-3683" y="0"/>
              <a:ext cx="832104" cy="2663952"/>
            </a:xfrm>
            <a:prstGeom prst="rect">
              <a:avLst/>
            </a:prstGeom>
          </p:spPr>
        </p:pic>
      </p:grpSp>
      <p:pic>
        <p:nvPicPr>
          <p:cNvPr id="11" name="Picture 10">
            <a:extLst>
              <a:ext uri="{FF2B5EF4-FFF2-40B4-BE49-F238E27FC236}">
                <a16:creationId xmlns:a16="http://schemas.microsoft.com/office/drawing/2014/main" id="{4B518475-9E33-4BF6-B3E1-0DF19E9CD1A2}"/>
              </a:ext>
            </a:extLst>
          </p:cNvPr>
          <p:cNvPicPr/>
          <p:nvPr/>
        </p:nvPicPr>
        <p:blipFill>
          <a:blip r:embed="rId4"/>
          <a:stretch>
            <a:fillRect/>
          </a:stretch>
        </p:blipFill>
        <p:spPr>
          <a:xfrm>
            <a:off x="8064000" y="2107529"/>
            <a:ext cx="1080000" cy="594000"/>
          </a:xfrm>
          <a:prstGeom prst="rect">
            <a:avLst/>
          </a:prstGeom>
        </p:spPr>
      </p:pic>
      <p:grpSp>
        <p:nvGrpSpPr>
          <p:cNvPr id="12" name="Group 11">
            <a:extLst>
              <a:ext uri="{FF2B5EF4-FFF2-40B4-BE49-F238E27FC236}">
                <a16:creationId xmlns:a16="http://schemas.microsoft.com/office/drawing/2014/main" id="{323E607B-6D8A-4380-9186-17268CE1D110}"/>
              </a:ext>
            </a:extLst>
          </p:cNvPr>
          <p:cNvGrpSpPr/>
          <p:nvPr/>
        </p:nvGrpSpPr>
        <p:grpSpPr>
          <a:xfrm>
            <a:off x="7212370" y="100883"/>
            <a:ext cx="1931630" cy="405101"/>
            <a:chOff x="4648200" y="391628"/>
            <a:chExt cx="3506001" cy="794212"/>
          </a:xfrm>
        </p:grpSpPr>
        <p:grpSp>
          <p:nvGrpSpPr>
            <p:cNvPr id="13" name="Group 12">
              <a:extLst>
                <a:ext uri="{FF2B5EF4-FFF2-40B4-BE49-F238E27FC236}">
                  <a16:creationId xmlns:a16="http://schemas.microsoft.com/office/drawing/2014/main" id="{E37C8E4D-D93A-4E50-AEBA-28FF6DEB7750}"/>
                </a:ext>
              </a:extLst>
            </p:cNvPr>
            <p:cNvGrpSpPr/>
            <p:nvPr/>
          </p:nvGrpSpPr>
          <p:grpSpPr>
            <a:xfrm>
              <a:off x="4648200" y="445025"/>
              <a:ext cx="897837" cy="613108"/>
              <a:chOff x="0" y="0"/>
              <a:chExt cx="974358" cy="683109"/>
            </a:xfrm>
          </p:grpSpPr>
          <p:sp>
            <p:nvSpPr>
              <p:cNvPr id="15" name="Shape 11561">
                <a:extLst>
                  <a:ext uri="{FF2B5EF4-FFF2-40B4-BE49-F238E27FC236}">
                    <a16:creationId xmlns:a16="http://schemas.microsoft.com/office/drawing/2014/main" id="{92972EBA-4DD1-4058-90CA-75581BB8A652}"/>
                  </a:ext>
                </a:extLst>
              </p:cNvPr>
              <p:cNvSpPr/>
              <p:nvPr/>
            </p:nvSpPr>
            <p:spPr>
              <a:xfrm>
                <a:off x="397309" y="0"/>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6" name="Shape 27">
                <a:extLst>
                  <a:ext uri="{FF2B5EF4-FFF2-40B4-BE49-F238E27FC236}">
                    <a16:creationId xmlns:a16="http://schemas.microsoft.com/office/drawing/2014/main" id="{B6A7E908-177C-4E72-AE73-A7C527B01B55}"/>
                  </a:ext>
                </a:extLst>
              </p:cNvPr>
              <p:cNvSpPr/>
              <p:nvPr/>
            </p:nvSpPr>
            <p:spPr>
              <a:xfrm>
                <a:off x="404012" y="0"/>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7" name="Shape 28">
                <a:extLst>
                  <a:ext uri="{FF2B5EF4-FFF2-40B4-BE49-F238E27FC236}">
                    <a16:creationId xmlns:a16="http://schemas.microsoft.com/office/drawing/2014/main" id="{9D51AA25-CDDE-42AB-9085-1A0ECDEC08E7}"/>
                  </a:ext>
                </a:extLst>
              </p:cNvPr>
              <p:cNvSpPr/>
              <p:nvPr/>
            </p:nvSpPr>
            <p:spPr>
              <a:xfrm>
                <a:off x="0" y="0"/>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445DD3"/>
              </a:fillRef>
              <a:effectRef idx="0">
                <a:scrgbClr r="0" g="0" b="0"/>
              </a:effectRef>
              <a:fontRef idx="none"/>
            </p:style>
            <p:txBody>
              <a:bodyPr/>
              <a:lstStyle/>
              <a:p>
                <a:endParaRPr lang="en-IN" sz="1350"/>
              </a:p>
            </p:txBody>
          </p:sp>
          <p:sp>
            <p:nvSpPr>
              <p:cNvPr id="18" name="Shape 11562">
                <a:extLst>
                  <a:ext uri="{FF2B5EF4-FFF2-40B4-BE49-F238E27FC236}">
                    <a16:creationId xmlns:a16="http://schemas.microsoft.com/office/drawing/2014/main" id="{D59A603B-64A5-48AC-86F8-0A8AB5F43844}"/>
                  </a:ext>
                </a:extLst>
              </p:cNvPr>
              <p:cNvSpPr/>
              <p:nvPr/>
            </p:nvSpPr>
            <p:spPr>
              <a:xfrm>
                <a:off x="563869" y="300157"/>
                <a:ext cx="9144" cy="382952"/>
              </a:xfrm>
              <a:custGeom>
                <a:avLst/>
                <a:gdLst/>
                <a:ahLst/>
                <a:cxnLst/>
                <a:rect l="0" t="0" r="0" b="0"/>
                <a:pathLst>
                  <a:path w="9144" h="382952">
                    <a:moveTo>
                      <a:pt x="0" y="0"/>
                    </a:moveTo>
                    <a:lnTo>
                      <a:pt x="9144" y="0"/>
                    </a:lnTo>
                    <a:lnTo>
                      <a:pt x="9144" y="382952"/>
                    </a:lnTo>
                    <a:lnTo>
                      <a:pt x="0" y="382952"/>
                    </a:lnTo>
                    <a:lnTo>
                      <a:pt x="0" y="0"/>
                    </a:lnTo>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19" name="Shape 30">
                <a:extLst>
                  <a:ext uri="{FF2B5EF4-FFF2-40B4-BE49-F238E27FC236}">
                    <a16:creationId xmlns:a16="http://schemas.microsoft.com/office/drawing/2014/main" id="{A1796B79-CE64-49EE-A1E0-773C2B9DA0B2}"/>
                  </a:ext>
                </a:extLst>
              </p:cNvPr>
              <p:cNvSpPr/>
              <p:nvPr/>
            </p:nvSpPr>
            <p:spPr>
              <a:xfrm>
                <a:off x="570571" y="300157"/>
                <a:ext cx="403787" cy="382952"/>
              </a:xfrm>
              <a:custGeom>
                <a:avLst/>
                <a:gdLst/>
                <a:ahLst/>
                <a:cxnLst/>
                <a:rect l="0" t="0" r="0" b="0"/>
                <a:pathLst>
                  <a:path w="403787" h="382952">
                    <a:moveTo>
                      <a:pt x="0" y="0"/>
                    </a:moveTo>
                    <a:lnTo>
                      <a:pt x="403787" y="0"/>
                    </a:lnTo>
                    <a:lnTo>
                      <a:pt x="7152" y="382952"/>
                    </a:lnTo>
                    <a:lnTo>
                      <a:pt x="0" y="382952"/>
                    </a:lnTo>
                    <a:lnTo>
                      <a:pt x="0"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sp>
            <p:nvSpPr>
              <p:cNvPr id="20" name="Shape 31">
                <a:extLst>
                  <a:ext uri="{FF2B5EF4-FFF2-40B4-BE49-F238E27FC236}">
                    <a16:creationId xmlns:a16="http://schemas.microsoft.com/office/drawing/2014/main" id="{8D845DAD-515C-4E78-8B64-20F068F3B2BF}"/>
                  </a:ext>
                </a:extLst>
              </p:cNvPr>
              <p:cNvSpPr/>
              <p:nvPr/>
            </p:nvSpPr>
            <p:spPr>
              <a:xfrm>
                <a:off x="166560" y="300157"/>
                <a:ext cx="397309" cy="382952"/>
              </a:xfrm>
              <a:custGeom>
                <a:avLst/>
                <a:gdLst/>
                <a:ahLst/>
                <a:cxnLst/>
                <a:rect l="0" t="0" r="0" b="0"/>
                <a:pathLst>
                  <a:path w="397309" h="382952">
                    <a:moveTo>
                      <a:pt x="396633" y="0"/>
                    </a:moveTo>
                    <a:lnTo>
                      <a:pt x="397309" y="0"/>
                    </a:lnTo>
                    <a:lnTo>
                      <a:pt x="397309" y="382952"/>
                    </a:lnTo>
                    <a:lnTo>
                      <a:pt x="0" y="382952"/>
                    </a:lnTo>
                    <a:lnTo>
                      <a:pt x="396633" y="0"/>
                    </a:lnTo>
                    <a:close/>
                  </a:path>
                </a:pathLst>
              </a:custGeom>
              <a:ln w="0" cap="flat">
                <a:miter lim="127000"/>
              </a:ln>
            </p:spPr>
            <p:style>
              <a:lnRef idx="0">
                <a:srgbClr val="000000">
                  <a:alpha val="0"/>
                </a:srgbClr>
              </a:lnRef>
              <a:fillRef idx="1">
                <a:srgbClr val="0B00FF"/>
              </a:fillRef>
              <a:effectRef idx="0">
                <a:scrgbClr r="0" g="0" b="0"/>
              </a:effectRef>
              <a:fontRef idx="none"/>
            </p:style>
            <p:txBody>
              <a:bodyPr/>
              <a:lstStyle/>
              <a:p>
                <a:endParaRPr lang="en-IN" sz="1350"/>
              </a:p>
            </p:txBody>
          </p:sp>
        </p:grpSp>
        <p:sp>
          <p:nvSpPr>
            <p:cNvPr id="14" name="Google Shape;6;p1">
              <a:extLst>
                <a:ext uri="{FF2B5EF4-FFF2-40B4-BE49-F238E27FC236}">
                  <a16:creationId xmlns:a16="http://schemas.microsoft.com/office/drawing/2014/main" id="{B599AD92-962F-4FFC-B9F1-EE2349FD8EBB}"/>
                </a:ext>
              </a:extLst>
            </p:cNvPr>
            <p:cNvSpPr txBox="1">
              <a:spLocks/>
            </p:cNvSpPr>
            <p:nvPr/>
          </p:nvSpPr>
          <p:spPr>
            <a:xfrm>
              <a:off x="5314151" y="391628"/>
              <a:ext cx="2840050" cy="7942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sz="2800" b="0" i="0" u="none" strike="noStrike" cap="none">
                  <a:solidFill>
                    <a:schemeClr val="dk1"/>
                  </a:solidFill>
                  <a:latin typeface="Arial"/>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altLang="en-US" sz="1500" b="1" u="none" dirty="0">
                  <a:solidFill>
                    <a:srgbClr val="000000"/>
                  </a:solidFill>
                  <a:latin typeface="Arial" panose="020B0604020202020204" pitchFamily="34" charset="0"/>
                  <a:ea typeface="Calibri" panose="020F0502020204030204" pitchFamily="34" charset="0"/>
                </a:rPr>
                <a:t>CLOUD TRAIN</a:t>
              </a:r>
            </a:p>
            <a:p>
              <a:pPr marL="0" marR="0" lvl="0" indent="0" algn="r" defTabSz="685800" rtl="0" eaLnBrk="1" fontAlgn="auto" latinLnBrk="0" hangingPunct="1">
                <a:lnSpc>
                  <a:spcPct val="100000"/>
                </a:lnSpc>
                <a:spcBef>
                  <a:spcPts val="0"/>
                </a:spcBef>
                <a:spcAft>
                  <a:spcPts val="0"/>
                </a:spcAft>
                <a:buClr>
                  <a:schemeClr val="dk1"/>
                </a:buClr>
                <a:buSzPts val="2800"/>
                <a:buFont typeface="Arial"/>
                <a:buNone/>
                <a:tabLst/>
                <a:defRPr/>
              </a:pPr>
              <a:r>
                <a:rPr lang="en-IN" sz="525" b="0" i="0" u="none" strike="noStrike" cap="none" dirty="0">
                  <a:solidFill>
                    <a:schemeClr val="dk1"/>
                  </a:solidFill>
                  <a:effectLst/>
                  <a:latin typeface="Arial"/>
                  <a:ea typeface="Arial"/>
                  <a:cs typeface="Arial"/>
                  <a:sym typeface="Arial"/>
                </a:rPr>
                <a:t>ACCELERATE YOUR GROWTH</a:t>
              </a:r>
              <a:endParaRPr lang="en-US" sz="2100" b="1" u="none" dirty="0"/>
            </a:p>
          </p:txBody>
        </p:sp>
      </p:grpSp>
    </p:spTree>
    <p:extLst>
      <p:ext uri="{BB962C8B-B14F-4D97-AF65-F5344CB8AC3E}">
        <p14:creationId xmlns:p14="http://schemas.microsoft.com/office/powerpoint/2010/main" val="252042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1F3F-D73F-4605-978B-F116379498B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F0EEA3-0922-44CF-AF06-542A7A1C1B0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5F85E1-DF23-4C9A-A615-56E5397D713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8DDBB7C-53D6-4A74-9FF1-B5C821EAD1AA}"/>
              </a:ext>
            </a:extLst>
          </p:cNvPr>
          <p:cNvSpPr>
            <a:spLocks noGrp="1"/>
          </p:cNvSpPr>
          <p:nvPr>
            <p:ph type="dt" sz="half" idx="10"/>
          </p:nvPr>
        </p:nvSpPr>
        <p:spPr/>
        <p:txBody>
          <a:bodyPr/>
          <a:lstStyle/>
          <a:p>
            <a:fld id="{1D8BD707-D9CF-40AE-B4C6-C98DA3205C09}" type="datetimeFigureOut">
              <a:rPr lang="en-US" smtClean="0"/>
              <a:t>7/29/2021</a:t>
            </a:fld>
            <a:endParaRPr lang="en-US"/>
          </a:p>
        </p:txBody>
      </p:sp>
      <p:sp>
        <p:nvSpPr>
          <p:cNvPr id="7" name="Slide Number Placeholder 6">
            <a:extLst>
              <a:ext uri="{FF2B5EF4-FFF2-40B4-BE49-F238E27FC236}">
                <a16:creationId xmlns:a16="http://schemas.microsoft.com/office/drawing/2014/main" id="{D9DB517F-9991-4B86-875F-C0EFBD275DDC}"/>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192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B07A-4504-4363-A672-DA6D377F56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F10FE4-73F2-4FFD-AC9E-2D1D8D83DDA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8F2ED965-102F-4CF5-9895-37279AA5162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662997C-FC6F-4EA0-A13E-09BA994F9C71}"/>
              </a:ext>
            </a:extLst>
          </p:cNvPr>
          <p:cNvSpPr>
            <a:spLocks noGrp="1"/>
          </p:cNvSpPr>
          <p:nvPr>
            <p:ph type="dt" sz="half" idx="10"/>
          </p:nvPr>
        </p:nvSpPr>
        <p:spPr/>
        <p:txBody>
          <a:bodyPr/>
          <a:lstStyle/>
          <a:p>
            <a:fld id="{1D8BD707-D9CF-40AE-B4C6-C98DA3205C09}" type="datetimeFigureOut">
              <a:rPr lang="en-US" smtClean="0"/>
              <a:t>7/29/2021</a:t>
            </a:fld>
            <a:endParaRPr lang="en-US"/>
          </a:p>
        </p:txBody>
      </p:sp>
      <p:sp>
        <p:nvSpPr>
          <p:cNvPr id="7" name="Slide Number Placeholder 6">
            <a:extLst>
              <a:ext uri="{FF2B5EF4-FFF2-40B4-BE49-F238E27FC236}">
                <a16:creationId xmlns:a16="http://schemas.microsoft.com/office/drawing/2014/main" id="{36C53E77-74D8-4834-9983-D94BA4F644A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6814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FE4F5-A9A8-4856-BC62-E6D4303FD6B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52BBC5-EE6B-4E3C-8883-BD47763882E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A4B41-4773-4312-BA13-9CB101114A6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7/29/2021</a:t>
            </a:fld>
            <a:endParaRPr lang="en-US"/>
          </a:p>
        </p:txBody>
      </p:sp>
      <p:sp>
        <p:nvSpPr>
          <p:cNvPr id="6" name="Slide Number Placeholder 5">
            <a:extLst>
              <a:ext uri="{FF2B5EF4-FFF2-40B4-BE49-F238E27FC236}">
                <a16:creationId xmlns:a16="http://schemas.microsoft.com/office/drawing/2014/main" id="{44372D08-DDFF-4702-A38D-138AED5A0CF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55871015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2" r:id="rId15"/>
    <p:sldLayoutId id="2147483683" r:id="rId16"/>
    <p:sldLayoutId id="2147483684" r:id="rId1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44.png"/><Relationship Id="rId12" Type="http://schemas.openxmlformats.org/officeDocument/2006/relationships/image" Target="../media/image48.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47.png"/><Relationship Id="rId5" Type="http://schemas.openxmlformats.org/officeDocument/2006/relationships/image" Target="../media/image43.png"/><Relationship Id="rId10" Type="http://schemas.openxmlformats.org/officeDocument/2006/relationships/image" Target="../media/image46.png"/><Relationship Id="rId4" Type="http://schemas.openxmlformats.org/officeDocument/2006/relationships/image" Target="../media/image42.png"/><Relationship Id="rId9" Type="http://schemas.openxmlformats.org/officeDocument/2006/relationships/image" Target="../media/image27.png"/><Relationship Id="rId14" Type="http://schemas.openxmlformats.org/officeDocument/2006/relationships/image" Target="../media/image49.png"/></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44.png"/><Relationship Id="rId12" Type="http://schemas.openxmlformats.org/officeDocument/2006/relationships/image" Target="../media/image48.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47.png"/><Relationship Id="rId5" Type="http://schemas.openxmlformats.org/officeDocument/2006/relationships/image" Target="../media/image43.png"/><Relationship Id="rId10" Type="http://schemas.openxmlformats.org/officeDocument/2006/relationships/image" Target="../media/image46.png"/><Relationship Id="rId4" Type="http://schemas.openxmlformats.org/officeDocument/2006/relationships/image" Target="../media/image42.png"/><Relationship Id="rId9" Type="http://schemas.openxmlformats.org/officeDocument/2006/relationships/image" Target="../media/image27.png"/><Relationship Id="rId14" Type="http://schemas.openxmlformats.org/officeDocument/2006/relationships/image" Target="../media/image4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5.xml"/><Relationship Id="rId4" Type="http://schemas.openxmlformats.org/officeDocument/2006/relationships/image" Target="../media/image56.png"/></Relationships>
</file>

<file path=ppt/slides/_rels/slide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71.png"/><Relationship Id="rId4" Type="http://schemas.openxmlformats.org/officeDocument/2006/relationships/image" Target="../media/image70.png"/></Relationships>
</file>

<file path=ppt/slides/_rels/slide2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71.png"/><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71.png"/><Relationship Id="rId4" Type="http://schemas.openxmlformats.org/officeDocument/2006/relationships/image" Target="../media/image74.png"/></Relationships>
</file>

<file path=ppt/slides/_rels/slide2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75.png"/><Relationship Id="rId4" Type="http://schemas.openxmlformats.org/officeDocument/2006/relationships/image" Target="../media/image70.png"/></Relationships>
</file>

<file path=ppt/slides/_rels/slide24.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61.png"/><Relationship Id="rId18" Type="http://schemas.openxmlformats.org/officeDocument/2006/relationships/image" Target="../media/image88.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4.png"/><Relationship Id="rId17" Type="http://schemas.openxmlformats.org/officeDocument/2006/relationships/image" Target="../media/image87.png"/><Relationship Id="rId2" Type="http://schemas.openxmlformats.org/officeDocument/2006/relationships/image" Target="../media/image76.png"/><Relationship Id="rId16"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63.png"/><Relationship Id="rId5" Type="http://schemas.openxmlformats.org/officeDocument/2006/relationships/image" Target="../media/image79.png"/><Relationship Id="rId15" Type="http://schemas.openxmlformats.org/officeDocument/2006/relationships/image" Target="../media/image67.png"/><Relationship Id="rId10" Type="http://schemas.openxmlformats.org/officeDocument/2006/relationships/image" Target="../media/image83.png"/><Relationship Id="rId19" Type="http://schemas.openxmlformats.org/officeDocument/2006/relationships/image" Target="../media/image89.png"/><Relationship Id="rId4" Type="http://schemas.openxmlformats.org/officeDocument/2006/relationships/image" Target="../media/image78.png"/><Relationship Id="rId9" Type="http://schemas.openxmlformats.org/officeDocument/2006/relationships/image" Target="../media/image65.png"/><Relationship Id="rId14" Type="http://schemas.openxmlformats.org/officeDocument/2006/relationships/image" Target="../media/image8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 Id="rId9" Type="http://schemas.openxmlformats.org/officeDocument/2006/relationships/image" Target="../media/image103.png"/></Relationships>
</file>

<file path=ppt/slides/_rels/slide3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3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hyperlink" Target="https://www.jenkins.io/"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hyperlink" Target="https://www.ibm.co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thecloudtrain.com/" TargetMode="External"/><Relationship Id="rId2" Type="http://schemas.openxmlformats.org/officeDocument/2006/relationships/hyperlink" Target="https://www.abhimanyutanwar.com/" TargetMode="External"/><Relationship Id="rId1" Type="http://schemas.openxmlformats.org/officeDocument/2006/relationships/slideLayout" Target="../slideLayouts/slideLayout17.xml"/><Relationship Id="rId5" Type="http://schemas.openxmlformats.org/officeDocument/2006/relationships/hyperlink" Target="https://wa.me/919871272900" TargetMode="External"/><Relationship Id="rId4" Type="http://schemas.openxmlformats.org/officeDocument/2006/relationships/hyperlink" Target="mailto:join@thecloudtrain.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6" Type="http://schemas.openxmlformats.org/officeDocument/2006/relationships/image" Target="../media/image31.png"/><Relationship Id="rId1" Type="http://schemas.openxmlformats.org/officeDocument/2006/relationships/slideLayout" Target="../slideLayouts/slideLayout1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A30319E-1366-4EC3-AD9F-4DF9BB6F87C0}"/>
              </a:ext>
            </a:extLst>
          </p:cNvPr>
          <p:cNvSpPr>
            <a:spLocks noGrp="1"/>
          </p:cNvSpPr>
          <p:nvPr>
            <p:ph type="title"/>
          </p:nvPr>
        </p:nvSpPr>
        <p:spPr>
          <a:xfrm>
            <a:off x="2057400" y="971550"/>
            <a:ext cx="5241411" cy="459806"/>
          </a:xfrm>
        </p:spPr>
        <p:txBody>
          <a:bodyPr>
            <a:normAutofit/>
          </a:bodyPr>
          <a:lstStyle/>
          <a:p>
            <a:r>
              <a:rPr lang="en-IN" sz="2400"/>
              <a:t>Continuous Testing [ </a:t>
            </a:r>
            <a:r>
              <a:rPr lang="en-IN" sz="2400" dirty="0"/>
              <a:t>Selenium ]</a:t>
            </a:r>
          </a:p>
        </p:txBody>
      </p:sp>
    </p:spTree>
    <p:extLst>
      <p:ext uri="{BB962C8B-B14F-4D97-AF65-F5344CB8AC3E}">
        <p14:creationId xmlns:p14="http://schemas.microsoft.com/office/powerpoint/2010/main" val="353404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85950" y="933434"/>
            <a:ext cx="5572109" cy="8763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907798" y="954663"/>
            <a:ext cx="5479415" cy="779780"/>
          </a:xfrm>
          <a:custGeom>
            <a:avLst/>
            <a:gdLst/>
            <a:ahLst/>
            <a:cxnLst/>
            <a:rect l="l" t="t" r="r" b="b"/>
            <a:pathLst>
              <a:path w="5479415" h="779780">
                <a:moveTo>
                  <a:pt x="5348971" y="0"/>
                </a:moveTo>
                <a:lnTo>
                  <a:pt x="129921" y="0"/>
                </a:lnTo>
                <a:lnTo>
                  <a:pt x="79347" y="10207"/>
                </a:lnTo>
                <a:lnTo>
                  <a:pt x="38050" y="38046"/>
                </a:lnTo>
                <a:lnTo>
                  <a:pt x="10209" y="79338"/>
                </a:lnTo>
                <a:lnTo>
                  <a:pt x="0" y="129905"/>
                </a:lnTo>
                <a:lnTo>
                  <a:pt x="0" y="649467"/>
                </a:lnTo>
                <a:lnTo>
                  <a:pt x="10209" y="700039"/>
                </a:lnTo>
                <a:lnTo>
                  <a:pt x="38050" y="741342"/>
                </a:lnTo>
                <a:lnTo>
                  <a:pt x="79347" y="769191"/>
                </a:lnTo>
                <a:lnTo>
                  <a:pt x="129921" y="779404"/>
                </a:lnTo>
                <a:lnTo>
                  <a:pt x="5348971" y="779404"/>
                </a:lnTo>
                <a:lnTo>
                  <a:pt x="5399556" y="769191"/>
                </a:lnTo>
                <a:lnTo>
                  <a:pt x="5440857" y="741342"/>
                </a:lnTo>
                <a:lnTo>
                  <a:pt x="5468699" y="700039"/>
                </a:lnTo>
                <a:lnTo>
                  <a:pt x="5478908" y="649467"/>
                </a:lnTo>
                <a:lnTo>
                  <a:pt x="5478908" y="129905"/>
                </a:lnTo>
                <a:lnTo>
                  <a:pt x="5468699" y="79338"/>
                </a:lnTo>
                <a:lnTo>
                  <a:pt x="5440857" y="38046"/>
                </a:lnTo>
                <a:lnTo>
                  <a:pt x="5399556" y="10207"/>
                </a:lnTo>
                <a:lnTo>
                  <a:pt x="5348971" y="0"/>
                </a:lnTo>
                <a:close/>
              </a:path>
            </a:pathLst>
          </a:custGeom>
          <a:solidFill>
            <a:srgbClr val="FFFFFF"/>
          </a:solidFill>
        </p:spPr>
        <p:txBody>
          <a:bodyPr wrap="square" lIns="0" tIns="0" rIns="0" bIns="0" rtlCol="0"/>
          <a:lstStyle/>
          <a:p>
            <a:endParaRPr/>
          </a:p>
        </p:txBody>
      </p:sp>
      <p:sp>
        <p:nvSpPr>
          <p:cNvPr id="4" name="object 4"/>
          <p:cNvSpPr/>
          <p:nvPr/>
        </p:nvSpPr>
        <p:spPr>
          <a:xfrm>
            <a:off x="1907798" y="954664"/>
            <a:ext cx="5479415" cy="779780"/>
          </a:xfrm>
          <a:custGeom>
            <a:avLst/>
            <a:gdLst/>
            <a:ahLst/>
            <a:cxnLst/>
            <a:rect l="l" t="t" r="r" b="b"/>
            <a:pathLst>
              <a:path w="5479415" h="779780">
                <a:moveTo>
                  <a:pt x="0" y="129905"/>
                </a:moveTo>
                <a:lnTo>
                  <a:pt x="10209" y="79338"/>
                </a:lnTo>
                <a:lnTo>
                  <a:pt x="38050" y="38046"/>
                </a:lnTo>
                <a:lnTo>
                  <a:pt x="79347" y="10207"/>
                </a:lnTo>
                <a:lnTo>
                  <a:pt x="129920" y="0"/>
                </a:lnTo>
                <a:lnTo>
                  <a:pt x="5348971" y="0"/>
                </a:lnTo>
                <a:lnTo>
                  <a:pt x="5399556" y="10207"/>
                </a:lnTo>
                <a:lnTo>
                  <a:pt x="5440857" y="38046"/>
                </a:lnTo>
                <a:lnTo>
                  <a:pt x="5468699" y="79338"/>
                </a:lnTo>
                <a:lnTo>
                  <a:pt x="5478907" y="129905"/>
                </a:lnTo>
                <a:lnTo>
                  <a:pt x="5478907" y="649467"/>
                </a:lnTo>
                <a:lnTo>
                  <a:pt x="5468699" y="700039"/>
                </a:lnTo>
                <a:lnTo>
                  <a:pt x="5440857" y="741342"/>
                </a:lnTo>
                <a:lnTo>
                  <a:pt x="5399556" y="769191"/>
                </a:lnTo>
                <a:lnTo>
                  <a:pt x="5348971" y="779404"/>
                </a:lnTo>
                <a:lnTo>
                  <a:pt x="129920" y="779404"/>
                </a:lnTo>
                <a:lnTo>
                  <a:pt x="79347" y="769191"/>
                </a:lnTo>
                <a:lnTo>
                  <a:pt x="38050" y="741342"/>
                </a:lnTo>
                <a:lnTo>
                  <a:pt x="10209" y="700039"/>
                </a:lnTo>
                <a:lnTo>
                  <a:pt x="0" y="649467"/>
                </a:lnTo>
                <a:lnTo>
                  <a:pt x="0" y="129905"/>
                </a:lnTo>
                <a:close/>
              </a:path>
            </a:pathLst>
          </a:custGeom>
          <a:ln w="12700">
            <a:solidFill>
              <a:srgbClr val="AF5C04"/>
            </a:solidFill>
          </a:ln>
        </p:spPr>
        <p:txBody>
          <a:bodyPr wrap="square" lIns="0" tIns="0" rIns="0" bIns="0" rtlCol="0"/>
          <a:lstStyle/>
          <a:p>
            <a:endParaRPr/>
          </a:p>
        </p:txBody>
      </p:sp>
      <p:sp>
        <p:nvSpPr>
          <p:cNvPr id="5" name="object 5"/>
          <p:cNvSpPr txBox="1">
            <a:spLocks noGrp="1"/>
          </p:cNvSpPr>
          <p:nvPr>
            <p:ph type="title"/>
          </p:nvPr>
        </p:nvSpPr>
        <p:spPr>
          <a:xfrm>
            <a:off x="255905" y="168878"/>
            <a:ext cx="7516495" cy="478336"/>
          </a:xfrm>
          <a:prstGeom prst="rect">
            <a:avLst/>
          </a:prstGeom>
        </p:spPr>
        <p:txBody>
          <a:bodyPr vert="horz" wrap="square" lIns="0" tIns="16510" rIns="0" bIns="0" rtlCol="0">
            <a:spAutoFit/>
          </a:bodyPr>
          <a:lstStyle/>
          <a:p>
            <a:pPr marL="12700">
              <a:lnSpc>
                <a:spcPct val="100000"/>
              </a:lnSpc>
              <a:spcBef>
                <a:spcPts val="130"/>
              </a:spcBef>
            </a:pPr>
            <a:r>
              <a:rPr spc="10" dirty="0"/>
              <a:t>Introduction </a:t>
            </a:r>
            <a:r>
              <a:rPr spc="15" dirty="0"/>
              <a:t>to Continuous</a:t>
            </a:r>
            <a:r>
              <a:rPr spc="-55" dirty="0"/>
              <a:t> </a:t>
            </a:r>
            <a:r>
              <a:rPr spc="-20" dirty="0"/>
              <a:t>Testing</a:t>
            </a:r>
          </a:p>
        </p:txBody>
      </p:sp>
      <p:sp>
        <p:nvSpPr>
          <p:cNvPr id="6" name="object 6"/>
          <p:cNvSpPr/>
          <p:nvPr/>
        </p:nvSpPr>
        <p:spPr>
          <a:xfrm>
            <a:off x="6884547" y="2163753"/>
            <a:ext cx="634797" cy="53265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81025" y="3286125"/>
            <a:ext cx="2343150" cy="140017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01157" y="3301364"/>
            <a:ext cx="2247265" cy="1310640"/>
          </a:xfrm>
          <a:custGeom>
            <a:avLst/>
            <a:gdLst/>
            <a:ahLst/>
            <a:cxnLst/>
            <a:rect l="l" t="t" r="r" b="b"/>
            <a:pathLst>
              <a:path w="2247265" h="1310639">
                <a:moveTo>
                  <a:pt x="2028886" y="0"/>
                </a:moveTo>
                <a:lnTo>
                  <a:pt x="0" y="0"/>
                </a:lnTo>
                <a:lnTo>
                  <a:pt x="0" y="1091720"/>
                </a:lnTo>
                <a:lnTo>
                  <a:pt x="218361" y="1310079"/>
                </a:lnTo>
                <a:lnTo>
                  <a:pt x="2247199" y="1310079"/>
                </a:lnTo>
                <a:lnTo>
                  <a:pt x="2247199" y="218313"/>
                </a:lnTo>
                <a:lnTo>
                  <a:pt x="2028886" y="0"/>
                </a:lnTo>
                <a:close/>
              </a:path>
            </a:pathLst>
          </a:custGeom>
          <a:solidFill>
            <a:srgbClr val="FFFFFF"/>
          </a:solidFill>
        </p:spPr>
        <p:txBody>
          <a:bodyPr wrap="square" lIns="0" tIns="0" rIns="0" bIns="0" rtlCol="0"/>
          <a:lstStyle/>
          <a:p>
            <a:endParaRPr/>
          </a:p>
        </p:txBody>
      </p:sp>
      <p:sp>
        <p:nvSpPr>
          <p:cNvPr id="9" name="object 9"/>
          <p:cNvSpPr/>
          <p:nvPr/>
        </p:nvSpPr>
        <p:spPr>
          <a:xfrm>
            <a:off x="601157" y="3301365"/>
            <a:ext cx="2247265" cy="1310640"/>
          </a:xfrm>
          <a:custGeom>
            <a:avLst/>
            <a:gdLst/>
            <a:ahLst/>
            <a:cxnLst/>
            <a:rect l="l" t="t" r="r" b="b"/>
            <a:pathLst>
              <a:path w="2247265" h="1310639">
                <a:moveTo>
                  <a:pt x="0" y="0"/>
                </a:moveTo>
                <a:lnTo>
                  <a:pt x="2028885" y="0"/>
                </a:lnTo>
                <a:lnTo>
                  <a:pt x="2247198" y="218312"/>
                </a:lnTo>
                <a:lnTo>
                  <a:pt x="2247198" y="1310079"/>
                </a:lnTo>
                <a:lnTo>
                  <a:pt x="218361" y="1310079"/>
                </a:lnTo>
                <a:lnTo>
                  <a:pt x="0" y="1091720"/>
                </a:lnTo>
                <a:lnTo>
                  <a:pt x="0" y="0"/>
                </a:lnTo>
                <a:close/>
              </a:path>
            </a:pathLst>
          </a:custGeom>
          <a:ln w="12700">
            <a:solidFill>
              <a:srgbClr val="AF5C04"/>
            </a:solidFill>
          </a:ln>
        </p:spPr>
        <p:txBody>
          <a:bodyPr wrap="square" lIns="0" tIns="0" rIns="0" bIns="0" rtlCol="0"/>
          <a:lstStyle/>
          <a:p>
            <a:endParaRPr/>
          </a:p>
        </p:txBody>
      </p:sp>
      <p:sp>
        <p:nvSpPr>
          <p:cNvPr id="10" name="object 10"/>
          <p:cNvSpPr/>
          <p:nvPr/>
        </p:nvSpPr>
        <p:spPr>
          <a:xfrm>
            <a:off x="6057884" y="3286125"/>
            <a:ext cx="2343150" cy="140017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6078352" y="3301364"/>
            <a:ext cx="2247265" cy="1310640"/>
          </a:xfrm>
          <a:custGeom>
            <a:avLst/>
            <a:gdLst/>
            <a:ahLst/>
            <a:cxnLst/>
            <a:rect l="l" t="t" r="r" b="b"/>
            <a:pathLst>
              <a:path w="2247265" h="1310639">
                <a:moveTo>
                  <a:pt x="2028809" y="0"/>
                </a:moveTo>
                <a:lnTo>
                  <a:pt x="0" y="0"/>
                </a:lnTo>
                <a:lnTo>
                  <a:pt x="0" y="1091720"/>
                </a:lnTo>
                <a:lnTo>
                  <a:pt x="218297" y="1310079"/>
                </a:lnTo>
                <a:lnTo>
                  <a:pt x="2247138" y="1310079"/>
                </a:lnTo>
                <a:lnTo>
                  <a:pt x="2247138" y="218313"/>
                </a:lnTo>
                <a:lnTo>
                  <a:pt x="2028809" y="0"/>
                </a:lnTo>
                <a:close/>
              </a:path>
            </a:pathLst>
          </a:custGeom>
          <a:solidFill>
            <a:srgbClr val="FFFFFF"/>
          </a:solidFill>
        </p:spPr>
        <p:txBody>
          <a:bodyPr wrap="square" lIns="0" tIns="0" rIns="0" bIns="0" rtlCol="0"/>
          <a:lstStyle/>
          <a:p>
            <a:endParaRPr/>
          </a:p>
        </p:txBody>
      </p:sp>
      <p:sp>
        <p:nvSpPr>
          <p:cNvPr id="12" name="object 12"/>
          <p:cNvSpPr/>
          <p:nvPr/>
        </p:nvSpPr>
        <p:spPr>
          <a:xfrm>
            <a:off x="6078351" y="3301365"/>
            <a:ext cx="2247265" cy="1310640"/>
          </a:xfrm>
          <a:custGeom>
            <a:avLst/>
            <a:gdLst/>
            <a:ahLst/>
            <a:cxnLst/>
            <a:rect l="l" t="t" r="r" b="b"/>
            <a:pathLst>
              <a:path w="2247265" h="1310639">
                <a:moveTo>
                  <a:pt x="0" y="0"/>
                </a:moveTo>
                <a:lnTo>
                  <a:pt x="2028809" y="0"/>
                </a:lnTo>
                <a:lnTo>
                  <a:pt x="2247137" y="218312"/>
                </a:lnTo>
                <a:lnTo>
                  <a:pt x="2247137" y="1310079"/>
                </a:lnTo>
                <a:lnTo>
                  <a:pt x="218297" y="1310079"/>
                </a:lnTo>
                <a:lnTo>
                  <a:pt x="0" y="1091720"/>
                </a:lnTo>
                <a:lnTo>
                  <a:pt x="0" y="0"/>
                </a:lnTo>
                <a:close/>
              </a:path>
            </a:pathLst>
          </a:custGeom>
          <a:ln w="12700">
            <a:solidFill>
              <a:srgbClr val="5F4778"/>
            </a:solidFill>
          </a:ln>
        </p:spPr>
        <p:txBody>
          <a:bodyPr wrap="square" lIns="0" tIns="0" rIns="0" bIns="0" rtlCol="0"/>
          <a:lstStyle/>
          <a:p>
            <a:endParaRPr/>
          </a:p>
        </p:txBody>
      </p:sp>
      <p:sp>
        <p:nvSpPr>
          <p:cNvPr id="13" name="object 13"/>
          <p:cNvSpPr/>
          <p:nvPr/>
        </p:nvSpPr>
        <p:spPr>
          <a:xfrm>
            <a:off x="695325" y="3114675"/>
            <a:ext cx="1438275" cy="447675"/>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762000" y="3152775"/>
            <a:ext cx="1323975" cy="428625"/>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731401" y="3155359"/>
            <a:ext cx="1309370" cy="311785"/>
          </a:xfrm>
          <a:custGeom>
            <a:avLst/>
            <a:gdLst/>
            <a:ahLst/>
            <a:cxnLst/>
            <a:rect l="l" t="t" r="r" b="b"/>
            <a:pathLst>
              <a:path w="1309370" h="311785">
                <a:moveTo>
                  <a:pt x="0" y="311609"/>
                </a:moveTo>
                <a:lnTo>
                  <a:pt x="1309116" y="311609"/>
                </a:lnTo>
                <a:lnTo>
                  <a:pt x="1309116" y="0"/>
                </a:lnTo>
                <a:lnTo>
                  <a:pt x="0" y="0"/>
                </a:lnTo>
                <a:lnTo>
                  <a:pt x="0" y="311609"/>
                </a:lnTo>
                <a:close/>
              </a:path>
            </a:pathLst>
          </a:custGeom>
          <a:solidFill>
            <a:srgbClr val="F07F09"/>
          </a:solidFill>
        </p:spPr>
        <p:txBody>
          <a:bodyPr wrap="square" lIns="0" tIns="0" rIns="0" bIns="0" rtlCol="0"/>
          <a:lstStyle/>
          <a:p>
            <a:endParaRPr/>
          </a:p>
        </p:txBody>
      </p:sp>
      <p:sp>
        <p:nvSpPr>
          <p:cNvPr id="16" name="object 16"/>
          <p:cNvSpPr txBox="1"/>
          <p:nvPr/>
        </p:nvSpPr>
        <p:spPr>
          <a:xfrm>
            <a:off x="731401" y="3211193"/>
            <a:ext cx="1309370" cy="196850"/>
          </a:xfrm>
          <a:prstGeom prst="rect">
            <a:avLst/>
          </a:prstGeom>
        </p:spPr>
        <p:txBody>
          <a:bodyPr vert="horz" wrap="square" lIns="0" tIns="15875" rIns="0" bIns="0" rtlCol="0">
            <a:spAutoFit/>
          </a:bodyPr>
          <a:lstStyle/>
          <a:p>
            <a:pPr marL="158750">
              <a:lnSpc>
                <a:spcPct val="100000"/>
              </a:lnSpc>
              <a:spcBef>
                <a:spcPts val="125"/>
              </a:spcBef>
            </a:pPr>
            <a:r>
              <a:rPr sz="1100" spc="5" dirty="0">
                <a:solidFill>
                  <a:srgbClr val="FFFFFF"/>
                </a:solidFill>
                <a:latin typeface="Calibri"/>
                <a:cs typeface="Calibri"/>
              </a:rPr>
              <a:t>Product</a:t>
            </a:r>
            <a:r>
              <a:rPr sz="1100" spc="-110" dirty="0">
                <a:solidFill>
                  <a:srgbClr val="FFFFFF"/>
                </a:solidFill>
                <a:latin typeface="Calibri"/>
                <a:cs typeface="Calibri"/>
              </a:rPr>
              <a:t> </a:t>
            </a:r>
            <a:r>
              <a:rPr sz="1100" spc="15" dirty="0">
                <a:solidFill>
                  <a:srgbClr val="FFFFFF"/>
                </a:solidFill>
                <a:latin typeface="Calibri"/>
                <a:cs typeface="Calibri"/>
              </a:rPr>
              <a:t>Features</a:t>
            </a:r>
            <a:endParaRPr sz="1100">
              <a:latin typeface="Calibri"/>
              <a:cs typeface="Calibri"/>
            </a:endParaRPr>
          </a:p>
        </p:txBody>
      </p:sp>
      <p:sp>
        <p:nvSpPr>
          <p:cNvPr id="17" name="object 17"/>
          <p:cNvSpPr/>
          <p:nvPr/>
        </p:nvSpPr>
        <p:spPr>
          <a:xfrm>
            <a:off x="6172200" y="3114675"/>
            <a:ext cx="1076325" cy="447675"/>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6276990" y="3152775"/>
            <a:ext cx="904874" cy="428625"/>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6215634" y="3153119"/>
            <a:ext cx="941069" cy="316865"/>
          </a:xfrm>
          <a:custGeom>
            <a:avLst/>
            <a:gdLst/>
            <a:ahLst/>
            <a:cxnLst/>
            <a:rect l="l" t="t" r="r" b="b"/>
            <a:pathLst>
              <a:path w="941070" h="316864">
                <a:moveTo>
                  <a:pt x="0" y="316647"/>
                </a:moveTo>
                <a:lnTo>
                  <a:pt x="941021" y="316647"/>
                </a:lnTo>
                <a:lnTo>
                  <a:pt x="941021" y="0"/>
                </a:lnTo>
                <a:lnTo>
                  <a:pt x="0" y="0"/>
                </a:lnTo>
                <a:lnTo>
                  <a:pt x="0" y="316647"/>
                </a:lnTo>
                <a:close/>
              </a:path>
            </a:pathLst>
          </a:custGeom>
          <a:solidFill>
            <a:srgbClr val="5F4778"/>
          </a:solidFill>
        </p:spPr>
        <p:txBody>
          <a:bodyPr wrap="square" lIns="0" tIns="0" rIns="0" bIns="0" rtlCol="0"/>
          <a:lstStyle/>
          <a:p>
            <a:endParaRPr/>
          </a:p>
        </p:txBody>
      </p:sp>
      <p:sp>
        <p:nvSpPr>
          <p:cNvPr id="20" name="object 20"/>
          <p:cNvSpPr txBox="1"/>
          <p:nvPr/>
        </p:nvSpPr>
        <p:spPr>
          <a:xfrm>
            <a:off x="6215634" y="3211129"/>
            <a:ext cx="941069" cy="197485"/>
          </a:xfrm>
          <a:prstGeom prst="rect">
            <a:avLst/>
          </a:prstGeom>
        </p:spPr>
        <p:txBody>
          <a:bodyPr vert="horz" wrap="square" lIns="0" tIns="15875" rIns="0" bIns="0" rtlCol="0">
            <a:spAutoFit/>
          </a:bodyPr>
          <a:lstStyle/>
          <a:p>
            <a:pPr marL="193040">
              <a:lnSpc>
                <a:spcPct val="100000"/>
              </a:lnSpc>
              <a:spcBef>
                <a:spcPts val="125"/>
              </a:spcBef>
            </a:pPr>
            <a:r>
              <a:rPr sz="1100" spc="15" dirty="0">
                <a:solidFill>
                  <a:srgbClr val="FFFFFF"/>
                </a:solidFill>
                <a:latin typeface="Calibri"/>
                <a:cs typeface="Calibri"/>
              </a:rPr>
              <a:t>Test</a:t>
            </a:r>
            <a:r>
              <a:rPr sz="1100" spc="-114" dirty="0">
                <a:solidFill>
                  <a:srgbClr val="FFFFFF"/>
                </a:solidFill>
                <a:latin typeface="Calibri"/>
                <a:cs typeface="Calibri"/>
              </a:rPr>
              <a:t> </a:t>
            </a:r>
            <a:r>
              <a:rPr sz="1100" spc="20" dirty="0">
                <a:solidFill>
                  <a:srgbClr val="FFFFFF"/>
                </a:solidFill>
                <a:latin typeface="Calibri"/>
                <a:cs typeface="Calibri"/>
              </a:rPr>
              <a:t>Suite</a:t>
            </a:r>
            <a:endParaRPr sz="1100">
              <a:latin typeface="Calibri"/>
              <a:cs typeface="Calibri"/>
            </a:endParaRPr>
          </a:p>
        </p:txBody>
      </p:sp>
      <p:sp>
        <p:nvSpPr>
          <p:cNvPr id="21" name="object 21"/>
          <p:cNvSpPr/>
          <p:nvPr/>
        </p:nvSpPr>
        <p:spPr>
          <a:xfrm>
            <a:off x="1304416" y="2137400"/>
            <a:ext cx="736091" cy="549578"/>
          </a:xfrm>
          <a:prstGeom prst="rect">
            <a:avLst/>
          </a:prstGeom>
          <a:blipFill>
            <a:blip r:embed="rId10" cstate="print"/>
            <a:stretch>
              <a:fillRect/>
            </a:stretch>
          </a:blipFill>
        </p:spPr>
        <p:txBody>
          <a:bodyPr wrap="square" lIns="0" tIns="0" rIns="0" bIns="0" rtlCol="0"/>
          <a:lstStyle/>
          <a:p>
            <a:endParaRPr/>
          </a:p>
        </p:txBody>
      </p:sp>
      <p:sp>
        <p:nvSpPr>
          <p:cNvPr id="22" name="object 22"/>
          <p:cNvSpPr txBox="1"/>
          <p:nvPr/>
        </p:nvSpPr>
        <p:spPr>
          <a:xfrm>
            <a:off x="1158554" y="2738689"/>
            <a:ext cx="1074420" cy="197485"/>
          </a:xfrm>
          <a:prstGeom prst="rect">
            <a:avLst/>
          </a:prstGeom>
        </p:spPr>
        <p:txBody>
          <a:bodyPr vert="horz" wrap="square" lIns="0" tIns="15875" rIns="0" bIns="0" rtlCol="0">
            <a:spAutoFit/>
          </a:bodyPr>
          <a:lstStyle/>
          <a:p>
            <a:pPr marL="12700">
              <a:lnSpc>
                <a:spcPct val="100000"/>
              </a:lnSpc>
              <a:spcBef>
                <a:spcPts val="125"/>
              </a:spcBef>
            </a:pPr>
            <a:r>
              <a:rPr sz="1100" spc="10" dirty="0">
                <a:latin typeface="Calibri"/>
                <a:cs typeface="Calibri"/>
              </a:rPr>
              <a:t>Production</a:t>
            </a:r>
            <a:r>
              <a:rPr sz="1100" spc="-120" dirty="0">
                <a:latin typeface="Calibri"/>
                <a:cs typeface="Calibri"/>
              </a:rPr>
              <a:t> </a:t>
            </a:r>
            <a:r>
              <a:rPr sz="1100" spc="20" dirty="0">
                <a:latin typeface="Calibri"/>
                <a:cs typeface="Calibri"/>
              </a:rPr>
              <a:t>Server</a:t>
            </a:r>
            <a:endParaRPr sz="1100">
              <a:latin typeface="Calibri"/>
              <a:cs typeface="Calibri"/>
            </a:endParaRPr>
          </a:p>
        </p:txBody>
      </p:sp>
      <p:sp>
        <p:nvSpPr>
          <p:cNvPr id="23" name="object 23"/>
          <p:cNvSpPr txBox="1"/>
          <p:nvPr/>
        </p:nvSpPr>
        <p:spPr>
          <a:xfrm>
            <a:off x="6781166" y="2761930"/>
            <a:ext cx="855980" cy="197485"/>
          </a:xfrm>
          <a:prstGeom prst="rect">
            <a:avLst/>
          </a:prstGeom>
        </p:spPr>
        <p:txBody>
          <a:bodyPr vert="horz" wrap="square" lIns="0" tIns="15875" rIns="0" bIns="0" rtlCol="0">
            <a:spAutoFit/>
          </a:bodyPr>
          <a:lstStyle/>
          <a:p>
            <a:pPr marL="12700">
              <a:lnSpc>
                <a:spcPct val="100000"/>
              </a:lnSpc>
              <a:spcBef>
                <a:spcPts val="125"/>
              </a:spcBef>
            </a:pPr>
            <a:r>
              <a:rPr sz="1100" spc="15" dirty="0">
                <a:latin typeface="Calibri"/>
                <a:cs typeface="Calibri"/>
              </a:rPr>
              <a:t>Testing</a:t>
            </a:r>
            <a:r>
              <a:rPr sz="1100" spc="-135" dirty="0">
                <a:latin typeface="Calibri"/>
                <a:cs typeface="Calibri"/>
              </a:rPr>
              <a:t> </a:t>
            </a:r>
            <a:r>
              <a:rPr sz="1100" spc="20" dirty="0">
                <a:latin typeface="Calibri"/>
                <a:cs typeface="Calibri"/>
              </a:rPr>
              <a:t>Server</a:t>
            </a:r>
            <a:endParaRPr sz="1100">
              <a:latin typeface="Calibri"/>
              <a:cs typeface="Calibri"/>
            </a:endParaRPr>
          </a:p>
        </p:txBody>
      </p:sp>
      <p:sp>
        <p:nvSpPr>
          <p:cNvPr id="24" name="object 24"/>
          <p:cNvSpPr txBox="1"/>
          <p:nvPr/>
        </p:nvSpPr>
        <p:spPr>
          <a:xfrm>
            <a:off x="810891" y="3576890"/>
            <a:ext cx="584200" cy="197485"/>
          </a:xfrm>
          <a:prstGeom prst="rect">
            <a:avLst/>
          </a:prstGeom>
        </p:spPr>
        <p:txBody>
          <a:bodyPr vert="horz" wrap="square" lIns="0" tIns="15875" rIns="0" bIns="0" rtlCol="0">
            <a:spAutoFit/>
          </a:bodyPr>
          <a:lstStyle/>
          <a:p>
            <a:pPr marL="12700">
              <a:lnSpc>
                <a:spcPct val="100000"/>
              </a:lnSpc>
              <a:spcBef>
                <a:spcPts val="125"/>
              </a:spcBef>
            </a:pPr>
            <a:r>
              <a:rPr sz="1100" spc="10" dirty="0">
                <a:latin typeface="Calibri"/>
                <a:cs typeface="Calibri"/>
              </a:rPr>
              <a:t>Feature</a:t>
            </a:r>
            <a:r>
              <a:rPr sz="1100" spc="-114" dirty="0">
                <a:latin typeface="Calibri"/>
                <a:cs typeface="Calibri"/>
              </a:rPr>
              <a:t> </a:t>
            </a:r>
            <a:r>
              <a:rPr sz="1100" spc="15" dirty="0">
                <a:latin typeface="Calibri"/>
                <a:cs typeface="Calibri"/>
              </a:rPr>
              <a:t>A</a:t>
            </a:r>
            <a:endParaRPr sz="1100">
              <a:latin typeface="Calibri"/>
              <a:cs typeface="Calibri"/>
            </a:endParaRPr>
          </a:p>
        </p:txBody>
      </p:sp>
      <p:sp>
        <p:nvSpPr>
          <p:cNvPr id="25" name="object 25"/>
          <p:cNvSpPr txBox="1"/>
          <p:nvPr/>
        </p:nvSpPr>
        <p:spPr>
          <a:xfrm>
            <a:off x="6359285" y="3562662"/>
            <a:ext cx="1360170" cy="197485"/>
          </a:xfrm>
          <a:prstGeom prst="rect">
            <a:avLst/>
          </a:prstGeom>
        </p:spPr>
        <p:txBody>
          <a:bodyPr vert="horz" wrap="square" lIns="0" tIns="15875" rIns="0" bIns="0" rtlCol="0">
            <a:spAutoFit/>
          </a:bodyPr>
          <a:lstStyle/>
          <a:p>
            <a:pPr marL="12700">
              <a:lnSpc>
                <a:spcPct val="100000"/>
              </a:lnSpc>
              <a:spcBef>
                <a:spcPts val="125"/>
              </a:spcBef>
            </a:pPr>
            <a:r>
              <a:rPr sz="1100" spc="15" dirty="0">
                <a:latin typeface="Calibri"/>
                <a:cs typeface="Calibri"/>
              </a:rPr>
              <a:t>Test</a:t>
            </a:r>
            <a:r>
              <a:rPr sz="1100" spc="-110" dirty="0">
                <a:latin typeface="Calibri"/>
                <a:cs typeface="Calibri"/>
              </a:rPr>
              <a:t> </a:t>
            </a:r>
            <a:r>
              <a:rPr sz="1100" spc="20" dirty="0">
                <a:latin typeface="Calibri"/>
                <a:cs typeface="Calibri"/>
              </a:rPr>
              <a:t>suite</a:t>
            </a:r>
            <a:r>
              <a:rPr sz="1100" spc="-75" dirty="0">
                <a:latin typeface="Calibri"/>
                <a:cs typeface="Calibri"/>
              </a:rPr>
              <a:t> </a:t>
            </a:r>
            <a:r>
              <a:rPr sz="1100" spc="20" dirty="0">
                <a:latin typeface="Calibri"/>
                <a:cs typeface="Calibri"/>
              </a:rPr>
              <a:t>for</a:t>
            </a:r>
            <a:r>
              <a:rPr sz="1100" spc="-125" dirty="0">
                <a:latin typeface="Calibri"/>
                <a:cs typeface="Calibri"/>
              </a:rPr>
              <a:t> </a:t>
            </a:r>
            <a:r>
              <a:rPr sz="1100" spc="10" dirty="0">
                <a:latin typeface="Calibri"/>
                <a:cs typeface="Calibri"/>
              </a:rPr>
              <a:t>Feature</a:t>
            </a:r>
            <a:r>
              <a:rPr sz="1100" spc="-75" dirty="0">
                <a:latin typeface="Calibri"/>
                <a:cs typeface="Calibri"/>
              </a:rPr>
              <a:t> </a:t>
            </a:r>
            <a:r>
              <a:rPr sz="1100" spc="15" dirty="0">
                <a:latin typeface="Calibri"/>
                <a:cs typeface="Calibri"/>
              </a:rPr>
              <a:t>A</a:t>
            </a:r>
            <a:endParaRPr sz="1100">
              <a:latin typeface="Calibri"/>
              <a:cs typeface="Calibri"/>
            </a:endParaRPr>
          </a:p>
        </p:txBody>
      </p:sp>
      <p:sp>
        <p:nvSpPr>
          <p:cNvPr id="26" name="object 26"/>
          <p:cNvSpPr txBox="1"/>
          <p:nvPr/>
        </p:nvSpPr>
        <p:spPr>
          <a:xfrm>
            <a:off x="2909327" y="1158804"/>
            <a:ext cx="3474085" cy="432434"/>
          </a:xfrm>
          <a:prstGeom prst="rect">
            <a:avLst/>
          </a:prstGeom>
        </p:spPr>
        <p:txBody>
          <a:bodyPr vert="horz" wrap="square" lIns="0" tIns="23495" rIns="0" bIns="0" rtlCol="0">
            <a:spAutoFit/>
          </a:bodyPr>
          <a:lstStyle/>
          <a:p>
            <a:pPr marL="355600" marR="5080" indent="-343535">
              <a:lnSpc>
                <a:spcPts val="1580"/>
              </a:lnSpc>
              <a:spcBef>
                <a:spcPts val="185"/>
              </a:spcBef>
            </a:pPr>
            <a:r>
              <a:rPr sz="1350" spc="-10" dirty="0">
                <a:latin typeface="Calibri"/>
                <a:cs typeface="Calibri"/>
              </a:rPr>
              <a:t>Products </a:t>
            </a:r>
            <a:r>
              <a:rPr sz="1350" dirty="0">
                <a:latin typeface="Calibri"/>
                <a:cs typeface="Calibri"/>
              </a:rPr>
              <a:t>are </a:t>
            </a:r>
            <a:r>
              <a:rPr sz="1350" spc="-25" dirty="0">
                <a:latin typeface="Calibri"/>
                <a:cs typeface="Calibri"/>
              </a:rPr>
              <a:t>built </a:t>
            </a:r>
            <a:r>
              <a:rPr sz="1350" spc="-5" dirty="0">
                <a:latin typeface="Calibri"/>
                <a:cs typeface="Calibri"/>
              </a:rPr>
              <a:t>with </a:t>
            </a:r>
            <a:r>
              <a:rPr sz="1350" spc="-10" dirty="0">
                <a:latin typeface="Calibri"/>
                <a:cs typeface="Calibri"/>
              </a:rPr>
              <a:t>their respective </a:t>
            </a:r>
            <a:r>
              <a:rPr sz="1350" spc="-5" dirty="0">
                <a:latin typeface="Calibri"/>
                <a:cs typeface="Calibri"/>
              </a:rPr>
              <a:t>test </a:t>
            </a:r>
            <a:r>
              <a:rPr sz="1350" spc="-10" dirty="0">
                <a:latin typeface="Calibri"/>
                <a:cs typeface="Calibri"/>
              </a:rPr>
              <a:t>suites  </a:t>
            </a:r>
            <a:r>
              <a:rPr sz="1350" spc="-15" dirty="0">
                <a:latin typeface="Calibri"/>
                <a:cs typeface="Calibri"/>
              </a:rPr>
              <a:t>while the </a:t>
            </a:r>
            <a:r>
              <a:rPr sz="1350" dirty="0">
                <a:latin typeface="Calibri"/>
                <a:cs typeface="Calibri"/>
              </a:rPr>
              <a:t>features are </a:t>
            </a:r>
            <a:r>
              <a:rPr sz="1350" spc="-20" dirty="0">
                <a:latin typeface="Calibri"/>
                <a:cs typeface="Calibri"/>
              </a:rPr>
              <a:t>being</a:t>
            </a:r>
            <a:r>
              <a:rPr sz="1350" spc="100" dirty="0">
                <a:latin typeface="Calibri"/>
                <a:cs typeface="Calibri"/>
              </a:rPr>
              <a:t> </a:t>
            </a:r>
            <a:r>
              <a:rPr sz="1350" spc="-10" dirty="0">
                <a:latin typeface="Calibri"/>
                <a:cs typeface="Calibri"/>
              </a:rPr>
              <a:t>developed.</a:t>
            </a:r>
            <a:endParaRPr sz="1350">
              <a:latin typeface="Calibri"/>
              <a:cs typeface="Calibri"/>
            </a:endParaRPr>
          </a:p>
        </p:txBody>
      </p:sp>
    </p:spTree>
    <p:extLst>
      <p:ext uri="{BB962C8B-B14F-4D97-AF65-F5344CB8AC3E}">
        <p14:creationId xmlns:p14="http://schemas.microsoft.com/office/powerpoint/2010/main" val="3030992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85950" y="933434"/>
            <a:ext cx="5572109" cy="8763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907798" y="954663"/>
            <a:ext cx="5479415" cy="779780"/>
          </a:xfrm>
          <a:custGeom>
            <a:avLst/>
            <a:gdLst/>
            <a:ahLst/>
            <a:cxnLst/>
            <a:rect l="l" t="t" r="r" b="b"/>
            <a:pathLst>
              <a:path w="5479415" h="779780">
                <a:moveTo>
                  <a:pt x="5348971" y="0"/>
                </a:moveTo>
                <a:lnTo>
                  <a:pt x="129921" y="0"/>
                </a:lnTo>
                <a:lnTo>
                  <a:pt x="79347" y="10207"/>
                </a:lnTo>
                <a:lnTo>
                  <a:pt x="38050" y="38046"/>
                </a:lnTo>
                <a:lnTo>
                  <a:pt x="10209" y="79338"/>
                </a:lnTo>
                <a:lnTo>
                  <a:pt x="0" y="129905"/>
                </a:lnTo>
                <a:lnTo>
                  <a:pt x="0" y="649467"/>
                </a:lnTo>
                <a:lnTo>
                  <a:pt x="10209" y="700039"/>
                </a:lnTo>
                <a:lnTo>
                  <a:pt x="38050" y="741342"/>
                </a:lnTo>
                <a:lnTo>
                  <a:pt x="79347" y="769191"/>
                </a:lnTo>
                <a:lnTo>
                  <a:pt x="129921" y="779404"/>
                </a:lnTo>
                <a:lnTo>
                  <a:pt x="5348971" y="779404"/>
                </a:lnTo>
                <a:lnTo>
                  <a:pt x="5399556" y="769191"/>
                </a:lnTo>
                <a:lnTo>
                  <a:pt x="5440857" y="741342"/>
                </a:lnTo>
                <a:lnTo>
                  <a:pt x="5468699" y="700039"/>
                </a:lnTo>
                <a:lnTo>
                  <a:pt x="5478908" y="649467"/>
                </a:lnTo>
                <a:lnTo>
                  <a:pt x="5478908" y="129905"/>
                </a:lnTo>
                <a:lnTo>
                  <a:pt x="5468699" y="79338"/>
                </a:lnTo>
                <a:lnTo>
                  <a:pt x="5440857" y="38046"/>
                </a:lnTo>
                <a:lnTo>
                  <a:pt x="5399556" y="10207"/>
                </a:lnTo>
                <a:lnTo>
                  <a:pt x="5348971" y="0"/>
                </a:lnTo>
                <a:close/>
              </a:path>
            </a:pathLst>
          </a:custGeom>
          <a:solidFill>
            <a:srgbClr val="FFFFFF"/>
          </a:solidFill>
        </p:spPr>
        <p:txBody>
          <a:bodyPr wrap="square" lIns="0" tIns="0" rIns="0" bIns="0" rtlCol="0"/>
          <a:lstStyle/>
          <a:p>
            <a:endParaRPr/>
          </a:p>
        </p:txBody>
      </p:sp>
      <p:sp>
        <p:nvSpPr>
          <p:cNvPr id="4" name="object 4"/>
          <p:cNvSpPr/>
          <p:nvPr/>
        </p:nvSpPr>
        <p:spPr>
          <a:xfrm>
            <a:off x="1907798" y="954664"/>
            <a:ext cx="5479415" cy="779780"/>
          </a:xfrm>
          <a:custGeom>
            <a:avLst/>
            <a:gdLst/>
            <a:ahLst/>
            <a:cxnLst/>
            <a:rect l="l" t="t" r="r" b="b"/>
            <a:pathLst>
              <a:path w="5479415" h="779780">
                <a:moveTo>
                  <a:pt x="0" y="129905"/>
                </a:moveTo>
                <a:lnTo>
                  <a:pt x="10209" y="79338"/>
                </a:lnTo>
                <a:lnTo>
                  <a:pt x="38050" y="38046"/>
                </a:lnTo>
                <a:lnTo>
                  <a:pt x="79347" y="10207"/>
                </a:lnTo>
                <a:lnTo>
                  <a:pt x="129920" y="0"/>
                </a:lnTo>
                <a:lnTo>
                  <a:pt x="5348971" y="0"/>
                </a:lnTo>
                <a:lnTo>
                  <a:pt x="5399556" y="10207"/>
                </a:lnTo>
                <a:lnTo>
                  <a:pt x="5440857" y="38046"/>
                </a:lnTo>
                <a:lnTo>
                  <a:pt x="5468699" y="79338"/>
                </a:lnTo>
                <a:lnTo>
                  <a:pt x="5478907" y="129905"/>
                </a:lnTo>
                <a:lnTo>
                  <a:pt x="5478907" y="649467"/>
                </a:lnTo>
                <a:lnTo>
                  <a:pt x="5468699" y="700039"/>
                </a:lnTo>
                <a:lnTo>
                  <a:pt x="5440857" y="741342"/>
                </a:lnTo>
                <a:lnTo>
                  <a:pt x="5399556" y="769191"/>
                </a:lnTo>
                <a:lnTo>
                  <a:pt x="5348971" y="779404"/>
                </a:lnTo>
                <a:lnTo>
                  <a:pt x="129920" y="779404"/>
                </a:lnTo>
                <a:lnTo>
                  <a:pt x="79347" y="769191"/>
                </a:lnTo>
                <a:lnTo>
                  <a:pt x="38050" y="741342"/>
                </a:lnTo>
                <a:lnTo>
                  <a:pt x="10209" y="700039"/>
                </a:lnTo>
                <a:lnTo>
                  <a:pt x="0" y="649467"/>
                </a:lnTo>
                <a:lnTo>
                  <a:pt x="0" y="129905"/>
                </a:lnTo>
                <a:close/>
              </a:path>
            </a:pathLst>
          </a:custGeom>
          <a:ln w="12700">
            <a:solidFill>
              <a:srgbClr val="AF5C04"/>
            </a:solidFill>
          </a:ln>
        </p:spPr>
        <p:txBody>
          <a:bodyPr wrap="square" lIns="0" tIns="0" rIns="0" bIns="0" rtlCol="0"/>
          <a:lstStyle/>
          <a:p>
            <a:endParaRPr/>
          </a:p>
        </p:txBody>
      </p:sp>
      <p:sp>
        <p:nvSpPr>
          <p:cNvPr id="5" name="object 5"/>
          <p:cNvSpPr txBox="1">
            <a:spLocks noGrp="1"/>
          </p:cNvSpPr>
          <p:nvPr>
            <p:ph type="title"/>
          </p:nvPr>
        </p:nvSpPr>
        <p:spPr>
          <a:xfrm>
            <a:off x="255905" y="168878"/>
            <a:ext cx="7516495" cy="478336"/>
          </a:xfrm>
          <a:prstGeom prst="rect">
            <a:avLst/>
          </a:prstGeom>
        </p:spPr>
        <p:txBody>
          <a:bodyPr vert="horz" wrap="square" lIns="0" tIns="16510" rIns="0" bIns="0" rtlCol="0">
            <a:spAutoFit/>
          </a:bodyPr>
          <a:lstStyle/>
          <a:p>
            <a:pPr marL="12700">
              <a:lnSpc>
                <a:spcPct val="100000"/>
              </a:lnSpc>
              <a:spcBef>
                <a:spcPts val="130"/>
              </a:spcBef>
            </a:pPr>
            <a:r>
              <a:rPr spc="10" dirty="0"/>
              <a:t>Introduction </a:t>
            </a:r>
            <a:r>
              <a:rPr spc="15" dirty="0"/>
              <a:t>to Continuous</a:t>
            </a:r>
            <a:r>
              <a:rPr spc="-55" dirty="0"/>
              <a:t> </a:t>
            </a:r>
            <a:r>
              <a:rPr spc="-20" dirty="0"/>
              <a:t>Testing</a:t>
            </a:r>
          </a:p>
        </p:txBody>
      </p:sp>
      <p:sp>
        <p:nvSpPr>
          <p:cNvPr id="6" name="object 6"/>
          <p:cNvSpPr/>
          <p:nvPr/>
        </p:nvSpPr>
        <p:spPr>
          <a:xfrm>
            <a:off x="6884547" y="2163753"/>
            <a:ext cx="634797" cy="53265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81025" y="3286125"/>
            <a:ext cx="2343150" cy="140017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01157" y="3301364"/>
            <a:ext cx="2247265" cy="1310640"/>
          </a:xfrm>
          <a:custGeom>
            <a:avLst/>
            <a:gdLst/>
            <a:ahLst/>
            <a:cxnLst/>
            <a:rect l="l" t="t" r="r" b="b"/>
            <a:pathLst>
              <a:path w="2247265" h="1310639">
                <a:moveTo>
                  <a:pt x="2028886" y="0"/>
                </a:moveTo>
                <a:lnTo>
                  <a:pt x="0" y="0"/>
                </a:lnTo>
                <a:lnTo>
                  <a:pt x="0" y="1091720"/>
                </a:lnTo>
                <a:lnTo>
                  <a:pt x="218361" y="1310079"/>
                </a:lnTo>
                <a:lnTo>
                  <a:pt x="2247199" y="1310079"/>
                </a:lnTo>
                <a:lnTo>
                  <a:pt x="2247199" y="218313"/>
                </a:lnTo>
                <a:lnTo>
                  <a:pt x="2028886" y="0"/>
                </a:lnTo>
                <a:close/>
              </a:path>
            </a:pathLst>
          </a:custGeom>
          <a:solidFill>
            <a:srgbClr val="FFFFFF"/>
          </a:solidFill>
        </p:spPr>
        <p:txBody>
          <a:bodyPr wrap="square" lIns="0" tIns="0" rIns="0" bIns="0" rtlCol="0"/>
          <a:lstStyle/>
          <a:p>
            <a:endParaRPr/>
          </a:p>
        </p:txBody>
      </p:sp>
      <p:sp>
        <p:nvSpPr>
          <p:cNvPr id="9" name="object 9"/>
          <p:cNvSpPr/>
          <p:nvPr/>
        </p:nvSpPr>
        <p:spPr>
          <a:xfrm>
            <a:off x="601157" y="3301365"/>
            <a:ext cx="2247265" cy="1310640"/>
          </a:xfrm>
          <a:custGeom>
            <a:avLst/>
            <a:gdLst/>
            <a:ahLst/>
            <a:cxnLst/>
            <a:rect l="l" t="t" r="r" b="b"/>
            <a:pathLst>
              <a:path w="2247265" h="1310639">
                <a:moveTo>
                  <a:pt x="0" y="0"/>
                </a:moveTo>
                <a:lnTo>
                  <a:pt x="2028885" y="0"/>
                </a:lnTo>
                <a:lnTo>
                  <a:pt x="2247198" y="218312"/>
                </a:lnTo>
                <a:lnTo>
                  <a:pt x="2247198" y="1310079"/>
                </a:lnTo>
                <a:lnTo>
                  <a:pt x="218361" y="1310079"/>
                </a:lnTo>
                <a:lnTo>
                  <a:pt x="0" y="1091720"/>
                </a:lnTo>
                <a:lnTo>
                  <a:pt x="0" y="0"/>
                </a:lnTo>
                <a:close/>
              </a:path>
            </a:pathLst>
          </a:custGeom>
          <a:ln w="12700">
            <a:solidFill>
              <a:srgbClr val="AF5C04"/>
            </a:solidFill>
          </a:ln>
        </p:spPr>
        <p:txBody>
          <a:bodyPr wrap="square" lIns="0" tIns="0" rIns="0" bIns="0" rtlCol="0"/>
          <a:lstStyle/>
          <a:p>
            <a:endParaRPr/>
          </a:p>
        </p:txBody>
      </p:sp>
      <p:sp>
        <p:nvSpPr>
          <p:cNvPr id="10" name="object 10"/>
          <p:cNvSpPr/>
          <p:nvPr/>
        </p:nvSpPr>
        <p:spPr>
          <a:xfrm>
            <a:off x="6057884" y="3286125"/>
            <a:ext cx="2343150" cy="140017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6078352" y="3301364"/>
            <a:ext cx="2247265" cy="1310640"/>
          </a:xfrm>
          <a:custGeom>
            <a:avLst/>
            <a:gdLst/>
            <a:ahLst/>
            <a:cxnLst/>
            <a:rect l="l" t="t" r="r" b="b"/>
            <a:pathLst>
              <a:path w="2247265" h="1310639">
                <a:moveTo>
                  <a:pt x="2028809" y="0"/>
                </a:moveTo>
                <a:lnTo>
                  <a:pt x="0" y="0"/>
                </a:lnTo>
                <a:lnTo>
                  <a:pt x="0" y="1091720"/>
                </a:lnTo>
                <a:lnTo>
                  <a:pt x="218297" y="1310079"/>
                </a:lnTo>
                <a:lnTo>
                  <a:pt x="2247138" y="1310079"/>
                </a:lnTo>
                <a:lnTo>
                  <a:pt x="2247138" y="218313"/>
                </a:lnTo>
                <a:lnTo>
                  <a:pt x="2028809" y="0"/>
                </a:lnTo>
                <a:close/>
              </a:path>
            </a:pathLst>
          </a:custGeom>
          <a:solidFill>
            <a:srgbClr val="FFFFFF"/>
          </a:solidFill>
        </p:spPr>
        <p:txBody>
          <a:bodyPr wrap="square" lIns="0" tIns="0" rIns="0" bIns="0" rtlCol="0"/>
          <a:lstStyle/>
          <a:p>
            <a:endParaRPr/>
          </a:p>
        </p:txBody>
      </p:sp>
      <p:sp>
        <p:nvSpPr>
          <p:cNvPr id="12" name="object 12"/>
          <p:cNvSpPr/>
          <p:nvPr/>
        </p:nvSpPr>
        <p:spPr>
          <a:xfrm>
            <a:off x="6078351" y="3301365"/>
            <a:ext cx="2247265" cy="1310640"/>
          </a:xfrm>
          <a:custGeom>
            <a:avLst/>
            <a:gdLst/>
            <a:ahLst/>
            <a:cxnLst/>
            <a:rect l="l" t="t" r="r" b="b"/>
            <a:pathLst>
              <a:path w="2247265" h="1310639">
                <a:moveTo>
                  <a:pt x="0" y="0"/>
                </a:moveTo>
                <a:lnTo>
                  <a:pt x="2028809" y="0"/>
                </a:lnTo>
                <a:lnTo>
                  <a:pt x="2247137" y="218312"/>
                </a:lnTo>
                <a:lnTo>
                  <a:pt x="2247137" y="1310079"/>
                </a:lnTo>
                <a:lnTo>
                  <a:pt x="218297" y="1310079"/>
                </a:lnTo>
                <a:lnTo>
                  <a:pt x="0" y="1091720"/>
                </a:lnTo>
                <a:lnTo>
                  <a:pt x="0" y="0"/>
                </a:lnTo>
                <a:close/>
              </a:path>
            </a:pathLst>
          </a:custGeom>
          <a:ln w="12700">
            <a:solidFill>
              <a:srgbClr val="5F4778"/>
            </a:solidFill>
          </a:ln>
        </p:spPr>
        <p:txBody>
          <a:bodyPr wrap="square" lIns="0" tIns="0" rIns="0" bIns="0" rtlCol="0"/>
          <a:lstStyle/>
          <a:p>
            <a:endParaRPr/>
          </a:p>
        </p:txBody>
      </p:sp>
      <p:sp>
        <p:nvSpPr>
          <p:cNvPr id="13" name="object 13"/>
          <p:cNvSpPr/>
          <p:nvPr/>
        </p:nvSpPr>
        <p:spPr>
          <a:xfrm>
            <a:off x="695325" y="3114675"/>
            <a:ext cx="1438275" cy="447675"/>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762000" y="3152775"/>
            <a:ext cx="1323975" cy="428625"/>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731401" y="3155359"/>
            <a:ext cx="1309370" cy="311785"/>
          </a:xfrm>
          <a:custGeom>
            <a:avLst/>
            <a:gdLst/>
            <a:ahLst/>
            <a:cxnLst/>
            <a:rect l="l" t="t" r="r" b="b"/>
            <a:pathLst>
              <a:path w="1309370" h="311785">
                <a:moveTo>
                  <a:pt x="0" y="311609"/>
                </a:moveTo>
                <a:lnTo>
                  <a:pt x="1309116" y="311609"/>
                </a:lnTo>
                <a:lnTo>
                  <a:pt x="1309116" y="0"/>
                </a:lnTo>
                <a:lnTo>
                  <a:pt x="0" y="0"/>
                </a:lnTo>
                <a:lnTo>
                  <a:pt x="0" y="311609"/>
                </a:lnTo>
                <a:close/>
              </a:path>
            </a:pathLst>
          </a:custGeom>
          <a:solidFill>
            <a:srgbClr val="F07F09"/>
          </a:solidFill>
        </p:spPr>
        <p:txBody>
          <a:bodyPr wrap="square" lIns="0" tIns="0" rIns="0" bIns="0" rtlCol="0"/>
          <a:lstStyle/>
          <a:p>
            <a:endParaRPr/>
          </a:p>
        </p:txBody>
      </p:sp>
      <p:sp>
        <p:nvSpPr>
          <p:cNvPr id="16" name="object 16"/>
          <p:cNvSpPr txBox="1"/>
          <p:nvPr/>
        </p:nvSpPr>
        <p:spPr>
          <a:xfrm>
            <a:off x="731401" y="3211193"/>
            <a:ext cx="1309370" cy="196850"/>
          </a:xfrm>
          <a:prstGeom prst="rect">
            <a:avLst/>
          </a:prstGeom>
        </p:spPr>
        <p:txBody>
          <a:bodyPr vert="horz" wrap="square" lIns="0" tIns="15875" rIns="0" bIns="0" rtlCol="0">
            <a:spAutoFit/>
          </a:bodyPr>
          <a:lstStyle/>
          <a:p>
            <a:pPr marL="158750">
              <a:lnSpc>
                <a:spcPct val="100000"/>
              </a:lnSpc>
              <a:spcBef>
                <a:spcPts val="125"/>
              </a:spcBef>
            </a:pPr>
            <a:r>
              <a:rPr sz="1100" spc="5" dirty="0">
                <a:solidFill>
                  <a:srgbClr val="FFFFFF"/>
                </a:solidFill>
                <a:latin typeface="Calibri"/>
                <a:cs typeface="Calibri"/>
              </a:rPr>
              <a:t>Product</a:t>
            </a:r>
            <a:r>
              <a:rPr sz="1100" spc="-110" dirty="0">
                <a:solidFill>
                  <a:srgbClr val="FFFFFF"/>
                </a:solidFill>
                <a:latin typeface="Calibri"/>
                <a:cs typeface="Calibri"/>
              </a:rPr>
              <a:t> </a:t>
            </a:r>
            <a:r>
              <a:rPr sz="1100" spc="15" dirty="0">
                <a:solidFill>
                  <a:srgbClr val="FFFFFF"/>
                </a:solidFill>
                <a:latin typeface="Calibri"/>
                <a:cs typeface="Calibri"/>
              </a:rPr>
              <a:t>Features</a:t>
            </a:r>
            <a:endParaRPr sz="1100">
              <a:latin typeface="Calibri"/>
              <a:cs typeface="Calibri"/>
            </a:endParaRPr>
          </a:p>
        </p:txBody>
      </p:sp>
      <p:sp>
        <p:nvSpPr>
          <p:cNvPr id="17" name="object 17"/>
          <p:cNvSpPr/>
          <p:nvPr/>
        </p:nvSpPr>
        <p:spPr>
          <a:xfrm>
            <a:off x="6172200" y="3114675"/>
            <a:ext cx="1076325" cy="447675"/>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6276990" y="3152775"/>
            <a:ext cx="904874" cy="428625"/>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6215634" y="3153119"/>
            <a:ext cx="941069" cy="316865"/>
          </a:xfrm>
          <a:custGeom>
            <a:avLst/>
            <a:gdLst/>
            <a:ahLst/>
            <a:cxnLst/>
            <a:rect l="l" t="t" r="r" b="b"/>
            <a:pathLst>
              <a:path w="941070" h="316864">
                <a:moveTo>
                  <a:pt x="0" y="316647"/>
                </a:moveTo>
                <a:lnTo>
                  <a:pt x="941021" y="316647"/>
                </a:lnTo>
                <a:lnTo>
                  <a:pt x="941021" y="0"/>
                </a:lnTo>
                <a:lnTo>
                  <a:pt x="0" y="0"/>
                </a:lnTo>
                <a:lnTo>
                  <a:pt x="0" y="316647"/>
                </a:lnTo>
                <a:close/>
              </a:path>
            </a:pathLst>
          </a:custGeom>
          <a:solidFill>
            <a:srgbClr val="5F4778"/>
          </a:solidFill>
        </p:spPr>
        <p:txBody>
          <a:bodyPr wrap="square" lIns="0" tIns="0" rIns="0" bIns="0" rtlCol="0"/>
          <a:lstStyle/>
          <a:p>
            <a:endParaRPr/>
          </a:p>
        </p:txBody>
      </p:sp>
      <p:sp>
        <p:nvSpPr>
          <p:cNvPr id="20" name="object 20"/>
          <p:cNvSpPr txBox="1"/>
          <p:nvPr/>
        </p:nvSpPr>
        <p:spPr>
          <a:xfrm>
            <a:off x="6215634" y="3211129"/>
            <a:ext cx="941069" cy="197485"/>
          </a:xfrm>
          <a:prstGeom prst="rect">
            <a:avLst/>
          </a:prstGeom>
        </p:spPr>
        <p:txBody>
          <a:bodyPr vert="horz" wrap="square" lIns="0" tIns="15875" rIns="0" bIns="0" rtlCol="0">
            <a:spAutoFit/>
          </a:bodyPr>
          <a:lstStyle/>
          <a:p>
            <a:pPr marL="193040">
              <a:lnSpc>
                <a:spcPct val="100000"/>
              </a:lnSpc>
              <a:spcBef>
                <a:spcPts val="125"/>
              </a:spcBef>
            </a:pPr>
            <a:r>
              <a:rPr sz="1100" spc="15" dirty="0">
                <a:solidFill>
                  <a:srgbClr val="FFFFFF"/>
                </a:solidFill>
                <a:latin typeface="Calibri"/>
                <a:cs typeface="Calibri"/>
              </a:rPr>
              <a:t>Test</a:t>
            </a:r>
            <a:r>
              <a:rPr sz="1100" spc="-114" dirty="0">
                <a:solidFill>
                  <a:srgbClr val="FFFFFF"/>
                </a:solidFill>
                <a:latin typeface="Calibri"/>
                <a:cs typeface="Calibri"/>
              </a:rPr>
              <a:t> </a:t>
            </a:r>
            <a:r>
              <a:rPr sz="1100" spc="20" dirty="0">
                <a:solidFill>
                  <a:srgbClr val="FFFFFF"/>
                </a:solidFill>
                <a:latin typeface="Calibri"/>
                <a:cs typeface="Calibri"/>
              </a:rPr>
              <a:t>Suite</a:t>
            </a:r>
            <a:endParaRPr sz="1100">
              <a:latin typeface="Calibri"/>
              <a:cs typeface="Calibri"/>
            </a:endParaRPr>
          </a:p>
        </p:txBody>
      </p:sp>
      <p:sp>
        <p:nvSpPr>
          <p:cNvPr id="21" name="object 21"/>
          <p:cNvSpPr/>
          <p:nvPr/>
        </p:nvSpPr>
        <p:spPr>
          <a:xfrm>
            <a:off x="1304416" y="2137400"/>
            <a:ext cx="736091" cy="549578"/>
          </a:xfrm>
          <a:prstGeom prst="rect">
            <a:avLst/>
          </a:prstGeom>
          <a:blipFill>
            <a:blip r:embed="rId10" cstate="print"/>
            <a:stretch>
              <a:fillRect/>
            </a:stretch>
          </a:blipFill>
        </p:spPr>
        <p:txBody>
          <a:bodyPr wrap="square" lIns="0" tIns="0" rIns="0" bIns="0" rtlCol="0"/>
          <a:lstStyle/>
          <a:p>
            <a:endParaRPr/>
          </a:p>
        </p:txBody>
      </p:sp>
      <p:sp>
        <p:nvSpPr>
          <p:cNvPr id="22" name="object 22"/>
          <p:cNvSpPr txBox="1"/>
          <p:nvPr/>
        </p:nvSpPr>
        <p:spPr>
          <a:xfrm>
            <a:off x="1158554" y="2738689"/>
            <a:ext cx="1074420" cy="197485"/>
          </a:xfrm>
          <a:prstGeom prst="rect">
            <a:avLst/>
          </a:prstGeom>
        </p:spPr>
        <p:txBody>
          <a:bodyPr vert="horz" wrap="square" lIns="0" tIns="15875" rIns="0" bIns="0" rtlCol="0">
            <a:spAutoFit/>
          </a:bodyPr>
          <a:lstStyle/>
          <a:p>
            <a:pPr marL="12700">
              <a:lnSpc>
                <a:spcPct val="100000"/>
              </a:lnSpc>
              <a:spcBef>
                <a:spcPts val="125"/>
              </a:spcBef>
            </a:pPr>
            <a:r>
              <a:rPr sz="1100" spc="10" dirty="0">
                <a:latin typeface="Calibri"/>
                <a:cs typeface="Calibri"/>
              </a:rPr>
              <a:t>Production</a:t>
            </a:r>
            <a:r>
              <a:rPr sz="1100" spc="-120" dirty="0">
                <a:latin typeface="Calibri"/>
                <a:cs typeface="Calibri"/>
              </a:rPr>
              <a:t> </a:t>
            </a:r>
            <a:r>
              <a:rPr sz="1100" spc="20" dirty="0">
                <a:latin typeface="Calibri"/>
                <a:cs typeface="Calibri"/>
              </a:rPr>
              <a:t>Server</a:t>
            </a:r>
            <a:endParaRPr sz="1100">
              <a:latin typeface="Calibri"/>
              <a:cs typeface="Calibri"/>
            </a:endParaRPr>
          </a:p>
        </p:txBody>
      </p:sp>
      <p:sp>
        <p:nvSpPr>
          <p:cNvPr id="23" name="object 23"/>
          <p:cNvSpPr txBox="1"/>
          <p:nvPr/>
        </p:nvSpPr>
        <p:spPr>
          <a:xfrm>
            <a:off x="6781166" y="2761930"/>
            <a:ext cx="855980" cy="197485"/>
          </a:xfrm>
          <a:prstGeom prst="rect">
            <a:avLst/>
          </a:prstGeom>
        </p:spPr>
        <p:txBody>
          <a:bodyPr vert="horz" wrap="square" lIns="0" tIns="15875" rIns="0" bIns="0" rtlCol="0">
            <a:spAutoFit/>
          </a:bodyPr>
          <a:lstStyle/>
          <a:p>
            <a:pPr marL="12700">
              <a:lnSpc>
                <a:spcPct val="100000"/>
              </a:lnSpc>
              <a:spcBef>
                <a:spcPts val="125"/>
              </a:spcBef>
            </a:pPr>
            <a:r>
              <a:rPr sz="1100" spc="15" dirty="0">
                <a:latin typeface="Calibri"/>
                <a:cs typeface="Calibri"/>
              </a:rPr>
              <a:t>Testing</a:t>
            </a:r>
            <a:r>
              <a:rPr sz="1100" spc="-135" dirty="0">
                <a:latin typeface="Calibri"/>
                <a:cs typeface="Calibri"/>
              </a:rPr>
              <a:t> </a:t>
            </a:r>
            <a:r>
              <a:rPr sz="1100" spc="20" dirty="0">
                <a:latin typeface="Calibri"/>
                <a:cs typeface="Calibri"/>
              </a:rPr>
              <a:t>Server</a:t>
            </a:r>
            <a:endParaRPr sz="1100">
              <a:latin typeface="Calibri"/>
              <a:cs typeface="Calibri"/>
            </a:endParaRPr>
          </a:p>
        </p:txBody>
      </p:sp>
      <p:sp>
        <p:nvSpPr>
          <p:cNvPr id="24" name="object 24"/>
          <p:cNvSpPr txBox="1"/>
          <p:nvPr/>
        </p:nvSpPr>
        <p:spPr>
          <a:xfrm>
            <a:off x="810891" y="3568008"/>
            <a:ext cx="584200" cy="387350"/>
          </a:xfrm>
          <a:prstGeom prst="rect">
            <a:avLst/>
          </a:prstGeom>
        </p:spPr>
        <p:txBody>
          <a:bodyPr vert="horz" wrap="square" lIns="0" tIns="12065" rIns="0" bIns="0" rtlCol="0">
            <a:spAutoFit/>
          </a:bodyPr>
          <a:lstStyle/>
          <a:p>
            <a:pPr marL="12700" marR="5080">
              <a:lnSpc>
                <a:spcPct val="107800"/>
              </a:lnSpc>
              <a:spcBef>
                <a:spcPts val="95"/>
              </a:spcBef>
            </a:pPr>
            <a:r>
              <a:rPr sz="1100" spc="10" dirty="0">
                <a:latin typeface="Calibri"/>
                <a:cs typeface="Calibri"/>
              </a:rPr>
              <a:t>Feature</a:t>
            </a:r>
            <a:r>
              <a:rPr sz="1100" spc="-135" dirty="0">
                <a:latin typeface="Calibri"/>
                <a:cs typeface="Calibri"/>
              </a:rPr>
              <a:t> </a:t>
            </a:r>
            <a:r>
              <a:rPr sz="1100" spc="15" dirty="0">
                <a:latin typeface="Calibri"/>
                <a:cs typeface="Calibri"/>
              </a:rPr>
              <a:t>A  </a:t>
            </a:r>
            <a:r>
              <a:rPr sz="1100" spc="10" dirty="0">
                <a:latin typeface="Calibri"/>
                <a:cs typeface="Calibri"/>
              </a:rPr>
              <a:t>Feature</a:t>
            </a:r>
            <a:r>
              <a:rPr sz="1100" spc="-125" dirty="0">
                <a:latin typeface="Calibri"/>
                <a:cs typeface="Calibri"/>
              </a:rPr>
              <a:t> </a:t>
            </a:r>
            <a:r>
              <a:rPr sz="1100" spc="15" dirty="0">
                <a:latin typeface="Calibri"/>
                <a:cs typeface="Calibri"/>
              </a:rPr>
              <a:t>B</a:t>
            </a:r>
            <a:endParaRPr sz="1100">
              <a:latin typeface="Calibri"/>
              <a:cs typeface="Calibri"/>
            </a:endParaRPr>
          </a:p>
        </p:txBody>
      </p:sp>
      <p:sp>
        <p:nvSpPr>
          <p:cNvPr id="25" name="object 25"/>
          <p:cNvSpPr txBox="1"/>
          <p:nvPr/>
        </p:nvSpPr>
        <p:spPr>
          <a:xfrm>
            <a:off x="6359285" y="3553839"/>
            <a:ext cx="1360170" cy="386715"/>
          </a:xfrm>
          <a:prstGeom prst="rect">
            <a:avLst/>
          </a:prstGeom>
        </p:spPr>
        <p:txBody>
          <a:bodyPr vert="horz" wrap="square" lIns="0" tIns="12065" rIns="0" bIns="0" rtlCol="0">
            <a:spAutoFit/>
          </a:bodyPr>
          <a:lstStyle/>
          <a:p>
            <a:pPr marL="12700" marR="5080">
              <a:lnSpc>
                <a:spcPct val="107800"/>
              </a:lnSpc>
              <a:spcBef>
                <a:spcPts val="95"/>
              </a:spcBef>
            </a:pPr>
            <a:r>
              <a:rPr sz="1100" spc="15" dirty="0">
                <a:latin typeface="Calibri"/>
                <a:cs typeface="Calibri"/>
              </a:rPr>
              <a:t>Test</a:t>
            </a:r>
            <a:r>
              <a:rPr sz="1100" spc="-110" dirty="0">
                <a:latin typeface="Calibri"/>
                <a:cs typeface="Calibri"/>
              </a:rPr>
              <a:t> </a:t>
            </a:r>
            <a:r>
              <a:rPr sz="1100" spc="20" dirty="0">
                <a:latin typeface="Calibri"/>
                <a:cs typeface="Calibri"/>
              </a:rPr>
              <a:t>suite</a:t>
            </a:r>
            <a:r>
              <a:rPr sz="1100" spc="-80" dirty="0">
                <a:latin typeface="Calibri"/>
                <a:cs typeface="Calibri"/>
              </a:rPr>
              <a:t> </a:t>
            </a:r>
            <a:r>
              <a:rPr sz="1100" spc="20" dirty="0">
                <a:latin typeface="Calibri"/>
                <a:cs typeface="Calibri"/>
              </a:rPr>
              <a:t>for</a:t>
            </a:r>
            <a:r>
              <a:rPr sz="1100" spc="-125" dirty="0">
                <a:latin typeface="Calibri"/>
                <a:cs typeface="Calibri"/>
              </a:rPr>
              <a:t> </a:t>
            </a:r>
            <a:r>
              <a:rPr sz="1100" spc="10" dirty="0">
                <a:latin typeface="Calibri"/>
                <a:cs typeface="Calibri"/>
              </a:rPr>
              <a:t>Feature</a:t>
            </a:r>
            <a:r>
              <a:rPr sz="1100" spc="-75" dirty="0">
                <a:latin typeface="Calibri"/>
                <a:cs typeface="Calibri"/>
              </a:rPr>
              <a:t> </a:t>
            </a:r>
            <a:r>
              <a:rPr sz="1100" spc="15" dirty="0">
                <a:latin typeface="Calibri"/>
                <a:cs typeface="Calibri"/>
              </a:rPr>
              <a:t>A  Test</a:t>
            </a:r>
            <a:r>
              <a:rPr sz="1100" spc="-110" dirty="0">
                <a:latin typeface="Calibri"/>
                <a:cs typeface="Calibri"/>
              </a:rPr>
              <a:t> </a:t>
            </a:r>
            <a:r>
              <a:rPr sz="1100" spc="20" dirty="0">
                <a:latin typeface="Calibri"/>
                <a:cs typeface="Calibri"/>
              </a:rPr>
              <a:t>suite</a:t>
            </a:r>
            <a:r>
              <a:rPr sz="1100" spc="-75" dirty="0">
                <a:latin typeface="Calibri"/>
                <a:cs typeface="Calibri"/>
              </a:rPr>
              <a:t> </a:t>
            </a:r>
            <a:r>
              <a:rPr sz="1100" spc="20" dirty="0">
                <a:latin typeface="Calibri"/>
                <a:cs typeface="Calibri"/>
              </a:rPr>
              <a:t>for</a:t>
            </a:r>
            <a:r>
              <a:rPr sz="1100" spc="-130" dirty="0">
                <a:latin typeface="Calibri"/>
                <a:cs typeface="Calibri"/>
              </a:rPr>
              <a:t> </a:t>
            </a:r>
            <a:r>
              <a:rPr sz="1100" spc="10" dirty="0">
                <a:latin typeface="Calibri"/>
                <a:cs typeface="Calibri"/>
              </a:rPr>
              <a:t>Feature</a:t>
            </a:r>
            <a:r>
              <a:rPr sz="1100" spc="-75" dirty="0">
                <a:latin typeface="Calibri"/>
                <a:cs typeface="Calibri"/>
              </a:rPr>
              <a:t> </a:t>
            </a:r>
            <a:r>
              <a:rPr sz="1100" spc="15" dirty="0">
                <a:latin typeface="Calibri"/>
                <a:cs typeface="Calibri"/>
              </a:rPr>
              <a:t>B</a:t>
            </a:r>
            <a:endParaRPr sz="1100">
              <a:latin typeface="Calibri"/>
              <a:cs typeface="Calibri"/>
            </a:endParaRPr>
          </a:p>
        </p:txBody>
      </p:sp>
      <p:sp>
        <p:nvSpPr>
          <p:cNvPr id="26" name="object 26"/>
          <p:cNvSpPr txBox="1"/>
          <p:nvPr/>
        </p:nvSpPr>
        <p:spPr>
          <a:xfrm>
            <a:off x="2909327" y="1158800"/>
            <a:ext cx="3474085" cy="432434"/>
          </a:xfrm>
          <a:prstGeom prst="rect">
            <a:avLst/>
          </a:prstGeom>
        </p:spPr>
        <p:txBody>
          <a:bodyPr vert="horz" wrap="square" lIns="0" tIns="23495" rIns="0" bIns="0" rtlCol="0">
            <a:spAutoFit/>
          </a:bodyPr>
          <a:lstStyle/>
          <a:p>
            <a:pPr marL="355600" marR="5080" indent="-343535">
              <a:lnSpc>
                <a:spcPts val="1580"/>
              </a:lnSpc>
              <a:spcBef>
                <a:spcPts val="185"/>
              </a:spcBef>
            </a:pPr>
            <a:r>
              <a:rPr sz="1350" spc="-10" dirty="0">
                <a:latin typeface="Calibri"/>
                <a:cs typeface="Calibri"/>
              </a:rPr>
              <a:t>Products </a:t>
            </a:r>
            <a:r>
              <a:rPr sz="1350" dirty="0">
                <a:latin typeface="Calibri"/>
                <a:cs typeface="Calibri"/>
              </a:rPr>
              <a:t>are </a:t>
            </a:r>
            <a:r>
              <a:rPr sz="1350" spc="-25" dirty="0">
                <a:latin typeface="Calibri"/>
                <a:cs typeface="Calibri"/>
              </a:rPr>
              <a:t>built </a:t>
            </a:r>
            <a:r>
              <a:rPr sz="1350" spc="-5" dirty="0">
                <a:latin typeface="Calibri"/>
                <a:cs typeface="Calibri"/>
              </a:rPr>
              <a:t>with </a:t>
            </a:r>
            <a:r>
              <a:rPr sz="1350" spc="-10" dirty="0">
                <a:latin typeface="Calibri"/>
                <a:cs typeface="Calibri"/>
              </a:rPr>
              <a:t>their respective </a:t>
            </a:r>
            <a:r>
              <a:rPr sz="1350" spc="-5" dirty="0">
                <a:latin typeface="Calibri"/>
                <a:cs typeface="Calibri"/>
              </a:rPr>
              <a:t>test </a:t>
            </a:r>
            <a:r>
              <a:rPr sz="1350" spc="-10" dirty="0">
                <a:latin typeface="Calibri"/>
                <a:cs typeface="Calibri"/>
              </a:rPr>
              <a:t>suites  </a:t>
            </a:r>
            <a:r>
              <a:rPr sz="1350" spc="-15" dirty="0">
                <a:latin typeface="Calibri"/>
                <a:cs typeface="Calibri"/>
              </a:rPr>
              <a:t>while the </a:t>
            </a:r>
            <a:r>
              <a:rPr sz="1350" dirty="0">
                <a:latin typeface="Calibri"/>
                <a:cs typeface="Calibri"/>
              </a:rPr>
              <a:t>features are </a:t>
            </a:r>
            <a:r>
              <a:rPr sz="1350" spc="-20" dirty="0">
                <a:latin typeface="Calibri"/>
                <a:cs typeface="Calibri"/>
              </a:rPr>
              <a:t>being</a:t>
            </a:r>
            <a:r>
              <a:rPr sz="1350" spc="100" dirty="0">
                <a:latin typeface="Calibri"/>
                <a:cs typeface="Calibri"/>
              </a:rPr>
              <a:t> </a:t>
            </a:r>
            <a:r>
              <a:rPr sz="1350" spc="-10" dirty="0">
                <a:latin typeface="Calibri"/>
                <a:cs typeface="Calibri"/>
              </a:rPr>
              <a:t>developed.</a:t>
            </a:r>
            <a:endParaRPr sz="1350">
              <a:latin typeface="Calibri"/>
              <a:cs typeface="Calibri"/>
            </a:endParaRPr>
          </a:p>
        </p:txBody>
      </p:sp>
    </p:spTree>
    <p:extLst>
      <p:ext uri="{BB962C8B-B14F-4D97-AF65-F5344CB8AC3E}">
        <p14:creationId xmlns:p14="http://schemas.microsoft.com/office/powerpoint/2010/main" val="2971007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5" y="168878"/>
            <a:ext cx="7535545" cy="478336"/>
          </a:xfrm>
          <a:prstGeom prst="rect">
            <a:avLst/>
          </a:prstGeom>
        </p:spPr>
        <p:txBody>
          <a:bodyPr vert="horz" wrap="square" lIns="0" tIns="16510" rIns="0" bIns="0" rtlCol="0">
            <a:spAutoFit/>
          </a:bodyPr>
          <a:lstStyle/>
          <a:p>
            <a:pPr marL="12700">
              <a:lnSpc>
                <a:spcPct val="100000"/>
              </a:lnSpc>
              <a:spcBef>
                <a:spcPts val="130"/>
              </a:spcBef>
            </a:pPr>
            <a:r>
              <a:rPr spc="10" dirty="0"/>
              <a:t>Introduction </a:t>
            </a:r>
            <a:r>
              <a:rPr spc="15" dirty="0"/>
              <a:t>to Continuous</a:t>
            </a:r>
            <a:r>
              <a:rPr spc="-55" dirty="0"/>
              <a:t> </a:t>
            </a:r>
            <a:r>
              <a:rPr spc="-20" dirty="0"/>
              <a:t>Testing</a:t>
            </a:r>
          </a:p>
        </p:txBody>
      </p:sp>
      <p:sp>
        <p:nvSpPr>
          <p:cNvPr id="3" name="object 3"/>
          <p:cNvSpPr/>
          <p:nvPr/>
        </p:nvSpPr>
        <p:spPr>
          <a:xfrm>
            <a:off x="1685925" y="1285875"/>
            <a:ext cx="800100" cy="79057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54555" y="1185748"/>
            <a:ext cx="774280" cy="860221"/>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797305" y="2092957"/>
            <a:ext cx="566420" cy="173990"/>
          </a:xfrm>
          <a:prstGeom prst="rect">
            <a:avLst/>
          </a:prstGeom>
        </p:spPr>
        <p:txBody>
          <a:bodyPr vert="horz" wrap="square" lIns="0" tIns="15875" rIns="0" bIns="0" rtlCol="0">
            <a:spAutoFit/>
          </a:bodyPr>
          <a:lstStyle/>
          <a:p>
            <a:pPr marL="12700">
              <a:lnSpc>
                <a:spcPct val="100000"/>
              </a:lnSpc>
              <a:spcBef>
                <a:spcPts val="125"/>
              </a:spcBef>
            </a:pPr>
            <a:r>
              <a:rPr sz="950" b="1" spc="15" dirty="0">
                <a:solidFill>
                  <a:srgbClr val="1B577B"/>
                </a:solidFill>
                <a:latin typeface="Calibri"/>
                <a:cs typeface="Calibri"/>
              </a:rPr>
              <a:t>Developer</a:t>
            </a:r>
            <a:endParaRPr sz="950">
              <a:latin typeface="Calibri"/>
              <a:cs typeface="Calibri"/>
            </a:endParaRPr>
          </a:p>
        </p:txBody>
      </p:sp>
      <p:sp>
        <p:nvSpPr>
          <p:cNvPr id="6" name="object 6"/>
          <p:cNvSpPr/>
          <p:nvPr/>
        </p:nvSpPr>
        <p:spPr>
          <a:xfrm>
            <a:off x="2924175" y="1638300"/>
            <a:ext cx="723900" cy="152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935224" y="1640067"/>
            <a:ext cx="652780" cy="86360"/>
          </a:xfrm>
          <a:custGeom>
            <a:avLst/>
            <a:gdLst/>
            <a:ahLst/>
            <a:cxnLst/>
            <a:rect l="l" t="t" r="r" b="b"/>
            <a:pathLst>
              <a:path w="652779" h="86360">
                <a:moveTo>
                  <a:pt x="566562" y="0"/>
                </a:moveTo>
                <a:lnTo>
                  <a:pt x="566562" y="85740"/>
                </a:lnTo>
                <a:lnTo>
                  <a:pt x="623590" y="57165"/>
                </a:lnTo>
                <a:lnTo>
                  <a:pt x="580893" y="57165"/>
                </a:lnTo>
                <a:lnTo>
                  <a:pt x="580893" y="28590"/>
                </a:lnTo>
                <a:lnTo>
                  <a:pt x="623824" y="28590"/>
                </a:lnTo>
                <a:lnTo>
                  <a:pt x="566562" y="0"/>
                </a:lnTo>
                <a:close/>
              </a:path>
              <a:path w="652779" h="86360">
                <a:moveTo>
                  <a:pt x="566562" y="28590"/>
                </a:moveTo>
                <a:lnTo>
                  <a:pt x="0" y="28590"/>
                </a:lnTo>
                <a:lnTo>
                  <a:pt x="0" y="57165"/>
                </a:lnTo>
                <a:lnTo>
                  <a:pt x="566562" y="57165"/>
                </a:lnTo>
                <a:lnTo>
                  <a:pt x="566562" y="28590"/>
                </a:lnTo>
                <a:close/>
              </a:path>
              <a:path w="652779" h="86360">
                <a:moveTo>
                  <a:pt x="623824" y="28590"/>
                </a:moveTo>
                <a:lnTo>
                  <a:pt x="580893" y="28590"/>
                </a:lnTo>
                <a:lnTo>
                  <a:pt x="580893" y="57165"/>
                </a:lnTo>
                <a:lnTo>
                  <a:pt x="623590" y="57165"/>
                </a:lnTo>
                <a:lnTo>
                  <a:pt x="652272" y="42793"/>
                </a:lnTo>
                <a:lnTo>
                  <a:pt x="623824" y="28590"/>
                </a:lnTo>
                <a:close/>
              </a:path>
            </a:pathLst>
          </a:custGeom>
          <a:solidFill>
            <a:srgbClr val="1B577B"/>
          </a:solidFill>
        </p:spPr>
        <p:txBody>
          <a:bodyPr wrap="square" lIns="0" tIns="0" rIns="0" bIns="0" rtlCol="0"/>
          <a:lstStyle/>
          <a:p>
            <a:endParaRPr/>
          </a:p>
        </p:txBody>
      </p:sp>
      <p:sp>
        <p:nvSpPr>
          <p:cNvPr id="8" name="object 8"/>
          <p:cNvSpPr/>
          <p:nvPr/>
        </p:nvSpPr>
        <p:spPr>
          <a:xfrm>
            <a:off x="4000500" y="1333500"/>
            <a:ext cx="733425" cy="8001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4038234" y="1368454"/>
            <a:ext cx="601269" cy="66800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5162534" y="1638300"/>
            <a:ext cx="647700" cy="15240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5175138" y="1640067"/>
            <a:ext cx="578485" cy="86360"/>
          </a:xfrm>
          <a:custGeom>
            <a:avLst/>
            <a:gdLst/>
            <a:ahLst/>
            <a:cxnLst/>
            <a:rect l="l" t="t" r="r" b="b"/>
            <a:pathLst>
              <a:path w="578485" h="86360">
                <a:moveTo>
                  <a:pt x="492617" y="0"/>
                </a:moveTo>
                <a:lnTo>
                  <a:pt x="492617" y="85740"/>
                </a:lnTo>
                <a:lnTo>
                  <a:pt x="549666" y="57165"/>
                </a:lnTo>
                <a:lnTo>
                  <a:pt x="506861" y="57165"/>
                </a:lnTo>
                <a:lnTo>
                  <a:pt x="506861" y="28590"/>
                </a:lnTo>
                <a:lnTo>
                  <a:pt x="549900" y="28590"/>
                </a:lnTo>
                <a:lnTo>
                  <a:pt x="492617" y="0"/>
                </a:lnTo>
                <a:close/>
              </a:path>
              <a:path w="578485" h="86360">
                <a:moveTo>
                  <a:pt x="492617" y="28590"/>
                </a:moveTo>
                <a:lnTo>
                  <a:pt x="0" y="28590"/>
                </a:lnTo>
                <a:lnTo>
                  <a:pt x="0" y="57165"/>
                </a:lnTo>
                <a:lnTo>
                  <a:pt x="492617" y="57165"/>
                </a:lnTo>
                <a:lnTo>
                  <a:pt x="492617" y="28590"/>
                </a:lnTo>
                <a:close/>
              </a:path>
              <a:path w="578485" h="86360">
                <a:moveTo>
                  <a:pt x="549900" y="28590"/>
                </a:moveTo>
                <a:lnTo>
                  <a:pt x="506861" y="28590"/>
                </a:lnTo>
                <a:lnTo>
                  <a:pt x="506861" y="57165"/>
                </a:lnTo>
                <a:lnTo>
                  <a:pt x="549666" y="57165"/>
                </a:lnTo>
                <a:lnTo>
                  <a:pt x="578358" y="42793"/>
                </a:lnTo>
                <a:lnTo>
                  <a:pt x="549900" y="28590"/>
                </a:lnTo>
                <a:close/>
              </a:path>
            </a:pathLst>
          </a:custGeom>
          <a:solidFill>
            <a:srgbClr val="1B577B"/>
          </a:solidFill>
        </p:spPr>
        <p:txBody>
          <a:bodyPr wrap="square" lIns="0" tIns="0" rIns="0" bIns="0" rtlCol="0"/>
          <a:lstStyle/>
          <a:p>
            <a:endParaRPr/>
          </a:p>
        </p:txBody>
      </p:sp>
      <p:sp>
        <p:nvSpPr>
          <p:cNvPr id="12" name="object 12"/>
          <p:cNvSpPr txBox="1"/>
          <p:nvPr/>
        </p:nvSpPr>
        <p:spPr>
          <a:xfrm>
            <a:off x="6553586" y="1544253"/>
            <a:ext cx="770890" cy="390525"/>
          </a:xfrm>
          <a:prstGeom prst="rect">
            <a:avLst/>
          </a:prstGeom>
        </p:spPr>
        <p:txBody>
          <a:bodyPr vert="horz" wrap="square" lIns="0" tIns="19685" rIns="0" bIns="0" rtlCol="0">
            <a:spAutoFit/>
          </a:bodyPr>
          <a:lstStyle/>
          <a:p>
            <a:pPr marL="22225" marR="5080" indent="-9525">
              <a:lnSpc>
                <a:spcPts val="1430"/>
              </a:lnSpc>
              <a:spcBef>
                <a:spcPts val="155"/>
              </a:spcBef>
            </a:pPr>
            <a:r>
              <a:rPr sz="1200" b="1" spc="-40" dirty="0">
                <a:solidFill>
                  <a:srgbClr val="1B577B"/>
                </a:solidFill>
                <a:latin typeface="Calibri"/>
                <a:cs typeface="Calibri"/>
              </a:rPr>
              <a:t>C</a:t>
            </a:r>
            <a:r>
              <a:rPr sz="1200" b="1" spc="25" dirty="0">
                <a:solidFill>
                  <a:srgbClr val="1B577B"/>
                </a:solidFill>
                <a:latin typeface="Calibri"/>
                <a:cs typeface="Calibri"/>
              </a:rPr>
              <a:t>on</a:t>
            </a:r>
            <a:r>
              <a:rPr sz="1200" b="1" spc="30" dirty="0">
                <a:solidFill>
                  <a:srgbClr val="1B577B"/>
                </a:solidFill>
                <a:latin typeface="Calibri"/>
                <a:cs typeface="Calibri"/>
              </a:rPr>
              <a:t>t</a:t>
            </a:r>
            <a:r>
              <a:rPr sz="1200" b="1" dirty="0">
                <a:solidFill>
                  <a:srgbClr val="1B577B"/>
                </a:solidFill>
                <a:latin typeface="Calibri"/>
                <a:cs typeface="Calibri"/>
              </a:rPr>
              <a:t>i</a:t>
            </a:r>
            <a:r>
              <a:rPr sz="1200" b="1" spc="25" dirty="0">
                <a:solidFill>
                  <a:srgbClr val="1B577B"/>
                </a:solidFill>
                <a:latin typeface="Calibri"/>
                <a:cs typeface="Calibri"/>
              </a:rPr>
              <a:t>nuou</a:t>
            </a:r>
            <a:r>
              <a:rPr sz="1200" b="1" dirty="0">
                <a:solidFill>
                  <a:srgbClr val="1B577B"/>
                </a:solidFill>
                <a:latin typeface="Calibri"/>
                <a:cs typeface="Calibri"/>
              </a:rPr>
              <a:t>s </a:t>
            </a:r>
            <a:r>
              <a:rPr sz="1200" dirty="0">
                <a:solidFill>
                  <a:srgbClr val="1B577B"/>
                </a:solidFill>
                <a:latin typeface="Times New Roman"/>
                <a:cs typeface="Times New Roman"/>
              </a:rPr>
              <a:t> </a:t>
            </a:r>
            <a:r>
              <a:rPr sz="1200" b="1" spc="-25" dirty="0">
                <a:solidFill>
                  <a:srgbClr val="1B577B"/>
                </a:solidFill>
                <a:latin typeface="Calibri"/>
                <a:cs typeface="Calibri"/>
              </a:rPr>
              <a:t>I</a:t>
            </a:r>
            <a:r>
              <a:rPr sz="1200" b="1" spc="25" dirty="0">
                <a:solidFill>
                  <a:srgbClr val="1B577B"/>
                </a:solidFill>
                <a:latin typeface="Calibri"/>
                <a:cs typeface="Calibri"/>
              </a:rPr>
              <a:t>n</a:t>
            </a:r>
            <a:r>
              <a:rPr sz="1200" b="1" spc="30" dirty="0">
                <a:solidFill>
                  <a:srgbClr val="1B577B"/>
                </a:solidFill>
                <a:latin typeface="Calibri"/>
                <a:cs typeface="Calibri"/>
              </a:rPr>
              <a:t>t</a:t>
            </a:r>
            <a:r>
              <a:rPr sz="1200" b="1" spc="-10" dirty="0">
                <a:solidFill>
                  <a:srgbClr val="1B577B"/>
                </a:solidFill>
                <a:latin typeface="Calibri"/>
                <a:cs typeface="Calibri"/>
              </a:rPr>
              <a:t>e</a:t>
            </a:r>
            <a:r>
              <a:rPr sz="1200" b="1" spc="25" dirty="0">
                <a:solidFill>
                  <a:srgbClr val="1B577B"/>
                </a:solidFill>
                <a:latin typeface="Calibri"/>
                <a:cs typeface="Calibri"/>
              </a:rPr>
              <a:t>g</a:t>
            </a:r>
            <a:r>
              <a:rPr sz="1200" b="1" spc="20" dirty="0">
                <a:solidFill>
                  <a:srgbClr val="1B577B"/>
                </a:solidFill>
                <a:latin typeface="Calibri"/>
                <a:cs typeface="Calibri"/>
              </a:rPr>
              <a:t>r</a:t>
            </a:r>
            <a:r>
              <a:rPr sz="1200" b="1" spc="5" dirty="0">
                <a:solidFill>
                  <a:srgbClr val="1B577B"/>
                </a:solidFill>
                <a:latin typeface="Calibri"/>
                <a:cs typeface="Calibri"/>
              </a:rPr>
              <a:t>a</a:t>
            </a:r>
            <a:r>
              <a:rPr sz="1200" b="1" spc="30" dirty="0">
                <a:solidFill>
                  <a:srgbClr val="1B577B"/>
                </a:solidFill>
                <a:latin typeface="Calibri"/>
                <a:cs typeface="Calibri"/>
              </a:rPr>
              <a:t>t</a:t>
            </a:r>
            <a:r>
              <a:rPr sz="1200" b="1" dirty="0">
                <a:solidFill>
                  <a:srgbClr val="1B577B"/>
                </a:solidFill>
                <a:latin typeface="Calibri"/>
                <a:cs typeface="Calibri"/>
              </a:rPr>
              <a:t>i</a:t>
            </a:r>
            <a:r>
              <a:rPr sz="1200" b="1" spc="25" dirty="0">
                <a:solidFill>
                  <a:srgbClr val="1B577B"/>
                </a:solidFill>
                <a:latin typeface="Calibri"/>
                <a:cs typeface="Calibri"/>
              </a:rPr>
              <a:t>o</a:t>
            </a:r>
            <a:r>
              <a:rPr sz="1200" b="1" dirty="0">
                <a:solidFill>
                  <a:srgbClr val="1B577B"/>
                </a:solidFill>
                <a:latin typeface="Calibri"/>
                <a:cs typeface="Calibri"/>
              </a:rPr>
              <a:t>n</a:t>
            </a:r>
            <a:endParaRPr sz="1200">
              <a:latin typeface="Calibri"/>
              <a:cs typeface="Calibri"/>
            </a:endParaRPr>
          </a:p>
        </p:txBody>
      </p:sp>
      <p:sp>
        <p:nvSpPr>
          <p:cNvPr id="13" name="object 13"/>
          <p:cNvSpPr/>
          <p:nvPr/>
        </p:nvSpPr>
        <p:spPr>
          <a:xfrm>
            <a:off x="5991209" y="1447800"/>
            <a:ext cx="600075" cy="657225"/>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6033637" y="1488612"/>
            <a:ext cx="468172" cy="520141"/>
          </a:xfrm>
          <a:prstGeom prst="rect">
            <a:avLst/>
          </a:prstGeom>
          <a:blipFill>
            <a:blip r:embed="rId9" cstate="print"/>
            <a:stretch>
              <a:fillRect/>
            </a:stretch>
          </a:blipFill>
        </p:spPr>
        <p:txBody>
          <a:bodyPr wrap="square" lIns="0" tIns="0" rIns="0" bIns="0" rtlCol="0"/>
          <a:lstStyle/>
          <a:p>
            <a:endParaRPr/>
          </a:p>
        </p:txBody>
      </p:sp>
      <p:sp>
        <p:nvSpPr>
          <p:cNvPr id="15" name="object 15"/>
          <p:cNvSpPr txBox="1"/>
          <p:nvPr/>
        </p:nvSpPr>
        <p:spPr>
          <a:xfrm>
            <a:off x="3800224" y="2063684"/>
            <a:ext cx="846455" cy="327660"/>
          </a:xfrm>
          <a:prstGeom prst="rect">
            <a:avLst/>
          </a:prstGeom>
        </p:spPr>
        <p:txBody>
          <a:bodyPr vert="horz" wrap="square" lIns="0" tIns="8255" rIns="0" bIns="0" rtlCol="0">
            <a:spAutoFit/>
          </a:bodyPr>
          <a:lstStyle/>
          <a:p>
            <a:pPr marL="231775" marR="5080" indent="-219710">
              <a:lnSpc>
                <a:spcPct val="105500"/>
              </a:lnSpc>
              <a:spcBef>
                <a:spcPts val="65"/>
              </a:spcBef>
            </a:pPr>
            <a:r>
              <a:rPr sz="950" b="1" spc="15" dirty="0">
                <a:solidFill>
                  <a:srgbClr val="1B577B"/>
                </a:solidFill>
                <a:latin typeface="Calibri"/>
                <a:cs typeface="Calibri"/>
              </a:rPr>
              <a:t>Version</a:t>
            </a:r>
            <a:r>
              <a:rPr sz="950" b="1" spc="-55" dirty="0">
                <a:solidFill>
                  <a:srgbClr val="1B577B"/>
                </a:solidFill>
                <a:latin typeface="Calibri"/>
                <a:cs typeface="Calibri"/>
              </a:rPr>
              <a:t> </a:t>
            </a:r>
            <a:r>
              <a:rPr sz="950" b="1" spc="20" dirty="0">
                <a:solidFill>
                  <a:srgbClr val="1B577B"/>
                </a:solidFill>
                <a:latin typeface="Calibri"/>
                <a:cs typeface="Calibri"/>
              </a:rPr>
              <a:t>Control  </a:t>
            </a:r>
            <a:r>
              <a:rPr sz="950" b="1" spc="15" dirty="0">
                <a:solidFill>
                  <a:srgbClr val="1B577B"/>
                </a:solidFill>
                <a:latin typeface="Calibri"/>
                <a:cs typeface="Calibri"/>
              </a:rPr>
              <a:t>System</a:t>
            </a:r>
            <a:endParaRPr sz="950">
              <a:latin typeface="Calibri"/>
              <a:cs typeface="Calibri"/>
            </a:endParaRPr>
          </a:p>
        </p:txBody>
      </p:sp>
      <p:sp>
        <p:nvSpPr>
          <p:cNvPr id="16" name="object 16"/>
          <p:cNvSpPr/>
          <p:nvPr/>
        </p:nvSpPr>
        <p:spPr>
          <a:xfrm>
            <a:off x="5410200" y="2019300"/>
            <a:ext cx="752475" cy="1047750"/>
          </a:xfrm>
          <a:prstGeom prst="rect">
            <a:avLst/>
          </a:prstGeom>
          <a:blipFill>
            <a:blip r:embed="rId10" cstate="print"/>
            <a:stretch>
              <a:fillRect/>
            </a:stretch>
          </a:blipFill>
        </p:spPr>
        <p:txBody>
          <a:bodyPr wrap="square" lIns="0" tIns="0" rIns="0" bIns="0" rtlCol="0"/>
          <a:lstStyle/>
          <a:p>
            <a:endParaRPr/>
          </a:p>
        </p:txBody>
      </p:sp>
      <p:sp>
        <p:nvSpPr>
          <p:cNvPr id="17" name="object 17"/>
          <p:cNvSpPr/>
          <p:nvPr/>
        </p:nvSpPr>
        <p:spPr>
          <a:xfrm>
            <a:off x="5539740" y="2057917"/>
            <a:ext cx="526415" cy="825500"/>
          </a:xfrm>
          <a:custGeom>
            <a:avLst/>
            <a:gdLst/>
            <a:ahLst/>
            <a:cxnLst/>
            <a:rect l="l" t="t" r="r" b="b"/>
            <a:pathLst>
              <a:path w="526414" h="825500">
                <a:moveTo>
                  <a:pt x="9387" y="729727"/>
                </a:moveTo>
                <a:lnTo>
                  <a:pt x="0" y="825108"/>
                </a:lnTo>
                <a:lnTo>
                  <a:pt x="81930" y="775328"/>
                </a:lnTo>
                <a:lnTo>
                  <a:pt x="77081" y="772280"/>
                </a:lnTo>
                <a:lnTo>
                  <a:pt x="50170" y="772280"/>
                </a:lnTo>
                <a:lnTo>
                  <a:pt x="25908" y="757040"/>
                </a:lnTo>
                <a:lnTo>
                  <a:pt x="33539" y="744909"/>
                </a:lnTo>
                <a:lnTo>
                  <a:pt x="9387" y="729727"/>
                </a:lnTo>
                <a:close/>
              </a:path>
              <a:path w="526414" h="825500">
                <a:moveTo>
                  <a:pt x="33539" y="744909"/>
                </a:moveTo>
                <a:lnTo>
                  <a:pt x="25908" y="757040"/>
                </a:lnTo>
                <a:lnTo>
                  <a:pt x="50170" y="772280"/>
                </a:lnTo>
                <a:lnTo>
                  <a:pt x="57796" y="760158"/>
                </a:lnTo>
                <a:lnTo>
                  <a:pt x="33539" y="744909"/>
                </a:lnTo>
                <a:close/>
              </a:path>
              <a:path w="526414" h="825500">
                <a:moveTo>
                  <a:pt x="57796" y="760158"/>
                </a:moveTo>
                <a:lnTo>
                  <a:pt x="50170" y="772280"/>
                </a:lnTo>
                <a:lnTo>
                  <a:pt x="77081" y="772280"/>
                </a:lnTo>
                <a:lnTo>
                  <a:pt x="57796" y="760158"/>
                </a:lnTo>
                <a:close/>
              </a:path>
              <a:path w="526414" h="825500">
                <a:moveTo>
                  <a:pt x="502158" y="0"/>
                </a:moveTo>
                <a:lnTo>
                  <a:pt x="33539" y="744909"/>
                </a:lnTo>
                <a:lnTo>
                  <a:pt x="57796" y="760158"/>
                </a:lnTo>
                <a:lnTo>
                  <a:pt x="526420" y="15240"/>
                </a:lnTo>
                <a:lnTo>
                  <a:pt x="502158" y="0"/>
                </a:lnTo>
                <a:close/>
              </a:path>
            </a:pathLst>
          </a:custGeom>
          <a:solidFill>
            <a:srgbClr val="1B577B"/>
          </a:solidFill>
        </p:spPr>
        <p:txBody>
          <a:bodyPr wrap="square" lIns="0" tIns="0" rIns="0" bIns="0" rtlCol="0"/>
          <a:lstStyle/>
          <a:p>
            <a:endParaRPr/>
          </a:p>
        </p:txBody>
      </p:sp>
      <p:sp>
        <p:nvSpPr>
          <p:cNvPr id="18" name="object 18"/>
          <p:cNvSpPr/>
          <p:nvPr/>
        </p:nvSpPr>
        <p:spPr>
          <a:xfrm>
            <a:off x="6591300" y="2019300"/>
            <a:ext cx="819150" cy="1047750"/>
          </a:xfrm>
          <a:prstGeom prst="rect">
            <a:avLst/>
          </a:prstGeom>
          <a:blipFill>
            <a:blip r:embed="rId11" cstate="print"/>
            <a:stretch>
              <a:fillRect/>
            </a:stretch>
          </a:blipFill>
        </p:spPr>
        <p:txBody>
          <a:bodyPr wrap="square" lIns="0" tIns="0" rIns="0" bIns="0" rtlCol="0"/>
          <a:lstStyle/>
          <a:p>
            <a:endParaRPr/>
          </a:p>
        </p:txBody>
      </p:sp>
      <p:sp>
        <p:nvSpPr>
          <p:cNvPr id="19" name="object 19"/>
          <p:cNvSpPr/>
          <p:nvPr/>
        </p:nvSpPr>
        <p:spPr>
          <a:xfrm>
            <a:off x="6629522" y="2057156"/>
            <a:ext cx="596900" cy="826135"/>
          </a:xfrm>
          <a:custGeom>
            <a:avLst/>
            <a:gdLst/>
            <a:ahLst/>
            <a:cxnLst/>
            <a:rect l="l" t="t" r="r" b="b"/>
            <a:pathLst>
              <a:path w="596900" h="826135">
                <a:moveTo>
                  <a:pt x="534761" y="764482"/>
                </a:moveTo>
                <a:lnTo>
                  <a:pt x="511576" y="781043"/>
                </a:lnTo>
                <a:lnTo>
                  <a:pt x="596280" y="825870"/>
                </a:lnTo>
                <a:lnTo>
                  <a:pt x="588390" y="776090"/>
                </a:lnTo>
                <a:lnTo>
                  <a:pt x="543062" y="776090"/>
                </a:lnTo>
                <a:lnTo>
                  <a:pt x="534761" y="764482"/>
                </a:lnTo>
                <a:close/>
              </a:path>
              <a:path w="596900" h="826135">
                <a:moveTo>
                  <a:pt x="558112" y="747802"/>
                </a:moveTo>
                <a:lnTo>
                  <a:pt x="534761" y="764482"/>
                </a:lnTo>
                <a:lnTo>
                  <a:pt x="543062" y="776090"/>
                </a:lnTo>
                <a:lnTo>
                  <a:pt x="566440" y="759445"/>
                </a:lnTo>
                <a:lnTo>
                  <a:pt x="558112" y="747802"/>
                </a:lnTo>
                <a:close/>
              </a:path>
              <a:path w="596900" h="826135">
                <a:moveTo>
                  <a:pt x="581284" y="731251"/>
                </a:moveTo>
                <a:lnTo>
                  <a:pt x="558112" y="747802"/>
                </a:lnTo>
                <a:lnTo>
                  <a:pt x="566440" y="759445"/>
                </a:lnTo>
                <a:lnTo>
                  <a:pt x="543062" y="776090"/>
                </a:lnTo>
                <a:lnTo>
                  <a:pt x="588390" y="776090"/>
                </a:lnTo>
                <a:lnTo>
                  <a:pt x="581284" y="731251"/>
                </a:lnTo>
                <a:close/>
              </a:path>
              <a:path w="596900" h="826135">
                <a:moveTo>
                  <a:pt x="23256" y="0"/>
                </a:moveTo>
                <a:lnTo>
                  <a:pt x="0" y="16611"/>
                </a:lnTo>
                <a:lnTo>
                  <a:pt x="534761" y="764482"/>
                </a:lnTo>
                <a:lnTo>
                  <a:pt x="558112" y="747802"/>
                </a:lnTo>
                <a:lnTo>
                  <a:pt x="23256" y="0"/>
                </a:lnTo>
                <a:close/>
              </a:path>
            </a:pathLst>
          </a:custGeom>
          <a:solidFill>
            <a:srgbClr val="1B577B"/>
          </a:solidFill>
        </p:spPr>
        <p:txBody>
          <a:bodyPr wrap="square" lIns="0" tIns="0" rIns="0" bIns="0" rtlCol="0"/>
          <a:lstStyle/>
          <a:p>
            <a:endParaRPr/>
          </a:p>
        </p:txBody>
      </p:sp>
      <p:sp>
        <p:nvSpPr>
          <p:cNvPr id="20" name="object 20"/>
          <p:cNvSpPr/>
          <p:nvPr/>
        </p:nvSpPr>
        <p:spPr>
          <a:xfrm>
            <a:off x="4933950" y="2895600"/>
            <a:ext cx="914400" cy="1123950"/>
          </a:xfrm>
          <a:prstGeom prst="rect">
            <a:avLst/>
          </a:prstGeom>
          <a:blipFill>
            <a:blip r:embed="rId12" cstate="print"/>
            <a:stretch>
              <a:fillRect/>
            </a:stretch>
          </a:blipFill>
        </p:spPr>
        <p:txBody>
          <a:bodyPr wrap="square" lIns="0" tIns="0" rIns="0" bIns="0" rtlCol="0"/>
          <a:lstStyle/>
          <a:p>
            <a:endParaRPr/>
          </a:p>
        </p:txBody>
      </p:sp>
      <p:sp>
        <p:nvSpPr>
          <p:cNvPr id="21" name="object 21"/>
          <p:cNvSpPr/>
          <p:nvPr/>
        </p:nvSpPr>
        <p:spPr>
          <a:xfrm>
            <a:off x="4975341" y="2939719"/>
            <a:ext cx="778066" cy="988823"/>
          </a:xfrm>
          <a:prstGeom prst="rect">
            <a:avLst/>
          </a:prstGeom>
          <a:blipFill>
            <a:blip r:embed="rId13" cstate="print"/>
            <a:stretch>
              <a:fillRect/>
            </a:stretch>
          </a:blipFill>
        </p:spPr>
        <p:txBody>
          <a:bodyPr wrap="square" lIns="0" tIns="0" rIns="0" bIns="0" rtlCol="0"/>
          <a:lstStyle/>
          <a:p>
            <a:endParaRPr/>
          </a:p>
        </p:txBody>
      </p:sp>
      <p:sp>
        <p:nvSpPr>
          <p:cNvPr id="22" name="object 22"/>
          <p:cNvSpPr txBox="1"/>
          <p:nvPr/>
        </p:nvSpPr>
        <p:spPr>
          <a:xfrm>
            <a:off x="4999994" y="3892870"/>
            <a:ext cx="774065" cy="173990"/>
          </a:xfrm>
          <a:prstGeom prst="rect">
            <a:avLst/>
          </a:prstGeom>
        </p:spPr>
        <p:txBody>
          <a:bodyPr vert="horz" wrap="square" lIns="0" tIns="15875" rIns="0" bIns="0" rtlCol="0">
            <a:spAutoFit/>
          </a:bodyPr>
          <a:lstStyle/>
          <a:p>
            <a:pPr marL="12700">
              <a:lnSpc>
                <a:spcPct val="100000"/>
              </a:lnSpc>
              <a:spcBef>
                <a:spcPts val="125"/>
              </a:spcBef>
            </a:pPr>
            <a:r>
              <a:rPr sz="950" b="1" spc="10" dirty="0">
                <a:solidFill>
                  <a:srgbClr val="1B577B"/>
                </a:solidFill>
                <a:latin typeface="Calibri"/>
                <a:cs typeface="Calibri"/>
              </a:rPr>
              <a:t>Testing</a:t>
            </a:r>
            <a:r>
              <a:rPr sz="950" b="1" spc="5" dirty="0">
                <a:solidFill>
                  <a:srgbClr val="1B577B"/>
                </a:solidFill>
                <a:latin typeface="Calibri"/>
                <a:cs typeface="Calibri"/>
              </a:rPr>
              <a:t> </a:t>
            </a:r>
            <a:r>
              <a:rPr sz="950" b="1" spc="20" dirty="0">
                <a:solidFill>
                  <a:srgbClr val="1B577B"/>
                </a:solidFill>
                <a:latin typeface="Calibri"/>
                <a:cs typeface="Calibri"/>
              </a:rPr>
              <a:t>Server</a:t>
            </a:r>
            <a:endParaRPr sz="950">
              <a:latin typeface="Calibri"/>
              <a:cs typeface="Calibri"/>
            </a:endParaRPr>
          </a:p>
        </p:txBody>
      </p:sp>
      <p:sp>
        <p:nvSpPr>
          <p:cNvPr id="23" name="object 23"/>
          <p:cNvSpPr/>
          <p:nvPr/>
        </p:nvSpPr>
        <p:spPr>
          <a:xfrm>
            <a:off x="6877050" y="2895600"/>
            <a:ext cx="914400" cy="1123950"/>
          </a:xfrm>
          <a:prstGeom prst="rect">
            <a:avLst/>
          </a:prstGeom>
          <a:blipFill>
            <a:blip r:embed="rId14" cstate="print"/>
            <a:stretch>
              <a:fillRect/>
            </a:stretch>
          </a:blipFill>
        </p:spPr>
        <p:txBody>
          <a:bodyPr wrap="square" lIns="0" tIns="0" rIns="0" bIns="0" rtlCol="0"/>
          <a:lstStyle/>
          <a:p>
            <a:endParaRPr/>
          </a:p>
        </p:txBody>
      </p:sp>
      <p:sp>
        <p:nvSpPr>
          <p:cNvPr id="24" name="object 24"/>
          <p:cNvSpPr/>
          <p:nvPr/>
        </p:nvSpPr>
        <p:spPr>
          <a:xfrm>
            <a:off x="6915028" y="2939719"/>
            <a:ext cx="778066" cy="988823"/>
          </a:xfrm>
          <a:prstGeom prst="rect">
            <a:avLst/>
          </a:prstGeom>
          <a:blipFill>
            <a:blip r:embed="rId13" cstate="print"/>
            <a:stretch>
              <a:fillRect/>
            </a:stretch>
          </a:blipFill>
        </p:spPr>
        <p:txBody>
          <a:bodyPr wrap="square" lIns="0" tIns="0" rIns="0" bIns="0" rtlCol="0"/>
          <a:lstStyle/>
          <a:p>
            <a:endParaRPr/>
          </a:p>
        </p:txBody>
      </p:sp>
      <p:sp>
        <p:nvSpPr>
          <p:cNvPr id="25" name="object 25"/>
          <p:cNvSpPr txBox="1"/>
          <p:nvPr/>
        </p:nvSpPr>
        <p:spPr>
          <a:xfrm>
            <a:off x="6847845" y="3892870"/>
            <a:ext cx="974090" cy="173990"/>
          </a:xfrm>
          <a:prstGeom prst="rect">
            <a:avLst/>
          </a:prstGeom>
        </p:spPr>
        <p:txBody>
          <a:bodyPr vert="horz" wrap="square" lIns="0" tIns="15875" rIns="0" bIns="0" rtlCol="0">
            <a:spAutoFit/>
          </a:bodyPr>
          <a:lstStyle/>
          <a:p>
            <a:pPr marL="12700">
              <a:lnSpc>
                <a:spcPct val="100000"/>
              </a:lnSpc>
              <a:spcBef>
                <a:spcPts val="125"/>
              </a:spcBef>
            </a:pPr>
            <a:r>
              <a:rPr sz="950" b="1" spc="10" dirty="0">
                <a:solidFill>
                  <a:srgbClr val="1B577B"/>
                </a:solidFill>
                <a:latin typeface="Calibri"/>
                <a:cs typeface="Calibri"/>
              </a:rPr>
              <a:t>Production</a:t>
            </a:r>
            <a:r>
              <a:rPr sz="950" b="1" spc="30" dirty="0">
                <a:solidFill>
                  <a:srgbClr val="1B577B"/>
                </a:solidFill>
                <a:latin typeface="Calibri"/>
                <a:cs typeface="Calibri"/>
              </a:rPr>
              <a:t> </a:t>
            </a:r>
            <a:r>
              <a:rPr sz="950" b="1" spc="20" dirty="0">
                <a:solidFill>
                  <a:srgbClr val="1B577B"/>
                </a:solidFill>
                <a:latin typeface="Calibri"/>
                <a:cs typeface="Calibri"/>
              </a:rPr>
              <a:t>Server</a:t>
            </a:r>
            <a:endParaRPr sz="950">
              <a:latin typeface="Calibri"/>
              <a:cs typeface="Calibri"/>
            </a:endParaRPr>
          </a:p>
        </p:txBody>
      </p:sp>
      <p:sp>
        <p:nvSpPr>
          <p:cNvPr id="26" name="object 26"/>
          <p:cNvSpPr txBox="1"/>
          <p:nvPr/>
        </p:nvSpPr>
        <p:spPr>
          <a:xfrm>
            <a:off x="2773047" y="1820224"/>
            <a:ext cx="1070610" cy="197485"/>
          </a:xfrm>
          <a:prstGeom prst="rect">
            <a:avLst/>
          </a:prstGeom>
        </p:spPr>
        <p:txBody>
          <a:bodyPr vert="horz" wrap="square" lIns="0" tIns="15875" rIns="0" bIns="0" rtlCol="0">
            <a:spAutoFit/>
          </a:bodyPr>
          <a:lstStyle/>
          <a:p>
            <a:pPr marL="12700">
              <a:lnSpc>
                <a:spcPct val="100000"/>
              </a:lnSpc>
              <a:spcBef>
                <a:spcPts val="125"/>
              </a:spcBef>
            </a:pPr>
            <a:r>
              <a:rPr sz="1100" spc="20" dirty="0">
                <a:latin typeface="Calibri"/>
                <a:cs typeface="Calibri"/>
              </a:rPr>
              <a:t>Developer</a:t>
            </a:r>
            <a:r>
              <a:rPr sz="1100" spc="-160" dirty="0">
                <a:latin typeface="Calibri"/>
                <a:cs typeface="Calibri"/>
              </a:rPr>
              <a:t> </a:t>
            </a:r>
            <a:r>
              <a:rPr sz="1100" spc="20" dirty="0">
                <a:latin typeface="Calibri"/>
                <a:cs typeface="Calibri"/>
              </a:rPr>
              <a:t>pushes</a:t>
            </a:r>
            <a:endParaRPr sz="1100">
              <a:latin typeface="Calibri"/>
              <a:cs typeface="Calibri"/>
            </a:endParaRPr>
          </a:p>
        </p:txBody>
      </p:sp>
      <p:sp>
        <p:nvSpPr>
          <p:cNvPr id="27" name="object 27"/>
          <p:cNvSpPr txBox="1"/>
          <p:nvPr/>
        </p:nvSpPr>
        <p:spPr>
          <a:xfrm>
            <a:off x="2773047" y="1982411"/>
            <a:ext cx="584200" cy="197485"/>
          </a:xfrm>
          <a:prstGeom prst="rect">
            <a:avLst/>
          </a:prstGeom>
        </p:spPr>
        <p:txBody>
          <a:bodyPr vert="horz" wrap="square" lIns="0" tIns="15875" rIns="0" bIns="0" rtlCol="0">
            <a:spAutoFit/>
          </a:bodyPr>
          <a:lstStyle/>
          <a:p>
            <a:pPr marL="12700">
              <a:lnSpc>
                <a:spcPct val="100000"/>
              </a:lnSpc>
              <a:spcBef>
                <a:spcPts val="125"/>
              </a:spcBef>
            </a:pPr>
            <a:r>
              <a:rPr sz="1100" spc="10" dirty="0">
                <a:latin typeface="Calibri"/>
                <a:cs typeface="Calibri"/>
              </a:rPr>
              <a:t>Feature</a:t>
            </a:r>
            <a:r>
              <a:rPr sz="1100" spc="-114" dirty="0">
                <a:latin typeface="Calibri"/>
                <a:cs typeface="Calibri"/>
              </a:rPr>
              <a:t> </a:t>
            </a:r>
            <a:r>
              <a:rPr sz="1100" spc="15" dirty="0">
                <a:latin typeface="Calibri"/>
                <a:cs typeface="Calibri"/>
              </a:rPr>
              <a:t>A</a:t>
            </a:r>
            <a:endParaRPr sz="1100">
              <a:latin typeface="Calibri"/>
              <a:cs typeface="Calibri"/>
            </a:endParaRPr>
          </a:p>
        </p:txBody>
      </p:sp>
      <p:sp>
        <p:nvSpPr>
          <p:cNvPr id="28" name="object 28"/>
          <p:cNvSpPr txBox="1"/>
          <p:nvPr/>
        </p:nvSpPr>
        <p:spPr>
          <a:xfrm>
            <a:off x="3713486" y="3275018"/>
            <a:ext cx="985519" cy="197485"/>
          </a:xfrm>
          <a:prstGeom prst="rect">
            <a:avLst/>
          </a:prstGeom>
        </p:spPr>
        <p:txBody>
          <a:bodyPr vert="horz" wrap="square" lIns="0" tIns="15875" rIns="0" bIns="0" rtlCol="0">
            <a:spAutoFit/>
          </a:bodyPr>
          <a:lstStyle/>
          <a:p>
            <a:pPr marL="12700">
              <a:lnSpc>
                <a:spcPct val="100000"/>
              </a:lnSpc>
              <a:spcBef>
                <a:spcPts val="125"/>
              </a:spcBef>
            </a:pPr>
            <a:r>
              <a:rPr sz="1100" spc="10" dirty="0">
                <a:latin typeface="Calibri"/>
                <a:cs typeface="Calibri"/>
              </a:rPr>
              <a:t>Feature </a:t>
            </a:r>
            <a:r>
              <a:rPr sz="1100" spc="15" dirty="0">
                <a:latin typeface="Calibri"/>
                <a:cs typeface="Calibri"/>
              </a:rPr>
              <a:t>A</a:t>
            </a:r>
            <a:r>
              <a:rPr sz="1100" spc="-195" dirty="0">
                <a:latin typeface="Calibri"/>
                <a:cs typeface="Calibri"/>
              </a:rPr>
              <a:t> </a:t>
            </a:r>
            <a:r>
              <a:rPr sz="1100" spc="20" dirty="0">
                <a:latin typeface="Calibri"/>
                <a:cs typeface="Calibri"/>
              </a:rPr>
              <a:t>tested</a:t>
            </a:r>
            <a:endParaRPr sz="1100">
              <a:latin typeface="Calibri"/>
              <a:cs typeface="Calibri"/>
            </a:endParaRPr>
          </a:p>
        </p:txBody>
      </p:sp>
    </p:spTree>
    <p:extLst>
      <p:ext uri="{BB962C8B-B14F-4D97-AF65-F5344CB8AC3E}">
        <p14:creationId xmlns:p14="http://schemas.microsoft.com/office/powerpoint/2010/main" val="3291939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5" y="168878"/>
            <a:ext cx="7535545" cy="478336"/>
          </a:xfrm>
          <a:prstGeom prst="rect">
            <a:avLst/>
          </a:prstGeom>
        </p:spPr>
        <p:txBody>
          <a:bodyPr vert="horz" wrap="square" lIns="0" tIns="16510" rIns="0" bIns="0" rtlCol="0">
            <a:spAutoFit/>
          </a:bodyPr>
          <a:lstStyle/>
          <a:p>
            <a:pPr marL="12700">
              <a:lnSpc>
                <a:spcPct val="100000"/>
              </a:lnSpc>
              <a:spcBef>
                <a:spcPts val="130"/>
              </a:spcBef>
            </a:pPr>
            <a:r>
              <a:rPr spc="10" dirty="0"/>
              <a:t>Introduction </a:t>
            </a:r>
            <a:r>
              <a:rPr spc="15" dirty="0"/>
              <a:t>to Continuous</a:t>
            </a:r>
            <a:r>
              <a:rPr spc="-55" dirty="0"/>
              <a:t> </a:t>
            </a:r>
            <a:r>
              <a:rPr spc="-20" dirty="0"/>
              <a:t>Testing</a:t>
            </a:r>
          </a:p>
        </p:txBody>
      </p:sp>
      <p:sp>
        <p:nvSpPr>
          <p:cNvPr id="3" name="object 3"/>
          <p:cNvSpPr/>
          <p:nvPr/>
        </p:nvSpPr>
        <p:spPr>
          <a:xfrm>
            <a:off x="1685925" y="1285875"/>
            <a:ext cx="800100" cy="79057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54555" y="1185748"/>
            <a:ext cx="774280" cy="860221"/>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797305" y="2092957"/>
            <a:ext cx="566420" cy="173990"/>
          </a:xfrm>
          <a:prstGeom prst="rect">
            <a:avLst/>
          </a:prstGeom>
        </p:spPr>
        <p:txBody>
          <a:bodyPr vert="horz" wrap="square" lIns="0" tIns="15875" rIns="0" bIns="0" rtlCol="0">
            <a:spAutoFit/>
          </a:bodyPr>
          <a:lstStyle/>
          <a:p>
            <a:pPr marL="12700">
              <a:lnSpc>
                <a:spcPct val="100000"/>
              </a:lnSpc>
              <a:spcBef>
                <a:spcPts val="125"/>
              </a:spcBef>
            </a:pPr>
            <a:r>
              <a:rPr sz="950" b="1" spc="15" dirty="0">
                <a:solidFill>
                  <a:srgbClr val="1B577B"/>
                </a:solidFill>
                <a:latin typeface="Calibri"/>
                <a:cs typeface="Calibri"/>
              </a:rPr>
              <a:t>Developer</a:t>
            </a:r>
            <a:endParaRPr sz="950">
              <a:latin typeface="Calibri"/>
              <a:cs typeface="Calibri"/>
            </a:endParaRPr>
          </a:p>
        </p:txBody>
      </p:sp>
      <p:sp>
        <p:nvSpPr>
          <p:cNvPr id="6" name="object 6"/>
          <p:cNvSpPr/>
          <p:nvPr/>
        </p:nvSpPr>
        <p:spPr>
          <a:xfrm>
            <a:off x="2924175" y="1638300"/>
            <a:ext cx="723900" cy="152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935224" y="1640067"/>
            <a:ext cx="652780" cy="86360"/>
          </a:xfrm>
          <a:custGeom>
            <a:avLst/>
            <a:gdLst/>
            <a:ahLst/>
            <a:cxnLst/>
            <a:rect l="l" t="t" r="r" b="b"/>
            <a:pathLst>
              <a:path w="652779" h="86360">
                <a:moveTo>
                  <a:pt x="566562" y="0"/>
                </a:moveTo>
                <a:lnTo>
                  <a:pt x="566562" y="85740"/>
                </a:lnTo>
                <a:lnTo>
                  <a:pt x="623590" y="57165"/>
                </a:lnTo>
                <a:lnTo>
                  <a:pt x="580893" y="57165"/>
                </a:lnTo>
                <a:lnTo>
                  <a:pt x="580893" y="28590"/>
                </a:lnTo>
                <a:lnTo>
                  <a:pt x="623824" y="28590"/>
                </a:lnTo>
                <a:lnTo>
                  <a:pt x="566562" y="0"/>
                </a:lnTo>
                <a:close/>
              </a:path>
              <a:path w="652779" h="86360">
                <a:moveTo>
                  <a:pt x="566562" y="28590"/>
                </a:moveTo>
                <a:lnTo>
                  <a:pt x="0" y="28590"/>
                </a:lnTo>
                <a:lnTo>
                  <a:pt x="0" y="57165"/>
                </a:lnTo>
                <a:lnTo>
                  <a:pt x="566562" y="57165"/>
                </a:lnTo>
                <a:lnTo>
                  <a:pt x="566562" y="28590"/>
                </a:lnTo>
                <a:close/>
              </a:path>
              <a:path w="652779" h="86360">
                <a:moveTo>
                  <a:pt x="623824" y="28590"/>
                </a:moveTo>
                <a:lnTo>
                  <a:pt x="580893" y="28590"/>
                </a:lnTo>
                <a:lnTo>
                  <a:pt x="580893" y="57165"/>
                </a:lnTo>
                <a:lnTo>
                  <a:pt x="623590" y="57165"/>
                </a:lnTo>
                <a:lnTo>
                  <a:pt x="652272" y="42793"/>
                </a:lnTo>
                <a:lnTo>
                  <a:pt x="623824" y="28590"/>
                </a:lnTo>
                <a:close/>
              </a:path>
            </a:pathLst>
          </a:custGeom>
          <a:solidFill>
            <a:srgbClr val="1B577B"/>
          </a:solidFill>
        </p:spPr>
        <p:txBody>
          <a:bodyPr wrap="square" lIns="0" tIns="0" rIns="0" bIns="0" rtlCol="0"/>
          <a:lstStyle/>
          <a:p>
            <a:endParaRPr/>
          </a:p>
        </p:txBody>
      </p:sp>
      <p:sp>
        <p:nvSpPr>
          <p:cNvPr id="8" name="object 8"/>
          <p:cNvSpPr/>
          <p:nvPr/>
        </p:nvSpPr>
        <p:spPr>
          <a:xfrm>
            <a:off x="4000500" y="1333500"/>
            <a:ext cx="733425" cy="8001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4038234" y="1368454"/>
            <a:ext cx="601269" cy="66800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5162534" y="1638300"/>
            <a:ext cx="647700" cy="15240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5175138" y="1640067"/>
            <a:ext cx="578485" cy="86360"/>
          </a:xfrm>
          <a:custGeom>
            <a:avLst/>
            <a:gdLst/>
            <a:ahLst/>
            <a:cxnLst/>
            <a:rect l="l" t="t" r="r" b="b"/>
            <a:pathLst>
              <a:path w="578485" h="86360">
                <a:moveTo>
                  <a:pt x="492617" y="0"/>
                </a:moveTo>
                <a:lnTo>
                  <a:pt x="492617" y="85740"/>
                </a:lnTo>
                <a:lnTo>
                  <a:pt x="549666" y="57165"/>
                </a:lnTo>
                <a:lnTo>
                  <a:pt x="506861" y="57165"/>
                </a:lnTo>
                <a:lnTo>
                  <a:pt x="506861" y="28590"/>
                </a:lnTo>
                <a:lnTo>
                  <a:pt x="549900" y="28590"/>
                </a:lnTo>
                <a:lnTo>
                  <a:pt x="492617" y="0"/>
                </a:lnTo>
                <a:close/>
              </a:path>
              <a:path w="578485" h="86360">
                <a:moveTo>
                  <a:pt x="492617" y="28590"/>
                </a:moveTo>
                <a:lnTo>
                  <a:pt x="0" y="28590"/>
                </a:lnTo>
                <a:lnTo>
                  <a:pt x="0" y="57165"/>
                </a:lnTo>
                <a:lnTo>
                  <a:pt x="492617" y="57165"/>
                </a:lnTo>
                <a:lnTo>
                  <a:pt x="492617" y="28590"/>
                </a:lnTo>
                <a:close/>
              </a:path>
              <a:path w="578485" h="86360">
                <a:moveTo>
                  <a:pt x="549900" y="28590"/>
                </a:moveTo>
                <a:lnTo>
                  <a:pt x="506861" y="28590"/>
                </a:lnTo>
                <a:lnTo>
                  <a:pt x="506861" y="57165"/>
                </a:lnTo>
                <a:lnTo>
                  <a:pt x="549666" y="57165"/>
                </a:lnTo>
                <a:lnTo>
                  <a:pt x="578358" y="42793"/>
                </a:lnTo>
                <a:lnTo>
                  <a:pt x="549900" y="28590"/>
                </a:lnTo>
                <a:close/>
              </a:path>
            </a:pathLst>
          </a:custGeom>
          <a:solidFill>
            <a:srgbClr val="1B577B"/>
          </a:solidFill>
        </p:spPr>
        <p:txBody>
          <a:bodyPr wrap="square" lIns="0" tIns="0" rIns="0" bIns="0" rtlCol="0"/>
          <a:lstStyle/>
          <a:p>
            <a:endParaRPr/>
          </a:p>
        </p:txBody>
      </p:sp>
      <p:sp>
        <p:nvSpPr>
          <p:cNvPr id="12" name="object 12"/>
          <p:cNvSpPr txBox="1"/>
          <p:nvPr/>
        </p:nvSpPr>
        <p:spPr>
          <a:xfrm>
            <a:off x="6553586" y="1544253"/>
            <a:ext cx="770890" cy="390525"/>
          </a:xfrm>
          <a:prstGeom prst="rect">
            <a:avLst/>
          </a:prstGeom>
        </p:spPr>
        <p:txBody>
          <a:bodyPr vert="horz" wrap="square" lIns="0" tIns="19685" rIns="0" bIns="0" rtlCol="0">
            <a:spAutoFit/>
          </a:bodyPr>
          <a:lstStyle/>
          <a:p>
            <a:pPr marL="22225" marR="5080" indent="-9525">
              <a:lnSpc>
                <a:spcPts val="1430"/>
              </a:lnSpc>
              <a:spcBef>
                <a:spcPts val="155"/>
              </a:spcBef>
            </a:pPr>
            <a:r>
              <a:rPr sz="1200" b="1" spc="-40" dirty="0">
                <a:solidFill>
                  <a:srgbClr val="1B577B"/>
                </a:solidFill>
                <a:latin typeface="Calibri"/>
                <a:cs typeface="Calibri"/>
              </a:rPr>
              <a:t>C</a:t>
            </a:r>
            <a:r>
              <a:rPr sz="1200" b="1" spc="25" dirty="0">
                <a:solidFill>
                  <a:srgbClr val="1B577B"/>
                </a:solidFill>
                <a:latin typeface="Calibri"/>
                <a:cs typeface="Calibri"/>
              </a:rPr>
              <a:t>on</a:t>
            </a:r>
            <a:r>
              <a:rPr sz="1200" b="1" spc="30" dirty="0">
                <a:solidFill>
                  <a:srgbClr val="1B577B"/>
                </a:solidFill>
                <a:latin typeface="Calibri"/>
                <a:cs typeface="Calibri"/>
              </a:rPr>
              <a:t>t</a:t>
            </a:r>
            <a:r>
              <a:rPr sz="1200" b="1" dirty="0">
                <a:solidFill>
                  <a:srgbClr val="1B577B"/>
                </a:solidFill>
                <a:latin typeface="Calibri"/>
                <a:cs typeface="Calibri"/>
              </a:rPr>
              <a:t>i</a:t>
            </a:r>
            <a:r>
              <a:rPr sz="1200" b="1" spc="25" dirty="0">
                <a:solidFill>
                  <a:srgbClr val="1B577B"/>
                </a:solidFill>
                <a:latin typeface="Calibri"/>
                <a:cs typeface="Calibri"/>
              </a:rPr>
              <a:t>nuou</a:t>
            </a:r>
            <a:r>
              <a:rPr sz="1200" b="1" dirty="0">
                <a:solidFill>
                  <a:srgbClr val="1B577B"/>
                </a:solidFill>
                <a:latin typeface="Calibri"/>
                <a:cs typeface="Calibri"/>
              </a:rPr>
              <a:t>s </a:t>
            </a:r>
            <a:r>
              <a:rPr sz="1200" dirty="0">
                <a:solidFill>
                  <a:srgbClr val="1B577B"/>
                </a:solidFill>
                <a:latin typeface="Times New Roman"/>
                <a:cs typeface="Times New Roman"/>
              </a:rPr>
              <a:t> </a:t>
            </a:r>
            <a:r>
              <a:rPr sz="1200" b="1" spc="-25" dirty="0">
                <a:solidFill>
                  <a:srgbClr val="1B577B"/>
                </a:solidFill>
                <a:latin typeface="Calibri"/>
                <a:cs typeface="Calibri"/>
              </a:rPr>
              <a:t>I</a:t>
            </a:r>
            <a:r>
              <a:rPr sz="1200" b="1" spc="25" dirty="0">
                <a:solidFill>
                  <a:srgbClr val="1B577B"/>
                </a:solidFill>
                <a:latin typeface="Calibri"/>
                <a:cs typeface="Calibri"/>
              </a:rPr>
              <a:t>n</a:t>
            </a:r>
            <a:r>
              <a:rPr sz="1200" b="1" spc="30" dirty="0">
                <a:solidFill>
                  <a:srgbClr val="1B577B"/>
                </a:solidFill>
                <a:latin typeface="Calibri"/>
                <a:cs typeface="Calibri"/>
              </a:rPr>
              <a:t>t</a:t>
            </a:r>
            <a:r>
              <a:rPr sz="1200" b="1" spc="-10" dirty="0">
                <a:solidFill>
                  <a:srgbClr val="1B577B"/>
                </a:solidFill>
                <a:latin typeface="Calibri"/>
                <a:cs typeface="Calibri"/>
              </a:rPr>
              <a:t>e</a:t>
            </a:r>
            <a:r>
              <a:rPr sz="1200" b="1" spc="25" dirty="0">
                <a:solidFill>
                  <a:srgbClr val="1B577B"/>
                </a:solidFill>
                <a:latin typeface="Calibri"/>
                <a:cs typeface="Calibri"/>
              </a:rPr>
              <a:t>g</a:t>
            </a:r>
            <a:r>
              <a:rPr sz="1200" b="1" spc="20" dirty="0">
                <a:solidFill>
                  <a:srgbClr val="1B577B"/>
                </a:solidFill>
                <a:latin typeface="Calibri"/>
                <a:cs typeface="Calibri"/>
              </a:rPr>
              <a:t>r</a:t>
            </a:r>
            <a:r>
              <a:rPr sz="1200" b="1" spc="5" dirty="0">
                <a:solidFill>
                  <a:srgbClr val="1B577B"/>
                </a:solidFill>
                <a:latin typeface="Calibri"/>
                <a:cs typeface="Calibri"/>
              </a:rPr>
              <a:t>a</a:t>
            </a:r>
            <a:r>
              <a:rPr sz="1200" b="1" spc="30" dirty="0">
                <a:solidFill>
                  <a:srgbClr val="1B577B"/>
                </a:solidFill>
                <a:latin typeface="Calibri"/>
                <a:cs typeface="Calibri"/>
              </a:rPr>
              <a:t>t</a:t>
            </a:r>
            <a:r>
              <a:rPr sz="1200" b="1" dirty="0">
                <a:solidFill>
                  <a:srgbClr val="1B577B"/>
                </a:solidFill>
                <a:latin typeface="Calibri"/>
                <a:cs typeface="Calibri"/>
              </a:rPr>
              <a:t>i</a:t>
            </a:r>
            <a:r>
              <a:rPr sz="1200" b="1" spc="25" dirty="0">
                <a:solidFill>
                  <a:srgbClr val="1B577B"/>
                </a:solidFill>
                <a:latin typeface="Calibri"/>
                <a:cs typeface="Calibri"/>
              </a:rPr>
              <a:t>o</a:t>
            </a:r>
            <a:r>
              <a:rPr sz="1200" b="1" dirty="0">
                <a:solidFill>
                  <a:srgbClr val="1B577B"/>
                </a:solidFill>
                <a:latin typeface="Calibri"/>
                <a:cs typeface="Calibri"/>
              </a:rPr>
              <a:t>n</a:t>
            </a:r>
            <a:endParaRPr sz="1200">
              <a:latin typeface="Calibri"/>
              <a:cs typeface="Calibri"/>
            </a:endParaRPr>
          </a:p>
        </p:txBody>
      </p:sp>
      <p:sp>
        <p:nvSpPr>
          <p:cNvPr id="13" name="object 13"/>
          <p:cNvSpPr/>
          <p:nvPr/>
        </p:nvSpPr>
        <p:spPr>
          <a:xfrm>
            <a:off x="5991209" y="1447800"/>
            <a:ext cx="600075" cy="657225"/>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6033637" y="1488612"/>
            <a:ext cx="468172" cy="520141"/>
          </a:xfrm>
          <a:prstGeom prst="rect">
            <a:avLst/>
          </a:prstGeom>
          <a:blipFill>
            <a:blip r:embed="rId9" cstate="print"/>
            <a:stretch>
              <a:fillRect/>
            </a:stretch>
          </a:blipFill>
        </p:spPr>
        <p:txBody>
          <a:bodyPr wrap="square" lIns="0" tIns="0" rIns="0" bIns="0" rtlCol="0"/>
          <a:lstStyle/>
          <a:p>
            <a:endParaRPr/>
          </a:p>
        </p:txBody>
      </p:sp>
      <p:sp>
        <p:nvSpPr>
          <p:cNvPr id="15" name="object 15"/>
          <p:cNvSpPr txBox="1"/>
          <p:nvPr/>
        </p:nvSpPr>
        <p:spPr>
          <a:xfrm>
            <a:off x="3800224" y="2063684"/>
            <a:ext cx="846455" cy="327660"/>
          </a:xfrm>
          <a:prstGeom prst="rect">
            <a:avLst/>
          </a:prstGeom>
        </p:spPr>
        <p:txBody>
          <a:bodyPr vert="horz" wrap="square" lIns="0" tIns="8255" rIns="0" bIns="0" rtlCol="0">
            <a:spAutoFit/>
          </a:bodyPr>
          <a:lstStyle/>
          <a:p>
            <a:pPr marL="231775" marR="5080" indent="-219710">
              <a:lnSpc>
                <a:spcPct val="105500"/>
              </a:lnSpc>
              <a:spcBef>
                <a:spcPts val="65"/>
              </a:spcBef>
            </a:pPr>
            <a:r>
              <a:rPr sz="950" b="1" spc="15" dirty="0">
                <a:solidFill>
                  <a:srgbClr val="1B577B"/>
                </a:solidFill>
                <a:latin typeface="Calibri"/>
                <a:cs typeface="Calibri"/>
              </a:rPr>
              <a:t>Version</a:t>
            </a:r>
            <a:r>
              <a:rPr sz="950" b="1" spc="-55" dirty="0">
                <a:solidFill>
                  <a:srgbClr val="1B577B"/>
                </a:solidFill>
                <a:latin typeface="Calibri"/>
                <a:cs typeface="Calibri"/>
              </a:rPr>
              <a:t> </a:t>
            </a:r>
            <a:r>
              <a:rPr sz="950" b="1" spc="20" dirty="0">
                <a:solidFill>
                  <a:srgbClr val="1B577B"/>
                </a:solidFill>
                <a:latin typeface="Calibri"/>
                <a:cs typeface="Calibri"/>
              </a:rPr>
              <a:t>Control  </a:t>
            </a:r>
            <a:r>
              <a:rPr sz="950" b="1" spc="15" dirty="0">
                <a:solidFill>
                  <a:srgbClr val="1B577B"/>
                </a:solidFill>
                <a:latin typeface="Calibri"/>
                <a:cs typeface="Calibri"/>
              </a:rPr>
              <a:t>System</a:t>
            </a:r>
            <a:endParaRPr sz="950">
              <a:latin typeface="Calibri"/>
              <a:cs typeface="Calibri"/>
            </a:endParaRPr>
          </a:p>
        </p:txBody>
      </p:sp>
      <p:sp>
        <p:nvSpPr>
          <p:cNvPr id="16" name="object 16"/>
          <p:cNvSpPr/>
          <p:nvPr/>
        </p:nvSpPr>
        <p:spPr>
          <a:xfrm>
            <a:off x="5410200" y="2019300"/>
            <a:ext cx="752475" cy="1047750"/>
          </a:xfrm>
          <a:prstGeom prst="rect">
            <a:avLst/>
          </a:prstGeom>
          <a:blipFill>
            <a:blip r:embed="rId10" cstate="print"/>
            <a:stretch>
              <a:fillRect/>
            </a:stretch>
          </a:blipFill>
        </p:spPr>
        <p:txBody>
          <a:bodyPr wrap="square" lIns="0" tIns="0" rIns="0" bIns="0" rtlCol="0"/>
          <a:lstStyle/>
          <a:p>
            <a:endParaRPr/>
          </a:p>
        </p:txBody>
      </p:sp>
      <p:sp>
        <p:nvSpPr>
          <p:cNvPr id="17" name="object 17"/>
          <p:cNvSpPr/>
          <p:nvPr/>
        </p:nvSpPr>
        <p:spPr>
          <a:xfrm>
            <a:off x="5539740" y="2057917"/>
            <a:ext cx="526415" cy="825500"/>
          </a:xfrm>
          <a:custGeom>
            <a:avLst/>
            <a:gdLst/>
            <a:ahLst/>
            <a:cxnLst/>
            <a:rect l="l" t="t" r="r" b="b"/>
            <a:pathLst>
              <a:path w="526414" h="825500">
                <a:moveTo>
                  <a:pt x="9387" y="729727"/>
                </a:moveTo>
                <a:lnTo>
                  <a:pt x="0" y="825108"/>
                </a:lnTo>
                <a:lnTo>
                  <a:pt x="81930" y="775328"/>
                </a:lnTo>
                <a:lnTo>
                  <a:pt x="77081" y="772280"/>
                </a:lnTo>
                <a:lnTo>
                  <a:pt x="50170" y="772280"/>
                </a:lnTo>
                <a:lnTo>
                  <a:pt x="25908" y="757040"/>
                </a:lnTo>
                <a:lnTo>
                  <a:pt x="33539" y="744909"/>
                </a:lnTo>
                <a:lnTo>
                  <a:pt x="9387" y="729727"/>
                </a:lnTo>
                <a:close/>
              </a:path>
              <a:path w="526414" h="825500">
                <a:moveTo>
                  <a:pt x="33539" y="744909"/>
                </a:moveTo>
                <a:lnTo>
                  <a:pt x="25908" y="757040"/>
                </a:lnTo>
                <a:lnTo>
                  <a:pt x="50170" y="772280"/>
                </a:lnTo>
                <a:lnTo>
                  <a:pt x="57796" y="760158"/>
                </a:lnTo>
                <a:lnTo>
                  <a:pt x="33539" y="744909"/>
                </a:lnTo>
                <a:close/>
              </a:path>
              <a:path w="526414" h="825500">
                <a:moveTo>
                  <a:pt x="57796" y="760158"/>
                </a:moveTo>
                <a:lnTo>
                  <a:pt x="50170" y="772280"/>
                </a:lnTo>
                <a:lnTo>
                  <a:pt x="77081" y="772280"/>
                </a:lnTo>
                <a:lnTo>
                  <a:pt x="57796" y="760158"/>
                </a:lnTo>
                <a:close/>
              </a:path>
              <a:path w="526414" h="825500">
                <a:moveTo>
                  <a:pt x="502158" y="0"/>
                </a:moveTo>
                <a:lnTo>
                  <a:pt x="33539" y="744909"/>
                </a:lnTo>
                <a:lnTo>
                  <a:pt x="57796" y="760158"/>
                </a:lnTo>
                <a:lnTo>
                  <a:pt x="526420" y="15240"/>
                </a:lnTo>
                <a:lnTo>
                  <a:pt x="502158" y="0"/>
                </a:lnTo>
                <a:close/>
              </a:path>
            </a:pathLst>
          </a:custGeom>
          <a:solidFill>
            <a:srgbClr val="1B577B"/>
          </a:solidFill>
        </p:spPr>
        <p:txBody>
          <a:bodyPr wrap="square" lIns="0" tIns="0" rIns="0" bIns="0" rtlCol="0"/>
          <a:lstStyle/>
          <a:p>
            <a:endParaRPr/>
          </a:p>
        </p:txBody>
      </p:sp>
      <p:sp>
        <p:nvSpPr>
          <p:cNvPr id="18" name="object 18"/>
          <p:cNvSpPr/>
          <p:nvPr/>
        </p:nvSpPr>
        <p:spPr>
          <a:xfrm>
            <a:off x="6591300" y="2019300"/>
            <a:ext cx="819150" cy="1047750"/>
          </a:xfrm>
          <a:prstGeom prst="rect">
            <a:avLst/>
          </a:prstGeom>
          <a:blipFill>
            <a:blip r:embed="rId11" cstate="print"/>
            <a:stretch>
              <a:fillRect/>
            </a:stretch>
          </a:blipFill>
        </p:spPr>
        <p:txBody>
          <a:bodyPr wrap="square" lIns="0" tIns="0" rIns="0" bIns="0" rtlCol="0"/>
          <a:lstStyle/>
          <a:p>
            <a:endParaRPr/>
          </a:p>
        </p:txBody>
      </p:sp>
      <p:sp>
        <p:nvSpPr>
          <p:cNvPr id="19" name="object 19"/>
          <p:cNvSpPr/>
          <p:nvPr/>
        </p:nvSpPr>
        <p:spPr>
          <a:xfrm>
            <a:off x="6629522" y="2057156"/>
            <a:ext cx="596900" cy="826135"/>
          </a:xfrm>
          <a:custGeom>
            <a:avLst/>
            <a:gdLst/>
            <a:ahLst/>
            <a:cxnLst/>
            <a:rect l="l" t="t" r="r" b="b"/>
            <a:pathLst>
              <a:path w="596900" h="826135">
                <a:moveTo>
                  <a:pt x="534761" y="764482"/>
                </a:moveTo>
                <a:lnTo>
                  <a:pt x="511576" y="781043"/>
                </a:lnTo>
                <a:lnTo>
                  <a:pt x="596280" y="825870"/>
                </a:lnTo>
                <a:lnTo>
                  <a:pt x="588390" y="776090"/>
                </a:lnTo>
                <a:lnTo>
                  <a:pt x="543062" y="776090"/>
                </a:lnTo>
                <a:lnTo>
                  <a:pt x="534761" y="764482"/>
                </a:lnTo>
                <a:close/>
              </a:path>
              <a:path w="596900" h="826135">
                <a:moveTo>
                  <a:pt x="558112" y="747802"/>
                </a:moveTo>
                <a:lnTo>
                  <a:pt x="534761" y="764482"/>
                </a:lnTo>
                <a:lnTo>
                  <a:pt x="543062" y="776090"/>
                </a:lnTo>
                <a:lnTo>
                  <a:pt x="566440" y="759445"/>
                </a:lnTo>
                <a:lnTo>
                  <a:pt x="558112" y="747802"/>
                </a:lnTo>
                <a:close/>
              </a:path>
              <a:path w="596900" h="826135">
                <a:moveTo>
                  <a:pt x="581284" y="731251"/>
                </a:moveTo>
                <a:lnTo>
                  <a:pt x="558112" y="747802"/>
                </a:lnTo>
                <a:lnTo>
                  <a:pt x="566440" y="759445"/>
                </a:lnTo>
                <a:lnTo>
                  <a:pt x="543062" y="776090"/>
                </a:lnTo>
                <a:lnTo>
                  <a:pt x="588390" y="776090"/>
                </a:lnTo>
                <a:lnTo>
                  <a:pt x="581284" y="731251"/>
                </a:lnTo>
                <a:close/>
              </a:path>
              <a:path w="596900" h="826135">
                <a:moveTo>
                  <a:pt x="23256" y="0"/>
                </a:moveTo>
                <a:lnTo>
                  <a:pt x="0" y="16611"/>
                </a:lnTo>
                <a:lnTo>
                  <a:pt x="534761" y="764482"/>
                </a:lnTo>
                <a:lnTo>
                  <a:pt x="558112" y="747802"/>
                </a:lnTo>
                <a:lnTo>
                  <a:pt x="23256" y="0"/>
                </a:lnTo>
                <a:close/>
              </a:path>
            </a:pathLst>
          </a:custGeom>
          <a:solidFill>
            <a:srgbClr val="1B577B"/>
          </a:solidFill>
        </p:spPr>
        <p:txBody>
          <a:bodyPr wrap="square" lIns="0" tIns="0" rIns="0" bIns="0" rtlCol="0"/>
          <a:lstStyle/>
          <a:p>
            <a:endParaRPr/>
          </a:p>
        </p:txBody>
      </p:sp>
      <p:sp>
        <p:nvSpPr>
          <p:cNvPr id="20" name="object 20"/>
          <p:cNvSpPr/>
          <p:nvPr/>
        </p:nvSpPr>
        <p:spPr>
          <a:xfrm>
            <a:off x="4933950" y="2895600"/>
            <a:ext cx="914400" cy="1123950"/>
          </a:xfrm>
          <a:prstGeom prst="rect">
            <a:avLst/>
          </a:prstGeom>
          <a:blipFill>
            <a:blip r:embed="rId12" cstate="print"/>
            <a:stretch>
              <a:fillRect/>
            </a:stretch>
          </a:blipFill>
        </p:spPr>
        <p:txBody>
          <a:bodyPr wrap="square" lIns="0" tIns="0" rIns="0" bIns="0" rtlCol="0"/>
          <a:lstStyle/>
          <a:p>
            <a:endParaRPr/>
          </a:p>
        </p:txBody>
      </p:sp>
      <p:sp>
        <p:nvSpPr>
          <p:cNvPr id="21" name="object 21"/>
          <p:cNvSpPr/>
          <p:nvPr/>
        </p:nvSpPr>
        <p:spPr>
          <a:xfrm>
            <a:off x="4975341" y="2939719"/>
            <a:ext cx="778066" cy="988823"/>
          </a:xfrm>
          <a:prstGeom prst="rect">
            <a:avLst/>
          </a:prstGeom>
          <a:blipFill>
            <a:blip r:embed="rId13" cstate="print"/>
            <a:stretch>
              <a:fillRect/>
            </a:stretch>
          </a:blipFill>
        </p:spPr>
        <p:txBody>
          <a:bodyPr wrap="square" lIns="0" tIns="0" rIns="0" bIns="0" rtlCol="0"/>
          <a:lstStyle/>
          <a:p>
            <a:endParaRPr/>
          </a:p>
        </p:txBody>
      </p:sp>
      <p:sp>
        <p:nvSpPr>
          <p:cNvPr id="22" name="object 22"/>
          <p:cNvSpPr txBox="1"/>
          <p:nvPr/>
        </p:nvSpPr>
        <p:spPr>
          <a:xfrm>
            <a:off x="4999994" y="3892870"/>
            <a:ext cx="774065" cy="173990"/>
          </a:xfrm>
          <a:prstGeom prst="rect">
            <a:avLst/>
          </a:prstGeom>
        </p:spPr>
        <p:txBody>
          <a:bodyPr vert="horz" wrap="square" lIns="0" tIns="15875" rIns="0" bIns="0" rtlCol="0">
            <a:spAutoFit/>
          </a:bodyPr>
          <a:lstStyle/>
          <a:p>
            <a:pPr marL="12700">
              <a:lnSpc>
                <a:spcPct val="100000"/>
              </a:lnSpc>
              <a:spcBef>
                <a:spcPts val="125"/>
              </a:spcBef>
            </a:pPr>
            <a:r>
              <a:rPr sz="950" b="1" spc="10" dirty="0">
                <a:solidFill>
                  <a:srgbClr val="1B577B"/>
                </a:solidFill>
                <a:latin typeface="Calibri"/>
                <a:cs typeface="Calibri"/>
              </a:rPr>
              <a:t>Testing</a:t>
            </a:r>
            <a:r>
              <a:rPr sz="950" b="1" spc="5" dirty="0">
                <a:solidFill>
                  <a:srgbClr val="1B577B"/>
                </a:solidFill>
                <a:latin typeface="Calibri"/>
                <a:cs typeface="Calibri"/>
              </a:rPr>
              <a:t> </a:t>
            </a:r>
            <a:r>
              <a:rPr sz="950" b="1" spc="20" dirty="0">
                <a:solidFill>
                  <a:srgbClr val="1B577B"/>
                </a:solidFill>
                <a:latin typeface="Calibri"/>
                <a:cs typeface="Calibri"/>
              </a:rPr>
              <a:t>Server</a:t>
            </a:r>
            <a:endParaRPr sz="950">
              <a:latin typeface="Calibri"/>
              <a:cs typeface="Calibri"/>
            </a:endParaRPr>
          </a:p>
        </p:txBody>
      </p:sp>
      <p:sp>
        <p:nvSpPr>
          <p:cNvPr id="23" name="object 23"/>
          <p:cNvSpPr/>
          <p:nvPr/>
        </p:nvSpPr>
        <p:spPr>
          <a:xfrm>
            <a:off x="6877050" y="2895600"/>
            <a:ext cx="914400" cy="1123950"/>
          </a:xfrm>
          <a:prstGeom prst="rect">
            <a:avLst/>
          </a:prstGeom>
          <a:blipFill>
            <a:blip r:embed="rId14" cstate="print"/>
            <a:stretch>
              <a:fillRect/>
            </a:stretch>
          </a:blipFill>
        </p:spPr>
        <p:txBody>
          <a:bodyPr wrap="square" lIns="0" tIns="0" rIns="0" bIns="0" rtlCol="0"/>
          <a:lstStyle/>
          <a:p>
            <a:endParaRPr/>
          </a:p>
        </p:txBody>
      </p:sp>
      <p:sp>
        <p:nvSpPr>
          <p:cNvPr id="24" name="object 24"/>
          <p:cNvSpPr/>
          <p:nvPr/>
        </p:nvSpPr>
        <p:spPr>
          <a:xfrm>
            <a:off x="6915028" y="2939719"/>
            <a:ext cx="778066" cy="988823"/>
          </a:xfrm>
          <a:prstGeom prst="rect">
            <a:avLst/>
          </a:prstGeom>
          <a:blipFill>
            <a:blip r:embed="rId13" cstate="print"/>
            <a:stretch>
              <a:fillRect/>
            </a:stretch>
          </a:blipFill>
        </p:spPr>
        <p:txBody>
          <a:bodyPr wrap="square" lIns="0" tIns="0" rIns="0" bIns="0" rtlCol="0"/>
          <a:lstStyle/>
          <a:p>
            <a:endParaRPr/>
          </a:p>
        </p:txBody>
      </p:sp>
      <p:sp>
        <p:nvSpPr>
          <p:cNvPr id="25" name="object 25"/>
          <p:cNvSpPr txBox="1"/>
          <p:nvPr/>
        </p:nvSpPr>
        <p:spPr>
          <a:xfrm>
            <a:off x="6847845" y="3892870"/>
            <a:ext cx="974090" cy="173990"/>
          </a:xfrm>
          <a:prstGeom prst="rect">
            <a:avLst/>
          </a:prstGeom>
        </p:spPr>
        <p:txBody>
          <a:bodyPr vert="horz" wrap="square" lIns="0" tIns="15875" rIns="0" bIns="0" rtlCol="0">
            <a:spAutoFit/>
          </a:bodyPr>
          <a:lstStyle/>
          <a:p>
            <a:pPr marL="12700">
              <a:lnSpc>
                <a:spcPct val="100000"/>
              </a:lnSpc>
              <a:spcBef>
                <a:spcPts val="125"/>
              </a:spcBef>
            </a:pPr>
            <a:r>
              <a:rPr sz="950" b="1" spc="10" dirty="0">
                <a:solidFill>
                  <a:srgbClr val="1B577B"/>
                </a:solidFill>
                <a:latin typeface="Calibri"/>
                <a:cs typeface="Calibri"/>
              </a:rPr>
              <a:t>Production</a:t>
            </a:r>
            <a:r>
              <a:rPr sz="950" b="1" spc="30" dirty="0">
                <a:solidFill>
                  <a:srgbClr val="1B577B"/>
                </a:solidFill>
                <a:latin typeface="Calibri"/>
                <a:cs typeface="Calibri"/>
              </a:rPr>
              <a:t> </a:t>
            </a:r>
            <a:r>
              <a:rPr sz="950" b="1" spc="20" dirty="0">
                <a:solidFill>
                  <a:srgbClr val="1B577B"/>
                </a:solidFill>
                <a:latin typeface="Calibri"/>
                <a:cs typeface="Calibri"/>
              </a:rPr>
              <a:t>Server</a:t>
            </a:r>
            <a:endParaRPr sz="950">
              <a:latin typeface="Calibri"/>
              <a:cs typeface="Calibri"/>
            </a:endParaRPr>
          </a:p>
        </p:txBody>
      </p:sp>
      <p:sp>
        <p:nvSpPr>
          <p:cNvPr id="26" name="object 26"/>
          <p:cNvSpPr txBox="1"/>
          <p:nvPr/>
        </p:nvSpPr>
        <p:spPr>
          <a:xfrm>
            <a:off x="2773047" y="1820224"/>
            <a:ext cx="1070610" cy="197485"/>
          </a:xfrm>
          <a:prstGeom prst="rect">
            <a:avLst/>
          </a:prstGeom>
        </p:spPr>
        <p:txBody>
          <a:bodyPr vert="horz" wrap="square" lIns="0" tIns="15875" rIns="0" bIns="0" rtlCol="0">
            <a:spAutoFit/>
          </a:bodyPr>
          <a:lstStyle/>
          <a:p>
            <a:pPr marL="12700">
              <a:lnSpc>
                <a:spcPct val="100000"/>
              </a:lnSpc>
              <a:spcBef>
                <a:spcPts val="125"/>
              </a:spcBef>
            </a:pPr>
            <a:r>
              <a:rPr sz="1100" spc="20" dirty="0">
                <a:latin typeface="Calibri"/>
                <a:cs typeface="Calibri"/>
              </a:rPr>
              <a:t>Developer</a:t>
            </a:r>
            <a:r>
              <a:rPr sz="1100" spc="-160" dirty="0">
                <a:latin typeface="Calibri"/>
                <a:cs typeface="Calibri"/>
              </a:rPr>
              <a:t> </a:t>
            </a:r>
            <a:r>
              <a:rPr sz="1100" spc="20" dirty="0">
                <a:latin typeface="Calibri"/>
                <a:cs typeface="Calibri"/>
              </a:rPr>
              <a:t>pushes</a:t>
            </a:r>
            <a:endParaRPr sz="1100">
              <a:latin typeface="Calibri"/>
              <a:cs typeface="Calibri"/>
            </a:endParaRPr>
          </a:p>
        </p:txBody>
      </p:sp>
      <p:sp>
        <p:nvSpPr>
          <p:cNvPr id="27" name="object 27"/>
          <p:cNvSpPr txBox="1"/>
          <p:nvPr/>
        </p:nvSpPr>
        <p:spPr>
          <a:xfrm>
            <a:off x="2773047" y="1982411"/>
            <a:ext cx="579755" cy="197485"/>
          </a:xfrm>
          <a:prstGeom prst="rect">
            <a:avLst/>
          </a:prstGeom>
        </p:spPr>
        <p:txBody>
          <a:bodyPr vert="horz" wrap="square" lIns="0" tIns="15875" rIns="0" bIns="0" rtlCol="0">
            <a:spAutoFit/>
          </a:bodyPr>
          <a:lstStyle/>
          <a:p>
            <a:pPr marL="12700">
              <a:lnSpc>
                <a:spcPct val="100000"/>
              </a:lnSpc>
              <a:spcBef>
                <a:spcPts val="125"/>
              </a:spcBef>
            </a:pPr>
            <a:r>
              <a:rPr sz="1100" spc="10" dirty="0">
                <a:latin typeface="Calibri"/>
                <a:cs typeface="Calibri"/>
              </a:rPr>
              <a:t>Feature</a:t>
            </a:r>
            <a:r>
              <a:rPr sz="1100" spc="-114" dirty="0">
                <a:latin typeface="Calibri"/>
                <a:cs typeface="Calibri"/>
              </a:rPr>
              <a:t> </a:t>
            </a:r>
            <a:r>
              <a:rPr sz="1100" spc="15" dirty="0">
                <a:latin typeface="Calibri"/>
                <a:cs typeface="Calibri"/>
              </a:rPr>
              <a:t>B</a:t>
            </a:r>
            <a:endParaRPr sz="1100">
              <a:latin typeface="Calibri"/>
              <a:cs typeface="Calibri"/>
            </a:endParaRPr>
          </a:p>
        </p:txBody>
      </p:sp>
      <p:sp>
        <p:nvSpPr>
          <p:cNvPr id="28" name="object 28"/>
          <p:cNvSpPr txBox="1"/>
          <p:nvPr/>
        </p:nvSpPr>
        <p:spPr>
          <a:xfrm>
            <a:off x="3713486" y="3275018"/>
            <a:ext cx="986155" cy="359410"/>
          </a:xfrm>
          <a:prstGeom prst="rect">
            <a:avLst/>
          </a:prstGeom>
        </p:spPr>
        <p:txBody>
          <a:bodyPr vert="horz" wrap="square" lIns="0" tIns="25400" rIns="0" bIns="0" rtlCol="0">
            <a:spAutoFit/>
          </a:bodyPr>
          <a:lstStyle/>
          <a:p>
            <a:pPr marL="12700" marR="5080">
              <a:lnSpc>
                <a:spcPts val="1280"/>
              </a:lnSpc>
              <a:spcBef>
                <a:spcPts val="200"/>
              </a:spcBef>
            </a:pPr>
            <a:r>
              <a:rPr sz="1100" spc="10" dirty="0">
                <a:latin typeface="Calibri"/>
                <a:cs typeface="Calibri"/>
              </a:rPr>
              <a:t>Feature </a:t>
            </a:r>
            <a:r>
              <a:rPr sz="1100" spc="15" dirty="0">
                <a:latin typeface="Calibri"/>
                <a:cs typeface="Calibri"/>
              </a:rPr>
              <a:t>A</a:t>
            </a:r>
            <a:r>
              <a:rPr sz="1100" spc="-200" dirty="0">
                <a:latin typeface="Calibri"/>
                <a:cs typeface="Calibri"/>
              </a:rPr>
              <a:t> </a:t>
            </a:r>
            <a:r>
              <a:rPr sz="1100" spc="20" dirty="0">
                <a:latin typeface="Calibri"/>
                <a:cs typeface="Calibri"/>
              </a:rPr>
              <a:t>tested  </a:t>
            </a:r>
            <a:r>
              <a:rPr sz="1100" spc="10" dirty="0">
                <a:latin typeface="Calibri"/>
                <a:cs typeface="Calibri"/>
              </a:rPr>
              <a:t>Feature </a:t>
            </a:r>
            <a:r>
              <a:rPr sz="1100" spc="15" dirty="0">
                <a:latin typeface="Calibri"/>
                <a:cs typeface="Calibri"/>
              </a:rPr>
              <a:t>B</a:t>
            </a:r>
            <a:r>
              <a:rPr sz="1100" spc="-165" dirty="0">
                <a:latin typeface="Calibri"/>
                <a:cs typeface="Calibri"/>
              </a:rPr>
              <a:t> </a:t>
            </a:r>
            <a:r>
              <a:rPr sz="1100" spc="20" dirty="0">
                <a:latin typeface="Calibri"/>
                <a:cs typeface="Calibri"/>
              </a:rPr>
              <a:t>tested</a:t>
            </a:r>
            <a:endParaRPr sz="1100">
              <a:latin typeface="Calibri"/>
              <a:cs typeface="Calibri"/>
            </a:endParaRPr>
          </a:p>
        </p:txBody>
      </p:sp>
    </p:spTree>
    <p:extLst>
      <p:ext uri="{BB962C8B-B14F-4D97-AF65-F5344CB8AC3E}">
        <p14:creationId xmlns:p14="http://schemas.microsoft.com/office/powerpoint/2010/main" val="405569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2673" y="1947861"/>
            <a:ext cx="4203065" cy="1247777"/>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Automated Testing  Tools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5" y="168878"/>
            <a:ext cx="4620895" cy="478336"/>
          </a:xfrm>
          <a:prstGeom prst="rect">
            <a:avLst/>
          </a:prstGeom>
        </p:spPr>
        <p:txBody>
          <a:bodyPr vert="horz" wrap="square" lIns="0" tIns="16510" rIns="0" bIns="0" rtlCol="0">
            <a:spAutoFit/>
          </a:bodyPr>
          <a:lstStyle/>
          <a:p>
            <a:pPr marL="12700">
              <a:lnSpc>
                <a:spcPct val="100000"/>
              </a:lnSpc>
              <a:spcBef>
                <a:spcPts val="130"/>
              </a:spcBef>
            </a:pPr>
            <a:r>
              <a:rPr spc="5" dirty="0"/>
              <a:t>Types </a:t>
            </a:r>
            <a:r>
              <a:rPr spc="10" dirty="0"/>
              <a:t>of</a:t>
            </a:r>
            <a:r>
              <a:rPr spc="-100" dirty="0"/>
              <a:t> </a:t>
            </a:r>
            <a:r>
              <a:rPr spc="-20" dirty="0"/>
              <a:t>Testing</a:t>
            </a:r>
          </a:p>
        </p:txBody>
      </p:sp>
      <p:sp>
        <p:nvSpPr>
          <p:cNvPr id="3" name="object 3"/>
          <p:cNvSpPr/>
          <p:nvPr/>
        </p:nvSpPr>
        <p:spPr>
          <a:xfrm>
            <a:off x="1207359" y="1200498"/>
            <a:ext cx="1300161" cy="120297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439546" y="2600005"/>
            <a:ext cx="658495" cy="231775"/>
          </a:xfrm>
          <a:prstGeom prst="rect">
            <a:avLst/>
          </a:prstGeom>
        </p:spPr>
        <p:txBody>
          <a:bodyPr vert="horz" wrap="square" lIns="0" tIns="12700" rIns="0" bIns="0" rtlCol="0">
            <a:spAutoFit/>
          </a:bodyPr>
          <a:lstStyle/>
          <a:p>
            <a:pPr marL="12700">
              <a:lnSpc>
                <a:spcPct val="100000"/>
              </a:lnSpc>
              <a:spcBef>
                <a:spcPts val="100"/>
              </a:spcBef>
            </a:pPr>
            <a:r>
              <a:rPr sz="1350" spc="-25" dirty="0">
                <a:latin typeface="Calibri"/>
                <a:cs typeface="Calibri"/>
              </a:rPr>
              <a:t>S</a:t>
            </a:r>
            <a:r>
              <a:rPr sz="1350" dirty="0">
                <a:latin typeface="Calibri"/>
                <a:cs typeface="Calibri"/>
              </a:rPr>
              <a:t>e</a:t>
            </a:r>
            <a:r>
              <a:rPr sz="1350" spc="-10" dirty="0">
                <a:latin typeface="Calibri"/>
                <a:cs typeface="Calibri"/>
              </a:rPr>
              <a:t>l</a:t>
            </a:r>
            <a:r>
              <a:rPr sz="1350" dirty="0">
                <a:latin typeface="Calibri"/>
                <a:cs typeface="Calibri"/>
              </a:rPr>
              <a:t>e</a:t>
            </a:r>
            <a:r>
              <a:rPr sz="1350" spc="-35" dirty="0">
                <a:latin typeface="Calibri"/>
                <a:cs typeface="Calibri"/>
              </a:rPr>
              <a:t>n</a:t>
            </a:r>
            <a:r>
              <a:rPr sz="1350" spc="-15" dirty="0">
                <a:latin typeface="Calibri"/>
                <a:cs typeface="Calibri"/>
              </a:rPr>
              <a:t>i</a:t>
            </a:r>
            <a:r>
              <a:rPr sz="1350" spc="-40" dirty="0">
                <a:latin typeface="Calibri"/>
                <a:cs typeface="Calibri"/>
              </a:rPr>
              <a:t>u</a:t>
            </a:r>
            <a:r>
              <a:rPr sz="1350" dirty="0">
                <a:latin typeface="Calibri"/>
                <a:cs typeface="Calibri"/>
              </a:rPr>
              <a:t>m</a:t>
            </a:r>
            <a:endParaRPr sz="1350">
              <a:latin typeface="Calibri"/>
              <a:cs typeface="Calibri"/>
            </a:endParaRPr>
          </a:p>
        </p:txBody>
      </p:sp>
      <p:sp>
        <p:nvSpPr>
          <p:cNvPr id="5" name="object 5"/>
          <p:cNvSpPr/>
          <p:nvPr/>
        </p:nvSpPr>
        <p:spPr>
          <a:xfrm>
            <a:off x="3907215" y="1215618"/>
            <a:ext cx="1158643" cy="1166381"/>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4199258" y="2596830"/>
            <a:ext cx="553720" cy="231775"/>
          </a:xfrm>
          <a:prstGeom prst="rect">
            <a:avLst/>
          </a:prstGeom>
        </p:spPr>
        <p:txBody>
          <a:bodyPr vert="horz" wrap="square" lIns="0" tIns="12700" rIns="0" bIns="0" rtlCol="0">
            <a:spAutoFit/>
          </a:bodyPr>
          <a:lstStyle/>
          <a:p>
            <a:pPr marL="12700">
              <a:lnSpc>
                <a:spcPct val="100000"/>
              </a:lnSpc>
              <a:spcBef>
                <a:spcPts val="100"/>
              </a:spcBef>
            </a:pPr>
            <a:r>
              <a:rPr sz="1350" spc="-30" dirty="0">
                <a:latin typeface="Calibri"/>
                <a:cs typeface="Calibri"/>
              </a:rPr>
              <a:t>Appium</a:t>
            </a:r>
            <a:endParaRPr sz="1350">
              <a:latin typeface="Calibri"/>
              <a:cs typeface="Calibri"/>
            </a:endParaRPr>
          </a:p>
        </p:txBody>
      </p:sp>
      <p:sp>
        <p:nvSpPr>
          <p:cNvPr id="7" name="object 7"/>
          <p:cNvSpPr/>
          <p:nvPr/>
        </p:nvSpPr>
        <p:spPr>
          <a:xfrm>
            <a:off x="6017571" y="1482410"/>
            <a:ext cx="2191946" cy="544741"/>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6685920" y="2600005"/>
            <a:ext cx="734695" cy="231775"/>
          </a:xfrm>
          <a:prstGeom prst="rect">
            <a:avLst/>
          </a:prstGeom>
        </p:spPr>
        <p:txBody>
          <a:bodyPr vert="horz" wrap="square" lIns="0" tIns="12700" rIns="0" bIns="0" rtlCol="0">
            <a:spAutoFit/>
          </a:bodyPr>
          <a:lstStyle/>
          <a:p>
            <a:pPr marL="12700">
              <a:lnSpc>
                <a:spcPct val="100000"/>
              </a:lnSpc>
              <a:spcBef>
                <a:spcPts val="100"/>
              </a:spcBef>
            </a:pPr>
            <a:r>
              <a:rPr sz="1350" spc="25" dirty="0">
                <a:latin typeface="Calibri"/>
                <a:cs typeface="Calibri"/>
              </a:rPr>
              <a:t>C</a:t>
            </a:r>
            <a:r>
              <a:rPr sz="1350" spc="-35" dirty="0">
                <a:latin typeface="Calibri"/>
                <a:cs typeface="Calibri"/>
              </a:rPr>
              <a:t>u</a:t>
            </a:r>
            <a:r>
              <a:rPr sz="1350" spc="25" dirty="0">
                <a:latin typeface="Calibri"/>
                <a:cs typeface="Calibri"/>
              </a:rPr>
              <a:t>c</a:t>
            </a:r>
            <a:r>
              <a:rPr sz="1350" spc="-35" dirty="0">
                <a:latin typeface="Calibri"/>
                <a:cs typeface="Calibri"/>
              </a:rPr>
              <a:t>u</a:t>
            </a:r>
            <a:r>
              <a:rPr sz="1350" spc="-30" dirty="0">
                <a:latin typeface="Calibri"/>
                <a:cs typeface="Calibri"/>
              </a:rPr>
              <a:t>m</a:t>
            </a:r>
            <a:r>
              <a:rPr sz="1350" spc="-35" dirty="0">
                <a:latin typeface="Calibri"/>
                <a:cs typeface="Calibri"/>
              </a:rPr>
              <a:t>b</a:t>
            </a:r>
            <a:r>
              <a:rPr sz="1350" dirty="0">
                <a:latin typeface="Calibri"/>
                <a:cs typeface="Calibri"/>
              </a:rPr>
              <a:t>er</a:t>
            </a:r>
            <a:endParaRPr sz="1350">
              <a:latin typeface="Calibri"/>
              <a:cs typeface="Calibri"/>
            </a:endParaRPr>
          </a:p>
        </p:txBody>
      </p:sp>
      <p:sp>
        <p:nvSpPr>
          <p:cNvPr id="9" name="object 9"/>
          <p:cNvSpPr/>
          <p:nvPr/>
        </p:nvSpPr>
        <p:spPr>
          <a:xfrm>
            <a:off x="3174166" y="3406088"/>
            <a:ext cx="3178818" cy="732438"/>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4369438" y="4402450"/>
            <a:ext cx="776605" cy="231775"/>
          </a:xfrm>
          <a:prstGeom prst="rect">
            <a:avLst/>
          </a:prstGeom>
        </p:spPr>
        <p:txBody>
          <a:bodyPr vert="horz" wrap="square" lIns="0" tIns="12700" rIns="0" bIns="0" rtlCol="0">
            <a:spAutoFit/>
          </a:bodyPr>
          <a:lstStyle/>
          <a:p>
            <a:pPr marL="12700">
              <a:lnSpc>
                <a:spcPct val="100000"/>
              </a:lnSpc>
              <a:spcBef>
                <a:spcPts val="100"/>
              </a:spcBef>
            </a:pPr>
            <a:r>
              <a:rPr sz="1350" spc="-35" dirty="0">
                <a:latin typeface="Calibri"/>
                <a:cs typeface="Calibri"/>
              </a:rPr>
              <a:t>Test</a:t>
            </a:r>
            <a:r>
              <a:rPr sz="1350" spc="-60" dirty="0">
                <a:latin typeface="Calibri"/>
                <a:cs typeface="Calibri"/>
              </a:rPr>
              <a:t> </a:t>
            </a:r>
            <a:r>
              <a:rPr sz="1350" spc="-20" dirty="0">
                <a:latin typeface="Calibri"/>
                <a:cs typeface="Calibri"/>
              </a:rPr>
              <a:t>Studio</a:t>
            </a:r>
            <a:endParaRPr sz="135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7986" y="1947861"/>
            <a:ext cx="3248025" cy="1247777"/>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Introduction to  Selenium</a:t>
            </a:r>
          </a:p>
        </p:txBody>
      </p:sp>
      <p:sp>
        <p:nvSpPr>
          <p:cNvPr id="3" name="object 3"/>
          <p:cNvSpPr/>
          <p:nvPr/>
        </p:nvSpPr>
        <p:spPr>
          <a:xfrm>
            <a:off x="0" y="6095"/>
            <a:ext cx="9143999" cy="5137404"/>
          </a:xfrm>
          <a:prstGeom prst="rect">
            <a:avLst/>
          </a:prstGeom>
        </p:spPr>
        <p:txBody>
          <a:bodyPr vert="horz" wrap="square" lIns="0" tIns="16510" rIns="0" bIns="0" rtlCol="0" anchor="ctr">
            <a:spAutoFit/>
          </a:bodyPr>
          <a:lstStyle/>
          <a:p>
            <a:pPr marL="12700" algn="ctr">
              <a:spcBef>
                <a:spcPts val="130"/>
              </a:spcBef>
            </a:pPr>
            <a:endParaRPr sz="4000" i="1" spc="50">
              <a:solidFill>
                <a:schemeClr val="accent1">
                  <a:lumMod val="75000"/>
                </a:schemeClr>
              </a:solidFill>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5905" y="183256"/>
            <a:ext cx="4773295" cy="449580"/>
          </a:xfrm>
          <a:prstGeom prst="rect">
            <a:avLst/>
          </a:prstGeom>
        </p:spPr>
        <p:txBody>
          <a:bodyPr vert="horz" wrap="square" lIns="0" tIns="16510" rIns="0" bIns="0" rtlCol="0">
            <a:spAutoFit/>
          </a:bodyPr>
          <a:lstStyle/>
          <a:p>
            <a:pPr marL="12700" algn="ctr">
              <a:lnSpc>
                <a:spcPct val="100000"/>
              </a:lnSpc>
              <a:spcBef>
                <a:spcPts val="130"/>
              </a:spcBef>
            </a:pPr>
            <a:r>
              <a:rPr sz="2750" b="1" spc="15" dirty="0">
                <a:latin typeface="Calibri"/>
                <a:cs typeface="Calibri"/>
              </a:rPr>
              <a:t>What </a:t>
            </a:r>
            <a:r>
              <a:rPr sz="2750" b="1" dirty="0">
                <a:latin typeface="Calibri"/>
                <a:cs typeface="Calibri"/>
              </a:rPr>
              <a:t>is</a:t>
            </a:r>
            <a:r>
              <a:rPr sz="2750" b="1" spc="-15" dirty="0">
                <a:latin typeface="Calibri"/>
                <a:cs typeface="Calibri"/>
              </a:rPr>
              <a:t> </a:t>
            </a:r>
            <a:r>
              <a:rPr sz="2750" b="1" spc="10" dirty="0">
                <a:latin typeface="Calibri"/>
                <a:cs typeface="Calibri"/>
              </a:rPr>
              <a:t>Selenium?</a:t>
            </a:r>
            <a:endParaRPr sz="2750">
              <a:latin typeface="Calibri"/>
              <a:cs typeface="Calibri"/>
            </a:endParaRPr>
          </a:p>
        </p:txBody>
      </p:sp>
      <p:sp>
        <p:nvSpPr>
          <p:cNvPr id="3" name="object 3"/>
          <p:cNvSpPr/>
          <p:nvPr/>
        </p:nvSpPr>
        <p:spPr>
          <a:xfrm>
            <a:off x="3804707" y="2995637"/>
            <a:ext cx="1299638" cy="120448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76350" y="914400"/>
            <a:ext cx="6648450" cy="11715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23975" y="1076325"/>
            <a:ext cx="6600840" cy="9048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292352" y="934973"/>
            <a:ext cx="6559550" cy="1077595"/>
          </a:xfrm>
          <a:custGeom>
            <a:avLst/>
            <a:gdLst/>
            <a:ahLst/>
            <a:cxnLst/>
            <a:rect l="l" t="t" r="r" b="b"/>
            <a:pathLst>
              <a:path w="6559550" h="1077595">
                <a:moveTo>
                  <a:pt x="6379708" y="0"/>
                </a:moveTo>
                <a:lnTo>
                  <a:pt x="179582" y="0"/>
                </a:lnTo>
                <a:lnTo>
                  <a:pt x="131838" y="6413"/>
                </a:lnTo>
                <a:lnTo>
                  <a:pt x="88938" y="24512"/>
                </a:lnTo>
                <a:lnTo>
                  <a:pt x="52594" y="52589"/>
                </a:lnTo>
                <a:lnTo>
                  <a:pt x="24515" y="88933"/>
                </a:lnTo>
                <a:lnTo>
                  <a:pt x="6414" y="131836"/>
                </a:lnTo>
                <a:lnTo>
                  <a:pt x="0" y="179588"/>
                </a:lnTo>
                <a:lnTo>
                  <a:pt x="0" y="897636"/>
                </a:lnTo>
                <a:lnTo>
                  <a:pt x="6414" y="945323"/>
                </a:lnTo>
                <a:lnTo>
                  <a:pt x="24515" y="988183"/>
                </a:lnTo>
                <a:lnTo>
                  <a:pt x="52594" y="1024501"/>
                </a:lnTo>
                <a:lnTo>
                  <a:pt x="88938" y="1052564"/>
                </a:lnTo>
                <a:lnTo>
                  <a:pt x="131838" y="1070659"/>
                </a:lnTo>
                <a:lnTo>
                  <a:pt x="179582" y="1077071"/>
                </a:lnTo>
                <a:lnTo>
                  <a:pt x="6379708" y="1077071"/>
                </a:lnTo>
                <a:lnTo>
                  <a:pt x="6427459" y="1070659"/>
                </a:lnTo>
                <a:lnTo>
                  <a:pt x="6470362" y="1052564"/>
                </a:lnTo>
                <a:lnTo>
                  <a:pt x="6506706" y="1024501"/>
                </a:lnTo>
                <a:lnTo>
                  <a:pt x="6534783" y="988183"/>
                </a:lnTo>
                <a:lnTo>
                  <a:pt x="6552883" y="945323"/>
                </a:lnTo>
                <a:lnTo>
                  <a:pt x="6559296" y="897636"/>
                </a:lnTo>
                <a:lnTo>
                  <a:pt x="6559296" y="179588"/>
                </a:lnTo>
                <a:lnTo>
                  <a:pt x="6552883" y="131836"/>
                </a:lnTo>
                <a:lnTo>
                  <a:pt x="6534783" y="88933"/>
                </a:lnTo>
                <a:lnTo>
                  <a:pt x="6506706" y="52589"/>
                </a:lnTo>
                <a:lnTo>
                  <a:pt x="6470362" y="24512"/>
                </a:lnTo>
                <a:lnTo>
                  <a:pt x="6427459" y="6413"/>
                </a:lnTo>
                <a:lnTo>
                  <a:pt x="6379708" y="0"/>
                </a:lnTo>
                <a:close/>
              </a:path>
            </a:pathLst>
          </a:custGeom>
          <a:solidFill>
            <a:srgbClr val="FFFFFF"/>
          </a:solidFill>
        </p:spPr>
        <p:txBody>
          <a:bodyPr wrap="square" lIns="0" tIns="0" rIns="0" bIns="0" rtlCol="0"/>
          <a:lstStyle/>
          <a:p>
            <a:endParaRPr/>
          </a:p>
        </p:txBody>
      </p:sp>
      <p:sp>
        <p:nvSpPr>
          <p:cNvPr id="7" name="object 7"/>
          <p:cNvSpPr/>
          <p:nvPr/>
        </p:nvSpPr>
        <p:spPr>
          <a:xfrm>
            <a:off x="1292351" y="934974"/>
            <a:ext cx="6559550" cy="1077595"/>
          </a:xfrm>
          <a:custGeom>
            <a:avLst/>
            <a:gdLst/>
            <a:ahLst/>
            <a:cxnLst/>
            <a:rect l="l" t="t" r="r" b="b"/>
            <a:pathLst>
              <a:path w="6559550" h="1077595">
                <a:moveTo>
                  <a:pt x="0" y="179588"/>
                </a:moveTo>
                <a:lnTo>
                  <a:pt x="6414" y="131836"/>
                </a:lnTo>
                <a:lnTo>
                  <a:pt x="24515" y="88933"/>
                </a:lnTo>
                <a:lnTo>
                  <a:pt x="52594" y="52589"/>
                </a:lnTo>
                <a:lnTo>
                  <a:pt x="88938" y="24512"/>
                </a:lnTo>
                <a:lnTo>
                  <a:pt x="131838" y="6413"/>
                </a:lnTo>
                <a:lnTo>
                  <a:pt x="179582" y="0"/>
                </a:lnTo>
                <a:lnTo>
                  <a:pt x="6379707" y="0"/>
                </a:lnTo>
                <a:lnTo>
                  <a:pt x="6427459" y="6413"/>
                </a:lnTo>
                <a:lnTo>
                  <a:pt x="6470361" y="24512"/>
                </a:lnTo>
                <a:lnTo>
                  <a:pt x="6506706" y="52589"/>
                </a:lnTo>
                <a:lnTo>
                  <a:pt x="6534783" y="88933"/>
                </a:lnTo>
                <a:lnTo>
                  <a:pt x="6552882" y="131836"/>
                </a:lnTo>
                <a:lnTo>
                  <a:pt x="6559295" y="179588"/>
                </a:lnTo>
                <a:lnTo>
                  <a:pt x="6559295" y="897635"/>
                </a:lnTo>
                <a:lnTo>
                  <a:pt x="6552882" y="945323"/>
                </a:lnTo>
                <a:lnTo>
                  <a:pt x="6534783" y="988183"/>
                </a:lnTo>
                <a:lnTo>
                  <a:pt x="6506706" y="1024501"/>
                </a:lnTo>
                <a:lnTo>
                  <a:pt x="6470361" y="1052564"/>
                </a:lnTo>
                <a:lnTo>
                  <a:pt x="6427459" y="1070659"/>
                </a:lnTo>
                <a:lnTo>
                  <a:pt x="6379707" y="1077071"/>
                </a:lnTo>
                <a:lnTo>
                  <a:pt x="179582" y="1077071"/>
                </a:lnTo>
                <a:lnTo>
                  <a:pt x="131838" y="1070659"/>
                </a:lnTo>
                <a:lnTo>
                  <a:pt x="88938" y="1052564"/>
                </a:lnTo>
                <a:lnTo>
                  <a:pt x="52594" y="1024501"/>
                </a:lnTo>
                <a:lnTo>
                  <a:pt x="24515" y="988183"/>
                </a:lnTo>
                <a:lnTo>
                  <a:pt x="6414" y="945323"/>
                </a:lnTo>
                <a:lnTo>
                  <a:pt x="0" y="897635"/>
                </a:lnTo>
                <a:lnTo>
                  <a:pt x="0" y="179588"/>
                </a:lnTo>
                <a:close/>
              </a:path>
            </a:pathLst>
          </a:custGeom>
          <a:ln w="12700">
            <a:solidFill>
              <a:srgbClr val="5F4778"/>
            </a:solidFill>
          </a:ln>
        </p:spPr>
        <p:txBody>
          <a:bodyPr wrap="square" lIns="0" tIns="0" rIns="0" bIns="0" rtlCol="0"/>
          <a:lstStyle/>
          <a:p>
            <a:endParaRPr/>
          </a:p>
        </p:txBody>
      </p:sp>
      <p:sp>
        <p:nvSpPr>
          <p:cNvPr id="8" name="object 8"/>
          <p:cNvSpPr txBox="1"/>
          <p:nvPr/>
        </p:nvSpPr>
        <p:spPr>
          <a:xfrm>
            <a:off x="1454151" y="1144838"/>
            <a:ext cx="6228080" cy="641985"/>
          </a:xfrm>
          <a:prstGeom prst="rect">
            <a:avLst/>
          </a:prstGeom>
        </p:spPr>
        <p:txBody>
          <a:bodyPr vert="horz" wrap="square" lIns="0" tIns="13335" rIns="0" bIns="0" rtlCol="0">
            <a:spAutoFit/>
          </a:bodyPr>
          <a:lstStyle/>
          <a:p>
            <a:pPr marL="12065" marR="5080" indent="-6985" algn="ctr">
              <a:lnSpc>
                <a:spcPct val="99700"/>
              </a:lnSpc>
              <a:spcBef>
                <a:spcPts val="105"/>
              </a:spcBef>
            </a:pPr>
            <a:r>
              <a:rPr sz="1350" spc="-15" dirty="0">
                <a:solidFill>
                  <a:srgbClr val="313131"/>
                </a:solidFill>
                <a:latin typeface="Calibri"/>
                <a:cs typeface="Calibri"/>
              </a:rPr>
              <a:t>Selenium </a:t>
            </a:r>
            <a:r>
              <a:rPr sz="1350" spc="-10" dirty="0">
                <a:solidFill>
                  <a:srgbClr val="313131"/>
                </a:solidFill>
                <a:latin typeface="Calibri"/>
                <a:cs typeface="Calibri"/>
              </a:rPr>
              <a:t>is </a:t>
            </a:r>
            <a:r>
              <a:rPr sz="1350" dirty="0">
                <a:solidFill>
                  <a:srgbClr val="313131"/>
                </a:solidFill>
                <a:latin typeface="Calibri"/>
                <a:cs typeface="Calibri"/>
              </a:rPr>
              <a:t>a </a:t>
            </a:r>
            <a:r>
              <a:rPr sz="1350" spc="-10" dirty="0">
                <a:solidFill>
                  <a:srgbClr val="313131"/>
                </a:solidFill>
                <a:latin typeface="Calibri"/>
                <a:cs typeface="Calibri"/>
              </a:rPr>
              <a:t>portable </a:t>
            </a:r>
            <a:r>
              <a:rPr sz="1350" dirty="0">
                <a:solidFill>
                  <a:srgbClr val="313131"/>
                </a:solidFill>
                <a:latin typeface="Calibri"/>
                <a:cs typeface="Calibri"/>
              </a:rPr>
              <a:t>framework </a:t>
            </a:r>
            <a:r>
              <a:rPr sz="1350" spc="20" dirty="0">
                <a:solidFill>
                  <a:srgbClr val="313131"/>
                </a:solidFill>
                <a:latin typeface="Calibri"/>
                <a:cs typeface="Calibri"/>
              </a:rPr>
              <a:t>for </a:t>
            </a:r>
            <a:r>
              <a:rPr sz="1350" spc="-10" dirty="0">
                <a:solidFill>
                  <a:srgbClr val="313131"/>
                </a:solidFill>
                <a:latin typeface="Calibri"/>
                <a:cs typeface="Calibri"/>
              </a:rPr>
              <a:t>testing </a:t>
            </a:r>
            <a:r>
              <a:rPr sz="1350" dirty="0">
                <a:solidFill>
                  <a:srgbClr val="313131"/>
                </a:solidFill>
                <a:latin typeface="Calibri"/>
                <a:cs typeface="Calibri"/>
              </a:rPr>
              <a:t>web </a:t>
            </a:r>
            <a:r>
              <a:rPr sz="1350" spc="-5" dirty="0">
                <a:solidFill>
                  <a:srgbClr val="313131"/>
                </a:solidFill>
                <a:latin typeface="Calibri"/>
                <a:cs typeface="Calibri"/>
              </a:rPr>
              <a:t>applications. </a:t>
            </a:r>
            <a:r>
              <a:rPr sz="1350" spc="-15" dirty="0">
                <a:solidFill>
                  <a:srgbClr val="313131"/>
                </a:solidFill>
                <a:latin typeface="Calibri"/>
                <a:cs typeface="Calibri"/>
              </a:rPr>
              <a:t>Selenium provides </a:t>
            </a:r>
            <a:r>
              <a:rPr sz="1350" dirty="0">
                <a:solidFill>
                  <a:srgbClr val="313131"/>
                </a:solidFill>
                <a:latin typeface="Calibri"/>
                <a:cs typeface="Calibri"/>
              </a:rPr>
              <a:t>a  </a:t>
            </a:r>
            <a:r>
              <a:rPr sz="1350" spc="-5" dirty="0">
                <a:solidFill>
                  <a:srgbClr val="313131"/>
                </a:solidFill>
                <a:latin typeface="Calibri"/>
                <a:cs typeface="Calibri"/>
              </a:rPr>
              <a:t>playback </a:t>
            </a:r>
            <a:r>
              <a:rPr sz="1350" spc="15" dirty="0">
                <a:solidFill>
                  <a:srgbClr val="313131"/>
                </a:solidFill>
                <a:latin typeface="Calibri"/>
                <a:cs typeface="Calibri"/>
              </a:rPr>
              <a:t>tool </a:t>
            </a:r>
            <a:r>
              <a:rPr sz="1350" spc="20" dirty="0">
                <a:solidFill>
                  <a:srgbClr val="313131"/>
                </a:solidFill>
                <a:latin typeface="Calibri"/>
                <a:cs typeface="Calibri"/>
              </a:rPr>
              <a:t>for </a:t>
            </a:r>
            <a:r>
              <a:rPr sz="1350" spc="-10" dirty="0">
                <a:solidFill>
                  <a:srgbClr val="313131"/>
                </a:solidFill>
                <a:latin typeface="Calibri"/>
                <a:cs typeface="Calibri"/>
              </a:rPr>
              <a:t>authoring </a:t>
            </a:r>
            <a:r>
              <a:rPr sz="1350" spc="-5" dirty="0">
                <a:solidFill>
                  <a:srgbClr val="313131"/>
                </a:solidFill>
                <a:latin typeface="Calibri"/>
                <a:cs typeface="Calibri"/>
              </a:rPr>
              <a:t>functional tests </a:t>
            </a:r>
            <a:r>
              <a:rPr sz="1350" spc="-10" dirty="0">
                <a:solidFill>
                  <a:srgbClr val="313131"/>
                </a:solidFill>
                <a:latin typeface="Calibri"/>
                <a:cs typeface="Calibri"/>
              </a:rPr>
              <a:t>without </a:t>
            </a:r>
            <a:r>
              <a:rPr sz="1350" spc="-15" dirty="0">
                <a:solidFill>
                  <a:srgbClr val="313131"/>
                </a:solidFill>
                <a:latin typeface="Calibri"/>
                <a:cs typeface="Calibri"/>
              </a:rPr>
              <a:t>the </a:t>
            </a:r>
            <a:r>
              <a:rPr sz="1350" spc="-10" dirty="0">
                <a:solidFill>
                  <a:srgbClr val="313131"/>
                </a:solidFill>
                <a:latin typeface="Calibri"/>
                <a:cs typeface="Calibri"/>
              </a:rPr>
              <a:t>need </a:t>
            </a:r>
            <a:r>
              <a:rPr sz="1350" dirty="0">
                <a:solidFill>
                  <a:srgbClr val="313131"/>
                </a:solidFill>
                <a:latin typeface="Calibri"/>
                <a:cs typeface="Calibri"/>
              </a:rPr>
              <a:t>to </a:t>
            </a:r>
            <a:r>
              <a:rPr sz="1350" spc="-5" dirty="0">
                <a:solidFill>
                  <a:srgbClr val="313131"/>
                </a:solidFill>
                <a:latin typeface="Calibri"/>
                <a:cs typeface="Calibri"/>
              </a:rPr>
              <a:t>learn </a:t>
            </a:r>
            <a:r>
              <a:rPr sz="1350" dirty="0">
                <a:solidFill>
                  <a:srgbClr val="313131"/>
                </a:solidFill>
                <a:latin typeface="Calibri"/>
                <a:cs typeface="Calibri"/>
              </a:rPr>
              <a:t>a </a:t>
            </a:r>
            <a:r>
              <a:rPr sz="1350" spc="-15" dirty="0">
                <a:solidFill>
                  <a:srgbClr val="313131"/>
                </a:solidFill>
                <a:latin typeface="Calibri"/>
                <a:cs typeface="Calibri"/>
              </a:rPr>
              <a:t>new </a:t>
            </a:r>
            <a:r>
              <a:rPr sz="1350" spc="-5" dirty="0">
                <a:solidFill>
                  <a:srgbClr val="313131"/>
                </a:solidFill>
                <a:latin typeface="Calibri"/>
                <a:cs typeface="Calibri"/>
              </a:rPr>
              <a:t>test </a:t>
            </a:r>
            <a:r>
              <a:rPr sz="1350" spc="-15" dirty="0">
                <a:solidFill>
                  <a:srgbClr val="313131"/>
                </a:solidFill>
                <a:latin typeface="Calibri"/>
                <a:cs typeface="Calibri"/>
              </a:rPr>
              <a:t>scripting  language.</a:t>
            </a:r>
            <a:endParaRPr sz="135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5" y="168878"/>
            <a:ext cx="5001895" cy="478336"/>
          </a:xfrm>
          <a:prstGeom prst="rect">
            <a:avLst/>
          </a:prstGeom>
        </p:spPr>
        <p:txBody>
          <a:bodyPr vert="horz" wrap="square" lIns="0" tIns="16510" rIns="0" bIns="0" rtlCol="0">
            <a:spAutoFit/>
          </a:bodyPr>
          <a:lstStyle/>
          <a:p>
            <a:pPr marL="12700">
              <a:lnSpc>
                <a:spcPct val="100000"/>
              </a:lnSpc>
              <a:spcBef>
                <a:spcPts val="130"/>
              </a:spcBef>
            </a:pPr>
            <a:r>
              <a:rPr spc="15" dirty="0"/>
              <a:t>What </a:t>
            </a:r>
            <a:r>
              <a:rPr dirty="0"/>
              <a:t>is</a:t>
            </a:r>
            <a:r>
              <a:rPr spc="-15" dirty="0"/>
              <a:t> </a:t>
            </a:r>
            <a:r>
              <a:rPr spc="10" dirty="0"/>
              <a:t>Selenium?</a:t>
            </a:r>
          </a:p>
        </p:txBody>
      </p:sp>
      <p:sp>
        <p:nvSpPr>
          <p:cNvPr id="3" name="object 3"/>
          <p:cNvSpPr/>
          <p:nvPr/>
        </p:nvSpPr>
        <p:spPr>
          <a:xfrm>
            <a:off x="7324221" y="3325180"/>
            <a:ext cx="1420316" cy="131629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00676" y="1110992"/>
            <a:ext cx="6189345" cy="2292350"/>
          </a:xfrm>
          <a:prstGeom prst="rect">
            <a:avLst/>
          </a:prstGeom>
        </p:spPr>
        <p:txBody>
          <a:bodyPr vert="horz" wrap="square" lIns="0" tIns="12700" rIns="0" bIns="0" rtlCol="0">
            <a:spAutoFit/>
          </a:bodyPr>
          <a:lstStyle/>
          <a:p>
            <a:pPr marL="298450" indent="-286385">
              <a:lnSpc>
                <a:spcPct val="100000"/>
              </a:lnSpc>
              <a:spcBef>
                <a:spcPts val="100"/>
              </a:spcBef>
              <a:buFont typeface="Wingdings"/>
              <a:buChar char=""/>
              <a:tabLst>
                <a:tab pos="298450" algn="l"/>
                <a:tab pos="299085" algn="l"/>
              </a:tabLst>
            </a:pPr>
            <a:r>
              <a:rPr sz="1350" spc="-15" dirty="0">
                <a:latin typeface="Calibri"/>
                <a:cs typeface="Calibri"/>
              </a:rPr>
              <a:t>Selenium </a:t>
            </a:r>
            <a:r>
              <a:rPr sz="1350" spc="10" dirty="0">
                <a:latin typeface="Calibri"/>
                <a:cs typeface="Calibri"/>
              </a:rPr>
              <a:t>was </a:t>
            </a:r>
            <a:r>
              <a:rPr sz="1350" spc="-5" dirty="0">
                <a:latin typeface="Calibri"/>
                <a:cs typeface="Calibri"/>
              </a:rPr>
              <a:t>first </a:t>
            </a:r>
            <a:r>
              <a:rPr sz="1350" dirty="0">
                <a:latin typeface="Calibri"/>
                <a:cs typeface="Calibri"/>
              </a:rPr>
              <a:t>created </a:t>
            </a:r>
            <a:r>
              <a:rPr sz="1350" spc="-20" dirty="0">
                <a:latin typeface="Calibri"/>
                <a:cs typeface="Calibri"/>
              </a:rPr>
              <a:t>by </a:t>
            </a:r>
            <a:r>
              <a:rPr sz="1350" b="1" dirty="0">
                <a:latin typeface="Calibri"/>
                <a:cs typeface="Calibri"/>
              </a:rPr>
              <a:t>Jason </a:t>
            </a:r>
            <a:r>
              <a:rPr sz="1350" b="1" spc="5" dirty="0">
                <a:latin typeface="Calibri"/>
                <a:cs typeface="Calibri"/>
              </a:rPr>
              <a:t>Huggins </a:t>
            </a:r>
            <a:r>
              <a:rPr sz="1350" spc="-10" dirty="0">
                <a:latin typeface="Calibri"/>
                <a:cs typeface="Calibri"/>
              </a:rPr>
              <a:t>in</a:t>
            </a:r>
            <a:r>
              <a:rPr sz="1350" spc="-110" dirty="0">
                <a:latin typeface="Calibri"/>
                <a:cs typeface="Calibri"/>
              </a:rPr>
              <a:t> </a:t>
            </a:r>
            <a:r>
              <a:rPr sz="1350" b="1" spc="-10" dirty="0">
                <a:latin typeface="Calibri"/>
                <a:cs typeface="Calibri"/>
              </a:rPr>
              <a:t>2004</a:t>
            </a:r>
            <a:r>
              <a:rPr sz="1350" spc="-10" dirty="0">
                <a:latin typeface="Calibri"/>
                <a:cs typeface="Calibri"/>
              </a:rPr>
              <a:t>.</a:t>
            </a:r>
            <a:endParaRPr sz="1350">
              <a:latin typeface="Calibri"/>
              <a:cs typeface="Calibri"/>
            </a:endParaRPr>
          </a:p>
          <a:p>
            <a:pPr>
              <a:lnSpc>
                <a:spcPct val="100000"/>
              </a:lnSpc>
              <a:buFont typeface="Wingdings"/>
              <a:buChar char=""/>
            </a:pPr>
            <a:endParaRPr sz="1400">
              <a:latin typeface="Times New Roman"/>
              <a:cs typeface="Times New Roman"/>
            </a:endParaRPr>
          </a:p>
          <a:p>
            <a:pPr marL="298450" indent="-286385">
              <a:lnSpc>
                <a:spcPct val="100000"/>
              </a:lnSpc>
              <a:buFont typeface="Wingdings"/>
              <a:buChar char=""/>
              <a:tabLst>
                <a:tab pos="298450" algn="l"/>
                <a:tab pos="299085" algn="l"/>
              </a:tabLst>
            </a:pPr>
            <a:r>
              <a:rPr sz="1350" spc="-10" dirty="0">
                <a:latin typeface="Calibri"/>
                <a:cs typeface="Calibri"/>
              </a:rPr>
              <a:t>He </a:t>
            </a:r>
            <a:r>
              <a:rPr sz="1350" spc="10" dirty="0">
                <a:latin typeface="Calibri"/>
                <a:cs typeface="Calibri"/>
              </a:rPr>
              <a:t>was </a:t>
            </a:r>
            <a:r>
              <a:rPr sz="1350" spc="-10" dirty="0">
                <a:latin typeface="Calibri"/>
                <a:cs typeface="Calibri"/>
              </a:rPr>
              <a:t>working </a:t>
            </a:r>
            <a:r>
              <a:rPr sz="1350" spc="15" dirty="0">
                <a:latin typeface="Calibri"/>
                <a:cs typeface="Calibri"/>
              </a:rPr>
              <a:t>on </a:t>
            </a:r>
            <a:r>
              <a:rPr sz="1350" dirty="0">
                <a:latin typeface="Calibri"/>
                <a:cs typeface="Calibri"/>
              </a:rPr>
              <a:t>a web </a:t>
            </a:r>
            <a:r>
              <a:rPr sz="1350" spc="-5" dirty="0">
                <a:latin typeface="Calibri"/>
                <a:cs typeface="Calibri"/>
              </a:rPr>
              <a:t>application which had </a:t>
            </a:r>
            <a:r>
              <a:rPr sz="1350" dirty="0">
                <a:latin typeface="Calibri"/>
                <a:cs typeface="Calibri"/>
              </a:rPr>
              <a:t>to </a:t>
            </a:r>
            <a:r>
              <a:rPr sz="1350" spc="-20" dirty="0">
                <a:latin typeface="Calibri"/>
                <a:cs typeface="Calibri"/>
              </a:rPr>
              <a:t>be </a:t>
            </a:r>
            <a:r>
              <a:rPr sz="1350" spc="-15" dirty="0">
                <a:latin typeface="Calibri"/>
                <a:cs typeface="Calibri"/>
              </a:rPr>
              <a:t>frequently</a:t>
            </a:r>
            <a:r>
              <a:rPr sz="1350" spc="20" dirty="0">
                <a:latin typeface="Calibri"/>
                <a:cs typeface="Calibri"/>
              </a:rPr>
              <a:t> </a:t>
            </a:r>
            <a:r>
              <a:rPr sz="1350" spc="-10" dirty="0">
                <a:latin typeface="Calibri"/>
                <a:cs typeface="Calibri"/>
              </a:rPr>
              <a:t>tested.</a:t>
            </a:r>
            <a:endParaRPr sz="1350">
              <a:latin typeface="Calibri"/>
              <a:cs typeface="Calibri"/>
            </a:endParaRPr>
          </a:p>
          <a:p>
            <a:pPr>
              <a:lnSpc>
                <a:spcPct val="100000"/>
              </a:lnSpc>
              <a:buFont typeface="Wingdings"/>
              <a:buChar char=""/>
            </a:pPr>
            <a:endParaRPr sz="1400">
              <a:latin typeface="Times New Roman"/>
              <a:cs typeface="Times New Roman"/>
            </a:endParaRPr>
          </a:p>
          <a:p>
            <a:pPr marL="298450" indent="-286385">
              <a:lnSpc>
                <a:spcPct val="100000"/>
              </a:lnSpc>
              <a:buFont typeface="Wingdings"/>
              <a:buChar char=""/>
              <a:tabLst>
                <a:tab pos="298450" algn="l"/>
                <a:tab pos="299085" algn="l"/>
              </a:tabLst>
            </a:pPr>
            <a:r>
              <a:rPr sz="1350" spc="-10" dirty="0">
                <a:latin typeface="Calibri"/>
                <a:cs typeface="Calibri"/>
              </a:rPr>
              <a:t>Since manual testing </a:t>
            </a:r>
            <a:r>
              <a:rPr sz="1350" spc="10" dirty="0">
                <a:latin typeface="Calibri"/>
                <a:cs typeface="Calibri"/>
              </a:rPr>
              <a:t>was </a:t>
            </a:r>
            <a:r>
              <a:rPr sz="1350" spc="-10" dirty="0">
                <a:latin typeface="Calibri"/>
                <a:cs typeface="Calibri"/>
              </a:rPr>
              <a:t>taking </a:t>
            </a:r>
            <a:r>
              <a:rPr sz="1350" dirty="0">
                <a:latin typeface="Calibri"/>
                <a:cs typeface="Calibri"/>
              </a:rPr>
              <a:t>a </a:t>
            </a:r>
            <a:r>
              <a:rPr sz="1350" spc="5" dirty="0">
                <a:latin typeface="Calibri"/>
                <a:cs typeface="Calibri"/>
              </a:rPr>
              <a:t>lot </a:t>
            </a:r>
            <a:r>
              <a:rPr sz="1350" spc="15" dirty="0">
                <a:latin typeface="Calibri"/>
                <a:cs typeface="Calibri"/>
              </a:rPr>
              <a:t>of </a:t>
            </a:r>
            <a:r>
              <a:rPr sz="1350" spc="-10" dirty="0">
                <a:latin typeface="Calibri"/>
                <a:cs typeface="Calibri"/>
              </a:rPr>
              <a:t>time, </a:t>
            </a:r>
            <a:r>
              <a:rPr sz="1350" spc="-20" dirty="0">
                <a:latin typeface="Calibri"/>
                <a:cs typeface="Calibri"/>
              </a:rPr>
              <a:t>he </a:t>
            </a:r>
            <a:r>
              <a:rPr sz="1350" dirty="0">
                <a:latin typeface="Calibri"/>
                <a:cs typeface="Calibri"/>
              </a:rPr>
              <a:t>wrote a </a:t>
            </a:r>
            <a:r>
              <a:rPr sz="1350" spc="-5" dirty="0">
                <a:latin typeface="Calibri"/>
                <a:cs typeface="Calibri"/>
              </a:rPr>
              <a:t>JavaScript</a:t>
            </a:r>
            <a:r>
              <a:rPr sz="1350" spc="-10" dirty="0">
                <a:latin typeface="Calibri"/>
                <a:cs typeface="Calibri"/>
              </a:rPr>
              <a:t> </a:t>
            </a:r>
            <a:r>
              <a:rPr sz="1350" spc="-15" dirty="0">
                <a:latin typeface="Calibri"/>
                <a:cs typeface="Calibri"/>
              </a:rPr>
              <a:t>program.</a:t>
            </a:r>
            <a:endParaRPr sz="1350">
              <a:latin typeface="Calibri"/>
              <a:cs typeface="Calibri"/>
            </a:endParaRPr>
          </a:p>
          <a:p>
            <a:pPr>
              <a:lnSpc>
                <a:spcPct val="100000"/>
              </a:lnSpc>
              <a:buFont typeface="Wingdings"/>
              <a:buChar char=""/>
            </a:pPr>
            <a:endParaRPr sz="1400">
              <a:latin typeface="Times New Roman"/>
              <a:cs typeface="Times New Roman"/>
            </a:endParaRPr>
          </a:p>
          <a:p>
            <a:pPr marL="298450" indent="-286385">
              <a:lnSpc>
                <a:spcPct val="100000"/>
              </a:lnSpc>
              <a:buFont typeface="Wingdings"/>
              <a:buChar char=""/>
              <a:tabLst>
                <a:tab pos="298450" algn="l"/>
                <a:tab pos="299085" algn="l"/>
              </a:tabLst>
            </a:pPr>
            <a:r>
              <a:rPr sz="1350" spc="-15" dirty="0">
                <a:latin typeface="Calibri"/>
                <a:cs typeface="Calibri"/>
              </a:rPr>
              <a:t>This </a:t>
            </a:r>
            <a:r>
              <a:rPr sz="1350" spc="-10" dirty="0">
                <a:latin typeface="Calibri"/>
                <a:cs typeface="Calibri"/>
              </a:rPr>
              <a:t>program </a:t>
            </a:r>
            <a:r>
              <a:rPr sz="1350" dirty="0">
                <a:latin typeface="Calibri"/>
                <a:cs typeface="Calibri"/>
              </a:rPr>
              <a:t>could automatically control </a:t>
            </a:r>
            <a:r>
              <a:rPr sz="1350" spc="-15" dirty="0">
                <a:latin typeface="Calibri"/>
                <a:cs typeface="Calibri"/>
              </a:rPr>
              <a:t>the browser’s</a:t>
            </a:r>
            <a:r>
              <a:rPr sz="1350" spc="-100" dirty="0">
                <a:latin typeface="Calibri"/>
                <a:cs typeface="Calibri"/>
              </a:rPr>
              <a:t> </a:t>
            </a:r>
            <a:r>
              <a:rPr sz="1350" dirty="0">
                <a:latin typeface="Calibri"/>
                <a:cs typeface="Calibri"/>
              </a:rPr>
              <a:t>actions.</a:t>
            </a:r>
            <a:endParaRPr sz="1350">
              <a:latin typeface="Calibri"/>
              <a:cs typeface="Calibri"/>
            </a:endParaRPr>
          </a:p>
          <a:p>
            <a:pPr>
              <a:lnSpc>
                <a:spcPct val="100000"/>
              </a:lnSpc>
              <a:spcBef>
                <a:spcPts val="20"/>
              </a:spcBef>
              <a:buFont typeface="Wingdings"/>
              <a:buChar char=""/>
            </a:pPr>
            <a:endParaRPr sz="1450">
              <a:latin typeface="Times New Roman"/>
              <a:cs typeface="Times New Roman"/>
            </a:endParaRPr>
          </a:p>
          <a:p>
            <a:pPr marL="298450" indent="-286385">
              <a:lnSpc>
                <a:spcPct val="100000"/>
              </a:lnSpc>
              <a:buFont typeface="Wingdings"/>
              <a:buChar char=""/>
              <a:tabLst>
                <a:tab pos="298450" algn="l"/>
                <a:tab pos="299085" algn="l"/>
              </a:tabLst>
            </a:pPr>
            <a:r>
              <a:rPr sz="1350" spc="-10" dirty="0">
                <a:latin typeface="Calibri"/>
                <a:cs typeface="Calibri"/>
              </a:rPr>
              <a:t>He named it </a:t>
            </a:r>
            <a:r>
              <a:rPr sz="1350" spc="10" dirty="0">
                <a:latin typeface="Calibri"/>
                <a:cs typeface="Calibri"/>
              </a:rPr>
              <a:t>as </a:t>
            </a:r>
            <a:r>
              <a:rPr sz="1350" b="1" i="1" spc="-5" dirty="0">
                <a:latin typeface="Calibri"/>
                <a:cs typeface="Calibri"/>
              </a:rPr>
              <a:t>JavaScriptTestRunner </a:t>
            </a:r>
            <a:r>
              <a:rPr sz="1350" spc="-5" dirty="0">
                <a:latin typeface="Calibri"/>
                <a:cs typeface="Calibri"/>
              </a:rPr>
              <a:t>and donated </a:t>
            </a:r>
            <a:r>
              <a:rPr sz="1350" spc="-10" dirty="0">
                <a:latin typeface="Calibri"/>
                <a:cs typeface="Calibri"/>
              </a:rPr>
              <a:t>it </a:t>
            </a:r>
            <a:r>
              <a:rPr sz="1350" dirty="0">
                <a:latin typeface="Calibri"/>
                <a:cs typeface="Calibri"/>
              </a:rPr>
              <a:t>to </a:t>
            </a:r>
            <a:r>
              <a:rPr sz="1350" spc="-15" dirty="0">
                <a:latin typeface="Calibri"/>
                <a:cs typeface="Calibri"/>
              </a:rPr>
              <a:t>the </a:t>
            </a:r>
            <a:r>
              <a:rPr sz="1350" dirty="0">
                <a:latin typeface="Calibri"/>
                <a:cs typeface="Calibri"/>
              </a:rPr>
              <a:t>open-source</a:t>
            </a:r>
            <a:r>
              <a:rPr sz="1350" spc="10" dirty="0">
                <a:latin typeface="Calibri"/>
                <a:cs typeface="Calibri"/>
              </a:rPr>
              <a:t> </a:t>
            </a:r>
            <a:r>
              <a:rPr sz="1350" spc="-20" dirty="0">
                <a:latin typeface="Calibri"/>
                <a:cs typeface="Calibri"/>
              </a:rPr>
              <a:t>community.</a:t>
            </a:r>
            <a:endParaRPr sz="1350">
              <a:latin typeface="Calibri"/>
              <a:cs typeface="Calibri"/>
            </a:endParaRPr>
          </a:p>
          <a:p>
            <a:pPr>
              <a:lnSpc>
                <a:spcPct val="100000"/>
              </a:lnSpc>
              <a:buFont typeface="Wingdings"/>
              <a:buChar char=""/>
            </a:pPr>
            <a:endParaRPr sz="1400">
              <a:latin typeface="Times New Roman"/>
              <a:cs typeface="Times New Roman"/>
            </a:endParaRPr>
          </a:p>
          <a:p>
            <a:pPr marL="298450" indent="-286385">
              <a:lnSpc>
                <a:spcPct val="100000"/>
              </a:lnSpc>
              <a:buFont typeface="Wingdings"/>
              <a:buChar char=""/>
              <a:tabLst>
                <a:tab pos="298450" algn="l"/>
                <a:tab pos="299085" algn="l"/>
              </a:tabLst>
            </a:pPr>
            <a:r>
              <a:rPr sz="1350" spc="15" dirty="0">
                <a:latin typeface="Calibri"/>
                <a:cs typeface="Calibri"/>
              </a:rPr>
              <a:t>It </a:t>
            </a:r>
            <a:r>
              <a:rPr sz="1350" spc="10" dirty="0">
                <a:latin typeface="Calibri"/>
                <a:cs typeface="Calibri"/>
              </a:rPr>
              <a:t>was </a:t>
            </a:r>
            <a:r>
              <a:rPr sz="1350" dirty="0">
                <a:latin typeface="Calibri"/>
                <a:cs typeface="Calibri"/>
              </a:rPr>
              <a:t>later </a:t>
            </a:r>
            <a:r>
              <a:rPr sz="1350" spc="-10" dirty="0">
                <a:latin typeface="Calibri"/>
                <a:cs typeface="Calibri"/>
              </a:rPr>
              <a:t>named </a:t>
            </a:r>
            <a:r>
              <a:rPr sz="1350" spc="10" dirty="0">
                <a:latin typeface="Calibri"/>
                <a:cs typeface="Calibri"/>
              </a:rPr>
              <a:t>as </a:t>
            </a:r>
            <a:r>
              <a:rPr sz="1350" b="1" spc="-5" dirty="0">
                <a:latin typeface="Calibri"/>
                <a:cs typeface="Calibri"/>
              </a:rPr>
              <a:t>Selenium</a:t>
            </a:r>
            <a:r>
              <a:rPr sz="1350" b="1" spc="-175" dirty="0">
                <a:latin typeface="Calibri"/>
                <a:cs typeface="Calibri"/>
              </a:rPr>
              <a:t> </a:t>
            </a:r>
            <a:r>
              <a:rPr sz="1350" b="1" dirty="0">
                <a:latin typeface="Calibri"/>
                <a:cs typeface="Calibri"/>
              </a:rPr>
              <a:t>Core</a:t>
            </a:r>
            <a:r>
              <a:rPr sz="1350" dirty="0">
                <a:latin typeface="Calibri"/>
                <a:cs typeface="Calibri"/>
              </a:rPr>
              <a:t>.</a:t>
            </a:r>
            <a:endParaRPr sz="135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0050" y="857234"/>
            <a:ext cx="8401050" cy="85725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15171" y="872855"/>
            <a:ext cx="8314055" cy="770890"/>
          </a:xfrm>
          <a:custGeom>
            <a:avLst/>
            <a:gdLst/>
            <a:ahLst/>
            <a:cxnLst/>
            <a:rect l="l" t="t" r="r" b="b"/>
            <a:pathLst>
              <a:path w="8314055" h="770889">
                <a:moveTo>
                  <a:pt x="8185279" y="0"/>
                </a:moveTo>
                <a:lnTo>
                  <a:pt x="128409" y="0"/>
                </a:lnTo>
                <a:lnTo>
                  <a:pt x="78428" y="10081"/>
                </a:lnTo>
                <a:lnTo>
                  <a:pt x="37611" y="37585"/>
                </a:lnTo>
                <a:lnTo>
                  <a:pt x="10091" y="78399"/>
                </a:lnTo>
                <a:lnTo>
                  <a:pt x="0" y="128412"/>
                </a:lnTo>
                <a:lnTo>
                  <a:pt x="0" y="642000"/>
                </a:lnTo>
                <a:lnTo>
                  <a:pt x="10091" y="691956"/>
                </a:lnTo>
                <a:lnTo>
                  <a:pt x="37611" y="732765"/>
                </a:lnTo>
                <a:lnTo>
                  <a:pt x="78428" y="760287"/>
                </a:lnTo>
                <a:lnTo>
                  <a:pt x="128409" y="770382"/>
                </a:lnTo>
                <a:lnTo>
                  <a:pt x="8185279" y="770382"/>
                </a:lnTo>
                <a:lnTo>
                  <a:pt x="8235235" y="760287"/>
                </a:lnTo>
                <a:lnTo>
                  <a:pt x="8276044" y="732765"/>
                </a:lnTo>
                <a:lnTo>
                  <a:pt x="8303566" y="691956"/>
                </a:lnTo>
                <a:lnTo>
                  <a:pt x="8313661" y="642000"/>
                </a:lnTo>
                <a:lnTo>
                  <a:pt x="8313661" y="128412"/>
                </a:lnTo>
                <a:lnTo>
                  <a:pt x="8303566" y="78399"/>
                </a:lnTo>
                <a:lnTo>
                  <a:pt x="8276044" y="37585"/>
                </a:lnTo>
                <a:lnTo>
                  <a:pt x="8235235" y="10081"/>
                </a:lnTo>
                <a:lnTo>
                  <a:pt x="8185279" y="0"/>
                </a:lnTo>
                <a:close/>
              </a:path>
            </a:pathLst>
          </a:custGeom>
          <a:solidFill>
            <a:srgbClr val="FFFFFF"/>
          </a:solidFill>
        </p:spPr>
        <p:txBody>
          <a:bodyPr wrap="square" lIns="0" tIns="0" rIns="0" bIns="0" rtlCol="0"/>
          <a:lstStyle/>
          <a:p>
            <a:endParaRPr/>
          </a:p>
        </p:txBody>
      </p:sp>
      <p:sp>
        <p:nvSpPr>
          <p:cNvPr id="4" name="object 4"/>
          <p:cNvSpPr/>
          <p:nvPr/>
        </p:nvSpPr>
        <p:spPr>
          <a:xfrm>
            <a:off x="415171" y="872855"/>
            <a:ext cx="8314055" cy="770890"/>
          </a:xfrm>
          <a:custGeom>
            <a:avLst/>
            <a:gdLst/>
            <a:ahLst/>
            <a:cxnLst/>
            <a:rect l="l" t="t" r="r" b="b"/>
            <a:pathLst>
              <a:path w="8314055" h="770889">
                <a:moveTo>
                  <a:pt x="0" y="128412"/>
                </a:moveTo>
                <a:lnTo>
                  <a:pt x="10091" y="78399"/>
                </a:lnTo>
                <a:lnTo>
                  <a:pt x="37611" y="37585"/>
                </a:lnTo>
                <a:lnTo>
                  <a:pt x="78428" y="10081"/>
                </a:lnTo>
                <a:lnTo>
                  <a:pt x="128409" y="0"/>
                </a:lnTo>
                <a:lnTo>
                  <a:pt x="8185278" y="0"/>
                </a:lnTo>
                <a:lnTo>
                  <a:pt x="8235235" y="10081"/>
                </a:lnTo>
                <a:lnTo>
                  <a:pt x="8276044" y="37585"/>
                </a:lnTo>
                <a:lnTo>
                  <a:pt x="8303566" y="78399"/>
                </a:lnTo>
                <a:lnTo>
                  <a:pt x="8313660" y="128412"/>
                </a:lnTo>
                <a:lnTo>
                  <a:pt x="8313660" y="642000"/>
                </a:lnTo>
                <a:lnTo>
                  <a:pt x="8303566" y="691956"/>
                </a:lnTo>
                <a:lnTo>
                  <a:pt x="8276044" y="732765"/>
                </a:lnTo>
                <a:lnTo>
                  <a:pt x="8235235" y="760287"/>
                </a:lnTo>
                <a:lnTo>
                  <a:pt x="8185278" y="770381"/>
                </a:lnTo>
                <a:lnTo>
                  <a:pt x="128409" y="770381"/>
                </a:lnTo>
                <a:lnTo>
                  <a:pt x="78428" y="760287"/>
                </a:lnTo>
                <a:lnTo>
                  <a:pt x="37611" y="732765"/>
                </a:lnTo>
                <a:lnTo>
                  <a:pt x="10091" y="691956"/>
                </a:lnTo>
                <a:lnTo>
                  <a:pt x="0" y="642000"/>
                </a:lnTo>
                <a:lnTo>
                  <a:pt x="0" y="128412"/>
                </a:lnTo>
                <a:close/>
              </a:path>
            </a:pathLst>
          </a:custGeom>
          <a:ln w="12700">
            <a:solidFill>
              <a:srgbClr val="AF5C04"/>
            </a:solidFill>
          </a:ln>
        </p:spPr>
        <p:txBody>
          <a:bodyPr wrap="square" lIns="0" tIns="0" rIns="0" bIns="0" rtlCol="0"/>
          <a:lstStyle/>
          <a:p>
            <a:endParaRPr/>
          </a:p>
        </p:txBody>
      </p:sp>
      <p:sp>
        <p:nvSpPr>
          <p:cNvPr id="5" name="object 5"/>
          <p:cNvSpPr/>
          <p:nvPr/>
        </p:nvSpPr>
        <p:spPr>
          <a:xfrm>
            <a:off x="1466850" y="2733675"/>
            <a:ext cx="6076964" cy="142875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491868" y="2749926"/>
            <a:ext cx="0" cy="572770"/>
          </a:xfrm>
          <a:custGeom>
            <a:avLst/>
            <a:gdLst/>
            <a:ahLst/>
            <a:cxnLst/>
            <a:rect l="l" t="t" r="r" b="b"/>
            <a:pathLst>
              <a:path h="572770">
                <a:moveTo>
                  <a:pt x="0" y="0"/>
                </a:moveTo>
                <a:lnTo>
                  <a:pt x="0" y="572774"/>
                </a:lnTo>
              </a:path>
            </a:pathLst>
          </a:custGeom>
          <a:ln w="38099">
            <a:solidFill>
              <a:srgbClr val="1B577B"/>
            </a:solidFill>
          </a:ln>
        </p:spPr>
        <p:txBody>
          <a:bodyPr wrap="square" lIns="0" tIns="0" rIns="0" bIns="0" rtlCol="0"/>
          <a:lstStyle/>
          <a:p>
            <a:endParaRPr/>
          </a:p>
        </p:txBody>
      </p:sp>
      <p:sp>
        <p:nvSpPr>
          <p:cNvPr id="7" name="object 7"/>
          <p:cNvSpPr/>
          <p:nvPr/>
        </p:nvSpPr>
        <p:spPr>
          <a:xfrm>
            <a:off x="1511426" y="3334761"/>
            <a:ext cx="5932170" cy="0"/>
          </a:xfrm>
          <a:custGeom>
            <a:avLst/>
            <a:gdLst/>
            <a:ahLst/>
            <a:cxnLst/>
            <a:rect l="l" t="t" r="r" b="b"/>
            <a:pathLst>
              <a:path w="5932170">
                <a:moveTo>
                  <a:pt x="0" y="0"/>
                </a:moveTo>
                <a:lnTo>
                  <a:pt x="5931788" y="0"/>
                </a:lnTo>
              </a:path>
            </a:pathLst>
          </a:custGeom>
          <a:ln w="38099">
            <a:solidFill>
              <a:srgbClr val="1B577B"/>
            </a:solidFill>
          </a:ln>
        </p:spPr>
        <p:txBody>
          <a:bodyPr wrap="square" lIns="0" tIns="0" rIns="0" bIns="0" rtlCol="0"/>
          <a:lstStyle/>
          <a:p>
            <a:endParaRPr/>
          </a:p>
        </p:txBody>
      </p:sp>
      <p:sp>
        <p:nvSpPr>
          <p:cNvPr id="8" name="object 8"/>
          <p:cNvSpPr/>
          <p:nvPr/>
        </p:nvSpPr>
        <p:spPr>
          <a:xfrm>
            <a:off x="1473708" y="3331464"/>
            <a:ext cx="114300" cy="770890"/>
          </a:xfrm>
          <a:custGeom>
            <a:avLst/>
            <a:gdLst/>
            <a:ahLst/>
            <a:cxnLst/>
            <a:rect l="l" t="t" r="r" b="b"/>
            <a:pathLst>
              <a:path w="114300" h="770889">
                <a:moveTo>
                  <a:pt x="38100" y="656094"/>
                </a:moveTo>
                <a:lnTo>
                  <a:pt x="0" y="656094"/>
                </a:lnTo>
                <a:lnTo>
                  <a:pt x="57150" y="770394"/>
                </a:lnTo>
                <a:lnTo>
                  <a:pt x="104775" y="675144"/>
                </a:lnTo>
                <a:lnTo>
                  <a:pt x="38100" y="675144"/>
                </a:lnTo>
                <a:lnTo>
                  <a:pt x="38100" y="656094"/>
                </a:lnTo>
                <a:close/>
              </a:path>
              <a:path w="114300" h="770889">
                <a:moveTo>
                  <a:pt x="76200" y="0"/>
                </a:moveTo>
                <a:lnTo>
                  <a:pt x="38100" y="0"/>
                </a:lnTo>
                <a:lnTo>
                  <a:pt x="38100" y="675144"/>
                </a:lnTo>
                <a:lnTo>
                  <a:pt x="76200" y="675144"/>
                </a:lnTo>
                <a:lnTo>
                  <a:pt x="76200" y="0"/>
                </a:lnTo>
                <a:close/>
              </a:path>
              <a:path w="114300" h="770889">
                <a:moveTo>
                  <a:pt x="114300" y="656094"/>
                </a:moveTo>
                <a:lnTo>
                  <a:pt x="76200" y="656094"/>
                </a:lnTo>
                <a:lnTo>
                  <a:pt x="76200" y="675144"/>
                </a:lnTo>
                <a:lnTo>
                  <a:pt x="104775" y="675144"/>
                </a:lnTo>
                <a:lnTo>
                  <a:pt x="114300" y="656094"/>
                </a:lnTo>
                <a:close/>
              </a:path>
            </a:pathLst>
          </a:custGeom>
          <a:solidFill>
            <a:srgbClr val="1B577B"/>
          </a:solidFill>
        </p:spPr>
        <p:txBody>
          <a:bodyPr wrap="square" lIns="0" tIns="0" rIns="0" bIns="0" rtlCol="0"/>
          <a:lstStyle/>
          <a:p>
            <a:endParaRPr/>
          </a:p>
        </p:txBody>
      </p:sp>
      <p:sp>
        <p:nvSpPr>
          <p:cNvPr id="9" name="object 9"/>
          <p:cNvSpPr/>
          <p:nvPr/>
        </p:nvSpPr>
        <p:spPr>
          <a:xfrm>
            <a:off x="3385687" y="3334761"/>
            <a:ext cx="114300" cy="770890"/>
          </a:xfrm>
          <a:custGeom>
            <a:avLst/>
            <a:gdLst/>
            <a:ahLst/>
            <a:cxnLst/>
            <a:rect l="l" t="t" r="r" b="b"/>
            <a:pathLst>
              <a:path w="114300" h="770889">
                <a:moveTo>
                  <a:pt x="38100" y="656094"/>
                </a:moveTo>
                <a:lnTo>
                  <a:pt x="0" y="656094"/>
                </a:lnTo>
                <a:lnTo>
                  <a:pt x="57150" y="770394"/>
                </a:lnTo>
                <a:lnTo>
                  <a:pt x="104775" y="675144"/>
                </a:lnTo>
                <a:lnTo>
                  <a:pt x="38100" y="675144"/>
                </a:lnTo>
                <a:lnTo>
                  <a:pt x="38100" y="656094"/>
                </a:lnTo>
                <a:close/>
              </a:path>
              <a:path w="114300" h="770889">
                <a:moveTo>
                  <a:pt x="76200" y="0"/>
                </a:moveTo>
                <a:lnTo>
                  <a:pt x="38100" y="0"/>
                </a:lnTo>
                <a:lnTo>
                  <a:pt x="38100" y="675144"/>
                </a:lnTo>
                <a:lnTo>
                  <a:pt x="76200" y="675144"/>
                </a:lnTo>
                <a:lnTo>
                  <a:pt x="76200" y="0"/>
                </a:lnTo>
                <a:close/>
              </a:path>
              <a:path w="114300" h="770889">
                <a:moveTo>
                  <a:pt x="114300" y="656094"/>
                </a:moveTo>
                <a:lnTo>
                  <a:pt x="76200" y="656094"/>
                </a:lnTo>
                <a:lnTo>
                  <a:pt x="76200" y="675144"/>
                </a:lnTo>
                <a:lnTo>
                  <a:pt x="104775" y="675144"/>
                </a:lnTo>
                <a:lnTo>
                  <a:pt x="114300" y="656094"/>
                </a:lnTo>
                <a:close/>
              </a:path>
            </a:pathLst>
          </a:custGeom>
          <a:solidFill>
            <a:srgbClr val="1B577B"/>
          </a:solidFill>
        </p:spPr>
        <p:txBody>
          <a:bodyPr wrap="square" lIns="0" tIns="0" rIns="0" bIns="0" rtlCol="0"/>
          <a:lstStyle/>
          <a:p>
            <a:endParaRPr/>
          </a:p>
        </p:txBody>
      </p:sp>
      <p:sp>
        <p:nvSpPr>
          <p:cNvPr id="10" name="object 10"/>
          <p:cNvSpPr/>
          <p:nvPr/>
        </p:nvSpPr>
        <p:spPr>
          <a:xfrm>
            <a:off x="5410840" y="3334761"/>
            <a:ext cx="114300" cy="770890"/>
          </a:xfrm>
          <a:custGeom>
            <a:avLst/>
            <a:gdLst/>
            <a:ahLst/>
            <a:cxnLst/>
            <a:rect l="l" t="t" r="r" b="b"/>
            <a:pathLst>
              <a:path w="114300" h="770889">
                <a:moveTo>
                  <a:pt x="38100" y="656094"/>
                </a:moveTo>
                <a:lnTo>
                  <a:pt x="0" y="656094"/>
                </a:lnTo>
                <a:lnTo>
                  <a:pt x="57150" y="770394"/>
                </a:lnTo>
                <a:lnTo>
                  <a:pt x="104775" y="675144"/>
                </a:lnTo>
                <a:lnTo>
                  <a:pt x="38100" y="675144"/>
                </a:lnTo>
                <a:lnTo>
                  <a:pt x="38100" y="656094"/>
                </a:lnTo>
                <a:close/>
              </a:path>
              <a:path w="114300" h="770889">
                <a:moveTo>
                  <a:pt x="76200" y="0"/>
                </a:moveTo>
                <a:lnTo>
                  <a:pt x="38100" y="0"/>
                </a:lnTo>
                <a:lnTo>
                  <a:pt x="38100" y="675144"/>
                </a:lnTo>
                <a:lnTo>
                  <a:pt x="76200" y="675144"/>
                </a:lnTo>
                <a:lnTo>
                  <a:pt x="76200" y="0"/>
                </a:lnTo>
                <a:close/>
              </a:path>
              <a:path w="114300" h="770889">
                <a:moveTo>
                  <a:pt x="114300" y="656094"/>
                </a:moveTo>
                <a:lnTo>
                  <a:pt x="76200" y="656094"/>
                </a:lnTo>
                <a:lnTo>
                  <a:pt x="76200" y="675144"/>
                </a:lnTo>
                <a:lnTo>
                  <a:pt x="104775" y="675144"/>
                </a:lnTo>
                <a:lnTo>
                  <a:pt x="114300" y="656094"/>
                </a:lnTo>
                <a:close/>
              </a:path>
            </a:pathLst>
          </a:custGeom>
          <a:solidFill>
            <a:srgbClr val="1B577B"/>
          </a:solidFill>
        </p:spPr>
        <p:txBody>
          <a:bodyPr wrap="square" lIns="0" tIns="0" rIns="0" bIns="0" rtlCol="0"/>
          <a:lstStyle/>
          <a:p>
            <a:endParaRPr/>
          </a:p>
        </p:txBody>
      </p:sp>
      <p:sp>
        <p:nvSpPr>
          <p:cNvPr id="11" name="object 11"/>
          <p:cNvSpPr/>
          <p:nvPr/>
        </p:nvSpPr>
        <p:spPr>
          <a:xfrm>
            <a:off x="7364090" y="3334761"/>
            <a:ext cx="114300" cy="770890"/>
          </a:xfrm>
          <a:custGeom>
            <a:avLst/>
            <a:gdLst/>
            <a:ahLst/>
            <a:cxnLst/>
            <a:rect l="l" t="t" r="r" b="b"/>
            <a:pathLst>
              <a:path w="114300" h="770889">
                <a:moveTo>
                  <a:pt x="38100" y="656094"/>
                </a:moveTo>
                <a:lnTo>
                  <a:pt x="0" y="656094"/>
                </a:lnTo>
                <a:lnTo>
                  <a:pt x="57150" y="770394"/>
                </a:lnTo>
                <a:lnTo>
                  <a:pt x="104775" y="675144"/>
                </a:lnTo>
                <a:lnTo>
                  <a:pt x="38100" y="675144"/>
                </a:lnTo>
                <a:lnTo>
                  <a:pt x="38100" y="656094"/>
                </a:lnTo>
                <a:close/>
              </a:path>
              <a:path w="114300" h="770889">
                <a:moveTo>
                  <a:pt x="76200" y="0"/>
                </a:moveTo>
                <a:lnTo>
                  <a:pt x="38100" y="0"/>
                </a:lnTo>
                <a:lnTo>
                  <a:pt x="38100" y="675144"/>
                </a:lnTo>
                <a:lnTo>
                  <a:pt x="76200" y="675144"/>
                </a:lnTo>
                <a:lnTo>
                  <a:pt x="76200" y="0"/>
                </a:lnTo>
                <a:close/>
              </a:path>
              <a:path w="114300" h="770889">
                <a:moveTo>
                  <a:pt x="114300" y="656094"/>
                </a:moveTo>
                <a:lnTo>
                  <a:pt x="76200" y="656094"/>
                </a:lnTo>
                <a:lnTo>
                  <a:pt x="76200" y="675144"/>
                </a:lnTo>
                <a:lnTo>
                  <a:pt x="104775" y="675144"/>
                </a:lnTo>
                <a:lnTo>
                  <a:pt x="114300" y="656094"/>
                </a:lnTo>
                <a:close/>
              </a:path>
            </a:pathLst>
          </a:custGeom>
          <a:solidFill>
            <a:srgbClr val="1B577B"/>
          </a:solidFill>
        </p:spPr>
        <p:txBody>
          <a:bodyPr wrap="square" lIns="0" tIns="0" rIns="0" bIns="0" rtlCol="0"/>
          <a:lstStyle/>
          <a:p>
            <a:endParaRPr/>
          </a:p>
        </p:txBody>
      </p:sp>
      <p:sp>
        <p:nvSpPr>
          <p:cNvPr id="12" name="object 12"/>
          <p:cNvSpPr txBox="1">
            <a:spLocks noGrp="1"/>
          </p:cNvSpPr>
          <p:nvPr>
            <p:ph type="title"/>
          </p:nvPr>
        </p:nvSpPr>
        <p:spPr>
          <a:xfrm>
            <a:off x="255905" y="168878"/>
            <a:ext cx="6059185" cy="478336"/>
          </a:xfrm>
          <a:prstGeom prst="rect">
            <a:avLst/>
          </a:prstGeom>
        </p:spPr>
        <p:txBody>
          <a:bodyPr vert="horz" wrap="square" lIns="0" tIns="16510" rIns="0" bIns="0" rtlCol="0">
            <a:spAutoFit/>
          </a:bodyPr>
          <a:lstStyle/>
          <a:p>
            <a:pPr marL="12700">
              <a:lnSpc>
                <a:spcPct val="100000"/>
              </a:lnSpc>
              <a:spcBef>
                <a:spcPts val="130"/>
              </a:spcBef>
            </a:pPr>
            <a:r>
              <a:rPr spc="20" dirty="0"/>
              <a:t>Components </a:t>
            </a:r>
            <a:r>
              <a:rPr spc="10" dirty="0"/>
              <a:t>of</a:t>
            </a:r>
            <a:r>
              <a:rPr spc="-65" dirty="0"/>
              <a:t> </a:t>
            </a:r>
            <a:r>
              <a:rPr spc="10" dirty="0"/>
              <a:t>Selenium</a:t>
            </a:r>
          </a:p>
        </p:txBody>
      </p:sp>
      <p:sp>
        <p:nvSpPr>
          <p:cNvPr id="13" name="object 13"/>
          <p:cNvSpPr/>
          <p:nvPr/>
        </p:nvSpPr>
        <p:spPr>
          <a:xfrm>
            <a:off x="3807073" y="1855561"/>
            <a:ext cx="1340486" cy="1061121"/>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666750" y="4038600"/>
            <a:ext cx="1685925" cy="676275"/>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895350" y="4162425"/>
            <a:ext cx="1257300" cy="495300"/>
          </a:xfrm>
          <a:prstGeom prst="rect">
            <a:avLst/>
          </a:prstGeom>
          <a:blipFill>
            <a:blip r:embed="rId6" cstate="print"/>
            <a:stretch>
              <a:fillRect/>
            </a:stretch>
          </a:blipFill>
        </p:spPr>
        <p:txBody>
          <a:bodyPr wrap="square" lIns="0" tIns="0" rIns="0" bIns="0" rtlCol="0"/>
          <a:lstStyle/>
          <a:p>
            <a:endParaRPr/>
          </a:p>
        </p:txBody>
      </p:sp>
      <p:sp>
        <p:nvSpPr>
          <p:cNvPr id="16" name="object 16"/>
          <p:cNvSpPr txBox="1"/>
          <p:nvPr/>
        </p:nvSpPr>
        <p:spPr>
          <a:xfrm>
            <a:off x="711183" y="4089334"/>
            <a:ext cx="1539875" cy="523240"/>
          </a:xfrm>
          <a:prstGeom prst="rect">
            <a:avLst/>
          </a:prstGeom>
          <a:ln w="12700">
            <a:solidFill>
              <a:srgbClr val="6F2F9F"/>
            </a:solidFill>
          </a:ln>
        </p:spPr>
        <p:txBody>
          <a:bodyPr vert="horz" wrap="square" lIns="0" tIns="3810" rIns="0" bIns="0" rtlCol="0">
            <a:spAutoFit/>
          </a:bodyPr>
          <a:lstStyle/>
          <a:p>
            <a:pPr>
              <a:lnSpc>
                <a:spcPct val="100000"/>
              </a:lnSpc>
              <a:spcBef>
                <a:spcPts val="30"/>
              </a:spcBef>
            </a:pPr>
            <a:endParaRPr sz="1050">
              <a:latin typeface="Times New Roman"/>
              <a:cs typeface="Times New Roman"/>
            </a:endParaRPr>
          </a:p>
          <a:p>
            <a:pPr marL="330835">
              <a:lnSpc>
                <a:spcPct val="100000"/>
              </a:lnSpc>
            </a:pPr>
            <a:r>
              <a:rPr sz="1350" spc="-15" dirty="0">
                <a:solidFill>
                  <a:srgbClr val="1B577B"/>
                </a:solidFill>
                <a:latin typeface="Calibri"/>
                <a:cs typeface="Calibri"/>
              </a:rPr>
              <a:t>Selenium</a:t>
            </a:r>
            <a:r>
              <a:rPr sz="1350" spc="95" dirty="0">
                <a:solidFill>
                  <a:srgbClr val="1B577B"/>
                </a:solidFill>
                <a:latin typeface="Calibri"/>
                <a:cs typeface="Calibri"/>
              </a:rPr>
              <a:t> </a:t>
            </a:r>
            <a:r>
              <a:rPr sz="1350" spc="5" dirty="0">
                <a:solidFill>
                  <a:srgbClr val="1B577B"/>
                </a:solidFill>
                <a:latin typeface="Calibri"/>
                <a:cs typeface="Calibri"/>
              </a:rPr>
              <a:t>RC</a:t>
            </a:r>
            <a:endParaRPr sz="1350">
              <a:latin typeface="Calibri"/>
              <a:cs typeface="Calibri"/>
            </a:endParaRPr>
          </a:p>
        </p:txBody>
      </p:sp>
      <p:sp>
        <p:nvSpPr>
          <p:cNvPr id="17" name="object 17"/>
          <p:cNvSpPr/>
          <p:nvPr/>
        </p:nvSpPr>
        <p:spPr>
          <a:xfrm>
            <a:off x="2619375" y="4048125"/>
            <a:ext cx="1714500" cy="676275"/>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2838450" y="4171950"/>
            <a:ext cx="1304925" cy="495300"/>
          </a:xfrm>
          <a:prstGeom prst="rect">
            <a:avLst/>
          </a:prstGeom>
          <a:blipFill>
            <a:blip r:embed="rId8" cstate="print"/>
            <a:stretch>
              <a:fillRect/>
            </a:stretch>
          </a:blipFill>
        </p:spPr>
        <p:txBody>
          <a:bodyPr wrap="square" lIns="0" tIns="0" rIns="0" bIns="0" rtlCol="0"/>
          <a:lstStyle/>
          <a:p>
            <a:endParaRPr/>
          </a:p>
        </p:txBody>
      </p:sp>
      <p:sp>
        <p:nvSpPr>
          <p:cNvPr id="19" name="object 19"/>
          <p:cNvSpPr txBox="1"/>
          <p:nvPr/>
        </p:nvSpPr>
        <p:spPr>
          <a:xfrm>
            <a:off x="2664463" y="4096941"/>
            <a:ext cx="1570355" cy="523240"/>
          </a:xfrm>
          <a:prstGeom prst="rect">
            <a:avLst/>
          </a:prstGeom>
          <a:ln w="12700">
            <a:solidFill>
              <a:srgbClr val="6F2F9F"/>
            </a:solidFill>
          </a:ln>
        </p:spPr>
        <p:txBody>
          <a:bodyPr vert="horz" wrap="square" lIns="0" tIns="3810" rIns="0" bIns="0" rtlCol="0">
            <a:spAutoFit/>
          </a:bodyPr>
          <a:lstStyle/>
          <a:p>
            <a:pPr>
              <a:lnSpc>
                <a:spcPct val="100000"/>
              </a:lnSpc>
              <a:spcBef>
                <a:spcPts val="30"/>
              </a:spcBef>
            </a:pPr>
            <a:endParaRPr sz="1050">
              <a:latin typeface="Times New Roman"/>
              <a:cs typeface="Times New Roman"/>
            </a:endParaRPr>
          </a:p>
          <a:p>
            <a:pPr marL="323215">
              <a:lnSpc>
                <a:spcPct val="100000"/>
              </a:lnSpc>
            </a:pPr>
            <a:r>
              <a:rPr sz="1350" spc="-15" dirty="0">
                <a:solidFill>
                  <a:srgbClr val="1B577B"/>
                </a:solidFill>
                <a:latin typeface="Calibri"/>
                <a:cs typeface="Calibri"/>
              </a:rPr>
              <a:t>Selenium</a:t>
            </a:r>
            <a:r>
              <a:rPr sz="1350" spc="105" dirty="0">
                <a:solidFill>
                  <a:srgbClr val="1B577B"/>
                </a:solidFill>
                <a:latin typeface="Calibri"/>
                <a:cs typeface="Calibri"/>
              </a:rPr>
              <a:t> </a:t>
            </a:r>
            <a:r>
              <a:rPr sz="1350" spc="10" dirty="0">
                <a:solidFill>
                  <a:srgbClr val="1B577B"/>
                </a:solidFill>
                <a:latin typeface="Calibri"/>
                <a:cs typeface="Calibri"/>
              </a:rPr>
              <a:t>IDE</a:t>
            </a:r>
            <a:endParaRPr sz="1350">
              <a:latin typeface="Calibri"/>
              <a:cs typeface="Calibri"/>
            </a:endParaRPr>
          </a:p>
        </p:txBody>
      </p:sp>
      <p:sp>
        <p:nvSpPr>
          <p:cNvPr id="20" name="object 20"/>
          <p:cNvSpPr/>
          <p:nvPr/>
        </p:nvSpPr>
        <p:spPr>
          <a:xfrm>
            <a:off x="4600590" y="4038600"/>
            <a:ext cx="1714500" cy="676275"/>
          </a:xfrm>
          <a:prstGeom prst="rect">
            <a:avLst/>
          </a:prstGeom>
          <a:blipFill>
            <a:blip r:embed="rId9" cstate="print"/>
            <a:stretch>
              <a:fillRect/>
            </a:stretch>
          </a:blipFill>
        </p:spPr>
        <p:txBody>
          <a:bodyPr wrap="square" lIns="0" tIns="0" rIns="0" bIns="0" rtlCol="0"/>
          <a:lstStyle/>
          <a:p>
            <a:endParaRPr/>
          </a:p>
        </p:txBody>
      </p:sp>
      <p:sp>
        <p:nvSpPr>
          <p:cNvPr id="21" name="object 21"/>
          <p:cNvSpPr/>
          <p:nvPr/>
        </p:nvSpPr>
        <p:spPr>
          <a:xfrm>
            <a:off x="4800600" y="4162425"/>
            <a:ext cx="1352550" cy="495300"/>
          </a:xfrm>
          <a:prstGeom prst="rect">
            <a:avLst/>
          </a:prstGeom>
          <a:blipFill>
            <a:blip r:embed="rId10" cstate="print"/>
            <a:stretch>
              <a:fillRect/>
            </a:stretch>
          </a:blipFill>
        </p:spPr>
        <p:txBody>
          <a:bodyPr wrap="square" lIns="0" tIns="0" rIns="0" bIns="0" rtlCol="0"/>
          <a:lstStyle/>
          <a:p>
            <a:endParaRPr/>
          </a:p>
        </p:txBody>
      </p:sp>
      <p:sp>
        <p:nvSpPr>
          <p:cNvPr id="22" name="object 22"/>
          <p:cNvSpPr txBox="1"/>
          <p:nvPr/>
        </p:nvSpPr>
        <p:spPr>
          <a:xfrm>
            <a:off x="4648321" y="4089334"/>
            <a:ext cx="1570355" cy="523240"/>
          </a:xfrm>
          <a:prstGeom prst="rect">
            <a:avLst/>
          </a:prstGeom>
          <a:ln w="12700">
            <a:solidFill>
              <a:srgbClr val="6F2F9F"/>
            </a:solidFill>
          </a:ln>
        </p:spPr>
        <p:txBody>
          <a:bodyPr vert="horz" wrap="square" lIns="0" tIns="3810" rIns="0" bIns="0" rtlCol="0">
            <a:spAutoFit/>
          </a:bodyPr>
          <a:lstStyle/>
          <a:p>
            <a:pPr>
              <a:lnSpc>
                <a:spcPct val="100000"/>
              </a:lnSpc>
              <a:spcBef>
                <a:spcPts val="30"/>
              </a:spcBef>
            </a:pPr>
            <a:endParaRPr sz="1050">
              <a:latin typeface="Times New Roman"/>
              <a:cs typeface="Times New Roman"/>
            </a:endParaRPr>
          </a:p>
          <a:p>
            <a:pPr marL="306070">
              <a:lnSpc>
                <a:spcPct val="100000"/>
              </a:lnSpc>
            </a:pPr>
            <a:r>
              <a:rPr sz="1350" spc="-15" dirty="0">
                <a:solidFill>
                  <a:srgbClr val="1B577B"/>
                </a:solidFill>
                <a:latin typeface="Calibri"/>
                <a:cs typeface="Calibri"/>
              </a:rPr>
              <a:t>Selenium</a:t>
            </a:r>
            <a:r>
              <a:rPr sz="1350" spc="105" dirty="0">
                <a:solidFill>
                  <a:srgbClr val="1B577B"/>
                </a:solidFill>
                <a:latin typeface="Calibri"/>
                <a:cs typeface="Calibri"/>
              </a:rPr>
              <a:t> </a:t>
            </a:r>
            <a:r>
              <a:rPr sz="1350" spc="-15" dirty="0">
                <a:solidFill>
                  <a:srgbClr val="1B577B"/>
                </a:solidFill>
                <a:latin typeface="Calibri"/>
                <a:cs typeface="Calibri"/>
              </a:rPr>
              <a:t>Grid</a:t>
            </a:r>
            <a:endParaRPr sz="1350">
              <a:latin typeface="Calibri"/>
              <a:cs typeface="Calibri"/>
            </a:endParaRPr>
          </a:p>
        </p:txBody>
      </p:sp>
      <p:sp>
        <p:nvSpPr>
          <p:cNvPr id="23" name="object 23"/>
          <p:cNvSpPr/>
          <p:nvPr/>
        </p:nvSpPr>
        <p:spPr>
          <a:xfrm>
            <a:off x="6515100" y="4048125"/>
            <a:ext cx="1714500" cy="676275"/>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6838950" y="4171950"/>
            <a:ext cx="1114425" cy="495300"/>
          </a:xfrm>
          <a:prstGeom prst="rect">
            <a:avLst/>
          </a:prstGeom>
          <a:blipFill>
            <a:blip r:embed="rId12" cstate="print"/>
            <a:stretch>
              <a:fillRect/>
            </a:stretch>
          </a:blipFill>
        </p:spPr>
        <p:txBody>
          <a:bodyPr wrap="square" lIns="0" tIns="0" rIns="0" bIns="0" rtlCol="0"/>
          <a:lstStyle/>
          <a:p>
            <a:endParaRPr/>
          </a:p>
        </p:txBody>
      </p:sp>
      <p:sp>
        <p:nvSpPr>
          <p:cNvPr id="25" name="object 25"/>
          <p:cNvSpPr txBox="1"/>
          <p:nvPr/>
        </p:nvSpPr>
        <p:spPr>
          <a:xfrm>
            <a:off x="6563624" y="4096941"/>
            <a:ext cx="1570355" cy="523240"/>
          </a:xfrm>
          <a:prstGeom prst="rect">
            <a:avLst/>
          </a:prstGeom>
          <a:ln w="12700">
            <a:solidFill>
              <a:srgbClr val="6F2F9F"/>
            </a:solidFill>
          </a:ln>
        </p:spPr>
        <p:txBody>
          <a:bodyPr vert="horz" wrap="square" lIns="0" tIns="3810" rIns="0" bIns="0" rtlCol="0">
            <a:spAutoFit/>
          </a:bodyPr>
          <a:lstStyle/>
          <a:p>
            <a:pPr>
              <a:lnSpc>
                <a:spcPct val="100000"/>
              </a:lnSpc>
              <a:spcBef>
                <a:spcPts val="30"/>
              </a:spcBef>
            </a:pPr>
            <a:endParaRPr sz="1050">
              <a:latin typeface="Times New Roman"/>
              <a:cs typeface="Times New Roman"/>
            </a:endParaRPr>
          </a:p>
          <a:p>
            <a:pPr marL="422909">
              <a:lnSpc>
                <a:spcPct val="100000"/>
              </a:lnSpc>
            </a:pPr>
            <a:r>
              <a:rPr sz="1350" spc="-20" dirty="0">
                <a:solidFill>
                  <a:srgbClr val="1B577B"/>
                </a:solidFill>
                <a:latin typeface="Calibri"/>
                <a:cs typeface="Calibri"/>
              </a:rPr>
              <a:t>WebDriver</a:t>
            </a:r>
            <a:endParaRPr sz="1350">
              <a:latin typeface="Calibri"/>
              <a:cs typeface="Calibri"/>
            </a:endParaRPr>
          </a:p>
        </p:txBody>
      </p:sp>
      <p:sp>
        <p:nvSpPr>
          <p:cNvPr id="26" name="object 26"/>
          <p:cNvSpPr txBox="1"/>
          <p:nvPr/>
        </p:nvSpPr>
        <p:spPr>
          <a:xfrm>
            <a:off x="1046480" y="1063558"/>
            <a:ext cx="6885305" cy="432434"/>
          </a:xfrm>
          <a:prstGeom prst="rect">
            <a:avLst/>
          </a:prstGeom>
        </p:spPr>
        <p:txBody>
          <a:bodyPr vert="horz" wrap="square" lIns="0" tIns="23495" rIns="0" bIns="0" rtlCol="0">
            <a:spAutoFit/>
          </a:bodyPr>
          <a:lstStyle/>
          <a:p>
            <a:pPr marL="1671320" marR="5080" indent="-1659255">
              <a:lnSpc>
                <a:spcPts val="1580"/>
              </a:lnSpc>
              <a:spcBef>
                <a:spcPts val="185"/>
              </a:spcBef>
            </a:pPr>
            <a:r>
              <a:rPr sz="1350" spc="-10" dirty="0">
                <a:latin typeface="Calibri"/>
                <a:cs typeface="Calibri"/>
              </a:rPr>
              <a:t>But </a:t>
            </a:r>
            <a:r>
              <a:rPr sz="1350" spc="-5" dirty="0">
                <a:latin typeface="Calibri"/>
                <a:cs typeface="Calibri"/>
              </a:rPr>
              <a:t>only </a:t>
            </a:r>
            <a:r>
              <a:rPr sz="1350" spc="-15" dirty="0">
                <a:latin typeface="Calibri"/>
                <a:cs typeface="Calibri"/>
              </a:rPr>
              <a:t>the Selenium </a:t>
            </a:r>
            <a:r>
              <a:rPr sz="1350" spc="5" dirty="0">
                <a:latin typeface="Calibri"/>
                <a:cs typeface="Calibri"/>
              </a:rPr>
              <a:t>Core </a:t>
            </a:r>
            <a:r>
              <a:rPr sz="1350" dirty="0">
                <a:latin typeface="Calibri"/>
                <a:cs typeface="Calibri"/>
              </a:rPr>
              <a:t>could </a:t>
            </a:r>
            <a:r>
              <a:rPr sz="1350" spc="-5" dirty="0">
                <a:latin typeface="Calibri"/>
                <a:cs typeface="Calibri"/>
              </a:rPr>
              <a:t>not </a:t>
            </a:r>
            <a:r>
              <a:rPr sz="1350" spc="5" dirty="0">
                <a:latin typeface="Calibri"/>
                <a:cs typeface="Calibri"/>
              </a:rPr>
              <a:t>suffice </a:t>
            </a:r>
            <a:r>
              <a:rPr sz="1350" dirty="0">
                <a:latin typeface="Calibri"/>
                <a:cs typeface="Calibri"/>
              </a:rPr>
              <a:t>all </a:t>
            </a:r>
            <a:r>
              <a:rPr sz="1350" spc="-15" dirty="0">
                <a:latin typeface="Calibri"/>
                <a:cs typeface="Calibri"/>
              </a:rPr>
              <a:t>the use </a:t>
            </a:r>
            <a:r>
              <a:rPr sz="1350" spc="5" dirty="0">
                <a:latin typeface="Calibri"/>
                <a:cs typeface="Calibri"/>
              </a:rPr>
              <a:t>cases </a:t>
            </a:r>
            <a:r>
              <a:rPr sz="1350" spc="15" dirty="0">
                <a:latin typeface="Calibri"/>
                <a:cs typeface="Calibri"/>
              </a:rPr>
              <a:t>of </a:t>
            </a:r>
            <a:r>
              <a:rPr sz="1350" spc="-15" dirty="0">
                <a:latin typeface="Calibri"/>
                <a:cs typeface="Calibri"/>
              </a:rPr>
              <a:t>testing. </a:t>
            </a:r>
            <a:r>
              <a:rPr sz="1350" spc="-5" dirty="0">
                <a:latin typeface="Calibri"/>
                <a:cs typeface="Calibri"/>
              </a:rPr>
              <a:t>Hence, </a:t>
            </a:r>
            <a:r>
              <a:rPr sz="1350" dirty="0">
                <a:latin typeface="Calibri"/>
                <a:cs typeface="Calibri"/>
              </a:rPr>
              <a:t>a </a:t>
            </a:r>
            <a:r>
              <a:rPr sz="1350" spc="-15" dirty="0">
                <a:latin typeface="Calibri"/>
                <a:cs typeface="Calibri"/>
              </a:rPr>
              <a:t>suite </a:t>
            </a:r>
            <a:r>
              <a:rPr sz="1350" spc="15" dirty="0">
                <a:latin typeface="Calibri"/>
                <a:cs typeface="Calibri"/>
              </a:rPr>
              <a:t>of </a:t>
            </a:r>
            <a:r>
              <a:rPr sz="1350" spc="-15" dirty="0">
                <a:latin typeface="Calibri"/>
                <a:cs typeface="Calibri"/>
              </a:rPr>
              <a:t>Selenium  </a:t>
            </a:r>
            <a:r>
              <a:rPr sz="1350" spc="-5" dirty="0">
                <a:latin typeface="Calibri"/>
                <a:cs typeface="Calibri"/>
              </a:rPr>
              <a:t>components </a:t>
            </a:r>
            <a:r>
              <a:rPr sz="1350" spc="10" dirty="0">
                <a:latin typeface="Calibri"/>
                <a:cs typeface="Calibri"/>
              </a:rPr>
              <a:t>was </a:t>
            </a:r>
            <a:r>
              <a:rPr sz="1350" spc="-10" dirty="0">
                <a:latin typeface="Calibri"/>
                <a:cs typeface="Calibri"/>
              </a:rPr>
              <a:t>developed </a:t>
            </a:r>
            <a:r>
              <a:rPr sz="1350" spc="20" dirty="0">
                <a:latin typeface="Calibri"/>
                <a:cs typeface="Calibri"/>
              </a:rPr>
              <a:t>for </a:t>
            </a:r>
            <a:r>
              <a:rPr sz="1350" spc="-5" dirty="0">
                <a:latin typeface="Calibri"/>
                <a:cs typeface="Calibri"/>
              </a:rPr>
              <a:t>different</a:t>
            </a:r>
            <a:r>
              <a:rPr sz="1350" spc="-200" dirty="0">
                <a:latin typeface="Calibri"/>
                <a:cs typeface="Calibri"/>
              </a:rPr>
              <a:t> </a:t>
            </a:r>
            <a:r>
              <a:rPr sz="1350" spc="-15" dirty="0">
                <a:latin typeface="Calibri"/>
                <a:cs typeface="Calibri"/>
              </a:rPr>
              <a:t>purposes.</a:t>
            </a:r>
            <a:endParaRPr sz="135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FB3A1BA4-44B3-4BFE-8DA2-A11303406877}"/>
              </a:ext>
            </a:extLst>
          </p:cNvPr>
          <p:cNvGraphicFramePr/>
          <p:nvPr>
            <p:extLst>
              <p:ext uri="{D42A27DB-BD31-4B8C-83A1-F6EECF244321}">
                <p14:modId xmlns:p14="http://schemas.microsoft.com/office/powerpoint/2010/main" val="2238173059"/>
              </p:ext>
            </p:extLst>
          </p:nvPr>
        </p:nvGraphicFramePr>
        <p:xfrm>
          <a:off x="1705323" y="1174072"/>
          <a:ext cx="5733355" cy="3051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itle 1">
            <a:extLst>
              <a:ext uri="{FF2B5EF4-FFF2-40B4-BE49-F238E27FC236}">
                <a16:creationId xmlns:a16="http://schemas.microsoft.com/office/drawing/2014/main" id="{1F694A04-3D80-4C1E-9E01-218832E8C6D6}"/>
              </a:ext>
            </a:extLst>
          </p:cNvPr>
          <p:cNvSpPr txBox="1">
            <a:spLocks/>
          </p:cNvSpPr>
          <p:nvPr/>
        </p:nvSpPr>
        <p:spPr>
          <a:xfrm>
            <a:off x="2079524" y="609977"/>
            <a:ext cx="5241411" cy="459806"/>
          </a:xfrm>
          <a:prstGeom prst="rect">
            <a:avLst/>
          </a:prstGeom>
        </p:spPr>
        <p:txBody>
          <a:bodyPr vert="horz" lIns="68580" tIns="34290" rIns="68580" bIns="34290" rtlCol="0" anchor="ctr">
            <a:normAutofit lnSpcReduction="10000"/>
          </a:bodyPr>
          <a:lstStyle>
            <a:lvl1pPr algn="l" defTabSz="914400" rtl="0" eaLnBrk="1" latinLnBrk="0" hangingPunct="1">
              <a:lnSpc>
                <a:spcPct val="90000"/>
              </a:lnSpc>
              <a:spcBef>
                <a:spcPct val="0"/>
              </a:spcBef>
              <a:buNone/>
              <a:defRPr sz="4000" b="1" i="0" kern="1200">
                <a:solidFill>
                  <a:schemeClr val="tx1"/>
                </a:solidFill>
                <a:latin typeface="+mn-lt"/>
                <a:ea typeface="+mj-ea"/>
                <a:cs typeface="+mj-cs"/>
              </a:defRPr>
            </a:lvl1pPr>
          </a:lstStyle>
          <a:p>
            <a:pPr algn="ctr"/>
            <a:r>
              <a:rPr lang="en-US" sz="3000"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5" y="168878"/>
            <a:ext cx="6068695" cy="478336"/>
          </a:xfrm>
          <a:prstGeom prst="rect">
            <a:avLst/>
          </a:prstGeom>
        </p:spPr>
        <p:txBody>
          <a:bodyPr vert="horz" wrap="square" lIns="0" tIns="16510" rIns="0" bIns="0" rtlCol="0">
            <a:spAutoFit/>
          </a:bodyPr>
          <a:lstStyle/>
          <a:p>
            <a:pPr marL="12700">
              <a:lnSpc>
                <a:spcPct val="100000"/>
              </a:lnSpc>
              <a:spcBef>
                <a:spcPts val="130"/>
              </a:spcBef>
            </a:pPr>
            <a:r>
              <a:rPr spc="20" dirty="0"/>
              <a:t>Components </a:t>
            </a:r>
            <a:r>
              <a:rPr spc="10" dirty="0"/>
              <a:t>of</a:t>
            </a:r>
            <a:r>
              <a:rPr spc="-65" dirty="0"/>
              <a:t> </a:t>
            </a:r>
            <a:r>
              <a:rPr spc="10" dirty="0"/>
              <a:t>Selenium</a:t>
            </a:r>
          </a:p>
        </p:txBody>
      </p:sp>
      <p:sp>
        <p:nvSpPr>
          <p:cNvPr id="5" name="object 5"/>
          <p:cNvSpPr/>
          <p:nvPr/>
        </p:nvSpPr>
        <p:spPr>
          <a:xfrm>
            <a:off x="342900" y="1076325"/>
            <a:ext cx="2476500" cy="86677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32078" y="1165579"/>
            <a:ext cx="2301240" cy="683895"/>
          </a:xfrm>
          <a:custGeom>
            <a:avLst/>
            <a:gdLst/>
            <a:ahLst/>
            <a:cxnLst/>
            <a:rect l="l" t="t" r="r" b="b"/>
            <a:pathLst>
              <a:path w="2301240" h="683894">
                <a:moveTo>
                  <a:pt x="0" y="683276"/>
                </a:moveTo>
                <a:lnTo>
                  <a:pt x="2301109" y="683276"/>
                </a:lnTo>
                <a:lnTo>
                  <a:pt x="2301109" y="0"/>
                </a:lnTo>
                <a:lnTo>
                  <a:pt x="0" y="0"/>
                </a:lnTo>
                <a:lnTo>
                  <a:pt x="0" y="683276"/>
                </a:lnTo>
                <a:close/>
              </a:path>
            </a:pathLst>
          </a:custGeom>
          <a:solidFill>
            <a:srgbClr val="5F4778"/>
          </a:solidFill>
        </p:spPr>
        <p:txBody>
          <a:bodyPr wrap="square" lIns="0" tIns="0" rIns="0" bIns="0" rtlCol="0"/>
          <a:lstStyle/>
          <a:p>
            <a:endParaRPr/>
          </a:p>
        </p:txBody>
      </p:sp>
      <p:sp>
        <p:nvSpPr>
          <p:cNvPr id="7" name="object 7"/>
          <p:cNvSpPr/>
          <p:nvPr/>
        </p:nvSpPr>
        <p:spPr>
          <a:xfrm>
            <a:off x="432078" y="1165579"/>
            <a:ext cx="2301240" cy="683895"/>
          </a:xfrm>
          <a:custGeom>
            <a:avLst/>
            <a:gdLst/>
            <a:ahLst/>
            <a:cxnLst/>
            <a:rect l="l" t="t" r="r" b="b"/>
            <a:pathLst>
              <a:path w="2301240" h="683894">
                <a:moveTo>
                  <a:pt x="0" y="683276"/>
                </a:moveTo>
                <a:lnTo>
                  <a:pt x="2301108" y="683276"/>
                </a:lnTo>
                <a:lnTo>
                  <a:pt x="2301108" y="0"/>
                </a:lnTo>
                <a:lnTo>
                  <a:pt x="0" y="0"/>
                </a:lnTo>
                <a:lnTo>
                  <a:pt x="0" y="683276"/>
                </a:lnTo>
                <a:close/>
              </a:path>
            </a:pathLst>
          </a:custGeom>
          <a:ln w="12700">
            <a:solidFill>
              <a:srgbClr val="5F4778"/>
            </a:solidFill>
          </a:ln>
        </p:spPr>
        <p:txBody>
          <a:bodyPr wrap="square" lIns="0" tIns="0" rIns="0" bIns="0" rtlCol="0"/>
          <a:lstStyle/>
          <a:p>
            <a:endParaRPr/>
          </a:p>
        </p:txBody>
      </p:sp>
      <p:sp>
        <p:nvSpPr>
          <p:cNvPr id="8" name="object 8"/>
          <p:cNvSpPr txBox="1"/>
          <p:nvPr/>
        </p:nvSpPr>
        <p:spPr>
          <a:xfrm>
            <a:off x="425728" y="1384614"/>
            <a:ext cx="2313940" cy="231775"/>
          </a:xfrm>
          <a:prstGeom prst="rect">
            <a:avLst/>
          </a:prstGeom>
        </p:spPr>
        <p:txBody>
          <a:bodyPr vert="horz" wrap="square" lIns="0" tIns="12700" rIns="0" bIns="0" rtlCol="0">
            <a:spAutoFit/>
          </a:bodyPr>
          <a:lstStyle/>
          <a:p>
            <a:pPr marL="708660">
              <a:lnSpc>
                <a:spcPct val="100000"/>
              </a:lnSpc>
              <a:spcBef>
                <a:spcPts val="100"/>
              </a:spcBef>
            </a:pPr>
            <a:r>
              <a:rPr sz="1350" b="1" dirty="0">
                <a:solidFill>
                  <a:srgbClr val="FFFFFF"/>
                </a:solidFill>
                <a:latin typeface="Calibri"/>
                <a:cs typeface="Calibri"/>
              </a:rPr>
              <a:t>Selenium</a:t>
            </a:r>
            <a:r>
              <a:rPr sz="1350" b="1" spc="-65" dirty="0">
                <a:solidFill>
                  <a:srgbClr val="FFFFFF"/>
                </a:solidFill>
                <a:latin typeface="Calibri"/>
                <a:cs typeface="Calibri"/>
              </a:rPr>
              <a:t> </a:t>
            </a:r>
            <a:r>
              <a:rPr sz="1350" b="1" spc="-5" dirty="0">
                <a:solidFill>
                  <a:srgbClr val="FFFFFF"/>
                </a:solidFill>
                <a:latin typeface="Calibri"/>
                <a:cs typeface="Calibri"/>
              </a:rPr>
              <a:t>RC</a:t>
            </a:r>
            <a:endParaRPr sz="1350">
              <a:latin typeface="Calibri"/>
              <a:cs typeface="Calibri"/>
            </a:endParaRPr>
          </a:p>
        </p:txBody>
      </p:sp>
      <p:sp>
        <p:nvSpPr>
          <p:cNvPr id="9" name="object 9"/>
          <p:cNvSpPr/>
          <p:nvPr/>
        </p:nvSpPr>
        <p:spPr>
          <a:xfrm>
            <a:off x="409575" y="2133600"/>
            <a:ext cx="2400300" cy="781050"/>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432078" y="2153637"/>
            <a:ext cx="2301240" cy="683895"/>
          </a:xfrm>
          <a:prstGeom prst="rect">
            <a:avLst/>
          </a:prstGeom>
          <a:ln w="12700">
            <a:solidFill>
              <a:srgbClr val="5F4778"/>
            </a:solidFill>
          </a:ln>
        </p:spPr>
        <p:txBody>
          <a:bodyPr vert="horz" wrap="square" lIns="0" tIns="0" rIns="0" bIns="0" rtlCol="0">
            <a:spAutoFit/>
          </a:bodyPr>
          <a:lstStyle/>
          <a:p>
            <a:pPr>
              <a:lnSpc>
                <a:spcPct val="100000"/>
              </a:lnSpc>
            </a:pPr>
            <a:endParaRPr sz="1600">
              <a:latin typeface="Times New Roman"/>
              <a:cs typeface="Times New Roman"/>
            </a:endParaRPr>
          </a:p>
          <a:p>
            <a:pPr marL="683260">
              <a:lnSpc>
                <a:spcPct val="100000"/>
              </a:lnSpc>
            </a:pPr>
            <a:r>
              <a:rPr sz="1350" spc="-15" dirty="0">
                <a:solidFill>
                  <a:srgbClr val="1B577B"/>
                </a:solidFill>
                <a:latin typeface="Calibri"/>
                <a:cs typeface="Calibri"/>
              </a:rPr>
              <a:t>Selenium</a:t>
            </a:r>
            <a:r>
              <a:rPr sz="1350" spc="105" dirty="0">
                <a:solidFill>
                  <a:srgbClr val="1B577B"/>
                </a:solidFill>
                <a:latin typeface="Calibri"/>
                <a:cs typeface="Calibri"/>
              </a:rPr>
              <a:t> </a:t>
            </a:r>
            <a:r>
              <a:rPr sz="1350" spc="5" dirty="0">
                <a:solidFill>
                  <a:srgbClr val="1B577B"/>
                </a:solidFill>
                <a:latin typeface="Calibri"/>
                <a:cs typeface="Calibri"/>
              </a:rPr>
              <a:t>IDE</a:t>
            </a:r>
            <a:endParaRPr sz="1350">
              <a:latin typeface="Calibri"/>
              <a:cs typeface="Calibri"/>
            </a:endParaRPr>
          </a:p>
        </p:txBody>
      </p:sp>
      <p:sp>
        <p:nvSpPr>
          <p:cNvPr id="11" name="object 11"/>
          <p:cNvSpPr/>
          <p:nvPr/>
        </p:nvSpPr>
        <p:spPr>
          <a:xfrm>
            <a:off x="409575" y="3114675"/>
            <a:ext cx="2400300" cy="781050"/>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432078" y="3133831"/>
            <a:ext cx="2301240" cy="683895"/>
          </a:xfrm>
          <a:prstGeom prst="rect">
            <a:avLst/>
          </a:prstGeom>
          <a:ln w="12700">
            <a:solidFill>
              <a:srgbClr val="5F4778"/>
            </a:solidFill>
          </a:ln>
        </p:spPr>
        <p:txBody>
          <a:bodyPr vert="horz" wrap="square" lIns="0" tIns="1905" rIns="0" bIns="0" rtlCol="0">
            <a:spAutoFit/>
          </a:bodyPr>
          <a:lstStyle/>
          <a:p>
            <a:pPr>
              <a:lnSpc>
                <a:spcPct val="100000"/>
              </a:lnSpc>
              <a:spcBef>
                <a:spcPts val="15"/>
              </a:spcBef>
            </a:pPr>
            <a:endParaRPr sz="1600">
              <a:latin typeface="Times New Roman"/>
              <a:cs typeface="Times New Roman"/>
            </a:endParaRPr>
          </a:p>
          <a:p>
            <a:pPr marL="664210">
              <a:lnSpc>
                <a:spcPct val="100000"/>
              </a:lnSpc>
            </a:pPr>
            <a:r>
              <a:rPr sz="1350" spc="-15" dirty="0">
                <a:solidFill>
                  <a:srgbClr val="1B577B"/>
                </a:solidFill>
                <a:latin typeface="Calibri"/>
                <a:cs typeface="Calibri"/>
              </a:rPr>
              <a:t>Selenium</a:t>
            </a:r>
            <a:r>
              <a:rPr sz="1350" spc="105" dirty="0">
                <a:solidFill>
                  <a:srgbClr val="1B577B"/>
                </a:solidFill>
                <a:latin typeface="Calibri"/>
                <a:cs typeface="Calibri"/>
              </a:rPr>
              <a:t> </a:t>
            </a:r>
            <a:r>
              <a:rPr sz="1350" spc="-20" dirty="0">
                <a:solidFill>
                  <a:srgbClr val="1B577B"/>
                </a:solidFill>
                <a:latin typeface="Calibri"/>
                <a:cs typeface="Calibri"/>
              </a:rPr>
              <a:t>Grid</a:t>
            </a:r>
            <a:endParaRPr sz="1350">
              <a:latin typeface="Calibri"/>
              <a:cs typeface="Calibri"/>
            </a:endParaRPr>
          </a:p>
        </p:txBody>
      </p:sp>
      <p:sp>
        <p:nvSpPr>
          <p:cNvPr id="13" name="object 13"/>
          <p:cNvSpPr/>
          <p:nvPr/>
        </p:nvSpPr>
        <p:spPr>
          <a:xfrm>
            <a:off x="409575" y="4095750"/>
            <a:ext cx="2400300" cy="771525"/>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432078" y="4112702"/>
            <a:ext cx="2301240" cy="683895"/>
          </a:xfrm>
          <a:prstGeom prst="rect">
            <a:avLst/>
          </a:prstGeom>
          <a:ln w="12700">
            <a:solidFill>
              <a:srgbClr val="5F4778"/>
            </a:solidFill>
          </a:ln>
        </p:spPr>
        <p:txBody>
          <a:bodyPr vert="horz" wrap="square" lIns="0" tIns="3175" rIns="0" bIns="0" rtlCol="0">
            <a:spAutoFit/>
          </a:bodyPr>
          <a:lstStyle/>
          <a:p>
            <a:pPr>
              <a:lnSpc>
                <a:spcPct val="100000"/>
              </a:lnSpc>
              <a:spcBef>
                <a:spcPts val="25"/>
              </a:spcBef>
            </a:pPr>
            <a:endParaRPr sz="1600">
              <a:latin typeface="Times New Roman"/>
              <a:cs typeface="Times New Roman"/>
            </a:endParaRPr>
          </a:p>
          <a:p>
            <a:pPr algn="ctr">
              <a:lnSpc>
                <a:spcPct val="100000"/>
              </a:lnSpc>
              <a:spcBef>
                <a:spcPts val="5"/>
              </a:spcBef>
            </a:pPr>
            <a:r>
              <a:rPr sz="1350" spc="-20" dirty="0">
                <a:solidFill>
                  <a:srgbClr val="1B577B"/>
                </a:solidFill>
                <a:latin typeface="Calibri"/>
                <a:cs typeface="Calibri"/>
              </a:rPr>
              <a:t>WebDriver</a:t>
            </a:r>
            <a:endParaRPr sz="1350">
              <a:latin typeface="Calibri"/>
              <a:cs typeface="Calibri"/>
            </a:endParaRPr>
          </a:p>
        </p:txBody>
      </p:sp>
      <p:sp>
        <p:nvSpPr>
          <p:cNvPr id="15" name="object 15"/>
          <p:cNvSpPr txBox="1"/>
          <p:nvPr/>
        </p:nvSpPr>
        <p:spPr>
          <a:xfrm>
            <a:off x="3438527" y="1191320"/>
            <a:ext cx="5167630" cy="431800"/>
          </a:xfrm>
          <a:prstGeom prst="rect">
            <a:avLst/>
          </a:prstGeom>
        </p:spPr>
        <p:txBody>
          <a:bodyPr vert="horz" wrap="square" lIns="0" tIns="23495" rIns="0" bIns="0" rtlCol="0">
            <a:spAutoFit/>
          </a:bodyPr>
          <a:lstStyle/>
          <a:p>
            <a:pPr marL="298450" marR="5080" indent="-286385">
              <a:lnSpc>
                <a:spcPts val="1580"/>
              </a:lnSpc>
              <a:spcBef>
                <a:spcPts val="185"/>
              </a:spcBef>
              <a:buFont typeface="Wingdings"/>
              <a:buChar char=""/>
              <a:tabLst>
                <a:tab pos="298450" algn="l"/>
                <a:tab pos="299085" algn="l"/>
              </a:tabLst>
            </a:pPr>
            <a:r>
              <a:rPr sz="1350" spc="-20" dirty="0">
                <a:latin typeface="Calibri"/>
                <a:cs typeface="Calibri"/>
              </a:rPr>
              <a:t>Due </a:t>
            </a:r>
            <a:r>
              <a:rPr sz="1350" dirty="0">
                <a:latin typeface="Calibri"/>
                <a:cs typeface="Calibri"/>
              </a:rPr>
              <a:t>to </a:t>
            </a:r>
            <a:r>
              <a:rPr sz="1350" spc="-5" dirty="0">
                <a:latin typeface="Calibri"/>
                <a:cs typeface="Calibri"/>
              </a:rPr>
              <a:t>same </a:t>
            </a:r>
            <a:r>
              <a:rPr sz="1350" spc="-10" dirty="0">
                <a:latin typeface="Calibri"/>
                <a:cs typeface="Calibri"/>
              </a:rPr>
              <a:t>origin </a:t>
            </a:r>
            <a:r>
              <a:rPr sz="1350" spc="-15" dirty="0">
                <a:latin typeface="Calibri"/>
                <a:cs typeface="Calibri"/>
              </a:rPr>
              <a:t>policy, </a:t>
            </a:r>
            <a:r>
              <a:rPr sz="1350" spc="-5" dirty="0">
                <a:latin typeface="Calibri"/>
                <a:cs typeface="Calibri"/>
              </a:rPr>
              <a:t>testers had </a:t>
            </a:r>
            <a:r>
              <a:rPr sz="1350" dirty="0">
                <a:latin typeface="Calibri"/>
                <a:cs typeface="Calibri"/>
              </a:rPr>
              <a:t>to </a:t>
            </a:r>
            <a:r>
              <a:rPr sz="1350" spc="-10" dirty="0">
                <a:latin typeface="Calibri"/>
                <a:cs typeface="Calibri"/>
              </a:rPr>
              <a:t>install </a:t>
            </a:r>
            <a:r>
              <a:rPr sz="1350" spc="-15" dirty="0">
                <a:latin typeface="Calibri"/>
                <a:cs typeface="Calibri"/>
              </a:rPr>
              <a:t>Selenium </a:t>
            </a:r>
            <a:r>
              <a:rPr sz="1350" spc="5" dirty="0">
                <a:latin typeface="Calibri"/>
                <a:cs typeface="Calibri"/>
              </a:rPr>
              <a:t>Core </a:t>
            </a:r>
            <a:r>
              <a:rPr sz="1350" spc="-10" dirty="0">
                <a:latin typeface="Calibri"/>
                <a:cs typeface="Calibri"/>
              </a:rPr>
              <a:t>and </a:t>
            </a:r>
            <a:r>
              <a:rPr sz="1350" spc="-15" dirty="0">
                <a:latin typeface="Calibri"/>
                <a:cs typeface="Calibri"/>
              </a:rPr>
              <a:t>the  </a:t>
            </a:r>
            <a:r>
              <a:rPr sz="1350" dirty="0">
                <a:latin typeface="Calibri"/>
                <a:cs typeface="Calibri"/>
              </a:rPr>
              <a:t>web </a:t>
            </a:r>
            <a:r>
              <a:rPr sz="1350" spc="-10" dirty="0">
                <a:latin typeface="Calibri"/>
                <a:cs typeface="Calibri"/>
              </a:rPr>
              <a:t>server </a:t>
            </a:r>
            <a:r>
              <a:rPr sz="1350" spc="15" dirty="0">
                <a:latin typeface="Calibri"/>
                <a:cs typeface="Calibri"/>
              </a:rPr>
              <a:t>on </a:t>
            </a:r>
            <a:r>
              <a:rPr sz="1350" spc="-10" dirty="0">
                <a:latin typeface="Calibri"/>
                <a:cs typeface="Calibri"/>
              </a:rPr>
              <a:t>their </a:t>
            </a:r>
            <a:r>
              <a:rPr sz="1350" spc="10" dirty="0">
                <a:latin typeface="Calibri"/>
                <a:cs typeface="Calibri"/>
              </a:rPr>
              <a:t>local</a:t>
            </a:r>
            <a:r>
              <a:rPr sz="1350" spc="-90" dirty="0">
                <a:latin typeface="Calibri"/>
                <a:cs typeface="Calibri"/>
              </a:rPr>
              <a:t> </a:t>
            </a:r>
            <a:r>
              <a:rPr sz="1350" spc="-10" dirty="0">
                <a:latin typeface="Calibri"/>
                <a:cs typeface="Calibri"/>
              </a:rPr>
              <a:t>system.</a:t>
            </a:r>
            <a:endParaRPr sz="1350">
              <a:latin typeface="Calibri"/>
              <a:cs typeface="Calibri"/>
            </a:endParaRPr>
          </a:p>
        </p:txBody>
      </p:sp>
      <p:sp>
        <p:nvSpPr>
          <p:cNvPr id="16" name="object 16"/>
          <p:cNvSpPr txBox="1"/>
          <p:nvPr/>
        </p:nvSpPr>
        <p:spPr>
          <a:xfrm>
            <a:off x="3438527" y="1811588"/>
            <a:ext cx="5224780" cy="432434"/>
          </a:xfrm>
          <a:prstGeom prst="rect">
            <a:avLst/>
          </a:prstGeom>
        </p:spPr>
        <p:txBody>
          <a:bodyPr vert="horz" wrap="square" lIns="0" tIns="23495" rIns="0" bIns="0" rtlCol="0">
            <a:spAutoFit/>
          </a:bodyPr>
          <a:lstStyle/>
          <a:p>
            <a:pPr marL="298450" marR="5080" indent="-286385">
              <a:lnSpc>
                <a:spcPts val="1580"/>
              </a:lnSpc>
              <a:spcBef>
                <a:spcPts val="185"/>
              </a:spcBef>
              <a:buFont typeface="Wingdings"/>
              <a:buChar char=""/>
              <a:tabLst>
                <a:tab pos="298450" algn="l"/>
                <a:tab pos="299085" algn="l"/>
              </a:tabLst>
            </a:pPr>
            <a:r>
              <a:rPr sz="1350" spc="-15" dirty="0">
                <a:latin typeface="Calibri"/>
                <a:cs typeface="Calibri"/>
              </a:rPr>
              <a:t>This </a:t>
            </a:r>
            <a:r>
              <a:rPr sz="1350" spc="10" dirty="0">
                <a:latin typeface="Calibri"/>
                <a:cs typeface="Calibri"/>
              </a:rPr>
              <a:t>was </a:t>
            </a:r>
            <a:r>
              <a:rPr sz="1350" spc="-10" dirty="0">
                <a:latin typeface="Calibri"/>
                <a:cs typeface="Calibri"/>
              </a:rPr>
              <a:t>done </a:t>
            </a:r>
            <a:r>
              <a:rPr sz="1350" dirty="0">
                <a:latin typeface="Calibri"/>
                <a:cs typeface="Calibri"/>
              </a:rPr>
              <a:t>to </a:t>
            </a:r>
            <a:r>
              <a:rPr sz="1350" spc="-25" dirty="0">
                <a:latin typeface="Calibri"/>
                <a:cs typeface="Calibri"/>
              </a:rPr>
              <a:t>keep </a:t>
            </a:r>
            <a:r>
              <a:rPr sz="1350" spc="-15" dirty="0">
                <a:latin typeface="Calibri"/>
                <a:cs typeface="Calibri"/>
              </a:rPr>
              <a:t>the </a:t>
            </a:r>
            <a:r>
              <a:rPr sz="1350" spc="-5" dirty="0">
                <a:latin typeface="Calibri"/>
                <a:cs typeface="Calibri"/>
              </a:rPr>
              <a:t>domain same </a:t>
            </a:r>
            <a:r>
              <a:rPr sz="1350" spc="20" dirty="0">
                <a:latin typeface="Calibri"/>
                <a:cs typeface="Calibri"/>
              </a:rPr>
              <a:t>for </a:t>
            </a:r>
            <a:r>
              <a:rPr sz="1350" spc="-15" dirty="0">
                <a:latin typeface="Calibri"/>
                <a:cs typeface="Calibri"/>
              </a:rPr>
              <a:t>the Selenium </a:t>
            </a:r>
            <a:r>
              <a:rPr sz="1350" spc="5" dirty="0">
                <a:latin typeface="Calibri"/>
                <a:cs typeface="Calibri"/>
              </a:rPr>
              <a:t>Core </a:t>
            </a:r>
            <a:r>
              <a:rPr sz="1350" spc="-5" dirty="0">
                <a:latin typeface="Calibri"/>
                <a:cs typeface="Calibri"/>
              </a:rPr>
              <a:t>and </a:t>
            </a:r>
            <a:r>
              <a:rPr sz="1350" spc="-15" dirty="0">
                <a:latin typeface="Calibri"/>
                <a:cs typeface="Calibri"/>
              </a:rPr>
              <a:t>the  </a:t>
            </a:r>
            <a:r>
              <a:rPr sz="1350" dirty="0">
                <a:latin typeface="Calibri"/>
                <a:cs typeface="Calibri"/>
              </a:rPr>
              <a:t>web </a:t>
            </a:r>
            <a:r>
              <a:rPr sz="1350" spc="-5" dirty="0">
                <a:latin typeface="Calibri"/>
                <a:cs typeface="Calibri"/>
              </a:rPr>
              <a:t>application </a:t>
            </a:r>
            <a:r>
              <a:rPr sz="1350" dirty="0">
                <a:latin typeface="Calibri"/>
                <a:cs typeface="Calibri"/>
              </a:rPr>
              <a:t>to </a:t>
            </a:r>
            <a:r>
              <a:rPr sz="1350" spc="-20" dirty="0">
                <a:latin typeface="Calibri"/>
                <a:cs typeface="Calibri"/>
              </a:rPr>
              <a:t>be</a:t>
            </a:r>
            <a:r>
              <a:rPr sz="1350" spc="-60" dirty="0">
                <a:latin typeface="Calibri"/>
                <a:cs typeface="Calibri"/>
              </a:rPr>
              <a:t> </a:t>
            </a:r>
            <a:r>
              <a:rPr sz="1350" spc="-10" dirty="0">
                <a:latin typeface="Calibri"/>
                <a:cs typeface="Calibri"/>
              </a:rPr>
              <a:t>tested.</a:t>
            </a:r>
            <a:endParaRPr sz="1350">
              <a:latin typeface="Calibri"/>
              <a:cs typeface="Calibri"/>
            </a:endParaRPr>
          </a:p>
        </p:txBody>
      </p:sp>
      <p:sp>
        <p:nvSpPr>
          <p:cNvPr id="17" name="object 17"/>
          <p:cNvSpPr txBox="1"/>
          <p:nvPr/>
        </p:nvSpPr>
        <p:spPr>
          <a:xfrm>
            <a:off x="3438527" y="2422201"/>
            <a:ext cx="4314825" cy="428322"/>
          </a:xfrm>
          <a:prstGeom prst="rect">
            <a:avLst/>
          </a:prstGeom>
        </p:spPr>
        <p:txBody>
          <a:bodyPr vert="horz" wrap="square" lIns="0" tIns="12700" rIns="0" bIns="0" rtlCol="0">
            <a:spAutoFit/>
          </a:bodyPr>
          <a:lstStyle/>
          <a:p>
            <a:pPr marL="298450" indent="-286385">
              <a:lnSpc>
                <a:spcPct val="100000"/>
              </a:lnSpc>
              <a:spcBef>
                <a:spcPts val="100"/>
              </a:spcBef>
              <a:buFont typeface="Wingdings"/>
              <a:buChar char=""/>
              <a:tabLst>
                <a:tab pos="298450" algn="l"/>
                <a:tab pos="299085" algn="l"/>
              </a:tabLst>
            </a:pPr>
            <a:r>
              <a:rPr sz="1350" spc="-15" dirty="0">
                <a:latin typeface="Calibri"/>
                <a:cs typeface="Calibri"/>
              </a:rPr>
              <a:t>Selenium </a:t>
            </a:r>
            <a:r>
              <a:rPr sz="1350" spc="5" dirty="0">
                <a:latin typeface="Calibri"/>
                <a:cs typeface="Calibri"/>
              </a:rPr>
              <a:t>RC</a:t>
            </a:r>
            <a:r>
              <a:rPr lang="en-IN" sz="1350" spc="5" dirty="0">
                <a:latin typeface="Calibri"/>
                <a:cs typeface="Calibri"/>
              </a:rPr>
              <a:t>(Remote Control)</a:t>
            </a:r>
            <a:r>
              <a:rPr sz="1350" spc="5" dirty="0">
                <a:latin typeface="Calibri"/>
                <a:cs typeface="Calibri"/>
              </a:rPr>
              <a:t> </a:t>
            </a:r>
            <a:r>
              <a:rPr sz="1350" spc="-10" dirty="0">
                <a:latin typeface="Calibri"/>
                <a:cs typeface="Calibri"/>
              </a:rPr>
              <a:t>is </a:t>
            </a:r>
            <a:r>
              <a:rPr sz="1350" dirty="0">
                <a:latin typeface="Calibri"/>
                <a:cs typeface="Calibri"/>
              </a:rPr>
              <a:t>a web </a:t>
            </a:r>
            <a:r>
              <a:rPr sz="1350" spc="-35" dirty="0">
                <a:latin typeface="Calibri"/>
                <a:cs typeface="Calibri"/>
              </a:rPr>
              <a:t>server, </a:t>
            </a:r>
            <a:r>
              <a:rPr sz="1350" spc="-5" dirty="0">
                <a:latin typeface="Calibri"/>
                <a:cs typeface="Calibri"/>
              </a:rPr>
              <a:t>which </a:t>
            </a:r>
            <a:r>
              <a:rPr sz="1350" spc="10" dirty="0">
                <a:latin typeface="Calibri"/>
                <a:cs typeface="Calibri"/>
              </a:rPr>
              <a:t>acts as an </a:t>
            </a:r>
            <a:r>
              <a:rPr sz="1350" dirty="0">
                <a:latin typeface="Calibri"/>
                <a:cs typeface="Calibri"/>
              </a:rPr>
              <a:t>HTTP</a:t>
            </a:r>
            <a:r>
              <a:rPr sz="1350" spc="20" dirty="0">
                <a:latin typeface="Calibri"/>
                <a:cs typeface="Calibri"/>
              </a:rPr>
              <a:t> </a:t>
            </a:r>
            <a:r>
              <a:rPr sz="1350" spc="-20" dirty="0">
                <a:latin typeface="Calibri"/>
                <a:cs typeface="Calibri"/>
              </a:rPr>
              <a:t>proxy.</a:t>
            </a:r>
            <a:endParaRPr sz="1350" dirty="0">
              <a:latin typeface="Calibri"/>
              <a:cs typeface="Calibri"/>
            </a:endParaRPr>
          </a:p>
        </p:txBody>
      </p:sp>
      <p:sp>
        <p:nvSpPr>
          <p:cNvPr id="18" name="object 18"/>
          <p:cNvSpPr txBox="1"/>
          <p:nvPr/>
        </p:nvSpPr>
        <p:spPr>
          <a:xfrm>
            <a:off x="3438527" y="2842194"/>
            <a:ext cx="5271770" cy="432434"/>
          </a:xfrm>
          <a:prstGeom prst="rect">
            <a:avLst/>
          </a:prstGeom>
        </p:spPr>
        <p:txBody>
          <a:bodyPr vert="horz" wrap="square" lIns="0" tIns="23495" rIns="0" bIns="0" rtlCol="0">
            <a:spAutoFit/>
          </a:bodyPr>
          <a:lstStyle/>
          <a:p>
            <a:pPr marL="298450" marR="5080" indent="-286385">
              <a:lnSpc>
                <a:spcPts val="1580"/>
              </a:lnSpc>
              <a:spcBef>
                <a:spcPts val="185"/>
              </a:spcBef>
              <a:buFont typeface="Wingdings"/>
              <a:buChar char=""/>
              <a:tabLst>
                <a:tab pos="298450" algn="l"/>
                <a:tab pos="299085" algn="l"/>
              </a:tabLst>
            </a:pPr>
            <a:r>
              <a:rPr sz="1350" spc="15" dirty="0">
                <a:latin typeface="Calibri"/>
                <a:cs typeface="Calibri"/>
              </a:rPr>
              <a:t>It </a:t>
            </a:r>
            <a:r>
              <a:rPr sz="1350" spc="-5" dirty="0">
                <a:latin typeface="Calibri"/>
                <a:cs typeface="Calibri"/>
              </a:rPr>
              <a:t>tricks </a:t>
            </a:r>
            <a:r>
              <a:rPr sz="1350" spc="-15" dirty="0">
                <a:latin typeface="Calibri"/>
                <a:cs typeface="Calibri"/>
              </a:rPr>
              <a:t>the </a:t>
            </a:r>
            <a:r>
              <a:rPr sz="1350" dirty="0">
                <a:latin typeface="Calibri"/>
                <a:cs typeface="Calibri"/>
              </a:rPr>
              <a:t>OS </a:t>
            </a:r>
            <a:r>
              <a:rPr sz="1350" spc="-15" dirty="0">
                <a:latin typeface="Calibri"/>
                <a:cs typeface="Calibri"/>
              </a:rPr>
              <a:t>into believing </a:t>
            </a:r>
            <a:r>
              <a:rPr sz="1350" spc="-5" dirty="0">
                <a:latin typeface="Calibri"/>
                <a:cs typeface="Calibri"/>
              </a:rPr>
              <a:t>both </a:t>
            </a:r>
            <a:r>
              <a:rPr sz="1350" spc="-15" dirty="0">
                <a:latin typeface="Calibri"/>
                <a:cs typeface="Calibri"/>
              </a:rPr>
              <a:t>Selenium </a:t>
            </a:r>
            <a:r>
              <a:rPr sz="1350" spc="5" dirty="0">
                <a:latin typeface="Calibri"/>
                <a:cs typeface="Calibri"/>
              </a:rPr>
              <a:t>Core </a:t>
            </a:r>
            <a:r>
              <a:rPr sz="1350" spc="-5" dirty="0">
                <a:latin typeface="Calibri"/>
                <a:cs typeface="Calibri"/>
              </a:rPr>
              <a:t>and </a:t>
            </a:r>
            <a:r>
              <a:rPr sz="1350" spc="-15" dirty="0">
                <a:latin typeface="Calibri"/>
                <a:cs typeface="Calibri"/>
              </a:rPr>
              <a:t>the </a:t>
            </a:r>
            <a:r>
              <a:rPr sz="1350" spc="-10" dirty="0">
                <a:latin typeface="Calibri"/>
                <a:cs typeface="Calibri"/>
              </a:rPr>
              <a:t>website </a:t>
            </a:r>
            <a:r>
              <a:rPr sz="1350" dirty="0">
                <a:latin typeface="Calibri"/>
                <a:cs typeface="Calibri"/>
              </a:rPr>
              <a:t>to </a:t>
            </a:r>
            <a:r>
              <a:rPr sz="1350" spc="-20" dirty="0">
                <a:latin typeface="Calibri"/>
                <a:cs typeface="Calibri"/>
              </a:rPr>
              <a:t>be  </a:t>
            </a:r>
            <a:r>
              <a:rPr sz="1350" spc="-5" dirty="0">
                <a:latin typeface="Calibri"/>
                <a:cs typeface="Calibri"/>
              </a:rPr>
              <a:t>tested </a:t>
            </a:r>
            <a:r>
              <a:rPr sz="1350" dirty="0">
                <a:latin typeface="Calibri"/>
                <a:cs typeface="Calibri"/>
              </a:rPr>
              <a:t>are </a:t>
            </a:r>
            <a:r>
              <a:rPr sz="1350" spc="15" dirty="0">
                <a:latin typeface="Calibri"/>
                <a:cs typeface="Calibri"/>
              </a:rPr>
              <a:t>on </a:t>
            </a:r>
            <a:r>
              <a:rPr sz="1350" spc="-15" dirty="0">
                <a:latin typeface="Calibri"/>
                <a:cs typeface="Calibri"/>
              </a:rPr>
              <a:t>the </a:t>
            </a:r>
            <a:r>
              <a:rPr sz="1350" spc="-5" dirty="0">
                <a:latin typeface="Calibri"/>
                <a:cs typeface="Calibri"/>
              </a:rPr>
              <a:t>same</a:t>
            </a:r>
            <a:r>
              <a:rPr sz="1350" spc="-95" dirty="0">
                <a:latin typeface="Calibri"/>
                <a:cs typeface="Calibri"/>
              </a:rPr>
              <a:t> </a:t>
            </a:r>
            <a:r>
              <a:rPr sz="1350" spc="-10" dirty="0">
                <a:latin typeface="Calibri"/>
                <a:cs typeface="Calibri"/>
              </a:rPr>
              <a:t>domain.</a:t>
            </a:r>
            <a:endParaRPr sz="1350">
              <a:latin typeface="Calibri"/>
              <a:cs typeface="Calibri"/>
            </a:endParaRPr>
          </a:p>
        </p:txBody>
      </p:sp>
      <p:sp>
        <p:nvSpPr>
          <p:cNvPr id="19" name="object 19"/>
          <p:cNvSpPr txBox="1"/>
          <p:nvPr/>
        </p:nvSpPr>
        <p:spPr>
          <a:xfrm>
            <a:off x="3438527" y="3452807"/>
            <a:ext cx="3288029" cy="231775"/>
          </a:xfrm>
          <a:prstGeom prst="rect">
            <a:avLst/>
          </a:prstGeom>
        </p:spPr>
        <p:txBody>
          <a:bodyPr vert="horz" wrap="square" lIns="0" tIns="12700" rIns="0" bIns="0" rtlCol="0">
            <a:spAutoFit/>
          </a:bodyPr>
          <a:lstStyle/>
          <a:p>
            <a:pPr marL="298450" indent="-286385">
              <a:lnSpc>
                <a:spcPct val="100000"/>
              </a:lnSpc>
              <a:spcBef>
                <a:spcPts val="100"/>
              </a:spcBef>
              <a:buFont typeface="Wingdings"/>
              <a:buChar char=""/>
              <a:tabLst>
                <a:tab pos="298450" algn="l"/>
                <a:tab pos="299085" algn="l"/>
              </a:tabLst>
            </a:pPr>
            <a:r>
              <a:rPr sz="1350" spc="-15" dirty="0">
                <a:latin typeface="Calibri"/>
                <a:cs typeface="Calibri"/>
              </a:rPr>
              <a:t>This </a:t>
            </a:r>
            <a:r>
              <a:rPr sz="1350" spc="-10" dirty="0">
                <a:latin typeface="Calibri"/>
                <a:cs typeface="Calibri"/>
              </a:rPr>
              <a:t>system </a:t>
            </a:r>
            <a:r>
              <a:rPr sz="1350" spc="10" dirty="0">
                <a:latin typeface="Calibri"/>
                <a:cs typeface="Calibri"/>
              </a:rPr>
              <a:t>was </a:t>
            </a:r>
            <a:r>
              <a:rPr sz="1350" dirty="0">
                <a:latin typeface="Calibri"/>
                <a:cs typeface="Calibri"/>
              </a:rPr>
              <a:t>also </a:t>
            </a:r>
            <a:r>
              <a:rPr sz="1350" spc="-5" dirty="0">
                <a:latin typeface="Calibri"/>
                <a:cs typeface="Calibri"/>
              </a:rPr>
              <a:t>known </a:t>
            </a:r>
            <a:r>
              <a:rPr sz="1350" spc="10" dirty="0">
                <a:latin typeface="Calibri"/>
                <a:cs typeface="Calibri"/>
              </a:rPr>
              <a:t>as </a:t>
            </a:r>
            <a:r>
              <a:rPr sz="1350" spc="-15" dirty="0">
                <a:latin typeface="Calibri"/>
                <a:cs typeface="Calibri"/>
              </a:rPr>
              <a:t>Selenium</a:t>
            </a:r>
            <a:r>
              <a:rPr sz="1350" spc="-50" dirty="0">
                <a:latin typeface="Calibri"/>
                <a:cs typeface="Calibri"/>
              </a:rPr>
              <a:t> </a:t>
            </a:r>
            <a:r>
              <a:rPr sz="1350" spc="-10" dirty="0">
                <a:latin typeface="Calibri"/>
                <a:cs typeface="Calibri"/>
              </a:rPr>
              <a:t>1.</a:t>
            </a:r>
            <a:endParaRPr sz="1350">
              <a:latin typeface="Calibri"/>
              <a:cs typeface="Calibri"/>
            </a:endParaRPr>
          </a:p>
        </p:txBody>
      </p:sp>
      <p:sp>
        <p:nvSpPr>
          <p:cNvPr id="20" name="object 20"/>
          <p:cNvSpPr/>
          <p:nvPr/>
        </p:nvSpPr>
        <p:spPr>
          <a:xfrm>
            <a:off x="7671758" y="3635113"/>
            <a:ext cx="1089316" cy="1007860"/>
          </a:xfrm>
          <a:prstGeom prst="rect">
            <a:avLst/>
          </a:prstGeom>
          <a:blipFill>
            <a:blip r:embed="rId6" cstate="print"/>
            <a:stretch>
              <a:fillRect/>
            </a:stretch>
          </a:blipFill>
        </p:spPr>
        <p:txBody>
          <a:bodyPr wrap="square" lIns="0" tIns="0" rIns="0" bIns="0" rtlCol="0"/>
          <a:lstStyle/>
          <a:p>
            <a:endParaRPr/>
          </a:p>
        </p:txBody>
      </p:sp>
      <p:sp>
        <p:nvSpPr>
          <p:cNvPr id="23" name="object 4">
            <a:extLst>
              <a:ext uri="{FF2B5EF4-FFF2-40B4-BE49-F238E27FC236}">
                <a16:creationId xmlns:a16="http://schemas.microsoft.com/office/drawing/2014/main" id="{2056EEE0-DBF2-4093-AAAD-693825539F46}"/>
              </a:ext>
            </a:extLst>
          </p:cNvPr>
          <p:cNvSpPr/>
          <p:nvPr/>
        </p:nvSpPr>
        <p:spPr>
          <a:xfrm flipH="1">
            <a:off x="2998982" y="732404"/>
            <a:ext cx="45719" cy="4064193"/>
          </a:xfrm>
          <a:custGeom>
            <a:avLst/>
            <a:gdLst/>
            <a:ahLst/>
            <a:cxnLst/>
            <a:rect l="l" t="t" r="r" b="b"/>
            <a:pathLst>
              <a:path h="4411345">
                <a:moveTo>
                  <a:pt x="0" y="0"/>
                </a:moveTo>
                <a:lnTo>
                  <a:pt x="0" y="4411095"/>
                </a:lnTo>
              </a:path>
            </a:pathLst>
          </a:custGeom>
          <a:ln w="28574">
            <a:solidFill>
              <a:srgbClr val="F07F09"/>
            </a:solidFill>
          </a:ln>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5" y="168878"/>
            <a:ext cx="6068695" cy="478336"/>
          </a:xfrm>
          <a:prstGeom prst="rect">
            <a:avLst/>
          </a:prstGeom>
        </p:spPr>
        <p:txBody>
          <a:bodyPr vert="horz" wrap="square" lIns="0" tIns="16510" rIns="0" bIns="0" rtlCol="0">
            <a:spAutoFit/>
          </a:bodyPr>
          <a:lstStyle/>
          <a:p>
            <a:pPr marL="12700">
              <a:lnSpc>
                <a:spcPct val="100000"/>
              </a:lnSpc>
              <a:spcBef>
                <a:spcPts val="130"/>
              </a:spcBef>
            </a:pPr>
            <a:r>
              <a:rPr spc="20" dirty="0"/>
              <a:t>Components </a:t>
            </a:r>
            <a:r>
              <a:rPr spc="10" dirty="0"/>
              <a:t>of</a:t>
            </a:r>
            <a:r>
              <a:rPr spc="-65" dirty="0"/>
              <a:t> </a:t>
            </a:r>
            <a:r>
              <a:rPr spc="10" dirty="0"/>
              <a:t>Selenium</a:t>
            </a:r>
          </a:p>
        </p:txBody>
      </p:sp>
      <p:sp>
        <p:nvSpPr>
          <p:cNvPr id="5" name="object 5"/>
          <p:cNvSpPr/>
          <p:nvPr/>
        </p:nvSpPr>
        <p:spPr>
          <a:xfrm>
            <a:off x="409575" y="1142984"/>
            <a:ext cx="2400300" cy="78105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432078" y="1165579"/>
            <a:ext cx="2301240" cy="683895"/>
          </a:xfrm>
          <a:prstGeom prst="rect">
            <a:avLst/>
          </a:prstGeom>
          <a:ln w="12700">
            <a:solidFill>
              <a:srgbClr val="5F4778"/>
            </a:solidFill>
          </a:ln>
        </p:spPr>
        <p:txBody>
          <a:bodyPr vert="horz" wrap="square" lIns="0" tIns="5080" rIns="0" bIns="0" rtlCol="0">
            <a:spAutoFit/>
          </a:bodyPr>
          <a:lstStyle/>
          <a:p>
            <a:pPr>
              <a:lnSpc>
                <a:spcPct val="100000"/>
              </a:lnSpc>
              <a:spcBef>
                <a:spcPts val="40"/>
              </a:spcBef>
            </a:pPr>
            <a:endParaRPr sz="1550">
              <a:latin typeface="Times New Roman"/>
              <a:cs typeface="Times New Roman"/>
            </a:endParaRPr>
          </a:p>
          <a:p>
            <a:pPr marL="711835">
              <a:lnSpc>
                <a:spcPct val="100000"/>
              </a:lnSpc>
              <a:spcBef>
                <a:spcPts val="5"/>
              </a:spcBef>
            </a:pPr>
            <a:r>
              <a:rPr sz="1350" spc="-15" dirty="0">
                <a:solidFill>
                  <a:srgbClr val="1B577B"/>
                </a:solidFill>
                <a:latin typeface="Calibri"/>
                <a:cs typeface="Calibri"/>
              </a:rPr>
              <a:t>Selenium</a:t>
            </a:r>
            <a:r>
              <a:rPr sz="1350" spc="110" dirty="0">
                <a:solidFill>
                  <a:srgbClr val="1B577B"/>
                </a:solidFill>
                <a:latin typeface="Calibri"/>
                <a:cs typeface="Calibri"/>
              </a:rPr>
              <a:t> </a:t>
            </a:r>
            <a:r>
              <a:rPr sz="1350" spc="5" dirty="0">
                <a:solidFill>
                  <a:srgbClr val="1B577B"/>
                </a:solidFill>
                <a:latin typeface="Calibri"/>
                <a:cs typeface="Calibri"/>
              </a:rPr>
              <a:t>RC</a:t>
            </a:r>
            <a:endParaRPr sz="1350">
              <a:latin typeface="Calibri"/>
              <a:cs typeface="Calibri"/>
            </a:endParaRPr>
          </a:p>
        </p:txBody>
      </p:sp>
      <p:sp>
        <p:nvSpPr>
          <p:cNvPr id="7" name="object 7"/>
          <p:cNvSpPr/>
          <p:nvPr/>
        </p:nvSpPr>
        <p:spPr>
          <a:xfrm>
            <a:off x="342900" y="2066925"/>
            <a:ext cx="2476500" cy="85725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32078" y="2153637"/>
            <a:ext cx="2301240" cy="683895"/>
          </a:xfrm>
          <a:custGeom>
            <a:avLst/>
            <a:gdLst/>
            <a:ahLst/>
            <a:cxnLst/>
            <a:rect l="l" t="t" r="r" b="b"/>
            <a:pathLst>
              <a:path w="2301240" h="683894">
                <a:moveTo>
                  <a:pt x="0" y="683288"/>
                </a:moveTo>
                <a:lnTo>
                  <a:pt x="2301109" y="683288"/>
                </a:lnTo>
                <a:lnTo>
                  <a:pt x="2301109" y="0"/>
                </a:lnTo>
                <a:lnTo>
                  <a:pt x="0" y="0"/>
                </a:lnTo>
                <a:lnTo>
                  <a:pt x="0" y="683288"/>
                </a:lnTo>
                <a:close/>
              </a:path>
            </a:pathLst>
          </a:custGeom>
          <a:solidFill>
            <a:srgbClr val="5F4778"/>
          </a:solidFill>
        </p:spPr>
        <p:txBody>
          <a:bodyPr wrap="square" lIns="0" tIns="0" rIns="0" bIns="0" rtlCol="0"/>
          <a:lstStyle/>
          <a:p>
            <a:endParaRPr/>
          </a:p>
        </p:txBody>
      </p:sp>
      <p:sp>
        <p:nvSpPr>
          <p:cNvPr id="9" name="object 9"/>
          <p:cNvSpPr/>
          <p:nvPr/>
        </p:nvSpPr>
        <p:spPr>
          <a:xfrm>
            <a:off x="432078" y="2153637"/>
            <a:ext cx="2301240" cy="683895"/>
          </a:xfrm>
          <a:custGeom>
            <a:avLst/>
            <a:gdLst/>
            <a:ahLst/>
            <a:cxnLst/>
            <a:rect l="l" t="t" r="r" b="b"/>
            <a:pathLst>
              <a:path w="2301240" h="683894">
                <a:moveTo>
                  <a:pt x="0" y="683288"/>
                </a:moveTo>
                <a:lnTo>
                  <a:pt x="2301108" y="683288"/>
                </a:lnTo>
                <a:lnTo>
                  <a:pt x="2301108" y="0"/>
                </a:lnTo>
                <a:lnTo>
                  <a:pt x="0" y="0"/>
                </a:lnTo>
                <a:lnTo>
                  <a:pt x="0" y="683288"/>
                </a:lnTo>
                <a:close/>
              </a:path>
            </a:pathLst>
          </a:custGeom>
          <a:ln w="12700">
            <a:solidFill>
              <a:srgbClr val="5F4778"/>
            </a:solidFill>
          </a:ln>
        </p:spPr>
        <p:txBody>
          <a:bodyPr wrap="square" lIns="0" tIns="0" rIns="0" bIns="0" rtlCol="0"/>
          <a:lstStyle/>
          <a:p>
            <a:endParaRPr/>
          </a:p>
        </p:txBody>
      </p:sp>
      <p:sp>
        <p:nvSpPr>
          <p:cNvPr id="10" name="object 10"/>
          <p:cNvSpPr txBox="1"/>
          <p:nvPr/>
        </p:nvSpPr>
        <p:spPr>
          <a:xfrm>
            <a:off x="425728" y="2374580"/>
            <a:ext cx="2313940" cy="231775"/>
          </a:xfrm>
          <a:prstGeom prst="rect">
            <a:avLst/>
          </a:prstGeom>
        </p:spPr>
        <p:txBody>
          <a:bodyPr vert="horz" wrap="square" lIns="0" tIns="12700" rIns="0" bIns="0" rtlCol="0">
            <a:spAutoFit/>
          </a:bodyPr>
          <a:lstStyle/>
          <a:p>
            <a:pPr marL="689610">
              <a:lnSpc>
                <a:spcPct val="100000"/>
              </a:lnSpc>
              <a:spcBef>
                <a:spcPts val="100"/>
              </a:spcBef>
            </a:pPr>
            <a:r>
              <a:rPr sz="1350" b="1" dirty="0">
                <a:solidFill>
                  <a:srgbClr val="FFFFFF"/>
                </a:solidFill>
                <a:latin typeface="Calibri"/>
                <a:cs typeface="Calibri"/>
              </a:rPr>
              <a:t>Selenium</a:t>
            </a:r>
            <a:r>
              <a:rPr sz="1350" b="1" spc="-65" dirty="0">
                <a:solidFill>
                  <a:srgbClr val="FFFFFF"/>
                </a:solidFill>
                <a:latin typeface="Calibri"/>
                <a:cs typeface="Calibri"/>
              </a:rPr>
              <a:t> </a:t>
            </a:r>
            <a:r>
              <a:rPr sz="1350" b="1" spc="-5" dirty="0">
                <a:solidFill>
                  <a:srgbClr val="FFFFFF"/>
                </a:solidFill>
                <a:latin typeface="Calibri"/>
                <a:cs typeface="Calibri"/>
              </a:rPr>
              <a:t>IDE</a:t>
            </a:r>
            <a:endParaRPr sz="1350">
              <a:latin typeface="Calibri"/>
              <a:cs typeface="Calibri"/>
            </a:endParaRPr>
          </a:p>
        </p:txBody>
      </p:sp>
      <p:sp>
        <p:nvSpPr>
          <p:cNvPr id="11" name="object 11"/>
          <p:cNvSpPr/>
          <p:nvPr/>
        </p:nvSpPr>
        <p:spPr>
          <a:xfrm>
            <a:off x="409575" y="3114675"/>
            <a:ext cx="2400300" cy="781050"/>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432078" y="3133831"/>
            <a:ext cx="2301240" cy="683895"/>
          </a:xfrm>
          <a:prstGeom prst="rect">
            <a:avLst/>
          </a:prstGeom>
          <a:ln w="12700">
            <a:solidFill>
              <a:srgbClr val="5F4778"/>
            </a:solidFill>
          </a:ln>
        </p:spPr>
        <p:txBody>
          <a:bodyPr vert="horz" wrap="square" lIns="0" tIns="1905" rIns="0" bIns="0" rtlCol="0">
            <a:spAutoFit/>
          </a:bodyPr>
          <a:lstStyle/>
          <a:p>
            <a:pPr>
              <a:lnSpc>
                <a:spcPct val="100000"/>
              </a:lnSpc>
              <a:spcBef>
                <a:spcPts val="15"/>
              </a:spcBef>
            </a:pPr>
            <a:endParaRPr sz="1600">
              <a:latin typeface="Times New Roman"/>
              <a:cs typeface="Times New Roman"/>
            </a:endParaRPr>
          </a:p>
          <a:p>
            <a:pPr marL="664210">
              <a:lnSpc>
                <a:spcPct val="100000"/>
              </a:lnSpc>
            </a:pPr>
            <a:r>
              <a:rPr sz="1350" spc="-15" dirty="0">
                <a:solidFill>
                  <a:srgbClr val="1B577B"/>
                </a:solidFill>
                <a:latin typeface="Calibri"/>
                <a:cs typeface="Calibri"/>
              </a:rPr>
              <a:t>Selenium</a:t>
            </a:r>
            <a:r>
              <a:rPr sz="1350" spc="105" dirty="0">
                <a:solidFill>
                  <a:srgbClr val="1B577B"/>
                </a:solidFill>
                <a:latin typeface="Calibri"/>
                <a:cs typeface="Calibri"/>
              </a:rPr>
              <a:t> </a:t>
            </a:r>
            <a:r>
              <a:rPr sz="1350" spc="-20" dirty="0">
                <a:solidFill>
                  <a:srgbClr val="1B577B"/>
                </a:solidFill>
                <a:latin typeface="Calibri"/>
                <a:cs typeface="Calibri"/>
              </a:rPr>
              <a:t>Grid</a:t>
            </a:r>
            <a:endParaRPr sz="1350">
              <a:latin typeface="Calibri"/>
              <a:cs typeface="Calibri"/>
            </a:endParaRPr>
          </a:p>
        </p:txBody>
      </p:sp>
      <p:sp>
        <p:nvSpPr>
          <p:cNvPr id="13" name="object 13"/>
          <p:cNvSpPr/>
          <p:nvPr/>
        </p:nvSpPr>
        <p:spPr>
          <a:xfrm>
            <a:off x="409575" y="4095750"/>
            <a:ext cx="2400300" cy="771525"/>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432078" y="4112702"/>
            <a:ext cx="2301240" cy="683895"/>
          </a:xfrm>
          <a:prstGeom prst="rect">
            <a:avLst/>
          </a:prstGeom>
          <a:ln w="12700">
            <a:solidFill>
              <a:srgbClr val="5F4778"/>
            </a:solidFill>
          </a:ln>
        </p:spPr>
        <p:txBody>
          <a:bodyPr vert="horz" wrap="square" lIns="0" tIns="3175" rIns="0" bIns="0" rtlCol="0">
            <a:spAutoFit/>
          </a:bodyPr>
          <a:lstStyle/>
          <a:p>
            <a:pPr>
              <a:lnSpc>
                <a:spcPct val="100000"/>
              </a:lnSpc>
              <a:spcBef>
                <a:spcPts val="25"/>
              </a:spcBef>
            </a:pPr>
            <a:endParaRPr sz="1600">
              <a:latin typeface="Times New Roman"/>
              <a:cs typeface="Times New Roman"/>
            </a:endParaRPr>
          </a:p>
          <a:p>
            <a:pPr algn="ctr">
              <a:lnSpc>
                <a:spcPct val="100000"/>
              </a:lnSpc>
              <a:spcBef>
                <a:spcPts val="5"/>
              </a:spcBef>
            </a:pPr>
            <a:r>
              <a:rPr sz="1350" spc="-20" dirty="0">
                <a:solidFill>
                  <a:srgbClr val="1B577B"/>
                </a:solidFill>
                <a:latin typeface="Calibri"/>
                <a:cs typeface="Calibri"/>
              </a:rPr>
              <a:t>WebDriver</a:t>
            </a:r>
            <a:endParaRPr sz="1350">
              <a:latin typeface="Calibri"/>
              <a:cs typeface="Calibri"/>
            </a:endParaRPr>
          </a:p>
        </p:txBody>
      </p:sp>
      <p:sp>
        <p:nvSpPr>
          <p:cNvPr id="15" name="object 15"/>
          <p:cNvSpPr txBox="1"/>
          <p:nvPr/>
        </p:nvSpPr>
        <p:spPr>
          <a:xfrm>
            <a:off x="3438527" y="1191320"/>
            <a:ext cx="4363720" cy="231775"/>
          </a:xfrm>
          <a:prstGeom prst="rect">
            <a:avLst/>
          </a:prstGeom>
        </p:spPr>
        <p:txBody>
          <a:bodyPr vert="horz" wrap="square" lIns="0" tIns="12700" rIns="0" bIns="0" rtlCol="0">
            <a:spAutoFit/>
          </a:bodyPr>
          <a:lstStyle/>
          <a:p>
            <a:pPr marL="298450" indent="-286385">
              <a:lnSpc>
                <a:spcPct val="100000"/>
              </a:lnSpc>
              <a:spcBef>
                <a:spcPts val="100"/>
              </a:spcBef>
              <a:buFont typeface="Wingdings"/>
              <a:buChar char=""/>
              <a:tabLst>
                <a:tab pos="298450" algn="l"/>
                <a:tab pos="299085" algn="l"/>
              </a:tabLst>
            </a:pPr>
            <a:r>
              <a:rPr sz="1350" spc="-15" dirty="0">
                <a:latin typeface="Calibri"/>
                <a:cs typeface="Calibri"/>
              </a:rPr>
              <a:t>Selenium </a:t>
            </a:r>
            <a:r>
              <a:rPr sz="1350" spc="5" dirty="0">
                <a:latin typeface="Calibri"/>
                <a:cs typeface="Calibri"/>
              </a:rPr>
              <a:t>IDE </a:t>
            </a:r>
            <a:r>
              <a:rPr sz="1350" spc="10" dirty="0">
                <a:latin typeface="Calibri"/>
                <a:cs typeface="Calibri"/>
              </a:rPr>
              <a:t>was </a:t>
            </a:r>
            <a:r>
              <a:rPr sz="1350" spc="-10" dirty="0">
                <a:latin typeface="Calibri"/>
                <a:cs typeface="Calibri"/>
              </a:rPr>
              <a:t>originally </a:t>
            </a:r>
            <a:r>
              <a:rPr sz="1350" dirty="0">
                <a:latin typeface="Calibri"/>
                <a:cs typeface="Calibri"/>
              </a:rPr>
              <a:t>created </a:t>
            </a:r>
            <a:r>
              <a:rPr sz="1350" spc="10" dirty="0">
                <a:latin typeface="Calibri"/>
                <a:cs typeface="Calibri"/>
              </a:rPr>
              <a:t>as </a:t>
            </a:r>
            <a:r>
              <a:rPr sz="1350" dirty="0">
                <a:latin typeface="Calibri"/>
                <a:cs typeface="Calibri"/>
              </a:rPr>
              <a:t>a Firefox</a:t>
            </a:r>
            <a:r>
              <a:rPr sz="1350" spc="-114" dirty="0">
                <a:latin typeface="Calibri"/>
                <a:cs typeface="Calibri"/>
              </a:rPr>
              <a:t> </a:t>
            </a:r>
            <a:r>
              <a:rPr sz="1350" spc="-5" dirty="0">
                <a:latin typeface="Calibri"/>
                <a:cs typeface="Calibri"/>
              </a:rPr>
              <a:t>extension.</a:t>
            </a:r>
            <a:endParaRPr sz="1350">
              <a:latin typeface="Calibri"/>
              <a:cs typeface="Calibri"/>
            </a:endParaRPr>
          </a:p>
        </p:txBody>
      </p:sp>
      <p:sp>
        <p:nvSpPr>
          <p:cNvPr id="16" name="object 16"/>
          <p:cNvSpPr txBox="1"/>
          <p:nvPr/>
        </p:nvSpPr>
        <p:spPr>
          <a:xfrm>
            <a:off x="3438527" y="1601725"/>
            <a:ext cx="4628515" cy="231140"/>
          </a:xfrm>
          <a:prstGeom prst="rect">
            <a:avLst/>
          </a:prstGeom>
        </p:spPr>
        <p:txBody>
          <a:bodyPr vert="horz" wrap="square" lIns="0" tIns="12700" rIns="0" bIns="0" rtlCol="0">
            <a:spAutoFit/>
          </a:bodyPr>
          <a:lstStyle/>
          <a:p>
            <a:pPr marL="298450" indent="-286385">
              <a:lnSpc>
                <a:spcPct val="100000"/>
              </a:lnSpc>
              <a:spcBef>
                <a:spcPts val="100"/>
              </a:spcBef>
              <a:buFont typeface="Wingdings"/>
              <a:buChar char=""/>
              <a:tabLst>
                <a:tab pos="298450" algn="l"/>
                <a:tab pos="299085" algn="l"/>
              </a:tabLst>
            </a:pPr>
            <a:r>
              <a:rPr sz="1350" spc="15" dirty="0">
                <a:latin typeface="Calibri"/>
                <a:cs typeface="Calibri"/>
              </a:rPr>
              <a:t>It </a:t>
            </a:r>
            <a:r>
              <a:rPr sz="1350" dirty="0">
                <a:latin typeface="Calibri"/>
                <a:cs typeface="Calibri"/>
              </a:rPr>
              <a:t>could automate </a:t>
            </a:r>
            <a:r>
              <a:rPr sz="1350" spc="-5" dirty="0">
                <a:latin typeface="Calibri"/>
                <a:cs typeface="Calibri"/>
              </a:rPr>
              <a:t>tests </a:t>
            </a:r>
            <a:r>
              <a:rPr sz="1350" spc="-20" dirty="0">
                <a:latin typeface="Calibri"/>
                <a:cs typeface="Calibri"/>
              </a:rPr>
              <a:t>using </a:t>
            </a:r>
            <a:r>
              <a:rPr sz="1350" spc="-15" dirty="0">
                <a:latin typeface="Calibri"/>
                <a:cs typeface="Calibri"/>
              </a:rPr>
              <a:t>the </a:t>
            </a:r>
            <a:r>
              <a:rPr sz="1350" dirty="0">
                <a:latin typeface="Calibri"/>
                <a:cs typeface="Calibri"/>
              </a:rPr>
              <a:t>record </a:t>
            </a:r>
            <a:r>
              <a:rPr sz="1350" spc="-5" dirty="0">
                <a:latin typeface="Calibri"/>
                <a:cs typeface="Calibri"/>
              </a:rPr>
              <a:t>and playback</a:t>
            </a:r>
            <a:r>
              <a:rPr sz="1350" spc="-125" dirty="0">
                <a:latin typeface="Calibri"/>
                <a:cs typeface="Calibri"/>
              </a:rPr>
              <a:t> </a:t>
            </a:r>
            <a:r>
              <a:rPr sz="1350" dirty="0">
                <a:latin typeface="Calibri"/>
                <a:cs typeface="Calibri"/>
              </a:rPr>
              <a:t>feature.</a:t>
            </a:r>
            <a:endParaRPr sz="1350">
              <a:latin typeface="Calibri"/>
              <a:cs typeface="Calibri"/>
            </a:endParaRPr>
          </a:p>
        </p:txBody>
      </p:sp>
      <p:sp>
        <p:nvSpPr>
          <p:cNvPr id="17" name="object 17"/>
          <p:cNvSpPr txBox="1"/>
          <p:nvPr/>
        </p:nvSpPr>
        <p:spPr>
          <a:xfrm>
            <a:off x="3438527" y="2011995"/>
            <a:ext cx="5523865" cy="441959"/>
          </a:xfrm>
          <a:prstGeom prst="rect">
            <a:avLst/>
          </a:prstGeom>
        </p:spPr>
        <p:txBody>
          <a:bodyPr vert="horz" wrap="square" lIns="0" tIns="8890" rIns="0" bIns="0" rtlCol="0">
            <a:spAutoFit/>
          </a:bodyPr>
          <a:lstStyle/>
          <a:p>
            <a:pPr marL="298450" marR="5080" indent="-286385">
              <a:lnSpc>
                <a:spcPct val="102000"/>
              </a:lnSpc>
              <a:spcBef>
                <a:spcPts val="70"/>
              </a:spcBef>
              <a:buFont typeface="Wingdings"/>
              <a:buChar char=""/>
              <a:tabLst>
                <a:tab pos="298450" algn="l"/>
                <a:tab pos="299085" algn="l"/>
              </a:tabLst>
            </a:pPr>
            <a:r>
              <a:rPr sz="1350" spc="-10" dirty="0">
                <a:latin typeface="Calibri"/>
                <a:cs typeface="Calibri"/>
              </a:rPr>
              <a:t>The intention </a:t>
            </a:r>
            <a:r>
              <a:rPr sz="1350" spc="-25" dirty="0">
                <a:latin typeface="Calibri"/>
                <a:cs typeface="Calibri"/>
              </a:rPr>
              <a:t>behind </a:t>
            </a:r>
            <a:r>
              <a:rPr sz="1350" spc="-5" dirty="0">
                <a:latin typeface="Calibri"/>
                <a:cs typeface="Calibri"/>
              </a:rPr>
              <a:t>creating </a:t>
            </a:r>
            <a:r>
              <a:rPr sz="1350" spc="-15" dirty="0">
                <a:latin typeface="Calibri"/>
                <a:cs typeface="Calibri"/>
              </a:rPr>
              <a:t>this </a:t>
            </a:r>
            <a:r>
              <a:rPr sz="1350" spc="-5" dirty="0">
                <a:latin typeface="Calibri"/>
                <a:cs typeface="Calibri"/>
              </a:rPr>
              <a:t>component </a:t>
            </a:r>
            <a:r>
              <a:rPr sz="1350" spc="10" dirty="0">
                <a:latin typeface="Calibri"/>
                <a:cs typeface="Calibri"/>
              </a:rPr>
              <a:t>was </a:t>
            </a:r>
            <a:r>
              <a:rPr sz="1350" dirty="0">
                <a:latin typeface="Calibri"/>
                <a:cs typeface="Calibri"/>
              </a:rPr>
              <a:t>to </a:t>
            </a:r>
            <a:r>
              <a:rPr sz="1350" spc="-5" dirty="0">
                <a:latin typeface="Calibri"/>
                <a:cs typeface="Calibri"/>
              </a:rPr>
              <a:t>increase </a:t>
            </a:r>
            <a:r>
              <a:rPr sz="1350" spc="-15" dirty="0">
                <a:latin typeface="Calibri"/>
                <a:cs typeface="Calibri"/>
              </a:rPr>
              <a:t>the </a:t>
            </a:r>
            <a:r>
              <a:rPr sz="1350" spc="-10" dirty="0">
                <a:latin typeface="Calibri"/>
                <a:cs typeface="Calibri"/>
              </a:rPr>
              <a:t>speed </a:t>
            </a:r>
            <a:r>
              <a:rPr sz="1350" spc="-25" dirty="0">
                <a:latin typeface="Calibri"/>
                <a:cs typeface="Calibri"/>
              </a:rPr>
              <a:t>of  </a:t>
            </a:r>
            <a:r>
              <a:rPr sz="1350" spc="-5" dirty="0">
                <a:latin typeface="Calibri"/>
                <a:cs typeface="Calibri"/>
              </a:rPr>
              <a:t>creating test </a:t>
            </a:r>
            <a:r>
              <a:rPr sz="1350" spc="5" dirty="0">
                <a:latin typeface="Calibri"/>
                <a:cs typeface="Calibri"/>
              </a:rPr>
              <a:t>cases </a:t>
            </a:r>
            <a:r>
              <a:rPr sz="1350" spc="-10" dirty="0">
                <a:latin typeface="Calibri"/>
                <a:cs typeface="Calibri"/>
              </a:rPr>
              <a:t>in</a:t>
            </a:r>
            <a:r>
              <a:rPr sz="1350" spc="-105" dirty="0">
                <a:latin typeface="Calibri"/>
                <a:cs typeface="Calibri"/>
              </a:rPr>
              <a:t> </a:t>
            </a:r>
            <a:r>
              <a:rPr sz="1350" spc="-20" dirty="0">
                <a:latin typeface="Calibri"/>
                <a:cs typeface="Calibri"/>
              </a:rPr>
              <a:t>Selenium.</a:t>
            </a:r>
            <a:endParaRPr sz="1350">
              <a:latin typeface="Calibri"/>
              <a:cs typeface="Calibri"/>
            </a:endParaRPr>
          </a:p>
        </p:txBody>
      </p:sp>
      <p:sp>
        <p:nvSpPr>
          <p:cNvPr id="18" name="object 18"/>
          <p:cNvSpPr txBox="1"/>
          <p:nvPr/>
        </p:nvSpPr>
        <p:spPr>
          <a:xfrm>
            <a:off x="3438527" y="2632013"/>
            <a:ext cx="3457575" cy="220573"/>
          </a:xfrm>
          <a:prstGeom prst="rect">
            <a:avLst/>
          </a:prstGeom>
        </p:spPr>
        <p:txBody>
          <a:bodyPr vert="horz" wrap="square" lIns="0" tIns="12700" rIns="0" bIns="0" rtlCol="0">
            <a:spAutoFit/>
          </a:bodyPr>
          <a:lstStyle/>
          <a:p>
            <a:pPr marL="298450" indent="-286385">
              <a:lnSpc>
                <a:spcPct val="100000"/>
              </a:lnSpc>
              <a:spcBef>
                <a:spcPts val="100"/>
              </a:spcBef>
              <a:buFont typeface="Wingdings"/>
              <a:buChar char=""/>
              <a:tabLst>
                <a:tab pos="298450" algn="l"/>
                <a:tab pos="299085" algn="l"/>
              </a:tabLst>
            </a:pPr>
            <a:r>
              <a:rPr sz="1350" spc="15" dirty="0">
                <a:latin typeface="Calibri"/>
                <a:cs typeface="Calibri"/>
              </a:rPr>
              <a:t>It </a:t>
            </a:r>
            <a:r>
              <a:rPr sz="1350" spc="10" dirty="0">
                <a:latin typeface="Calibri"/>
                <a:cs typeface="Calibri"/>
              </a:rPr>
              <a:t>was </a:t>
            </a:r>
            <a:r>
              <a:rPr sz="1350" dirty="0">
                <a:latin typeface="Calibri"/>
                <a:cs typeface="Calibri"/>
              </a:rPr>
              <a:t>created </a:t>
            </a:r>
            <a:r>
              <a:rPr sz="1350" spc="-20" dirty="0">
                <a:latin typeface="Calibri"/>
                <a:cs typeface="Calibri"/>
              </a:rPr>
              <a:t>by </a:t>
            </a:r>
            <a:r>
              <a:rPr sz="1350" spc="-25" dirty="0">
                <a:latin typeface="Calibri"/>
                <a:cs typeface="Calibri"/>
              </a:rPr>
              <a:t>Shinya </a:t>
            </a:r>
            <a:r>
              <a:rPr sz="1350" spc="-5" dirty="0">
                <a:latin typeface="Calibri"/>
                <a:cs typeface="Calibri"/>
              </a:rPr>
              <a:t>Kasatani </a:t>
            </a:r>
            <a:r>
              <a:rPr sz="1350" spc="10" dirty="0">
                <a:latin typeface="Calibri"/>
                <a:cs typeface="Calibri"/>
              </a:rPr>
              <a:t>from</a:t>
            </a:r>
            <a:r>
              <a:rPr sz="1350" spc="-225" dirty="0">
                <a:latin typeface="Calibri"/>
                <a:cs typeface="Calibri"/>
              </a:rPr>
              <a:t> </a:t>
            </a:r>
            <a:r>
              <a:rPr lang="en-IN" sz="1350" spc="-225" dirty="0">
                <a:latin typeface="Calibri"/>
                <a:cs typeface="Calibri"/>
              </a:rPr>
              <a:t> </a:t>
            </a:r>
            <a:r>
              <a:rPr sz="1350" spc="-5" dirty="0">
                <a:latin typeface="Calibri"/>
                <a:cs typeface="Calibri"/>
              </a:rPr>
              <a:t>Japan.</a:t>
            </a:r>
            <a:endParaRPr sz="1350" dirty="0">
              <a:latin typeface="Calibri"/>
              <a:cs typeface="Calibri"/>
            </a:endParaRPr>
          </a:p>
        </p:txBody>
      </p:sp>
      <p:sp>
        <p:nvSpPr>
          <p:cNvPr id="19" name="object 19"/>
          <p:cNvSpPr/>
          <p:nvPr/>
        </p:nvSpPr>
        <p:spPr>
          <a:xfrm>
            <a:off x="7673853" y="3634481"/>
            <a:ext cx="1088879" cy="1009124"/>
          </a:xfrm>
          <a:prstGeom prst="rect">
            <a:avLst/>
          </a:prstGeom>
          <a:blipFill>
            <a:blip r:embed="rId6" cstate="print"/>
            <a:stretch>
              <a:fillRect/>
            </a:stretch>
          </a:blipFill>
        </p:spPr>
        <p:txBody>
          <a:bodyPr wrap="square" lIns="0" tIns="0" rIns="0" bIns="0" rtlCol="0"/>
          <a:lstStyle/>
          <a:p>
            <a:endParaRPr/>
          </a:p>
        </p:txBody>
      </p:sp>
      <p:sp>
        <p:nvSpPr>
          <p:cNvPr id="22" name="object 4">
            <a:extLst>
              <a:ext uri="{FF2B5EF4-FFF2-40B4-BE49-F238E27FC236}">
                <a16:creationId xmlns:a16="http://schemas.microsoft.com/office/drawing/2014/main" id="{65B9EF22-01A0-40A3-ACCD-6CFE53EFA225}"/>
              </a:ext>
            </a:extLst>
          </p:cNvPr>
          <p:cNvSpPr/>
          <p:nvPr/>
        </p:nvSpPr>
        <p:spPr>
          <a:xfrm flipH="1">
            <a:off x="2998982" y="732404"/>
            <a:ext cx="45719" cy="4064193"/>
          </a:xfrm>
          <a:custGeom>
            <a:avLst/>
            <a:gdLst/>
            <a:ahLst/>
            <a:cxnLst/>
            <a:rect l="l" t="t" r="r" b="b"/>
            <a:pathLst>
              <a:path h="4411345">
                <a:moveTo>
                  <a:pt x="0" y="0"/>
                </a:moveTo>
                <a:lnTo>
                  <a:pt x="0" y="4411095"/>
                </a:lnTo>
              </a:path>
            </a:pathLst>
          </a:custGeom>
          <a:ln w="28574">
            <a:solidFill>
              <a:srgbClr val="F07F09"/>
            </a:solidFill>
          </a:ln>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5" y="168878"/>
            <a:ext cx="6068695" cy="478336"/>
          </a:xfrm>
          <a:prstGeom prst="rect">
            <a:avLst/>
          </a:prstGeom>
        </p:spPr>
        <p:txBody>
          <a:bodyPr vert="horz" wrap="square" lIns="0" tIns="16510" rIns="0" bIns="0" rtlCol="0">
            <a:spAutoFit/>
          </a:bodyPr>
          <a:lstStyle/>
          <a:p>
            <a:pPr marL="12700">
              <a:lnSpc>
                <a:spcPct val="100000"/>
              </a:lnSpc>
              <a:spcBef>
                <a:spcPts val="130"/>
              </a:spcBef>
            </a:pPr>
            <a:r>
              <a:rPr spc="20" dirty="0"/>
              <a:t>Components </a:t>
            </a:r>
            <a:r>
              <a:rPr spc="10" dirty="0"/>
              <a:t>of</a:t>
            </a:r>
            <a:r>
              <a:rPr spc="-65" dirty="0"/>
              <a:t> </a:t>
            </a:r>
            <a:r>
              <a:rPr spc="10" dirty="0"/>
              <a:t>Selenium</a:t>
            </a:r>
          </a:p>
        </p:txBody>
      </p:sp>
      <p:sp>
        <p:nvSpPr>
          <p:cNvPr id="5" name="object 5"/>
          <p:cNvSpPr/>
          <p:nvPr/>
        </p:nvSpPr>
        <p:spPr>
          <a:xfrm>
            <a:off x="409575" y="1142984"/>
            <a:ext cx="2400300" cy="78105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432078" y="1165579"/>
            <a:ext cx="2301240" cy="683895"/>
          </a:xfrm>
          <a:prstGeom prst="rect">
            <a:avLst/>
          </a:prstGeom>
          <a:ln w="12700">
            <a:solidFill>
              <a:srgbClr val="5F4778"/>
            </a:solidFill>
          </a:ln>
        </p:spPr>
        <p:txBody>
          <a:bodyPr vert="horz" wrap="square" lIns="0" tIns="5080" rIns="0" bIns="0" rtlCol="0">
            <a:spAutoFit/>
          </a:bodyPr>
          <a:lstStyle/>
          <a:p>
            <a:pPr>
              <a:lnSpc>
                <a:spcPct val="100000"/>
              </a:lnSpc>
              <a:spcBef>
                <a:spcPts val="40"/>
              </a:spcBef>
            </a:pPr>
            <a:endParaRPr sz="1550">
              <a:latin typeface="Times New Roman"/>
              <a:cs typeface="Times New Roman"/>
            </a:endParaRPr>
          </a:p>
          <a:p>
            <a:pPr marL="711835">
              <a:lnSpc>
                <a:spcPct val="100000"/>
              </a:lnSpc>
              <a:spcBef>
                <a:spcPts val="5"/>
              </a:spcBef>
            </a:pPr>
            <a:r>
              <a:rPr sz="1350" spc="-15" dirty="0">
                <a:solidFill>
                  <a:srgbClr val="1B577B"/>
                </a:solidFill>
                <a:latin typeface="Calibri"/>
                <a:cs typeface="Calibri"/>
              </a:rPr>
              <a:t>Selenium</a:t>
            </a:r>
            <a:r>
              <a:rPr sz="1350" spc="110" dirty="0">
                <a:solidFill>
                  <a:srgbClr val="1B577B"/>
                </a:solidFill>
                <a:latin typeface="Calibri"/>
                <a:cs typeface="Calibri"/>
              </a:rPr>
              <a:t> </a:t>
            </a:r>
            <a:r>
              <a:rPr sz="1350" spc="5" dirty="0">
                <a:solidFill>
                  <a:srgbClr val="1B577B"/>
                </a:solidFill>
                <a:latin typeface="Calibri"/>
                <a:cs typeface="Calibri"/>
              </a:rPr>
              <a:t>RC</a:t>
            </a:r>
            <a:endParaRPr sz="1350">
              <a:latin typeface="Calibri"/>
              <a:cs typeface="Calibri"/>
            </a:endParaRPr>
          </a:p>
        </p:txBody>
      </p:sp>
      <p:sp>
        <p:nvSpPr>
          <p:cNvPr id="7" name="object 7"/>
          <p:cNvSpPr/>
          <p:nvPr/>
        </p:nvSpPr>
        <p:spPr>
          <a:xfrm>
            <a:off x="409575" y="2133600"/>
            <a:ext cx="2400300" cy="781050"/>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432078" y="2153637"/>
            <a:ext cx="2301240" cy="683895"/>
          </a:xfrm>
          <a:prstGeom prst="rect">
            <a:avLst/>
          </a:prstGeom>
          <a:ln w="12700">
            <a:solidFill>
              <a:srgbClr val="5F4778"/>
            </a:solidFill>
          </a:ln>
        </p:spPr>
        <p:txBody>
          <a:bodyPr vert="horz" wrap="square" lIns="0" tIns="0" rIns="0" bIns="0" rtlCol="0">
            <a:spAutoFit/>
          </a:bodyPr>
          <a:lstStyle/>
          <a:p>
            <a:pPr>
              <a:lnSpc>
                <a:spcPct val="100000"/>
              </a:lnSpc>
            </a:pPr>
            <a:endParaRPr sz="1600">
              <a:latin typeface="Times New Roman"/>
              <a:cs typeface="Times New Roman"/>
            </a:endParaRPr>
          </a:p>
          <a:p>
            <a:pPr marL="683260">
              <a:lnSpc>
                <a:spcPct val="100000"/>
              </a:lnSpc>
            </a:pPr>
            <a:r>
              <a:rPr sz="1350" spc="-15" dirty="0">
                <a:solidFill>
                  <a:srgbClr val="1B577B"/>
                </a:solidFill>
                <a:latin typeface="Calibri"/>
                <a:cs typeface="Calibri"/>
              </a:rPr>
              <a:t>Selenium</a:t>
            </a:r>
            <a:r>
              <a:rPr sz="1350" spc="105" dirty="0">
                <a:solidFill>
                  <a:srgbClr val="1B577B"/>
                </a:solidFill>
                <a:latin typeface="Calibri"/>
                <a:cs typeface="Calibri"/>
              </a:rPr>
              <a:t> </a:t>
            </a:r>
            <a:r>
              <a:rPr sz="1350" spc="5" dirty="0">
                <a:solidFill>
                  <a:srgbClr val="1B577B"/>
                </a:solidFill>
                <a:latin typeface="Calibri"/>
                <a:cs typeface="Calibri"/>
              </a:rPr>
              <a:t>IDE</a:t>
            </a:r>
            <a:endParaRPr sz="1350">
              <a:latin typeface="Calibri"/>
              <a:cs typeface="Calibri"/>
            </a:endParaRPr>
          </a:p>
        </p:txBody>
      </p:sp>
      <p:sp>
        <p:nvSpPr>
          <p:cNvPr id="9" name="object 9"/>
          <p:cNvSpPr/>
          <p:nvPr/>
        </p:nvSpPr>
        <p:spPr>
          <a:xfrm>
            <a:off x="342900" y="3048000"/>
            <a:ext cx="2476500" cy="85725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32078" y="3133831"/>
            <a:ext cx="2301240" cy="683895"/>
          </a:xfrm>
          <a:custGeom>
            <a:avLst/>
            <a:gdLst/>
            <a:ahLst/>
            <a:cxnLst/>
            <a:rect l="l" t="t" r="r" b="b"/>
            <a:pathLst>
              <a:path w="2301240" h="683895">
                <a:moveTo>
                  <a:pt x="0" y="683276"/>
                </a:moveTo>
                <a:lnTo>
                  <a:pt x="2301109" y="683276"/>
                </a:lnTo>
                <a:lnTo>
                  <a:pt x="2301109" y="0"/>
                </a:lnTo>
                <a:lnTo>
                  <a:pt x="0" y="0"/>
                </a:lnTo>
                <a:lnTo>
                  <a:pt x="0" y="683276"/>
                </a:lnTo>
                <a:close/>
              </a:path>
            </a:pathLst>
          </a:custGeom>
          <a:solidFill>
            <a:srgbClr val="5F4778"/>
          </a:solidFill>
        </p:spPr>
        <p:txBody>
          <a:bodyPr wrap="square" lIns="0" tIns="0" rIns="0" bIns="0" rtlCol="0"/>
          <a:lstStyle/>
          <a:p>
            <a:endParaRPr/>
          </a:p>
        </p:txBody>
      </p:sp>
      <p:sp>
        <p:nvSpPr>
          <p:cNvPr id="11" name="object 11"/>
          <p:cNvSpPr/>
          <p:nvPr/>
        </p:nvSpPr>
        <p:spPr>
          <a:xfrm>
            <a:off x="432078" y="3133831"/>
            <a:ext cx="2301240" cy="683895"/>
          </a:xfrm>
          <a:custGeom>
            <a:avLst/>
            <a:gdLst/>
            <a:ahLst/>
            <a:cxnLst/>
            <a:rect l="l" t="t" r="r" b="b"/>
            <a:pathLst>
              <a:path w="2301240" h="683895">
                <a:moveTo>
                  <a:pt x="0" y="683276"/>
                </a:moveTo>
                <a:lnTo>
                  <a:pt x="2301108" y="683276"/>
                </a:lnTo>
                <a:lnTo>
                  <a:pt x="2301108" y="0"/>
                </a:lnTo>
                <a:lnTo>
                  <a:pt x="0" y="0"/>
                </a:lnTo>
                <a:lnTo>
                  <a:pt x="0" y="683276"/>
                </a:lnTo>
                <a:close/>
              </a:path>
            </a:pathLst>
          </a:custGeom>
          <a:ln w="12700">
            <a:solidFill>
              <a:srgbClr val="5F4778"/>
            </a:solidFill>
          </a:ln>
        </p:spPr>
        <p:txBody>
          <a:bodyPr wrap="square" lIns="0" tIns="0" rIns="0" bIns="0" rtlCol="0"/>
          <a:lstStyle/>
          <a:p>
            <a:endParaRPr/>
          </a:p>
        </p:txBody>
      </p:sp>
      <p:sp>
        <p:nvSpPr>
          <p:cNvPr id="12" name="object 12"/>
          <p:cNvSpPr txBox="1"/>
          <p:nvPr/>
        </p:nvSpPr>
        <p:spPr>
          <a:xfrm>
            <a:off x="425728" y="3356672"/>
            <a:ext cx="2313940" cy="231775"/>
          </a:xfrm>
          <a:prstGeom prst="rect">
            <a:avLst/>
          </a:prstGeom>
        </p:spPr>
        <p:txBody>
          <a:bodyPr vert="horz" wrap="square" lIns="0" tIns="12700" rIns="0" bIns="0" rtlCol="0">
            <a:spAutoFit/>
          </a:bodyPr>
          <a:lstStyle/>
          <a:p>
            <a:pPr marL="661035">
              <a:lnSpc>
                <a:spcPct val="100000"/>
              </a:lnSpc>
              <a:spcBef>
                <a:spcPts val="100"/>
              </a:spcBef>
            </a:pPr>
            <a:r>
              <a:rPr sz="1350" b="1" dirty="0">
                <a:solidFill>
                  <a:srgbClr val="FFFFFF"/>
                </a:solidFill>
                <a:latin typeface="Calibri"/>
                <a:cs typeface="Calibri"/>
              </a:rPr>
              <a:t>Selenium</a:t>
            </a:r>
            <a:r>
              <a:rPr sz="1350" b="1" spc="-65" dirty="0">
                <a:solidFill>
                  <a:srgbClr val="FFFFFF"/>
                </a:solidFill>
                <a:latin typeface="Calibri"/>
                <a:cs typeface="Calibri"/>
              </a:rPr>
              <a:t> </a:t>
            </a:r>
            <a:r>
              <a:rPr sz="1350" b="1" spc="-25" dirty="0">
                <a:solidFill>
                  <a:srgbClr val="FFFFFF"/>
                </a:solidFill>
                <a:latin typeface="Calibri"/>
                <a:cs typeface="Calibri"/>
              </a:rPr>
              <a:t>Grid</a:t>
            </a:r>
            <a:endParaRPr sz="1350">
              <a:latin typeface="Calibri"/>
              <a:cs typeface="Calibri"/>
            </a:endParaRPr>
          </a:p>
        </p:txBody>
      </p:sp>
      <p:sp>
        <p:nvSpPr>
          <p:cNvPr id="13" name="object 13"/>
          <p:cNvSpPr/>
          <p:nvPr/>
        </p:nvSpPr>
        <p:spPr>
          <a:xfrm>
            <a:off x="409575" y="4095750"/>
            <a:ext cx="2400300" cy="771525"/>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432078" y="4112702"/>
            <a:ext cx="2301240" cy="683895"/>
          </a:xfrm>
          <a:prstGeom prst="rect">
            <a:avLst/>
          </a:prstGeom>
          <a:ln w="12700">
            <a:solidFill>
              <a:srgbClr val="5F4778"/>
            </a:solidFill>
          </a:ln>
        </p:spPr>
        <p:txBody>
          <a:bodyPr vert="horz" wrap="square" lIns="0" tIns="3175" rIns="0" bIns="0" rtlCol="0">
            <a:spAutoFit/>
          </a:bodyPr>
          <a:lstStyle/>
          <a:p>
            <a:pPr>
              <a:lnSpc>
                <a:spcPct val="100000"/>
              </a:lnSpc>
              <a:spcBef>
                <a:spcPts val="25"/>
              </a:spcBef>
            </a:pPr>
            <a:endParaRPr sz="1600">
              <a:latin typeface="Times New Roman"/>
              <a:cs typeface="Times New Roman"/>
            </a:endParaRPr>
          </a:p>
          <a:p>
            <a:pPr algn="ctr">
              <a:lnSpc>
                <a:spcPct val="100000"/>
              </a:lnSpc>
              <a:spcBef>
                <a:spcPts val="5"/>
              </a:spcBef>
            </a:pPr>
            <a:r>
              <a:rPr sz="1350" spc="-20" dirty="0">
                <a:solidFill>
                  <a:srgbClr val="1B577B"/>
                </a:solidFill>
                <a:latin typeface="Calibri"/>
                <a:cs typeface="Calibri"/>
              </a:rPr>
              <a:t>WebDriver</a:t>
            </a:r>
            <a:endParaRPr sz="1350">
              <a:latin typeface="Calibri"/>
              <a:cs typeface="Calibri"/>
            </a:endParaRPr>
          </a:p>
        </p:txBody>
      </p:sp>
      <p:sp>
        <p:nvSpPr>
          <p:cNvPr id="15" name="object 15"/>
          <p:cNvSpPr txBox="1"/>
          <p:nvPr/>
        </p:nvSpPr>
        <p:spPr>
          <a:xfrm>
            <a:off x="3438527" y="1191320"/>
            <a:ext cx="4815205" cy="431800"/>
          </a:xfrm>
          <a:prstGeom prst="rect">
            <a:avLst/>
          </a:prstGeom>
        </p:spPr>
        <p:txBody>
          <a:bodyPr vert="horz" wrap="square" lIns="0" tIns="23495" rIns="0" bIns="0" rtlCol="0">
            <a:spAutoFit/>
          </a:bodyPr>
          <a:lstStyle/>
          <a:p>
            <a:pPr marL="298450" marR="5080" indent="-286385">
              <a:lnSpc>
                <a:spcPts val="1580"/>
              </a:lnSpc>
              <a:spcBef>
                <a:spcPts val="185"/>
              </a:spcBef>
              <a:buFont typeface="Wingdings"/>
              <a:buChar char=""/>
              <a:tabLst>
                <a:tab pos="298450" algn="l"/>
                <a:tab pos="299085" algn="l"/>
              </a:tabLst>
            </a:pPr>
            <a:r>
              <a:rPr sz="1350" spc="-15" dirty="0">
                <a:latin typeface="Calibri"/>
                <a:cs typeface="Calibri"/>
              </a:rPr>
              <a:t>Selenium </a:t>
            </a:r>
            <a:r>
              <a:rPr sz="1350" spc="-20" dirty="0">
                <a:latin typeface="Calibri"/>
                <a:cs typeface="Calibri"/>
              </a:rPr>
              <a:t>Grid </a:t>
            </a:r>
            <a:r>
              <a:rPr sz="1350" spc="-10" dirty="0">
                <a:latin typeface="Calibri"/>
                <a:cs typeface="Calibri"/>
              </a:rPr>
              <a:t>enables </a:t>
            </a:r>
            <a:r>
              <a:rPr sz="1350" spc="-5" dirty="0">
                <a:latin typeface="Calibri"/>
                <a:cs typeface="Calibri"/>
              </a:rPr>
              <a:t>parallel </a:t>
            </a:r>
            <a:r>
              <a:rPr sz="1350" spc="-10" dirty="0">
                <a:latin typeface="Calibri"/>
                <a:cs typeface="Calibri"/>
              </a:rPr>
              <a:t>testing </a:t>
            </a:r>
            <a:r>
              <a:rPr sz="1350" spc="15" dirty="0">
                <a:latin typeface="Calibri"/>
                <a:cs typeface="Calibri"/>
              </a:rPr>
              <a:t>of </a:t>
            </a:r>
            <a:r>
              <a:rPr sz="1350" spc="-5" dirty="0">
                <a:latin typeface="Calibri"/>
                <a:cs typeface="Calibri"/>
              </a:rPr>
              <a:t>applications </a:t>
            </a:r>
            <a:r>
              <a:rPr sz="1350" spc="15" dirty="0">
                <a:latin typeface="Calibri"/>
                <a:cs typeface="Calibri"/>
              </a:rPr>
              <a:t>on </a:t>
            </a:r>
            <a:r>
              <a:rPr sz="1350" spc="-25" dirty="0">
                <a:latin typeface="Calibri"/>
                <a:cs typeface="Calibri"/>
              </a:rPr>
              <a:t>multiple  </a:t>
            </a:r>
            <a:r>
              <a:rPr sz="1350" spc="-10" dirty="0">
                <a:latin typeface="Calibri"/>
                <a:cs typeface="Calibri"/>
              </a:rPr>
              <a:t>machines.</a:t>
            </a:r>
            <a:endParaRPr sz="1350">
              <a:latin typeface="Calibri"/>
              <a:cs typeface="Calibri"/>
            </a:endParaRPr>
          </a:p>
        </p:txBody>
      </p:sp>
      <p:sp>
        <p:nvSpPr>
          <p:cNvPr id="16" name="object 16"/>
          <p:cNvSpPr txBox="1"/>
          <p:nvPr/>
        </p:nvSpPr>
        <p:spPr>
          <a:xfrm>
            <a:off x="3438527" y="1811588"/>
            <a:ext cx="5044440" cy="432434"/>
          </a:xfrm>
          <a:prstGeom prst="rect">
            <a:avLst/>
          </a:prstGeom>
        </p:spPr>
        <p:txBody>
          <a:bodyPr vert="horz" wrap="square" lIns="0" tIns="23495" rIns="0" bIns="0" rtlCol="0">
            <a:spAutoFit/>
          </a:bodyPr>
          <a:lstStyle/>
          <a:p>
            <a:pPr marL="298450" marR="5080" indent="-286385">
              <a:lnSpc>
                <a:spcPts val="1580"/>
              </a:lnSpc>
              <a:spcBef>
                <a:spcPts val="185"/>
              </a:spcBef>
              <a:buFont typeface="Wingdings"/>
              <a:buChar char=""/>
              <a:tabLst>
                <a:tab pos="298450" algn="l"/>
                <a:tab pos="299085" algn="l"/>
              </a:tabLst>
            </a:pPr>
            <a:r>
              <a:rPr sz="1350" spc="15" dirty="0">
                <a:latin typeface="Calibri"/>
                <a:cs typeface="Calibri"/>
              </a:rPr>
              <a:t>It </a:t>
            </a:r>
            <a:r>
              <a:rPr sz="1350" spc="10" dirty="0">
                <a:latin typeface="Calibri"/>
                <a:cs typeface="Calibri"/>
              </a:rPr>
              <a:t>was </a:t>
            </a:r>
            <a:r>
              <a:rPr sz="1350" spc="-20" dirty="0">
                <a:latin typeface="Calibri"/>
                <a:cs typeface="Calibri"/>
              </a:rPr>
              <a:t>primarily </a:t>
            </a:r>
            <a:r>
              <a:rPr sz="1350" dirty="0">
                <a:latin typeface="Calibri"/>
                <a:cs typeface="Calibri"/>
              </a:rPr>
              <a:t>created to </a:t>
            </a:r>
            <a:r>
              <a:rPr sz="1350" spc="-20" dirty="0">
                <a:latin typeface="Calibri"/>
                <a:cs typeface="Calibri"/>
              </a:rPr>
              <a:t>minimize </a:t>
            </a:r>
            <a:r>
              <a:rPr sz="1350" spc="-15" dirty="0">
                <a:latin typeface="Calibri"/>
                <a:cs typeface="Calibri"/>
              </a:rPr>
              <a:t>the time taken </a:t>
            </a:r>
            <a:r>
              <a:rPr sz="1350" spc="-10" dirty="0">
                <a:latin typeface="Calibri"/>
                <a:cs typeface="Calibri"/>
              </a:rPr>
              <a:t>in </a:t>
            </a:r>
            <a:r>
              <a:rPr sz="1350" spc="-5" dirty="0">
                <a:latin typeface="Calibri"/>
                <a:cs typeface="Calibri"/>
              </a:rPr>
              <a:t>executing test  </a:t>
            </a:r>
            <a:r>
              <a:rPr sz="1350" spc="5" dirty="0">
                <a:latin typeface="Calibri"/>
                <a:cs typeface="Calibri"/>
              </a:rPr>
              <a:t>cases.</a:t>
            </a:r>
            <a:endParaRPr sz="1350">
              <a:latin typeface="Calibri"/>
              <a:cs typeface="Calibri"/>
            </a:endParaRPr>
          </a:p>
        </p:txBody>
      </p:sp>
      <p:sp>
        <p:nvSpPr>
          <p:cNvPr id="17" name="object 17"/>
          <p:cNvSpPr txBox="1"/>
          <p:nvPr/>
        </p:nvSpPr>
        <p:spPr>
          <a:xfrm>
            <a:off x="3438527" y="2422201"/>
            <a:ext cx="3619500" cy="231775"/>
          </a:xfrm>
          <a:prstGeom prst="rect">
            <a:avLst/>
          </a:prstGeom>
        </p:spPr>
        <p:txBody>
          <a:bodyPr vert="horz" wrap="square" lIns="0" tIns="12700" rIns="0" bIns="0" rtlCol="0">
            <a:spAutoFit/>
          </a:bodyPr>
          <a:lstStyle/>
          <a:p>
            <a:pPr marL="298450" indent="-286385">
              <a:lnSpc>
                <a:spcPct val="100000"/>
              </a:lnSpc>
              <a:spcBef>
                <a:spcPts val="100"/>
              </a:spcBef>
              <a:buFont typeface="Wingdings"/>
              <a:buChar char=""/>
              <a:tabLst>
                <a:tab pos="298450" algn="l"/>
                <a:tab pos="299085" algn="l"/>
              </a:tabLst>
            </a:pPr>
            <a:r>
              <a:rPr sz="1350" spc="15" dirty="0">
                <a:latin typeface="Calibri"/>
                <a:cs typeface="Calibri"/>
              </a:rPr>
              <a:t>It can </a:t>
            </a:r>
            <a:r>
              <a:rPr sz="1350" spc="-20" dirty="0">
                <a:latin typeface="Calibri"/>
                <a:cs typeface="Calibri"/>
              </a:rPr>
              <a:t>be </a:t>
            </a:r>
            <a:r>
              <a:rPr sz="1350" spc="-15" dirty="0">
                <a:latin typeface="Calibri"/>
                <a:cs typeface="Calibri"/>
              </a:rPr>
              <a:t>used </a:t>
            </a:r>
            <a:r>
              <a:rPr sz="1350" spc="10" dirty="0">
                <a:latin typeface="Calibri"/>
                <a:cs typeface="Calibri"/>
              </a:rPr>
              <a:t>across </a:t>
            </a:r>
            <a:r>
              <a:rPr sz="1350" spc="-20" dirty="0">
                <a:latin typeface="Calibri"/>
                <a:cs typeface="Calibri"/>
              </a:rPr>
              <a:t>multiple </a:t>
            </a:r>
            <a:r>
              <a:rPr sz="1350" spc="-10" dirty="0">
                <a:latin typeface="Calibri"/>
                <a:cs typeface="Calibri"/>
              </a:rPr>
              <a:t>browsers </a:t>
            </a:r>
            <a:r>
              <a:rPr sz="1350" spc="-5" dirty="0">
                <a:latin typeface="Calibri"/>
                <a:cs typeface="Calibri"/>
              </a:rPr>
              <a:t>and</a:t>
            </a:r>
            <a:r>
              <a:rPr sz="1350" spc="-40" dirty="0">
                <a:latin typeface="Calibri"/>
                <a:cs typeface="Calibri"/>
              </a:rPr>
              <a:t> </a:t>
            </a:r>
            <a:r>
              <a:rPr sz="1350" spc="-10" dirty="0">
                <a:latin typeface="Calibri"/>
                <a:cs typeface="Calibri"/>
              </a:rPr>
              <a:t>OS.</a:t>
            </a:r>
            <a:endParaRPr sz="1350">
              <a:latin typeface="Calibri"/>
              <a:cs typeface="Calibri"/>
            </a:endParaRPr>
          </a:p>
        </p:txBody>
      </p:sp>
      <p:sp>
        <p:nvSpPr>
          <p:cNvPr id="18" name="object 18"/>
          <p:cNvSpPr txBox="1"/>
          <p:nvPr/>
        </p:nvSpPr>
        <p:spPr>
          <a:xfrm>
            <a:off x="3438527" y="2842194"/>
            <a:ext cx="4768215" cy="432434"/>
          </a:xfrm>
          <a:prstGeom prst="rect">
            <a:avLst/>
          </a:prstGeom>
        </p:spPr>
        <p:txBody>
          <a:bodyPr vert="horz" wrap="square" lIns="0" tIns="23495" rIns="0" bIns="0" rtlCol="0">
            <a:spAutoFit/>
          </a:bodyPr>
          <a:lstStyle/>
          <a:p>
            <a:pPr marL="298450" marR="5080" indent="-286385">
              <a:lnSpc>
                <a:spcPts val="1580"/>
              </a:lnSpc>
              <a:spcBef>
                <a:spcPts val="185"/>
              </a:spcBef>
              <a:buFont typeface="Wingdings"/>
              <a:buChar char=""/>
              <a:tabLst>
                <a:tab pos="298450" algn="l"/>
                <a:tab pos="299085" algn="l"/>
              </a:tabLst>
            </a:pPr>
            <a:r>
              <a:rPr sz="1350" spc="15" dirty="0">
                <a:latin typeface="Calibri"/>
                <a:cs typeface="Calibri"/>
              </a:rPr>
              <a:t>It can </a:t>
            </a:r>
            <a:r>
              <a:rPr sz="1350" dirty="0">
                <a:latin typeface="Calibri"/>
                <a:cs typeface="Calibri"/>
              </a:rPr>
              <a:t>also </a:t>
            </a:r>
            <a:r>
              <a:rPr sz="1350" spc="-20" dirty="0">
                <a:latin typeface="Calibri"/>
                <a:cs typeface="Calibri"/>
              </a:rPr>
              <a:t>be </a:t>
            </a:r>
            <a:r>
              <a:rPr sz="1350" spc="-15" dirty="0">
                <a:latin typeface="Calibri"/>
                <a:cs typeface="Calibri"/>
              </a:rPr>
              <a:t>used </a:t>
            </a:r>
            <a:r>
              <a:rPr sz="1350" dirty="0">
                <a:latin typeface="Calibri"/>
                <a:cs typeface="Calibri"/>
              </a:rPr>
              <a:t>to </a:t>
            </a:r>
            <a:r>
              <a:rPr sz="1350" spc="-10" dirty="0">
                <a:latin typeface="Calibri"/>
                <a:cs typeface="Calibri"/>
              </a:rPr>
              <a:t>break </a:t>
            </a:r>
            <a:r>
              <a:rPr sz="1350" dirty="0">
                <a:latin typeface="Calibri"/>
                <a:cs typeface="Calibri"/>
              </a:rPr>
              <a:t>down a </a:t>
            </a:r>
            <a:r>
              <a:rPr sz="1350" spc="-30" dirty="0">
                <a:latin typeface="Calibri"/>
                <a:cs typeface="Calibri"/>
              </a:rPr>
              <a:t>huge </a:t>
            </a:r>
            <a:r>
              <a:rPr sz="1350" spc="-5" dirty="0">
                <a:latin typeface="Calibri"/>
                <a:cs typeface="Calibri"/>
              </a:rPr>
              <a:t>test </a:t>
            </a:r>
            <a:r>
              <a:rPr sz="1350" spc="-15" dirty="0">
                <a:latin typeface="Calibri"/>
                <a:cs typeface="Calibri"/>
              </a:rPr>
              <a:t>suite </a:t>
            </a:r>
            <a:r>
              <a:rPr sz="1350" spc="-5" dirty="0">
                <a:latin typeface="Calibri"/>
                <a:cs typeface="Calibri"/>
              </a:rPr>
              <a:t>among </a:t>
            </a:r>
            <a:r>
              <a:rPr sz="1350" spc="-15" dirty="0">
                <a:latin typeface="Calibri"/>
                <a:cs typeface="Calibri"/>
              </a:rPr>
              <a:t>many  </a:t>
            </a:r>
            <a:r>
              <a:rPr sz="1350" spc="-10" dirty="0">
                <a:latin typeface="Calibri"/>
                <a:cs typeface="Calibri"/>
              </a:rPr>
              <a:t>computers testing </a:t>
            </a:r>
            <a:r>
              <a:rPr sz="1350" spc="-15" dirty="0">
                <a:latin typeface="Calibri"/>
                <a:cs typeface="Calibri"/>
              </a:rPr>
              <a:t>the </a:t>
            </a:r>
            <a:r>
              <a:rPr sz="1350" spc="-5" dirty="0">
                <a:latin typeface="Calibri"/>
                <a:cs typeface="Calibri"/>
              </a:rPr>
              <a:t>same</a:t>
            </a:r>
            <a:r>
              <a:rPr sz="1350" spc="40" dirty="0">
                <a:latin typeface="Calibri"/>
                <a:cs typeface="Calibri"/>
              </a:rPr>
              <a:t> </a:t>
            </a:r>
            <a:r>
              <a:rPr sz="1350" spc="-5" dirty="0">
                <a:latin typeface="Calibri"/>
                <a:cs typeface="Calibri"/>
              </a:rPr>
              <a:t>application.</a:t>
            </a:r>
            <a:endParaRPr sz="1350">
              <a:latin typeface="Calibri"/>
              <a:cs typeface="Calibri"/>
            </a:endParaRPr>
          </a:p>
        </p:txBody>
      </p:sp>
      <p:sp>
        <p:nvSpPr>
          <p:cNvPr id="19" name="object 19"/>
          <p:cNvSpPr/>
          <p:nvPr/>
        </p:nvSpPr>
        <p:spPr>
          <a:xfrm>
            <a:off x="7673853" y="3634481"/>
            <a:ext cx="1088879" cy="1009124"/>
          </a:xfrm>
          <a:prstGeom prst="rect">
            <a:avLst/>
          </a:prstGeom>
          <a:blipFill>
            <a:blip r:embed="rId6" cstate="print"/>
            <a:stretch>
              <a:fillRect/>
            </a:stretch>
          </a:blipFill>
        </p:spPr>
        <p:txBody>
          <a:bodyPr wrap="square" lIns="0" tIns="0" rIns="0" bIns="0" rtlCol="0"/>
          <a:lstStyle/>
          <a:p>
            <a:endParaRPr/>
          </a:p>
        </p:txBody>
      </p:sp>
      <p:sp>
        <p:nvSpPr>
          <p:cNvPr id="22" name="object 4">
            <a:extLst>
              <a:ext uri="{FF2B5EF4-FFF2-40B4-BE49-F238E27FC236}">
                <a16:creationId xmlns:a16="http://schemas.microsoft.com/office/drawing/2014/main" id="{B9639F47-F740-41D8-B67C-2436CAFFA939}"/>
              </a:ext>
            </a:extLst>
          </p:cNvPr>
          <p:cNvSpPr/>
          <p:nvPr/>
        </p:nvSpPr>
        <p:spPr>
          <a:xfrm flipH="1">
            <a:off x="2998982" y="732404"/>
            <a:ext cx="45719" cy="4064193"/>
          </a:xfrm>
          <a:custGeom>
            <a:avLst/>
            <a:gdLst/>
            <a:ahLst/>
            <a:cxnLst/>
            <a:rect l="l" t="t" r="r" b="b"/>
            <a:pathLst>
              <a:path h="4411345">
                <a:moveTo>
                  <a:pt x="0" y="0"/>
                </a:moveTo>
                <a:lnTo>
                  <a:pt x="0" y="4411095"/>
                </a:lnTo>
              </a:path>
            </a:pathLst>
          </a:custGeom>
          <a:ln w="28574">
            <a:solidFill>
              <a:srgbClr val="F07F09"/>
            </a:solidFill>
          </a:ln>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5" y="168878"/>
            <a:ext cx="6068695" cy="478336"/>
          </a:xfrm>
          <a:prstGeom prst="rect">
            <a:avLst/>
          </a:prstGeom>
        </p:spPr>
        <p:txBody>
          <a:bodyPr vert="horz" wrap="square" lIns="0" tIns="16510" rIns="0" bIns="0" rtlCol="0">
            <a:spAutoFit/>
          </a:bodyPr>
          <a:lstStyle/>
          <a:p>
            <a:pPr marL="12700">
              <a:lnSpc>
                <a:spcPct val="100000"/>
              </a:lnSpc>
              <a:spcBef>
                <a:spcPts val="130"/>
              </a:spcBef>
            </a:pPr>
            <a:r>
              <a:rPr spc="20" dirty="0"/>
              <a:t>Components </a:t>
            </a:r>
            <a:r>
              <a:rPr spc="10" dirty="0"/>
              <a:t>of</a:t>
            </a:r>
            <a:r>
              <a:rPr spc="-65" dirty="0"/>
              <a:t> </a:t>
            </a:r>
            <a:r>
              <a:rPr spc="10" dirty="0"/>
              <a:t>Selenium</a:t>
            </a:r>
          </a:p>
        </p:txBody>
      </p:sp>
      <p:sp>
        <p:nvSpPr>
          <p:cNvPr id="4" name="object 4"/>
          <p:cNvSpPr/>
          <p:nvPr/>
        </p:nvSpPr>
        <p:spPr>
          <a:xfrm flipH="1">
            <a:off x="2998982" y="732404"/>
            <a:ext cx="45719" cy="4064193"/>
          </a:xfrm>
          <a:custGeom>
            <a:avLst/>
            <a:gdLst/>
            <a:ahLst/>
            <a:cxnLst/>
            <a:rect l="l" t="t" r="r" b="b"/>
            <a:pathLst>
              <a:path h="4411345">
                <a:moveTo>
                  <a:pt x="0" y="0"/>
                </a:moveTo>
                <a:lnTo>
                  <a:pt x="0" y="4411095"/>
                </a:lnTo>
              </a:path>
            </a:pathLst>
          </a:custGeom>
          <a:ln w="28574">
            <a:solidFill>
              <a:srgbClr val="F07F09"/>
            </a:solidFill>
          </a:ln>
        </p:spPr>
        <p:txBody>
          <a:bodyPr wrap="square" lIns="0" tIns="0" rIns="0" bIns="0" rtlCol="0"/>
          <a:lstStyle/>
          <a:p>
            <a:endParaRPr/>
          </a:p>
        </p:txBody>
      </p:sp>
      <p:sp>
        <p:nvSpPr>
          <p:cNvPr id="5" name="object 5"/>
          <p:cNvSpPr/>
          <p:nvPr/>
        </p:nvSpPr>
        <p:spPr>
          <a:xfrm>
            <a:off x="409575" y="1142984"/>
            <a:ext cx="2400300" cy="78105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432078" y="1165579"/>
            <a:ext cx="2301240" cy="683895"/>
          </a:xfrm>
          <a:prstGeom prst="rect">
            <a:avLst/>
          </a:prstGeom>
          <a:ln w="12700">
            <a:solidFill>
              <a:srgbClr val="5F4778"/>
            </a:solidFill>
          </a:ln>
        </p:spPr>
        <p:txBody>
          <a:bodyPr vert="horz" wrap="square" lIns="0" tIns="5080" rIns="0" bIns="0" rtlCol="0">
            <a:spAutoFit/>
          </a:bodyPr>
          <a:lstStyle/>
          <a:p>
            <a:pPr>
              <a:lnSpc>
                <a:spcPct val="100000"/>
              </a:lnSpc>
              <a:spcBef>
                <a:spcPts val="40"/>
              </a:spcBef>
            </a:pPr>
            <a:endParaRPr sz="1550">
              <a:latin typeface="Times New Roman"/>
              <a:cs typeface="Times New Roman"/>
            </a:endParaRPr>
          </a:p>
          <a:p>
            <a:pPr marL="711835">
              <a:lnSpc>
                <a:spcPct val="100000"/>
              </a:lnSpc>
              <a:spcBef>
                <a:spcPts val="5"/>
              </a:spcBef>
            </a:pPr>
            <a:r>
              <a:rPr sz="1350" spc="-15" dirty="0">
                <a:solidFill>
                  <a:srgbClr val="1B577B"/>
                </a:solidFill>
                <a:latin typeface="Calibri"/>
                <a:cs typeface="Calibri"/>
              </a:rPr>
              <a:t>Selenium</a:t>
            </a:r>
            <a:r>
              <a:rPr sz="1350" spc="110" dirty="0">
                <a:solidFill>
                  <a:srgbClr val="1B577B"/>
                </a:solidFill>
                <a:latin typeface="Calibri"/>
                <a:cs typeface="Calibri"/>
              </a:rPr>
              <a:t> </a:t>
            </a:r>
            <a:r>
              <a:rPr sz="1350" spc="5" dirty="0">
                <a:solidFill>
                  <a:srgbClr val="1B577B"/>
                </a:solidFill>
                <a:latin typeface="Calibri"/>
                <a:cs typeface="Calibri"/>
              </a:rPr>
              <a:t>RC</a:t>
            </a:r>
            <a:endParaRPr sz="1350">
              <a:latin typeface="Calibri"/>
              <a:cs typeface="Calibri"/>
            </a:endParaRPr>
          </a:p>
        </p:txBody>
      </p:sp>
      <p:sp>
        <p:nvSpPr>
          <p:cNvPr id="7" name="object 7"/>
          <p:cNvSpPr/>
          <p:nvPr/>
        </p:nvSpPr>
        <p:spPr>
          <a:xfrm>
            <a:off x="409575" y="2133600"/>
            <a:ext cx="2400300" cy="781050"/>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432078" y="2153637"/>
            <a:ext cx="2301240" cy="683895"/>
          </a:xfrm>
          <a:prstGeom prst="rect">
            <a:avLst/>
          </a:prstGeom>
          <a:ln w="12700">
            <a:solidFill>
              <a:srgbClr val="5F4778"/>
            </a:solidFill>
          </a:ln>
        </p:spPr>
        <p:txBody>
          <a:bodyPr vert="horz" wrap="square" lIns="0" tIns="0" rIns="0" bIns="0" rtlCol="0">
            <a:spAutoFit/>
          </a:bodyPr>
          <a:lstStyle/>
          <a:p>
            <a:pPr>
              <a:lnSpc>
                <a:spcPct val="100000"/>
              </a:lnSpc>
            </a:pPr>
            <a:endParaRPr sz="1600">
              <a:latin typeface="Times New Roman"/>
              <a:cs typeface="Times New Roman"/>
            </a:endParaRPr>
          </a:p>
          <a:p>
            <a:pPr marL="683260">
              <a:lnSpc>
                <a:spcPct val="100000"/>
              </a:lnSpc>
            </a:pPr>
            <a:r>
              <a:rPr sz="1350" spc="-15" dirty="0">
                <a:solidFill>
                  <a:srgbClr val="1B577B"/>
                </a:solidFill>
                <a:latin typeface="Calibri"/>
                <a:cs typeface="Calibri"/>
              </a:rPr>
              <a:t>Selenium</a:t>
            </a:r>
            <a:r>
              <a:rPr sz="1350" spc="105" dirty="0">
                <a:solidFill>
                  <a:srgbClr val="1B577B"/>
                </a:solidFill>
                <a:latin typeface="Calibri"/>
                <a:cs typeface="Calibri"/>
              </a:rPr>
              <a:t> </a:t>
            </a:r>
            <a:r>
              <a:rPr sz="1350" spc="5" dirty="0">
                <a:solidFill>
                  <a:srgbClr val="1B577B"/>
                </a:solidFill>
                <a:latin typeface="Calibri"/>
                <a:cs typeface="Calibri"/>
              </a:rPr>
              <a:t>IDE</a:t>
            </a:r>
            <a:endParaRPr sz="1350">
              <a:latin typeface="Calibri"/>
              <a:cs typeface="Calibri"/>
            </a:endParaRPr>
          </a:p>
        </p:txBody>
      </p:sp>
      <p:sp>
        <p:nvSpPr>
          <p:cNvPr id="9" name="object 9"/>
          <p:cNvSpPr/>
          <p:nvPr/>
        </p:nvSpPr>
        <p:spPr>
          <a:xfrm>
            <a:off x="409575" y="3114675"/>
            <a:ext cx="2400300" cy="781050"/>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432078" y="3133831"/>
            <a:ext cx="2301240" cy="683895"/>
          </a:xfrm>
          <a:prstGeom prst="rect">
            <a:avLst/>
          </a:prstGeom>
          <a:ln w="12700">
            <a:solidFill>
              <a:srgbClr val="5F4778"/>
            </a:solidFill>
          </a:ln>
        </p:spPr>
        <p:txBody>
          <a:bodyPr vert="horz" wrap="square" lIns="0" tIns="1905" rIns="0" bIns="0" rtlCol="0">
            <a:spAutoFit/>
          </a:bodyPr>
          <a:lstStyle/>
          <a:p>
            <a:pPr>
              <a:lnSpc>
                <a:spcPct val="100000"/>
              </a:lnSpc>
              <a:spcBef>
                <a:spcPts val="15"/>
              </a:spcBef>
            </a:pPr>
            <a:endParaRPr sz="1600">
              <a:latin typeface="Times New Roman"/>
              <a:cs typeface="Times New Roman"/>
            </a:endParaRPr>
          </a:p>
          <a:p>
            <a:pPr marL="664210">
              <a:lnSpc>
                <a:spcPct val="100000"/>
              </a:lnSpc>
            </a:pPr>
            <a:r>
              <a:rPr sz="1350" spc="-15" dirty="0">
                <a:solidFill>
                  <a:srgbClr val="1B577B"/>
                </a:solidFill>
                <a:latin typeface="Calibri"/>
                <a:cs typeface="Calibri"/>
              </a:rPr>
              <a:t>Selenium</a:t>
            </a:r>
            <a:r>
              <a:rPr sz="1350" spc="105" dirty="0">
                <a:solidFill>
                  <a:srgbClr val="1B577B"/>
                </a:solidFill>
                <a:latin typeface="Calibri"/>
                <a:cs typeface="Calibri"/>
              </a:rPr>
              <a:t> </a:t>
            </a:r>
            <a:r>
              <a:rPr sz="1350" spc="-20" dirty="0">
                <a:solidFill>
                  <a:srgbClr val="1B577B"/>
                </a:solidFill>
                <a:latin typeface="Calibri"/>
                <a:cs typeface="Calibri"/>
              </a:rPr>
              <a:t>Grid</a:t>
            </a:r>
            <a:endParaRPr sz="1350">
              <a:latin typeface="Calibri"/>
              <a:cs typeface="Calibri"/>
            </a:endParaRPr>
          </a:p>
        </p:txBody>
      </p:sp>
      <p:sp>
        <p:nvSpPr>
          <p:cNvPr id="11" name="object 11"/>
          <p:cNvSpPr/>
          <p:nvPr/>
        </p:nvSpPr>
        <p:spPr>
          <a:xfrm>
            <a:off x="342900" y="4019550"/>
            <a:ext cx="2476500" cy="866775"/>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432078" y="4112702"/>
            <a:ext cx="2301240" cy="683895"/>
          </a:xfrm>
          <a:custGeom>
            <a:avLst/>
            <a:gdLst/>
            <a:ahLst/>
            <a:cxnLst/>
            <a:rect l="l" t="t" r="r" b="b"/>
            <a:pathLst>
              <a:path w="2301240" h="683895">
                <a:moveTo>
                  <a:pt x="0" y="683288"/>
                </a:moveTo>
                <a:lnTo>
                  <a:pt x="2301109" y="683288"/>
                </a:lnTo>
                <a:lnTo>
                  <a:pt x="2301109" y="0"/>
                </a:lnTo>
                <a:lnTo>
                  <a:pt x="0" y="0"/>
                </a:lnTo>
                <a:lnTo>
                  <a:pt x="0" y="683288"/>
                </a:lnTo>
                <a:close/>
              </a:path>
            </a:pathLst>
          </a:custGeom>
          <a:solidFill>
            <a:srgbClr val="5F4778"/>
          </a:solidFill>
        </p:spPr>
        <p:txBody>
          <a:bodyPr wrap="square" lIns="0" tIns="0" rIns="0" bIns="0" rtlCol="0"/>
          <a:lstStyle/>
          <a:p>
            <a:endParaRPr/>
          </a:p>
        </p:txBody>
      </p:sp>
      <p:sp>
        <p:nvSpPr>
          <p:cNvPr id="13" name="object 13"/>
          <p:cNvSpPr/>
          <p:nvPr/>
        </p:nvSpPr>
        <p:spPr>
          <a:xfrm>
            <a:off x="432078" y="4112702"/>
            <a:ext cx="2301240" cy="683895"/>
          </a:xfrm>
          <a:custGeom>
            <a:avLst/>
            <a:gdLst/>
            <a:ahLst/>
            <a:cxnLst/>
            <a:rect l="l" t="t" r="r" b="b"/>
            <a:pathLst>
              <a:path w="2301240" h="683895">
                <a:moveTo>
                  <a:pt x="0" y="683288"/>
                </a:moveTo>
                <a:lnTo>
                  <a:pt x="2301108" y="683288"/>
                </a:lnTo>
                <a:lnTo>
                  <a:pt x="2301108" y="0"/>
                </a:lnTo>
                <a:lnTo>
                  <a:pt x="0" y="0"/>
                </a:lnTo>
                <a:lnTo>
                  <a:pt x="0" y="683288"/>
                </a:lnTo>
                <a:close/>
              </a:path>
            </a:pathLst>
          </a:custGeom>
          <a:ln w="12700">
            <a:solidFill>
              <a:srgbClr val="5F4778"/>
            </a:solidFill>
          </a:ln>
        </p:spPr>
        <p:txBody>
          <a:bodyPr wrap="square" lIns="0" tIns="0" rIns="0" bIns="0" rtlCol="0"/>
          <a:lstStyle/>
          <a:p>
            <a:endParaRPr/>
          </a:p>
        </p:txBody>
      </p:sp>
      <p:sp>
        <p:nvSpPr>
          <p:cNvPr id="14" name="object 14"/>
          <p:cNvSpPr txBox="1"/>
          <p:nvPr/>
        </p:nvSpPr>
        <p:spPr>
          <a:xfrm>
            <a:off x="425728" y="4337049"/>
            <a:ext cx="2313940" cy="231775"/>
          </a:xfrm>
          <a:prstGeom prst="rect">
            <a:avLst/>
          </a:prstGeom>
        </p:spPr>
        <p:txBody>
          <a:bodyPr vert="horz" wrap="square" lIns="0" tIns="12700" rIns="0" bIns="0" rtlCol="0">
            <a:spAutoFit/>
          </a:bodyPr>
          <a:lstStyle/>
          <a:p>
            <a:pPr algn="ctr">
              <a:lnSpc>
                <a:spcPct val="100000"/>
              </a:lnSpc>
              <a:spcBef>
                <a:spcPts val="100"/>
              </a:spcBef>
            </a:pPr>
            <a:r>
              <a:rPr sz="1350" b="1" spc="-20" dirty="0">
                <a:solidFill>
                  <a:srgbClr val="FFFFFF"/>
                </a:solidFill>
                <a:latin typeface="Calibri"/>
                <a:cs typeface="Calibri"/>
              </a:rPr>
              <a:t>WebDriver</a:t>
            </a:r>
            <a:endParaRPr sz="1350">
              <a:latin typeface="Calibri"/>
              <a:cs typeface="Calibri"/>
            </a:endParaRPr>
          </a:p>
        </p:txBody>
      </p:sp>
      <p:sp>
        <p:nvSpPr>
          <p:cNvPr id="15" name="object 15"/>
          <p:cNvSpPr txBox="1"/>
          <p:nvPr/>
        </p:nvSpPr>
        <p:spPr>
          <a:xfrm>
            <a:off x="3438527" y="1191320"/>
            <a:ext cx="5012055" cy="431800"/>
          </a:xfrm>
          <a:prstGeom prst="rect">
            <a:avLst/>
          </a:prstGeom>
        </p:spPr>
        <p:txBody>
          <a:bodyPr vert="horz" wrap="square" lIns="0" tIns="23495" rIns="0" bIns="0" rtlCol="0">
            <a:spAutoFit/>
          </a:bodyPr>
          <a:lstStyle/>
          <a:p>
            <a:pPr marL="298450" marR="5080" indent="-286385">
              <a:lnSpc>
                <a:spcPts val="1580"/>
              </a:lnSpc>
              <a:spcBef>
                <a:spcPts val="185"/>
              </a:spcBef>
              <a:buFont typeface="Wingdings"/>
              <a:buChar char=""/>
              <a:tabLst>
                <a:tab pos="298450" algn="l"/>
                <a:tab pos="299085" algn="l"/>
              </a:tabLst>
            </a:pPr>
            <a:r>
              <a:rPr sz="1350" spc="-15" dirty="0">
                <a:latin typeface="Calibri"/>
                <a:cs typeface="Calibri"/>
              </a:rPr>
              <a:t>Selenium </a:t>
            </a:r>
            <a:r>
              <a:rPr sz="1350" spc="-20" dirty="0">
                <a:latin typeface="Calibri"/>
                <a:cs typeface="Calibri"/>
              </a:rPr>
              <a:t>WebDriver </a:t>
            </a:r>
            <a:r>
              <a:rPr sz="1350" spc="10" dirty="0">
                <a:latin typeface="Calibri"/>
                <a:cs typeface="Calibri"/>
              </a:rPr>
              <a:t>was </a:t>
            </a:r>
            <a:r>
              <a:rPr sz="1350" spc="-15" dirty="0">
                <a:latin typeface="Calibri"/>
                <a:cs typeface="Calibri"/>
              </a:rPr>
              <a:t>the </a:t>
            </a:r>
            <a:r>
              <a:rPr sz="1350" spc="-5" dirty="0">
                <a:latin typeface="Calibri"/>
                <a:cs typeface="Calibri"/>
              </a:rPr>
              <a:t>first </a:t>
            </a:r>
            <a:r>
              <a:rPr sz="1350" spc="5" dirty="0">
                <a:latin typeface="Calibri"/>
                <a:cs typeface="Calibri"/>
              </a:rPr>
              <a:t>cross-platform </a:t>
            </a:r>
            <a:r>
              <a:rPr sz="1350" spc="-10" dirty="0">
                <a:latin typeface="Calibri"/>
                <a:cs typeface="Calibri"/>
              </a:rPr>
              <a:t>testing </a:t>
            </a:r>
            <a:r>
              <a:rPr sz="1350" dirty="0">
                <a:latin typeface="Calibri"/>
                <a:cs typeface="Calibri"/>
              </a:rPr>
              <a:t>framework  </a:t>
            </a:r>
            <a:r>
              <a:rPr sz="1350" spc="-5" dirty="0">
                <a:latin typeface="Calibri"/>
                <a:cs typeface="Calibri"/>
              </a:rPr>
              <a:t>that </a:t>
            </a:r>
            <a:r>
              <a:rPr sz="1350" dirty="0">
                <a:latin typeface="Calibri"/>
                <a:cs typeface="Calibri"/>
              </a:rPr>
              <a:t>could control </a:t>
            </a:r>
            <a:r>
              <a:rPr sz="1350" spc="-15" dirty="0">
                <a:latin typeface="Calibri"/>
                <a:cs typeface="Calibri"/>
              </a:rPr>
              <a:t>the </a:t>
            </a:r>
            <a:r>
              <a:rPr sz="1350" spc="-5" dirty="0">
                <a:latin typeface="Calibri"/>
                <a:cs typeface="Calibri"/>
              </a:rPr>
              <a:t>browser </a:t>
            </a:r>
            <a:r>
              <a:rPr sz="1350" spc="10" dirty="0">
                <a:latin typeface="Calibri"/>
                <a:cs typeface="Calibri"/>
              </a:rPr>
              <a:t>from </a:t>
            </a:r>
            <a:r>
              <a:rPr sz="1350" spc="-15" dirty="0">
                <a:latin typeface="Calibri"/>
                <a:cs typeface="Calibri"/>
              </a:rPr>
              <a:t>the </a:t>
            </a:r>
            <a:r>
              <a:rPr sz="1350" dirty="0">
                <a:latin typeface="Calibri"/>
                <a:cs typeface="Calibri"/>
              </a:rPr>
              <a:t>OS</a:t>
            </a:r>
            <a:r>
              <a:rPr sz="1350" spc="-155" dirty="0">
                <a:latin typeface="Calibri"/>
                <a:cs typeface="Calibri"/>
              </a:rPr>
              <a:t> </a:t>
            </a:r>
            <a:r>
              <a:rPr sz="1350" spc="-5" dirty="0">
                <a:latin typeface="Calibri"/>
                <a:cs typeface="Calibri"/>
              </a:rPr>
              <a:t>level.</a:t>
            </a:r>
            <a:endParaRPr sz="1350">
              <a:latin typeface="Calibri"/>
              <a:cs typeface="Calibri"/>
            </a:endParaRPr>
          </a:p>
        </p:txBody>
      </p:sp>
      <p:sp>
        <p:nvSpPr>
          <p:cNvPr id="16" name="object 16"/>
          <p:cNvSpPr txBox="1"/>
          <p:nvPr/>
        </p:nvSpPr>
        <p:spPr>
          <a:xfrm>
            <a:off x="3438527" y="1811588"/>
            <a:ext cx="5148580" cy="641985"/>
          </a:xfrm>
          <a:prstGeom prst="rect">
            <a:avLst/>
          </a:prstGeom>
        </p:spPr>
        <p:txBody>
          <a:bodyPr vert="horz" wrap="square" lIns="0" tIns="13335" rIns="0" bIns="0" rtlCol="0">
            <a:spAutoFit/>
          </a:bodyPr>
          <a:lstStyle/>
          <a:p>
            <a:pPr marL="298450" marR="5080" indent="-286385">
              <a:lnSpc>
                <a:spcPct val="99700"/>
              </a:lnSpc>
              <a:spcBef>
                <a:spcPts val="105"/>
              </a:spcBef>
              <a:buFont typeface="Wingdings"/>
              <a:buChar char=""/>
              <a:tabLst>
                <a:tab pos="298450" algn="l"/>
                <a:tab pos="299085" algn="l"/>
              </a:tabLst>
            </a:pPr>
            <a:r>
              <a:rPr sz="1350" spc="15" dirty="0">
                <a:latin typeface="Calibri"/>
                <a:cs typeface="Calibri"/>
              </a:rPr>
              <a:t>It </a:t>
            </a:r>
            <a:r>
              <a:rPr sz="1350" spc="10" dirty="0">
                <a:latin typeface="Calibri"/>
                <a:cs typeface="Calibri"/>
              </a:rPr>
              <a:t>was </a:t>
            </a:r>
            <a:r>
              <a:rPr sz="1350" spc="-10" dirty="0">
                <a:latin typeface="Calibri"/>
                <a:cs typeface="Calibri"/>
              </a:rPr>
              <a:t>developed in </a:t>
            </a:r>
            <a:r>
              <a:rPr sz="1350" spc="-15" dirty="0">
                <a:latin typeface="Calibri"/>
                <a:cs typeface="Calibri"/>
              </a:rPr>
              <a:t>2006, </a:t>
            </a:r>
            <a:r>
              <a:rPr sz="1350" spc="-10" dirty="0">
                <a:latin typeface="Calibri"/>
                <a:cs typeface="Calibri"/>
              </a:rPr>
              <a:t>when </a:t>
            </a:r>
            <a:r>
              <a:rPr sz="1350" dirty="0">
                <a:latin typeface="Calibri"/>
                <a:cs typeface="Calibri"/>
              </a:rPr>
              <a:t>web </a:t>
            </a:r>
            <a:r>
              <a:rPr sz="1350" spc="-5" dirty="0">
                <a:latin typeface="Calibri"/>
                <a:cs typeface="Calibri"/>
              </a:rPr>
              <a:t>applications and </a:t>
            </a:r>
            <a:r>
              <a:rPr sz="1350" spc="-10" dirty="0">
                <a:latin typeface="Calibri"/>
                <a:cs typeface="Calibri"/>
              </a:rPr>
              <a:t>browsers </a:t>
            </a:r>
            <a:r>
              <a:rPr sz="1350" spc="-5" dirty="0">
                <a:latin typeface="Calibri"/>
                <a:cs typeface="Calibri"/>
              </a:rPr>
              <a:t>were  </a:t>
            </a:r>
            <a:r>
              <a:rPr sz="1350" spc="-10" dirty="0">
                <a:latin typeface="Calibri"/>
                <a:cs typeface="Calibri"/>
              </a:rPr>
              <a:t>becoming </a:t>
            </a:r>
            <a:r>
              <a:rPr sz="1350" spc="-5" dirty="0">
                <a:latin typeface="Calibri"/>
                <a:cs typeface="Calibri"/>
              </a:rPr>
              <a:t>more powerful and </a:t>
            </a:r>
            <a:r>
              <a:rPr sz="1350" spc="-10" dirty="0">
                <a:latin typeface="Calibri"/>
                <a:cs typeface="Calibri"/>
              </a:rPr>
              <a:t>restrictive </a:t>
            </a:r>
            <a:r>
              <a:rPr sz="1350" spc="-5" dirty="0">
                <a:latin typeface="Calibri"/>
                <a:cs typeface="Calibri"/>
              </a:rPr>
              <a:t>with JavaScript </a:t>
            </a:r>
            <a:r>
              <a:rPr sz="1350" spc="-15" dirty="0">
                <a:latin typeface="Calibri"/>
                <a:cs typeface="Calibri"/>
              </a:rPr>
              <a:t>programs </a:t>
            </a:r>
            <a:r>
              <a:rPr sz="1350" spc="-30" dirty="0">
                <a:latin typeface="Calibri"/>
                <a:cs typeface="Calibri"/>
              </a:rPr>
              <a:t>like  </a:t>
            </a:r>
            <a:r>
              <a:rPr sz="1350" spc="-15" dirty="0">
                <a:latin typeface="Calibri"/>
                <a:cs typeface="Calibri"/>
              </a:rPr>
              <a:t>Selenium</a:t>
            </a:r>
            <a:r>
              <a:rPr sz="1350" spc="110" dirty="0">
                <a:latin typeface="Calibri"/>
                <a:cs typeface="Calibri"/>
              </a:rPr>
              <a:t> </a:t>
            </a:r>
            <a:r>
              <a:rPr sz="1350" spc="5" dirty="0">
                <a:latin typeface="Calibri"/>
                <a:cs typeface="Calibri"/>
              </a:rPr>
              <a:t>Core.</a:t>
            </a:r>
            <a:endParaRPr sz="1350">
              <a:latin typeface="Calibri"/>
              <a:cs typeface="Calibri"/>
            </a:endParaRPr>
          </a:p>
        </p:txBody>
      </p:sp>
      <p:sp>
        <p:nvSpPr>
          <p:cNvPr id="17" name="object 17"/>
          <p:cNvSpPr txBox="1"/>
          <p:nvPr/>
        </p:nvSpPr>
        <p:spPr>
          <a:xfrm>
            <a:off x="3438527" y="2632013"/>
            <a:ext cx="3077845" cy="231775"/>
          </a:xfrm>
          <a:prstGeom prst="rect">
            <a:avLst/>
          </a:prstGeom>
        </p:spPr>
        <p:txBody>
          <a:bodyPr vert="horz" wrap="square" lIns="0" tIns="12700" rIns="0" bIns="0" rtlCol="0">
            <a:spAutoFit/>
          </a:bodyPr>
          <a:lstStyle/>
          <a:p>
            <a:pPr marL="298450" indent="-286385">
              <a:lnSpc>
                <a:spcPct val="100000"/>
              </a:lnSpc>
              <a:spcBef>
                <a:spcPts val="100"/>
              </a:spcBef>
              <a:buFont typeface="Wingdings"/>
              <a:buChar char=""/>
              <a:tabLst>
                <a:tab pos="298450" algn="l"/>
                <a:tab pos="299085" algn="l"/>
              </a:tabLst>
            </a:pPr>
            <a:r>
              <a:rPr sz="1350" spc="15" dirty="0">
                <a:latin typeface="Calibri"/>
                <a:cs typeface="Calibri"/>
              </a:rPr>
              <a:t>It </a:t>
            </a:r>
            <a:r>
              <a:rPr sz="1350" spc="10" dirty="0">
                <a:latin typeface="Calibri"/>
                <a:cs typeface="Calibri"/>
              </a:rPr>
              <a:t>was </a:t>
            </a:r>
            <a:r>
              <a:rPr sz="1350" spc="-10" dirty="0">
                <a:latin typeface="Calibri"/>
                <a:cs typeface="Calibri"/>
              </a:rPr>
              <a:t>better </a:t>
            </a:r>
            <a:r>
              <a:rPr sz="1350" spc="-5" dirty="0">
                <a:latin typeface="Calibri"/>
                <a:cs typeface="Calibri"/>
              </a:rPr>
              <a:t>than </a:t>
            </a:r>
            <a:r>
              <a:rPr sz="1350" spc="-15" dirty="0">
                <a:latin typeface="Calibri"/>
                <a:cs typeface="Calibri"/>
              </a:rPr>
              <a:t>Selenium </a:t>
            </a:r>
            <a:r>
              <a:rPr sz="1350" spc="5" dirty="0">
                <a:latin typeface="Calibri"/>
                <a:cs typeface="Calibri"/>
              </a:rPr>
              <a:t>IDE </a:t>
            </a:r>
            <a:r>
              <a:rPr sz="1350" spc="-5" dirty="0">
                <a:latin typeface="Calibri"/>
                <a:cs typeface="Calibri"/>
              </a:rPr>
              <a:t>and</a:t>
            </a:r>
            <a:r>
              <a:rPr sz="1350" spc="-55" dirty="0">
                <a:latin typeface="Calibri"/>
                <a:cs typeface="Calibri"/>
              </a:rPr>
              <a:t> </a:t>
            </a:r>
            <a:r>
              <a:rPr sz="1350" spc="10" dirty="0">
                <a:latin typeface="Calibri"/>
                <a:cs typeface="Calibri"/>
              </a:rPr>
              <a:t>RC.</a:t>
            </a:r>
            <a:endParaRPr sz="1350">
              <a:latin typeface="Calibri"/>
              <a:cs typeface="Calibri"/>
            </a:endParaRPr>
          </a:p>
        </p:txBody>
      </p:sp>
      <p:sp>
        <p:nvSpPr>
          <p:cNvPr id="18" name="object 18"/>
          <p:cNvSpPr txBox="1"/>
          <p:nvPr/>
        </p:nvSpPr>
        <p:spPr>
          <a:xfrm>
            <a:off x="3438527" y="3042600"/>
            <a:ext cx="4297680" cy="231775"/>
          </a:xfrm>
          <a:prstGeom prst="rect">
            <a:avLst/>
          </a:prstGeom>
        </p:spPr>
        <p:txBody>
          <a:bodyPr vert="horz" wrap="square" lIns="0" tIns="12700" rIns="0" bIns="0" rtlCol="0">
            <a:spAutoFit/>
          </a:bodyPr>
          <a:lstStyle/>
          <a:p>
            <a:pPr marL="298450" indent="-286385">
              <a:lnSpc>
                <a:spcPct val="100000"/>
              </a:lnSpc>
              <a:spcBef>
                <a:spcPts val="100"/>
              </a:spcBef>
              <a:buFont typeface="Wingdings"/>
              <a:buChar char=""/>
              <a:tabLst>
                <a:tab pos="298450" algn="l"/>
                <a:tab pos="299085" algn="l"/>
              </a:tabLst>
            </a:pPr>
            <a:r>
              <a:rPr sz="1350" spc="15" dirty="0">
                <a:latin typeface="Calibri"/>
                <a:cs typeface="Calibri"/>
              </a:rPr>
              <a:t>It </a:t>
            </a:r>
            <a:r>
              <a:rPr sz="1350" dirty="0">
                <a:latin typeface="Calibri"/>
                <a:cs typeface="Calibri"/>
              </a:rPr>
              <a:t>controls </a:t>
            </a:r>
            <a:r>
              <a:rPr sz="1350" spc="-15" dirty="0">
                <a:latin typeface="Calibri"/>
                <a:cs typeface="Calibri"/>
              </a:rPr>
              <a:t>the </a:t>
            </a:r>
            <a:r>
              <a:rPr sz="1350" spc="-5" dirty="0">
                <a:latin typeface="Calibri"/>
                <a:cs typeface="Calibri"/>
              </a:rPr>
              <a:t>browser </a:t>
            </a:r>
            <a:r>
              <a:rPr sz="1350" spc="-20" dirty="0">
                <a:latin typeface="Calibri"/>
                <a:cs typeface="Calibri"/>
              </a:rPr>
              <a:t>by </a:t>
            </a:r>
            <a:r>
              <a:rPr sz="1350" spc="-10" dirty="0">
                <a:latin typeface="Calibri"/>
                <a:cs typeface="Calibri"/>
              </a:rPr>
              <a:t>directly communicating </a:t>
            </a:r>
            <a:r>
              <a:rPr sz="1350" spc="-5" dirty="0">
                <a:latin typeface="Calibri"/>
                <a:cs typeface="Calibri"/>
              </a:rPr>
              <a:t>with</a:t>
            </a:r>
            <a:r>
              <a:rPr sz="1350" spc="5" dirty="0">
                <a:latin typeface="Calibri"/>
                <a:cs typeface="Calibri"/>
              </a:rPr>
              <a:t> </a:t>
            </a:r>
            <a:r>
              <a:rPr sz="1350" spc="-5" dirty="0">
                <a:latin typeface="Calibri"/>
                <a:cs typeface="Calibri"/>
              </a:rPr>
              <a:t>it.</a:t>
            </a:r>
            <a:endParaRPr sz="1350">
              <a:latin typeface="Calibri"/>
              <a:cs typeface="Calibri"/>
            </a:endParaRPr>
          </a:p>
        </p:txBody>
      </p:sp>
      <p:sp>
        <p:nvSpPr>
          <p:cNvPr id="19" name="object 19"/>
          <p:cNvSpPr/>
          <p:nvPr/>
        </p:nvSpPr>
        <p:spPr>
          <a:xfrm>
            <a:off x="7673853" y="3634481"/>
            <a:ext cx="1088879" cy="1009124"/>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68878"/>
            <a:ext cx="5135245" cy="478336"/>
          </a:xfrm>
          <a:prstGeom prst="rect">
            <a:avLst/>
          </a:prstGeom>
        </p:spPr>
        <p:txBody>
          <a:bodyPr vert="horz" wrap="square" lIns="0" tIns="16510" rIns="0" bIns="0" rtlCol="0">
            <a:spAutoFit/>
          </a:bodyPr>
          <a:lstStyle/>
          <a:p>
            <a:pPr marL="12700">
              <a:lnSpc>
                <a:spcPct val="100000"/>
              </a:lnSpc>
              <a:spcBef>
                <a:spcPts val="130"/>
              </a:spcBef>
            </a:pPr>
            <a:r>
              <a:rPr spc="5" dirty="0"/>
              <a:t>History </a:t>
            </a:r>
            <a:r>
              <a:rPr spc="10" dirty="0"/>
              <a:t>of</a:t>
            </a:r>
            <a:r>
              <a:rPr spc="30" dirty="0"/>
              <a:t> </a:t>
            </a:r>
            <a:r>
              <a:rPr spc="10" dirty="0"/>
              <a:t>Selenium</a:t>
            </a:r>
          </a:p>
        </p:txBody>
      </p:sp>
      <p:sp>
        <p:nvSpPr>
          <p:cNvPr id="3" name="object 3"/>
          <p:cNvSpPr/>
          <p:nvPr/>
        </p:nvSpPr>
        <p:spPr>
          <a:xfrm>
            <a:off x="6667500" y="3714750"/>
            <a:ext cx="180975" cy="67627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671188" y="3723763"/>
            <a:ext cx="114300" cy="610235"/>
          </a:xfrm>
          <a:custGeom>
            <a:avLst/>
            <a:gdLst/>
            <a:ahLst/>
            <a:cxnLst/>
            <a:rect l="l" t="t" r="r" b="b"/>
            <a:pathLst>
              <a:path w="114300" h="610235">
                <a:moveTo>
                  <a:pt x="38100" y="495394"/>
                </a:moveTo>
                <a:lnTo>
                  <a:pt x="0" y="495394"/>
                </a:lnTo>
                <a:lnTo>
                  <a:pt x="57150" y="609694"/>
                </a:lnTo>
                <a:lnTo>
                  <a:pt x="104775" y="514444"/>
                </a:lnTo>
                <a:lnTo>
                  <a:pt x="38100" y="514444"/>
                </a:lnTo>
                <a:lnTo>
                  <a:pt x="38100" y="495394"/>
                </a:lnTo>
                <a:close/>
              </a:path>
              <a:path w="114300" h="610235">
                <a:moveTo>
                  <a:pt x="76200" y="0"/>
                </a:moveTo>
                <a:lnTo>
                  <a:pt x="38100" y="0"/>
                </a:lnTo>
                <a:lnTo>
                  <a:pt x="38100" y="514444"/>
                </a:lnTo>
                <a:lnTo>
                  <a:pt x="76200" y="514444"/>
                </a:lnTo>
                <a:lnTo>
                  <a:pt x="76200" y="0"/>
                </a:lnTo>
                <a:close/>
              </a:path>
              <a:path w="114300" h="610235">
                <a:moveTo>
                  <a:pt x="114300" y="495394"/>
                </a:moveTo>
                <a:lnTo>
                  <a:pt x="76200" y="495394"/>
                </a:lnTo>
                <a:lnTo>
                  <a:pt x="76200" y="514444"/>
                </a:lnTo>
                <a:lnTo>
                  <a:pt x="104775" y="514444"/>
                </a:lnTo>
                <a:lnTo>
                  <a:pt x="114300" y="495394"/>
                </a:lnTo>
                <a:close/>
              </a:path>
            </a:pathLst>
          </a:custGeom>
          <a:solidFill>
            <a:srgbClr val="5F4778"/>
          </a:solidFill>
        </p:spPr>
        <p:txBody>
          <a:bodyPr wrap="square" lIns="0" tIns="0" rIns="0" bIns="0" rtlCol="0"/>
          <a:lstStyle/>
          <a:p>
            <a:endParaRPr/>
          </a:p>
        </p:txBody>
      </p:sp>
      <p:sp>
        <p:nvSpPr>
          <p:cNvPr id="5" name="object 5"/>
          <p:cNvSpPr/>
          <p:nvPr/>
        </p:nvSpPr>
        <p:spPr>
          <a:xfrm>
            <a:off x="5267325" y="2914650"/>
            <a:ext cx="123825" cy="10668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299466" y="2931795"/>
            <a:ext cx="0" cy="977900"/>
          </a:xfrm>
          <a:custGeom>
            <a:avLst/>
            <a:gdLst/>
            <a:ahLst/>
            <a:cxnLst/>
            <a:rect l="l" t="t" r="r" b="b"/>
            <a:pathLst>
              <a:path h="977900">
                <a:moveTo>
                  <a:pt x="0" y="0"/>
                </a:moveTo>
                <a:lnTo>
                  <a:pt x="0" y="977597"/>
                </a:lnTo>
              </a:path>
            </a:pathLst>
          </a:custGeom>
          <a:ln w="38099">
            <a:solidFill>
              <a:srgbClr val="5F4778"/>
            </a:solidFill>
          </a:ln>
        </p:spPr>
        <p:txBody>
          <a:bodyPr wrap="square" lIns="0" tIns="0" rIns="0" bIns="0" rtlCol="0"/>
          <a:lstStyle/>
          <a:p>
            <a:endParaRPr/>
          </a:p>
        </p:txBody>
      </p:sp>
      <p:sp>
        <p:nvSpPr>
          <p:cNvPr id="7" name="object 7"/>
          <p:cNvSpPr/>
          <p:nvPr/>
        </p:nvSpPr>
        <p:spPr>
          <a:xfrm>
            <a:off x="5248259" y="3752850"/>
            <a:ext cx="1019175" cy="36195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289438" y="3852290"/>
            <a:ext cx="765175" cy="114300"/>
          </a:xfrm>
          <a:custGeom>
            <a:avLst/>
            <a:gdLst/>
            <a:ahLst/>
            <a:cxnLst/>
            <a:rect l="l" t="t" r="r" b="b"/>
            <a:pathLst>
              <a:path w="765175" h="114300">
                <a:moveTo>
                  <a:pt x="650595" y="0"/>
                </a:moveTo>
                <a:lnTo>
                  <a:pt x="650595" y="114251"/>
                </a:lnTo>
                <a:lnTo>
                  <a:pt x="726795" y="76151"/>
                </a:lnTo>
                <a:lnTo>
                  <a:pt x="669666" y="76151"/>
                </a:lnTo>
                <a:lnTo>
                  <a:pt x="669666" y="38051"/>
                </a:lnTo>
                <a:lnTo>
                  <a:pt x="726763" y="38051"/>
                </a:lnTo>
                <a:lnTo>
                  <a:pt x="650595" y="0"/>
                </a:lnTo>
                <a:close/>
              </a:path>
              <a:path w="765175" h="114300">
                <a:moveTo>
                  <a:pt x="650595" y="38051"/>
                </a:moveTo>
                <a:lnTo>
                  <a:pt x="0" y="38051"/>
                </a:lnTo>
                <a:lnTo>
                  <a:pt x="0" y="76151"/>
                </a:lnTo>
                <a:lnTo>
                  <a:pt x="650595" y="76151"/>
                </a:lnTo>
                <a:lnTo>
                  <a:pt x="650595" y="38051"/>
                </a:lnTo>
                <a:close/>
              </a:path>
              <a:path w="765175" h="114300">
                <a:moveTo>
                  <a:pt x="726763" y="38051"/>
                </a:moveTo>
                <a:lnTo>
                  <a:pt x="669666" y="38051"/>
                </a:lnTo>
                <a:lnTo>
                  <a:pt x="669666" y="76151"/>
                </a:lnTo>
                <a:lnTo>
                  <a:pt x="726795" y="76151"/>
                </a:lnTo>
                <a:lnTo>
                  <a:pt x="764895" y="57101"/>
                </a:lnTo>
                <a:lnTo>
                  <a:pt x="726763" y="38051"/>
                </a:lnTo>
                <a:close/>
              </a:path>
            </a:pathLst>
          </a:custGeom>
          <a:solidFill>
            <a:srgbClr val="5F4778"/>
          </a:solidFill>
        </p:spPr>
        <p:txBody>
          <a:bodyPr wrap="square" lIns="0" tIns="0" rIns="0" bIns="0" rtlCol="0"/>
          <a:lstStyle/>
          <a:p>
            <a:endParaRPr/>
          </a:p>
        </p:txBody>
      </p:sp>
      <p:sp>
        <p:nvSpPr>
          <p:cNvPr id="9" name="object 9"/>
          <p:cNvSpPr/>
          <p:nvPr/>
        </p:nvSpPr>
        <p:spPr>
          <a:xfrm>
            <a:off x="6572250" y="2895600"/>
            <a:ext cx="361950" cy="1019175"/>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671188" y="2937509"/>
            <a:ext cx="114300" cy="772160"/>
          </a:xfrm>
          <a:custGeom>
            <a:avLst/>
            <a:gdLst/>
            <a:ahLst/>
            <a:cxnLst/>
            <a:rect l="l" t="t" r="r" b="b"/>
            <a:pathLst>
              <a:path w="114300" h="772160">
                <a:moveTo>
                  <a:pt x="38100" y="657356"/>
                </a:moveTo>
                <a:lnTo>
                  <a:pt x="0" y="657356"/>
                </a:lnTo>
                <a:lnTo>
                  <a:pt x="57150" y="771656"/>
                </a:lnTo>
                <a:lnTo>
                  <a:pt x="104775" y="676406"/>
                </a:lnTo>
                <a:lnTo>
                  <a:pt x="38100" y="676406"/>
                </a:lnTo>
                <a:lnTo>
                  <a:pt x="38100" y="657356"/>
                </a:lnTo>
                <a:close/>
              </a:path>
              <a:path w="114300" h="772160">
                <a:moveTo>
                  <a:pt x="76200" y="0"/>
                </a:moveTo>
                <a:lnTo>
                  <a:pt x="38100" y="0"/>
                </a:lnTo>
                <a:lnTo>
                  <a:pt x="38100" y="676406"/>
                </a:lnTo>
                <a:lnTo>
                  <a:pt x="76200" y="676406"/>
                </a:lnTo>
                <a:lnTo>
                  <a:pt x="76200" y="0"/>
                </a:lnTo>
                <a:close/>
              </a:path>
              <a:path w="114300" h="772160">
                <a:moveTo>
                  <a:pt x="114300" y="657356"/>
                </a:moveTo>
                <a:lnTo>
                  <a:pt x="76200" y="657356"/>
                </a:lnTo>
                <a:lnTo>
                  <a:pt x="76200" y="676406"/>
                </a:lnTo>
                <a:lnTo>
                  <a:pt x="104775" y="676406"/>
                </a:lnTo>
                <a:lnTo>
                  <a:pt x="114300" y="657356"/>
                </a:lnTo>
                <a:close/>
              </a:path>
            </a:pathLst>
          </a:custGeom>
          <a:solidFill>
            <a:srgbClr val="5F4778"/>
          </a:solidFill>
        </p:spPr>
        <p:txBody>
          <a:bodyPr wrap="square" lIns="0" tIns="0" rIns="0" bIns="0" rtlCol="0"/>
          <a:lstStyle/>
          <a:p>
            <a:endParaRPr/>
          </a:p>
        </p:txBody>
      </p:sp>
      <p:sp>
        <p:nvSpPr>
          <p:cNvPr id="11" name="object 11"/>
          <p:cNvSpPr/>
          <p:nvPr/>
        </p:nvSpPr>
        <p:spPr>
          <a:xfrm>
            <a:off x="2295524" y="1514475"/>
            <a:ext cx="4610085" cy="1095375"/>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4582027" y="1532382"/>
            <a:ext cx="0" cy="430530"/>
          </a:xfrm>
          <a:custGeom>
            <a:avLst/>
            <a:gdLst/>
            <a:ahLst/>
            <a:cxnLst/>
            <a:rect l="l" t="t" r="r" b="b"/>
            <a:pathLst>
              <a:path h="430530">
                <a:moveTo>
                  <a:pt x="0" y="0"/>
                </a:moveTo>
                <a:lnTo>
                  <a:pt x="0" y="430286"/>
                </a:lnTo>
              </a:path>
            </a:pathLst>
          </a:custGeom>
          <a:ln w="38099">
            <a:solidFill>
              <a:srgbClr val="1B577B"/>
            </a:solidFill>
          </a:ln>
        </p:spPr>
        <p:txBody>
          <a:bodyPr wrap="square" lIns="0" tIns="0" rIns="0" bIns="0" rtlCol="0"/>
          <a:lstStyle/>
          <a:p>
            <a:endParaRPr/>
          </a:p>
        </p:txBody>
      </p:sp>
      <p:sp>
        <p:nvSpPr>
          <p:cNvPr id="13" name="object 13"/>
          <p:cNvSpPr/>
          <p:nvPr/>
        </p:nvSpPr>
        <p:spPr>
          <a:xfrm>
            <a:off x="2342769" y="1971812"/>
            <a:ext cx="4457065" cy="0"/>
          </a:xfrm>
          <a:custGeom>
            <a:avLst/>
            <a:gdLst/>
            <a:ahLst/>
            <a:cxnLst/>
            <a:rect l="l" t="t" r="r" b="b"/>
            <a:pathLst>
              <a:path w="4457065">
                <a:moveTo>
                  <a:pt x="0" y="0"/>
                </a:moveTo>
                <a:lnTo>
                  <a:pt x="4456678" y="0"/>
                </a:lnTo>
              </a:path>
            </a:pathLst>
          </a:custGeom>
          <a:ln w="38099">
            <a:solidFill>
              <a:srgbClr val="1B577B"/>
            </a:solidFill>
          </a:ln>
        </p:spPr>
        <p:txBody>
          <a:bodyPr wrap="square" lIns="0" tIns="0" rIns="0" bIns="0" rtlCol="0"/>
          <a:lstStyle/>
          <a:p>
            <a:endParaRPr/>
          </a:p>
        </p:txBody>
      </p:sp>
      <p:sp>
        <p:nvSpPr>
          <p:cNvPr id="14" name="object 14"/>
          <p:cNvSpPr/>
          <p:nvPr/>
        </p:nvSpPr>
        <p:spPr>
          <a:xfrm>
            <a:off x="2300228" y="1969257"/>
            <a:ext cx="114300" cy="579120"/>
          </a:xfrm>
          <a:custGeom>
            <a:avLst/>
            <a:gdLst/>
            <a:ahLst/>
            <a:cxnLst/>
            <a:rect l="l" t="t" r="r" b="b"/>
            <a:pathLst>
              <a:path w="114300" h="579119">
                <a:moveTo>
                  <a:pt x="38100" y="464570"/>
                </a:moveTo>
                <a:lnTo>
                  <a:pt x="0" y="464570"/>
                </a:lnTo>
                <a:lnTo>
                  <a:pt x="57150" y="578870"/>
                </a:lnTo>
                <a:lnTo>
                  <a:pt x="104775" y="483620"/>
                </a:lnTo>
                <a:lnTo>
                  <a:pt x="38100" y="483620"/>
                </a:lnTo>
                <a:lnTo>
                  <a:pt x="38100" y="464570"/>
                </a:lnTo>
                <a:close/>
              </a:path>
              <a:path w="114300" h="579119">
                <a:moveTo>
                  <a:pt x="76200" y="0"/>
                </a:moveTo>
                <a:lnTo>
                  <a:pt x="38100" y="0"/>
                </a:lnTo>
                <a:lnTo>
                  <a:pt x="38100" y="483620"/>
                </a:lnTo>
                <a:lnTo>
                  <a:pt x="76200" y="483620"/>
                </a:lnTo>
                <a:lnTo>
                  <a:pt x="76200" y="0"/>
                </a:lnTo>
                <a:close/>
              </a:path>
              <a:path w="114300" h="579119">
                <a:moveTo>
                  <a:pt x="114300" y="464570"/>
                </a:moveTo>
                <a:lnTo>
                  <a:pt x="76200" y="464570"/>
                </a:lnTo>
                <a:lnTo>
                  <a:pt x="76200" y="483620"/>
                </a:lnTo>
                <a:lnTo>
                  <a:pt x="104775" y="483620"/>
                </a:lnTo>
                <a:lnTo>
                  <a:pt x="114300" y="464570"/>
                </a:lnTo>
                <a:close/>
              </a:path>
            </a:pathLst>
          </a:custGeom>
          <a:solidFill>
            <a:srgbClr val="1B577B"/>
          </a:solidFill>
        </p:spPr>
        <p:txBody>
          <a:bodyPr wrap="square" lIns="0" tIns="0" rIns="0" bIns="0" rtlCol="0"/>
          <a:lstStyle/>
          <a:p>
            <a:endParaRPr/>
          </a:p>
        </p:txBody>
      </p:sp>
      <p:sp>
        <p:nvSpPr>
          <p:cNvPr id="15" name="object 15"/>
          <p:cNvSpPr/>
          <p:nvPr/>
        </p:nvSpPr>
        <p:spPr>
          <a:xfrm>
            <a:off x="3736726" y="1971805"/>
            <a:ext cx="114300" cy="579120"/>
          </a:xfrm>
          <a:custGeom>
            <a:avLst/>
            <a:gdLst/>
            <a:ahLst/>
            <a:cxnLst/>
            <a:rect l="l" t="t" r="r" b="b"/>
            <a:pathLst>
              <a:path w="114300" h="579119">
                <a:moveTo>
                  <a:pt x="38100" y="464557"/>
                </a:moveTo>
                <a:lnTo>
                  <a:pt x="0" y="464557"/>
                </a:lnTo>
                <a:lnTo>
                  <a:pt x="57150" y="578857"/>
                </a:lnTo>
                <a:lnTo>
                  <a:pt x="104775" y="483607"/>
                </a:lnTo>
                <a:lnTo>
                  <a:pt x="38100" y="483607"/>
                </a:lnTo>
                <a:lnTo>
                  <a:pt x="38100" y="464557"/>
                </a:lnTo>
                <a:close/>
              </a:path>
              <a:path w="114300" h="579119">
                <a:moveTo>
                  <a:pt x="76200" y="0"/>
                </a:moveTo>
                <a:lnTo>
                  <a:pt x="38100" y="0"/>
                </a:lnTo>
                <a:lnTo>
                  <a:pt x="38100" y="483607"/>
                </a:lnTo>
                <a:lnTo>
                  <a:pt x="76200" y="483607"/>
                </a:lnTo>
                <a:lnTo>
                  <a:pt x="76200" y="0"/>
                </a:lnTo>
                <a:close/>
              </a:path>
              <a:path w="114300" h="579119">
                <a:moveTo>
                  <a:pt x="114300" y="464557"/>
                </a:moveTo>
                <a:lnTo>
                  <a:pt x="76200" y="464557"/>
                </a:lnTo>
                <a:lnTo>
                  <a:pt x="76200" y="483607"/>
                </a:lnTo>
                <a:lnTo>
                  <a:pt x="104775" y="483607"/>
                </a:lnTo>
                <a:lnTo>
                  <a:pt x="114300" y="464557"/>
                </a:lnTo>
                <a:close/>
              </a:path>
            </a:pathLst>
          </a:custGeom>
          <a:solidFill>
            <a:srgbClr val="1B577B"/>
          </a:solidFill>
        </p:spPr>
        <p:txBody>
          <a:bodyPr wrap="square" lIns="0" tIns="0" rIns="0" bIns="0" rtlCol="0"/>
          <a:lstStyle/>
          <a:p>
            <a:endParaRPr/>
          </a:p>
        </p:txBody>
      </p:sp>
      <p:sp>
        <p:nvSpPr>
          <p:cNvPr id="16" name="object 16"/>
          <p:cNvSpPr/>
          <p:nvPr/>
        </p:nvSpPr>
        <p:spPr>
          <a:xfrm>
            <a:off x="5258318" y="1971805"/>
            <a:ext cx="114300" cy="579120"/>
          </a:xfrm>
          <a:custGeom>
            <a:avLst/>
            <a:gdLst/>
            <a:ahLst/>
            <a:cxnLst/>
            <a:rect l="l" t="t" r="r" b="b"/>
            <a:pathLst>
              <a:path w="114300" h="579119">
                <a:moveTo>
                  <a:pt x="38100" y="464557"/>
                </a:moveTo>
                <a:lnTo>
                  <a:pt x="0" y="464557"/>
                </a:lnTo>
                <a:lnTo>
                  <a:pt x="57150" y="578857"/>
                </a:lnTo>
                <a:lnTo>
                  <a:pt x="104775" y="483607"/>
                </a:lnTo>
                <a:lnTo>
                  <a:pt x="38100" y="483607"/>
                </a:lnTo>
                <a:lnTo>
                  <a:pt x="38100" y="464557"/>
                </a:lnTo>
                <a:close/>
              </a:path>
              <a:path w="114300" h="579119">
                <a:moveTo>
                  <a:pt x="76200" y="0"/>
                </a:moveTo>
                <a:lnTo>
                  <a:pt x="38100" y="0"/>
                </a:lnTo>
                <a:lnTo>
                  <a:pt x="38100" y="483607"/>
                </a:lnTo>
                <a:lnTo>
                  <a:pt x="76200" y="483607"/>
                </a:lnTo>
                <a:lnTo>
                  <a:pt x="76200" y="0"/>
                </a:lnTo>
                <a:close/>
              </a:path>
              <a:path w="114300" h="579119">
                <a:moveTo>
                  <a:pt x="114300" y="464557"/>
                </a:moveTo>
                <a:lnTo>
                  <a:pt x="76200" y="464557"/>
                </a:lnTo>
                <a:lnTo>
                  <a:pt x="76200" y="483607"/>
                </a:lnTo>
                <a:lnTo>
                  <a:pt x="104775" y="483607"/>
                </a:lnTo>
                <a:lnTo>
                  <a:pt x="114300" y="464557"/>
                </a:lnTo>
                <a:close/>
              </a:path>
            </a:pathLst>
          </a:custGeom>
          <a:solidFill>
            <a:srgbClr val="1B577B"/>
          </a:solidFill>
        </p:spPr>
        <p:txBody>
          <a:bodyPr wrap="square" lIns="0" tIns="0" rIns="0" bIns="0" rtlCol="0"/>
          <a:lstStyle/>
          <a:p>
            <a:endParaRPr/>
          </a:p>
        </p:txBody>
      </p:sp>
      <p:sp>
        <p:nvSpPr>
          <p:cNvPr id="17" name="object 17"/>
          <p:cNvSpPr/>
          <p:nvPr/>
        </p:nvSpPr>
        <p:spPr>
          <a:xfrm>
            <a:off x="6725808" y="1971805"/>
            <a:ext cx="114300" cy="579120"/>
          </a:xfrm>
          <a:custGeom>
            <a:avLst/>
            <a:gdLst/>
            <a:ahLst/>
            <a:cxnLst/>
            <a:rect l="l" t="t" r="r" b="b"/>
            <a:pathLst>
              <a:path w="114300" h="579119">
                <a:moveTo>
                  <a:pt x="38100" y="464557"/>
                </a:moveTo>
                <a:lnTo>
                  <a:pt x="0" y="464557"/>
                </a:lnTo>
                <a:lnTo>
                  <a:pt x="57150" y="578857"/>
                </a:lnTo>
                <a:lnTo>
                  <a:pt x="104775" y="483607"/>
                </a:lnTo>
                <a:lnTo>
                  <a:pt x="38100" y="483607"/>
                </a:lnTo>
                <a:lnTo>
                  <a:pt x="38100" y="464557"/>
                </a:lnTo>
                <a:close/>
              </a:path>
              <a:path w="114300" h="579119">
                <a:moveTo>
                  <a:pt x="76200" y="0"/>
                </a:moveTo>
                <a:lnTo>
                  <a:pt x="38100" y="0"/>
                </a:lnTo>
                <a:lnTo>
                  <a:pt x="38100" y="483607"/>
                </a:lnTo>
                <a:lnTo>
                  <a:pt x="76200" y="483607"/>
                </a:lnTo>
                <a:lnTo>
                  <a:pt x="76200" y="0"/>
                </a:lnTo>
                <a:close/>
              </a:path>
              <a:path w="114300" h="579119">
                <a:moveTo>
                  <a:pt x="114300" y="464557"/>
                </a:moveTo>
                <a:lnTo>
                  <a:pt x="76200" y="464557"/>
                </a:lnTo>
                <a:lnTo>
                  <a:pt x="76200" y="483607"/>
                </a:lnTo>
                <a:lnTo>
                  <a:pt x="104775" y="483607"/>
                </a:lnTo>
                <a:lnTo>
                  <a:pt x="114300" y="464557"/>
                </a:lnTo>
                <a:close/>
              </a:path>
            </a:pathLst>
          </a:custGeom>
          <a:solidFill>
            <a:srgbClr val="1B577B"/>
          </a:solidFill>
        </p:spPr>
        <p:txBody>
          <a:bodyPr wrap="square" lIns="0" tIns="0" rIns="0" bIns="0" rtlCol="0"/>
          <a:lstStyle/>
          <a:p>
            <a:endParaRPr/>
          </a:p>
        </p:txBody>
      </p:sp>
      <p:sp>
        <p:nvSpPr>
          <p:cNvPr id="18" name="object 18"/>
          <p:cNvSpPr/>
          <p:nvPr/>
        </p:nvSpPr>
        <p:spPr>
          <a:xfrm>
            <a:off x="4067555" y="860471"/>
            <a:ext cx="1007123" cy="797244"/>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1695450" y="2495550"/>
            <a:ext cx="1371600" cy="533400"/>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1724025" y="2543175"/>
            <a:ext cx="1352550" cy="495300"/>
          </a:xfrm>
          <a:prstGeom prst="rect">
            <a:avLst/>
          </a:prstGeom>
          <a:blipFill>
            <a:blip r:embed="rId9" cstate="print"/>
            <a:stretch>
              <a:fillRect/>
            </a:stretch>
          </a:blipFill>
        </p:spPr>
        <p:txBody>
          <a:bodyPr wrap="square" lIns="0" tIns="0" rIns="0" bIns="0" rtlCol="0"/>
          <a:lstStyle/>
          <a:p>
            <a:endParaRPr/>
          </a:p>
        </p:txBody>
      </p:sp>
      <p:sp>
        <p:nvSpPr>
          <p:cNvPr id="21" name="object 21"/>
          <p:cNvSpPr txBox="1"/>
          <p:nvPr/>
        </p:nvSpPr>
        <p:spPr>
          <a:xfrm>
            <a:off x="1741550" y="2538709"/>
            <a:ext cx="1229360" cy="393700"/>
          </a:xfrm>
          <a:prstGeom prst="rect">
            <a:avLst/>
          </a:prstGeom>
          <a:ln w="12700">
            <a:solidFill>
              <a:srgbClr val="6F2F9F"/>
            </a:solidFill>
          </a:ln>
        </p:spPr>
        <p:txBody>
          <a:bodyPr vert="horz" wrap="square" lIns="0" tIns="88900" rIns="0" bIns="0" rtlCol="0">
            <a:spAutoFit/>
          </a:bodyPr>
          <a:lstStyle/>
          <a:p>
            <a:pPr marL="131445">
              <a:lnSpc>
                <a:spcPct val="100000"/>
              </a:lnSpc>
              <a:spcBef>
                <a:spcPts val="700"/>
              </a:spcBef>
            </a:pPr>
            <a:r>
              <a:rPr sz="1350" spc="-15" dirty="0">
                <a:solidFill>
                  <a:srgbClr val="1B577B"/>
                </a:solidFill>
                <a:latin typeface="Calibri"/>
                <a:cs typeface="Calibri"/>
              </a:rPr>
              <a:t>Selenium</a:t>
            </a:r>
            <a:r>
              <a:rPr sz="1350" spc="85" dirty="0">
                <a:solidFill>
                  <a:srgbClr val="1B577B"/>
                </a:solidFill>
                <a:latin typeface="Calibri"/>
                <a:cs typeface="Calibri"/>
              </a:rPr>
              <a:t> </a:t>
            </a:r>
            <a:r>
              <a:rPr sz="1350" spc="-20" dirty="0">
                <a:solidFill>
                  <a:srgbClr val="1B577B"/>
                </a:solidFill>
                <a:latin typeface="Calibri"/>
                <a:cs typeface="Calibri"/>
              </a:rPr>
              <a:t>Grid</a:t>
            </a:r>
            <a:endParaRPr sz="1350">
              <a:latin typeface="Calibri"/>
              <a:cs typeface="Calibri"/>
            </a:endParaRPr>
          </a:p>
        </p:txBody>
      </p:sp>
      <p:sp>
        <p:nvSpPr>
          <p:cNvPr id="22" name="object 22"/>
          <p:cNvSpPr/>
          <p:nvPr/>
        </p:nvSpPr>
        <p:spPr>
          <a:xfrm>
            <a:off x="3162300" y="2495550"/>
            <a:ext cx="1323975" cy="542925"/>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3190890" y="2552700"/>
            <a:ext cx="1304925" cy="495300"/>
          </a:xfrm>
          <a:prstGeom prst="rect">
            <a:avLst/>
          </a:prstGeom>
          <a:blipFill>
            <a:blip r:embed="rId11" cstate="print"/>
            <a:stretch>
              <a:fillRect/>
            </a:stretch>
          </a:blipFill>
        </p:spPr>
        <p:txBody>
          <a:bodyPr wrap="square" lIns="0" tIns="0" rIns="0" bIns="0" rtlCol="0"/>
          <a:lstStyle/>
          <a:p>
            <a:endParaRPr/>
          </a:p>
        </p:txBody>
      </p:sp>
      <p:sp>
        <p:nvSpPr>
          <p:cNvPr id="24" name="object 24"/>
          <p:cNvSpPr txBox="1"/>
          <p:nvPr/>
        </p:nvSpPr>
        <p:spPr>
          <a:xfrm>
            <a:off x="3209178" y="2544424"/>
            <a:ext cx="1179830" cy="393700"/>
          </a:xfrm>
          <a:prstGeom prst="rect">
            <a:avLst/>
          </a:prstGeom>
          <a:ln w="12700">
            <a:solidFill>
              <a:srgbClr val="6F2F9F"/>
            </a:solidFill>
          </a:ln>
        </p:spPr>
        <p:txBody>
          <a:bodyPr vert="horz" wrap="square" lIns="0" tIns="88900" rIns="0" bIns="0" rtlCol="0">
            <a:spAutoFit/>
          </a:bodyPr>
          <a:lstStyle/>
          <a:p>
            <a:pPr marL="133350">
              <a:lnSpc>
                <a:spcPct val="100000"/>
              </a:lnSpc>
              <a:spcBef>
                <a:spcPts val="700"/>
              </a:spcBef>
            </a:pPr>
            <a:r>
              <a:rPr sz="1350" spc="-15" dirty="0">
                <a:solidFill>
                  <a:srgbClr val="1B577B"/>
                </a:solidFill>
                <a:latin typeface="Calibri"/>
                <a:cs typeface="Calibri"/>
              </a:rPr>
              <a:t>Selenium</a:t>
            </a:r>
            <a:r>
              <a:rPr sz="1350" spc="85" dirty="0">
                <a:solidFill>
                  <a:srgbClr val="1B577B"/>
                </a:solidFill>
                <a:latin typeface="Calibri"/>
                <a:cs typeface="Calibri"/>
              </a:rPr>
              <a:t> </a:t>
            </a:r>
            <a:r>
              <a:rPr sz="1350" spc="5" dirty="0">
                <a:solidFill>
                  <a:srgbClr val="1B577B"/>
                </a:solidFill>
                <a:latin typeface="Calibri"/>
                <a:cs typeface="Calibri"/>
              </a:rPr>
              <a:t>IDE</a:t>
            </a:r>
            <a:endParaRPr sz="1350">
              <a:latin typeface="Calibri"/>
              <a:cs typeface="Calibri"/>
            </a:endParaRPr>
          </a:p>
        </p:txBody>
      </p:sp>
      <p:sp>
        <p:nvSpPr>
          <p:cNvPr id="25" name="object 25"/>
          <p:cNvSpPr/>
          <p:nvPr/>
        </p:nvSpPr>
        <p:spPr>
          <a:xfrm>
            <a:off x="4657740" y="2495550"/>
            <a:ext cx="1323975" cy="533400"/>
          </a:xfrm>
          <a:prstGeom prst="rect">
            <a:avLst/>
          </a:prstGeom>
          <a:blipFill>
            <a:blip r:embed="rId12" cstate="print"/>
            <a:stretch>
              <a:fillRect/>
            </a:stretch>
          </a:blipFill>
        </p:spPr>
        <p:txBody>
          <a:bodyPr wrap="square" lIns="0" tIns="0" rIns="0" bIns="0" rtlCol="0"/>
          <a:lstStyle/>
          <a:p>
            <a:endParaRPr/>
          </a:p>
        </p:txBody>
      </p:sp>
      <p:sp>
        <p:nvSpPr>
          <p:cNvPr id="26" name="object 26"/>
          <p:cNvSpPr/>
          <p:nvPr/>
        </p:nvSpPr>
        <p:spPr>
          <a:xfrm>
            <a:off x="4705350" y="2543175"/>
            <a:ext cx="1257300" cy="495300"/>
          </a:xfrm>
          <a:prstGeom prst="rect">
            <a:avLst/>
          </a:prstGeom>
          <a:blipFill>
            <a:blip r:embed="rId13" cstate="print"/>
            <a:stretch>
              <a:fillRect/>
            </a:stretch>
          </a:blipFill>
        </p:spPr>
        <p:txBody>
          <a:bodyPr wrap="square" lIns="0" tIns="0" rIns="0" bIns="0" rtlCol="0"/>
          <a:lstStyle/>
          <a:p>
            <a:endParaRPr/>
          </a:p>
        </p:txBody>
      </p:sp>
      <p:sp>
        <p:nvSpPr>
          <p:cNvPr id="27" name="object 27"/>
          <p:cNvSpPr/>
          <p:nvPr/>
        </p:nvSpPr>
        <p:spPr>
          <a:xfrm>
            <a:off x="4699649" y="2538709"/>
            <a:ext cx="1179830" cy="393700"/>
          </a:xfrm>
          <a:custGeom>
            <a:avLst/>
            <a:gdLst/>
            <a:ahLst/>
            <a:cxnLst/>
            <a:rect l="l" t="t" r="r" b="b"/>
            <a:pathLst>
              <a:path w="1179829" h="393700">
                <a:moveTo>
                  <a:pt x="0" y="393085"/>
                </a:moveTo>
                <a:lnTo>
                  <a:pt x="1179600" y="393085"/>
                </a:lnTo>
                <a:lnTo>
                  <a:pt x="1179600" y="0"/>
                </a:lnTo>
                <a:lnTo>
                  <a:pt x="0" y="0"/>
                </a:lnTo>
                <a:lnTo>
                  <a:pt x="0" y="393085"/>
                </a:lnTo>
                <a:close/>
              </a:path>
            </a:pathLst>
          </a:custGeom>
          <a:ln w="12700">
            <a:solidFill>
              <a:srgbClr val="6F2F9F"/>
            </a:solidFill>
          </a:ln>
        </p:spPr>
        <p:txBody>
          <a:bodyPr wrap="square" lIns="0" tIns="0" rIns="0" bIns="0" rtlCol="0"/>
          <a:lstStyle/>
          <a:p>
            <a:endParaRPr/>
          </a:p>
        </p:txBody>
      </p:sp>
      <p:sp>
        <p:nvSpPr>
          <p:cNvPr id="28" name="object 28"/>
          <p:cNvSpPr txBox="1"/>
          <p:nvPr/>
        </p:nvSpPr>
        <p:spPr>
          <a:xfrm>
            <a:off x="4699649" y="2538709"/>
            <a:ext cx="1179830" cy="393700"/>
          </a:xfrm>
          <a:prstGeom prst="rect">
            <a:avLst/>
          </a:prstGeom>
          <a:ln w="12700">
            <a:solidFill>
              <a:srgbClr val="6F2F9F"/>
            </a:solidFill>
          </a:ln>
        </p:spPr>
        <p:txBody>
          <a:bodyPr vert="horz" wrap="square" lIns="0" tIns="88900" rIns="0" bIns="0" rtlCol="0">
            <a:spAutoFit/>
          </a:bodyPr>
          <a:lstStyle/>
          <a:p>
            <a:pPr marL="153670">
              <a:lnSpc>
                <a:spcPct val="100000"/>
              </a:lnSpc>
              <a:spcBef>
                <a:spcPts val="700"/>
              </a:spcBef>
            </a:pPr>
            <a:r>
              <a:rPr sz="1350" spc="-15" dirty="0">
                <a:solidFill>
                  <a:srgbClr val="1B577B"/>
                </a:solidFill>
                <a:latin typeface="Calibri"/>
                <a:cs typeface="Calibri"/>
              </a:rPr>
              <a:t>Selenium</a:t>
            </a:r>
            <a:r>
              <a:rPr sz="1350" spc="95" dirty="0">
                <a:solidFill>
                  <a:srgbClr val="1B577B"/>
                </a:solidFill>
                <a:latin typeface="Calibri"/>
                <a:cs typeface="Calibri"/>
              </a:rPr>
              <a:t> </a:t>
            </a:r>
            <a:r>
              <a:rPr sz="1350" spc="5" dirty="0">
                <a:solidFill>
                  <a:srgbClr val="1B577B"/>
                </a:solidFill>
                <a:latin typeface="Calibri"/>
                <a:cs typeface="Calibri"/>
              </a:rPr>
              <a:t>RC</a:t>
            </a:r>
            <a:endParaRPr sz="1350">
              <a:latin typeface="Calibri"/>
              <a:cs typeface="Calibri"/>
            </a:endParaRPr>
          </a:p>
        </p:txBody>
      </p:sp>
      <p:sp>
        <p:nvSpPr>
          <p:cNvPr id="29" name="object 29"/>
          <p:cNvSpPr/>
          <p:nvPr/>
        </p:nvSpPr>
        <p:spPr>
          <a:xfrm>
            <a:off x="6096000" y="2495550"/>
            <a:ext cx="1323975" cy="542925"/>
          </a:xfrm>
          <a:prstGeom prst="rect">
            <a:avLst/>
          </a:prstGeom>
          <a:blipFill>
            <a:blip r:embed="rId14" cstate="print"/>
            <a:stretch>
              <a:fillRect/>
            </a:stretch>
          </a:blipFill>
        </p:spPr>
        <p:txBody>
          <a:bodyPr wrap="square" lIns="0" tIns="0" rIns="0" bIns="0" rtlCol="0"/>
          <a:lstStyle/>
          <a:p>
            <a:endParaRPr/>
          </a:p>
        </p:txBody>
      </p:sp>
      <p:sp>
        <p:nvSpPr>
          <p:cNvPr id="30" name="object 30"/>
          <p:cNvSpPr/>
          <p:nvPr/>
        </p:nvSpPr>
        <p:spPr>
          <a:xfrm>
            <a:off x="6219809" y="2552700"/>
            <a:ext cx="1114425" cy="495300"/>
          </a:xfrm>
          <a:prstGeom prst="rect">
            <a:avLst/>
          </a:prstGeom>
          <a:blipFill>
            <a:blip r:embed="rId15" cstate="print"/>
            <a:stretch>
              <a:fillRect/>
            </a:stretch>
          </a:blipFill>
        </p:spPr>
        <p:txBody>
          <a:bodyPr wrap="square" lIns="0" tIns="0" rIns="0" bIns="0" rtlCol="0"/>
          <a:lstStyle/>
          <a:p>
            <a:endParaRPr/>
          </a:p>
        </p:txBody>
      </p:sp>
      <p:sp>
        <p:nvSpPr>
          <p:cNvPr id="31" name="object 31"/>
          <p:cNvSpPr txBox="1"/>
          <p:nvPr/>
        </p:nvSpPr>
        <p:spPr>
          <a:xfrm>
            <a:off x="6138550" y="2544424"/>
            <a:ext cx="1179830" cy="393700"/>
          </a:xfrm>
          <a:prstGeom prst="rect">
            <a:avLst/>
          </a:prstGeom>
          <a:ln w="12700">
            <a:solidFill>
              <a:srgbClr val="6F2F9F"/>
            </a:solidFill>
          </a:ln>
        </p:spPr>
        <p:txBody>
          <a:bodyPr vert="horz" wrap="square" lIns="0" tIns="88900" rIns="0" bIns="0" rtlCol="0">
            <a:spAutoFit/>
          </a:bodyPr>
          <a:lstStyle/>
          <a:p>
            <a:pPr marL="231775">
              <a:lnSpc>
                <a:spcPct val="100000"/>
              </a:lnSpc>
              <a:spcBef>
                <a:spcPts val="700"/>
              </a:spcBef>
            </a:pPr>
            <a:r>
              <a:rPr sz="1350" spc="-20" dirty="0">
                <a:solidFill>
                  <a:srgbClr val="1B577B"/>
                </a:solidFill>
                <a:latin typeface="Calibri"/>
                <a:cs typeface="Calibri"/>
              </a:rPr>
              <a:t>WebDriver</a:t>
            </a:r>
            <a:endParaRPr sz="1350">
              <a:latin typeface="Calibri"/>
              <a:cs typeface="Calibri"/>
            </a:endParaRPr>
          </a:p>
        </p:txBody>
      </p:sp>
      <p:sp>
        <p:nvSpPr>
          <p:cNvPr id="32" name="object 32"/>
          <p:cNvSpPr/>
          <p:nvPr/>
        </p:nvSpPr>
        <p:spPr>
          <a:xfrm>
            <a:off x="6010259" y="3676650"/>
            <a:ext cx="1485900" cy="523875"/>
          </a:xfrm>
          <a:prstGeom prst="rect">
            <a:avLst/>
          </a:prstGeom>
          <a:blipFill>
            <a:blip r:embed="rId16" cstate="print"/>
            <a:stretch>
              <a:fillRect/>
            </a:stretch>
          </a:blipFill>
        </p:spPr>
        <p:txBody>
          <a:bodyPr wrap="square" lIns="0" tIns="0" rIns="0" bIns="0" rtlCol="0"/>
          <a:lstStyle/>
          <a:p>
            <a:endParaRPr/>
          </a:p>
        </p:txBody>
      </p:sp>
      <p:sp>
        <p:nvSpPr>
          <p:cNvPr id="33" name="object 33"/>
          <p:cNvSpPr/>
          <p:nvPr/>
        </p:nvSpPr>
        <p:spPr>
          <a:xfrm>
            <a:off x="6191250" y="3714750"/>
            <a:ext cx="1152525" cy="495300"/>
          </a:xfrm>
          <a:prstGeom prst="rect">
            <a:avLst/>
          </a:prstGeom>
          <a:blipFill>
            <a:blip r:embed="rId17" cstate="print"/>
            <a:stretch>
              <a:fillRect/>
            </a:stretch>
          </a:blipFill>
        </p:spPr>
        <p:txBody>
          <a:bodyPr wrap="square" lIns="0" tIns="0" rIns="0" bIns="0" rtlCol="0"/>
          <a:lstStyle/>
          <a:p>
            <a:endParaRPr/>
          </a:p>
        </p:txBody>
      </p:sp>
      <p:sp>
        <p:nvSpPr>
          <p:cNvPr id="34" name="object 34"/>
          <p:cNvSpPr/>
          <p:nvPr/>
        </p:nvSpPr>
        <p:spPr>
          <a:xfrm>
            <a:off x="6054333" y="3716475"/>
            <a:ext cx="1348105" cy="386080"/>
          </a:xfrm>
          <a:custGeom>
            <a:avLst/>
            <a:gdLst/>
            <a:ahLst/>
            <a:cxnLst/>
            <a:rect l="l" t="t" r="r" b="b"/>
            <a:pathLst>
              <a:path w="1348104" h="386079">
                <a:moveTo>
                  <a:pt x="0" y="385821"/>
                </a:moveTo>
                <a:lnTo>
                  <a:pt x="1347978" y="385821"/>
                </a:lnTo>
                <a:lnTo>
                  <a:pt x="1347978" y="0"/>
                </a:lnTo>
                <a:lnTo>
                  <a:pt x="0" y="0"/>
                </a:lnTo>
                <a:lnTo>
                  <a:pt x="0" y="385821"/>
                </a:lnTo>
                <a:close/>
              </a:path>
            </a:pathLst>
          </a:custGeom>
          <a:solidFill>
            <a:srgbClr val="1B577B"/>
          </a:solidFill>
        </p:spPr>
        <p:txBody>
          <a:bodyPr wrap="square" lIns="0" tIns="0" rIns="0" bIns="0" rtlCol="0"/>
          <a:lstStyle/>
          <a:p>
            <a:endParaRPr/>
          </a:p>
        </p:txBody>
      </p:sp>
      <p:sp>
        <p:nvSpPr>
          <p:cNvPr id="35" name="object 35"/>
          <p:cNvSpPr txBox="1"/>
          <p:nvPr/>
        </p:nvSpPr>
        <p:spPr>
          <a:xfrm>
            <a:off x="6054333" y="3791266"/>
            <a:ext cx="1348105" cy="231775"/>
          </a:xfrm>
          <a:prstGeom prst="rect">
            <a:avLst/>
          </a:prstGeom>
        </p:spPr>
        <p:txBody>
          <a:bodyPr vert="horz" wrap="square" lIns="0" tIns="12700" rIns="0" bIns="0" rtlCol="0">
            <a:spAutoFit/>
          </a:bodyPr>
          <a:lstStyle/>
          <a:p>
            <a:pPr marL="288925">
              <a:lnSpc>
                <a:spcPct val="100000"/>
              </a:lnSpc>
              <a:spcBef>
                <a:spcPts val="100"/>
              </a:spcBef>
            </a:pPr>
            <a:r>
              <a:rPr sz="1350" spc="-15" dirty="0">
                <a:solidFill>
                  <a:srgbClr val="FFFFFF"/>
                </a:solidFill>
                <a:latin typeface="Calibri"/>
                <a:cs typeface="Calibri"/>
              </a:rPr>
              <a:t>Selenium</a:t>
            </a:r>
            <a:r>
              <a:rPr sz="1350" spc="95" dirty="0">
                <a:solidFill>
                  <a:srgbClr val="FFFFFF"/>
                </a:solidFill>
                <a:latin typeface="Calibri"/>
                <a:cs typeface="Calibri"/>
              </a:rPr>
              <a:t> </a:t>
            </a:r>
            <a:r>
              <a:rPr sz="1350" dirty="0">
                <a:solidFill>
                  <a:srgbClr val="FFFFFF"/>
                </a:solidFill>
                <a:latin typeface="Calibri"/>
                <a:cs typeface="Calibri"/>
              </a:rPr>
              <a:t>2</a:t>
            </a:r>
            <a:endParaRPr sz="1350">
              <a:latin typeface="Calibri"/>
              <a:cs typeface="Calibri"/>
            </a:endParaRPr>
          </a:p>
        </p:txBody>
      </p:sp>
      <p:sp>
        <p:nvSpPr>
          <p:cNvPr id="36" name="object 36"/>
          <p:cNvSpPr/>
          <p:nvPr/>
        </p:nvSpPr>
        <p:spPr>
          <a:xfrm>
            <a:off x="6010259" y="4305300"/>
            <a:ext cx="1485900" cy="514350"/>
          </a:xfrm>
          <a:prstGeom prst="rect">
            <a:avLst/>
          </a:prstGeom>
          <a:blipFill>
            <a:blip r:embed="rId18" cstate="print"/>
            <a:stretch>
              <a:fillRect/>
            </a:stretch>
          </a:blipFill>
        </p:spPr>
        <p:txBody>
          <a:bodyPr wrap="square" lIns="0" tIns="0" rIns="0" bIns="0" rtlCol="0"/>
          <a:lstStyle/>
          <a:p>
            <a:endParaRPr/>
          </a:p>
        </p:txBody>
      </p:sp>
      <p:sp>
        <p:nvSpPr>
          <p:cNvPr id="37" name="object 37"/>
          <p:cNvSpPr/>
          <p:nvPr/>
        </p:nvSpPr>
        <p:spPr>
          <a:xfrm>
            <a:off x="6191250" y="4343400"/>
            <a:ext cx="1152525" cy="495300"/>
          </a:xfrm>
          <a:prstGeom prst="rect">
            <a:avLst/>
          </a:prstGeom>
          <a:blipFill>
            <a:blip r:embed="rId19" cstate="print"/>
            <a:stretch>
              <a:fillRect/>
            </a:stretch>
          </a:blipFill>
        </p:spPr>
        <p:txBody>
          <a:bodyPr wrap="square" lIns="0" tIns="0" rIns="0" bIns="0" rtlCol="0"/>
          <a:lstStyle/>
          <a:p>
            <a:endParaRPr/>
          </a:p>
        </p:txBody>
      </p:sp>
      <p:sp>
        <p:nvSpPr>
          <p:cNvPr id="38" name="object 38"/>
          <p:cNvSpPr/>
          <p:nvPr/>
        </p:nvSpPr>
        <p:spPr>
          <a:xfrm>
            <a:off x="6054333" y="4340720"/>
            <a:ext cx="1348105" cy="386080"/>
          </a:xfrm>
          <a:custGeom>
            <a:avLst/>
            <a:gdLst/>
            <a:ahLst/>
            <a:cxnLst/>
            <a:rect l="l" t="t" r="r" b="b"/>
            <a:pathLst>
              <a:path w="1348104" h="386079">
                <a:moveTo>
                  <a:pt x="0" y="385821"/>
                </a:moveTo>
                <a:lnTo>
                  <a:pt x="1347978" y="385821"/>
                </a:lnTo>
                <a:lnTo>
                  <a:pt x="1347978" y="0"/>
                </a:lnTo>
                <a:lnTo>
                  <a:pt x="0" y="0"/>
                </a:lnTo>
                <a:lnTo>
                  <a:pt x="0" y="385821"/>
                </a:lnTo>
                <a:close/>
              </a:path>
            </a:pathLst>
          </a:custGeom>
          <a:solidFill>
            <a:srgbClr val="1B577B"/>
          </a:solidFill>
        </p:spPr>
        <p:txBody>
          <a:bodyPr wrap="square" lIns="0" tIns="0" rIns="0" bIns="0" rtlCol="0"/>
          <a:lstStyle/>
          <a:p>
            <a:endParaRPr/>
          </a:p>
        </p:txBody>
      </p:sp>
      <p:sp>
        <p:nvSpPr>
          <p:cNvPr id="39" name="object 39"/>
          <p:cNvSpPr txBox="1"/>
          <p:nvPr/>
        </p:nvSpPr>
        <p:spPr>
          <a:xfrm>
            <a:off x="6054333" y="4416428"/>
            <a:ext cx="1348105" cy="231775"/>
          </a:xfrm>
          <a:prstGeom prst="rect">
            <a:avLst/>
          </a:prstGeom>
        </p:spPr>
        <p:txBody>
          <a:bodyPr vert="horz" wrap="square" lIns="0" tIns="12700" rIns="0" bIns="0" rtlCol="0">
            <a:spAutoFit/>
          </a:bodyPr>
          <a:lstStyle/>
          <a:p>
            <a:pPr marL="288925">
              <a:lnSpc>
                <a:spcPct val="100000"/>
              </a:lnSpc>
              <a:spcBef>
                <a:spcPts val="100"/>
              </a:spcBef>
            </a:pPr>
            <a:r>
              <a:rPr sz="1350" spc="-15" dirty="0">
                <a:solidFill>
                  <a:srgbClr val="FFFFFF"/>
                </a:solidFill>
                <a:latin typeface="Calibri"/>
                <a:cs typeface="Calibri"/>
              </a:rPr>
              <a:t>Selenium</a:t>
            </a:r>
            <a:r>
              <a:rPr sz="1350" spc="95" dirty="0">
                <a:solidFill>
                  <a:srgbClr val="FFFFFF"/>
                </a:solidFill>
                <a:latin typeface="Calibri"/>
                <a:cs typeface="Calibri"/>
              </a:rPr>
              <a:t> </a:t>
            </a:r>
            <a:r>
              <a:rPr sz="1350" dirty="0">
                <a:solidFill>
                  <a:srgbClr val="FFFFFF"/>
                </a:solidFill>
                <a:latin typeface="Calibri"/>
                <a:cs typeface="Calibri"/>
              </a:rPr>
              <a:t>3</a:t>
            </a:r>
            <a:endParaRPr sz="1350">
              <a:latin typeface="Calibri"/>
              <a:cs typeface="Calibri"/>
            </a:endParaRPr>
          </a:p>
        </p:txBody>
      </p:sp>
      <p:sp>
        <p:nvSpPr>
          <p:cNvPr id="40" name="object 40"/>
          <p:cNvSpPr txBox="1"/>
          <p:nvPr/>
        </p:nvSpPr>
        <p:spPr>
          <a:xfrm>
            <a:off x="5652774" y="3252785"/>
            <a:ext cx="586105" cy="231775"/>
          </a:xfrm>
          <a:prstGeom prst="rect">
            <a:avLst/>
          </a:prstGeom>
        </p:spPr>
        <p:txBody>
          <a:bodyPr vert="horz" wrap="square" lIns="0" tIns="12700" rIns="0" bIns="0" rtlCol="0">
            <a:spAutoFit/>
          </a:bodyPr>
          <a:lstStyle/>
          <a:p>
            <a:pPr marL="12700">
              <a:lnSpc>
                <a:spcPct val="100000"/>
              </a:lnSpc>
              <a:spcBef>
                <a:spcPts val="100"/>
              </a:spcBef>
            </a:pPr>
            <a:r>
              <a:rPr sz="1350" b="1" spc="15" dirty="0">
                <a:latin typeface="Calibri"/>
                <a:cs typeface="Calibri"/>
              </a:rPr>
              <a:t>M</a:t>
            </a:r>
            <a:r>
              <a:rPr sz="1350" b="1" spc="-5" dirty="0">
                <a:latin typeface="Calibri"/>
                <a:cs typeface="Calibri"/>
              </a:rPr>
              <a:t>e</a:t>
            </a:r>
            <a:r>
              <a:rPr sz="1350" b="1" spc="-35" dirty="0">
                <a:latin typeface="Calibri"/>
                <a:cs typeface="Calibri"/>
              </a:rPr>
              <a:t>r</a:t>
            </a:r>
            <a:r>
              <a:rPr sz="1350" b="1" spc="35" dirty="0">
                <a:latin typeface="Calibri"/>
                <a:cs typeface="Calibri"/>
              </a:rPr>
              <a:t>g</a:t>
            </a:r>
            <a:r>
              <a:rPr sz="1350" b="1" spc="-5" dirty="0">
                <a:latin typeface="Calibri"/>
                <a:cs typeface="Calibri"/>
              </a:rPr>
              <a:t>ed</a:t>
            </a:r>
            <a:endParaRPr sz="1350">
              <a:latin typeface="Calibri"/>
              <a:cs typeface="Calibri"/>
            </a:endParaRPr>
          </a:p>
        </p:txBody>
      </p:sp>
      <p:sp>
        <p:nvSpPr>
          <p:cNvPr id="41" name="object 41"/>
          <p:cNvSpPr txBox="1"/>
          <p:nvPr/>
        </p:nvSpPr>
        <p:spPr>
          <a:xfrm>
            <a:off x="4585973" y="4415158"/>
            <a:ext cx="1253490" cy="231775"/>
          </a:xfrm>
          <a:prstGeom prst="rect">
            <a:avLst/>
          </a:prstGeom>
        </p:spPr>
        <p:txBody>
          <a:bodyPr vert="horz" wrap="square" lIns="0" tIns="12700" rIns="0" bIns="0" rtlCol="0">
            <a:spAutoFit/>
          </a:bodyPr>
          <a:lstStyle/>
          <a:p>
            <a:pPr marL="12700">
              <a:lnSpc>
                <a:spcPct val="100000"/>
              </a:lnSpc>
              <a:spcBef>
                <a:spcPts val="100"/>
              </a:spcBef>
            </a:pPr>
            <a:r>
              <a:rPr sz="1350" b="1" dirty="0">
                <a:latin typeface="Calibri"/>
                <a:cs typeface="Calibri"/>
              </a:rPr>
              <a:t>New &amp;</a:t>
            </a:r>
            <a:r>
              <a:rPr sz="1350" b="1" spc="-75" dirty="0">
                <a:latin typeface="Calibri"/>
                <a:cs typeface="Calibri"/>
              </a:rPr>
              <a:t> </a:t>
            </a:r>
            <a:r>
              <a:rPr sz="1350" b="1" spc="5" dirty="0">
                <a:latin typeface="Calibri"/>
                <a:cs typeface="Calibri"/>
              </a:rPr>
              <a:t>Improved</a:t>
            </a:r>
            <a:endParaRPr sz="135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1618" y="1947862"/>
            <a:ext cx="3630929" cy="1247777"/>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What is </a:t>
            </a:r>
            <a:br>
              <a:rPr lang="en-IN" sz="4000" spc="50" dirty="0"/>
            </a:br>
            <a:r>
              <a:rPr sz="4000" spc="50" dirty="0"/>
              <a:t>Maven?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971550"/>
            <a:ext cx="6457965" cy="12192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390899" y="989197"/>
            <a:ext cx="6362700" cy="1130935"/>
          </a:xfrm>
          <a:custGeom>
            <a:avLst/>
            <a:gdLst/>
            <a:ahLst/>
            <a:cxnLst/>
            <a:rect l="l" t="t" r="r" b="b"/>
            <a:pathLst>
              <a:path w="6362700" h="1130935">
                <a:moveTo>
                  <a:pt x="6173718" y="0"/>
                </a:moveTo>
                <a:lnTo>
                  <a:pt x="188476" y="0"/>
                </a:lnTo>
                <a:lnTo>
                  <a:pt x="138353" y="6729"/>
                </a:lnTo>
                <a:lnTo>
                  <a:pt x="93325" y="25721"/>
                </a:lnTo>
                <a:lnTo>
                  <a:pt x="55184" y="55184"/>
                </a:lnTo>
                <a:lnTo>
                  <a:pt x="25721" y="93322"/>
                </a:lnTo>
                <a:lnTo>
                  <a:pt x="6728" y="138345"/>
                </a:lnTo>
                <a:lnTo>
                  <a:pt x="0" y="188457"/>
                </a:lnTo>
                <a:lnTo>
                  <a:pt x="0" y="942228"/>
                </a:lnTo>
                <a:lnTo>
                  <a:pt x="6728" y="992340"/>
                </a:lnTo>
                <a:lnTo>
                  <a:pt x="25721" y="1037363"/>
                </a:lnTo>
                <a:lnTo>
                  <a:pt x="55184" y="1075502"/>
                </a:lnTo>
                <a:lnTo>
                  <a:pt x="93325" y="1104964"/>
                </a:lnTo>
                <a:lnTo>
                  <a:pt x="138353" y="1123956"/>
                </a:lnTo>
                <a:lnTo>
                  <a:pt x="188476" y="1130686"/>
                </a:lnTo>
                <a:lnTo>
                  <a:pt x="6173718" y="1130686"/>
                </a:lnTo>
                <a:lnTo>
                  <a:pt x="6223843" y="1123956"/>
                </a:lnTo>
                <a:lnTo>
                  <a:pt x="6268874" y="1104964"/>
                </a:lnTo>
                <a:lnTo>
                  <a:pt x="6307018" y="1075502"/>
                </a:lnTo>
                <a:lnTo>
                  <a:pt x="6336483" y="1037363"/>
                </a:lnTo>
                <a:lnTo>
                  <a:pt x="6355476" y="992340"/>
                </a:lnTo>
                <a:lnTo>
                  <a:pt x="6362206" y="942228"/>
                </a:lnTo>
                <a:lnTo>
                  <a:pt x="6362206" y="188457"/>
                </a:lnTo>
                <a:lnTo>
                  <a:pt x="6355476" y="138345"/>
                </a:lnTo>
                <a:lnTo>
                  <a:pt x="6336483" y="93322"/>
                </a:lnTo>
                <a:lnTo>
                  <a:pt x="6307018" y="55184"/>
                </a:lnTo>
                <a:lnTo>
                  <a:pt x="6268874" y="25721"/>
                </a:lnTo>
                <a:lnTo>
                  <a:pt x="6223843" y="6729"/>
                </a:lnTo>
                <a:lnTo>
                  <a:pt x="6173718" y="0"/>
                </a:lnTo>
                <a:close/>
              </a:path>
            </a:pathLst>
          </a:custGeom>
          <a:solidFill>
            <a:srgbClr val="FFFFFF"/>
          </a:solidFill>
        </p:spPr>
        <p:txBody>
          <a:bodyPr wrap="square" lIns="0" tIns="0" rIns="0" bIns="0" rtlCol="0"/>
          <a:lstStyle/>
          <a:p>
            <a:endParaRPr/>
          </a:p>
        </p:txBody>
      </p:sp>
      <p:sp>
        <p:nvSpPr>
          <p:cNvPr id="4" name="object 4"/>
          <p:cNvSpPr/>
          <p:nvPr/>
        </p:nvSpPr>
        <p:spPr>
          <a:xfrm>
            <a:off x="1390899" y="989198"/>
            <a:ext cx="6362700" cy="1130935"/>
          </a:xfrm>
          <a:custGeom>
            <a:avLst/>
            <a:gdLst/>
            <a:ahLst/>
            <a:cxnLst/>
            <a:rect l="l" t="t" r="r" b="b"/>
            <a:pathLst>
              <a:path w="6362700" h="1130935">
                <a:moveTo>
                  <a:pt x="0" y="188457"/>
                </a:moveTo>
                <a:lnTo>
                  <a:pt x="6728" y="138345"/>
                </a:lnTo>
                <a:lnTo>
                  <a:pt x="25721" y="93322"/>
                </a:lnTo>
                <a:lnTo>
                  <a:pt x="55184" y="55184"/>
                </a:lnTo>
                <a:lnTo>
                  <a:pt x="93325" y="25721"/>
                </a:lnTo>
                <a:lnTo>
                  <a:pt x="138353" y="6729"/>
                </a:lnTo>
                <a:lnTo>
                  <a:pt x="188476" y="0"/>
                </a:lnTo>
                <a:lnTo>
                  <a:pt x="6173717" y="0"/>
                </a:lnTo>
                <a:lnTo>
                  <a:pt x="6223843" y="6729"/>
                </a:lnTo>
                <a:lnTo>
                  <a:pt x="6268874" y="25721"/>
                </a:lnTo>
                <a:lnTo>
                  <a:pt x="6307018" y="55184"/>
                </a:lnTo>
                <a:lnTo>
                  <a:pt x="6336483" y="93322"/>
                </a:lnTo>
                <a:lnTo>
                  <a:pt x="6355476" y="138345"/>
                </a:lnTo>
                <a:lnTo>
                  <a:pt x="6362206" y="188457"/>
                </a:lnTo>
                <a:lnTo>
                  <a:pt x="6362206" y="942228"/>
                </a:lnTo>
                <a:lnTo>
                  <a:pt x="6355476" y="992340"/>
                </a:lnTo>
                <a:lnTo>
                  <a:pt x="6336483" y="1037363"/>
                </a:lnTo>
                <a:lnTo>
                  <a:pt x="6307018" y="1075502"/>
                </a:lnTo>
                <a:lnTo>
                  <a:pt x="6268874" y="1104964"/>
                </a:lnTo>
                <a:lnTo>
                  <a:pt x="6223843" y="1123956"/>
                </a:lnTo>
                <a:lnTo>
                  <a:pt x="6173717" y="1130686"/>
                </a:lnTo>
                <a:lnTo>
                  <a:pt x="188476" y="1130686"/>
                </a:lnTo>
                <a:lnTo>
                  <a:pt x="138353" y="1123956"/>
                </a:lnTo>
                <a:lnTo>
                  <a:pt x="93325" y="1104964"/>
                </a:lnTo>
                <a:lnTo>
                  <a:pt x="55184" y="1075502"/>
                </a:lnTo>
                <a:lnTo>
                  <a:pt x="25721" y="1037363"/>
                </a:lnTo>
                <a:lnTo>
                  <a:pt x="6728" y="992340"/>
                </a:lnTo>
                <a:lnTo>
                  <a:pt x="0" y="942228"/>
                </a:lnTo>
                <a:lnTo>
                  <a:pt x="0" y="188457"/>
                </a:lnTo>
                <a:close/>
              </a:path>
            </a:pathLst>
          </a:custGeom>
          <a:ln w="12700">
            <a:solidFill>
              <a:srgbClr val="AF5C04"/>
            </a:solidFill>
          </a:ln>
        </p:spPr>
        <p:txBody>
          <a:bodyPr wrap="square" lIns="0" tIns="0" rIns="0" bIns="0" rtlCol="0"/>
          <a:lstStyle/>
          <a:p>
            <a:endParaRPr/>
          </a:p>
        </p:txBody>
      </p:sp>
      <p:sp>
        <p:nvSpPr>
          <p:cNvPr id="5" name="object 5"/>
          <p:cNvSpPr txBox="1"/>
          <p:nvPr/>
        </p:nvSpPr>
        <p:spPr>
          <a:xfrm>
            <a:off x="255904" y="183256"/>
            <a:ext cx="4392296" cy="449580"/>
          </a:xfrm>
          <a:prstGeom prst="rect">
            <a:avLst/>
          </a:prstGeom>
        </p:spPr>
        <p:txBody>
          <a:bodyPr vert="horz" wrap="square" lIns="0" tIns="16510" rIns="0" bIns="0" rtlCol="0">
            <a:spAutoFit/>
          </a:bodyPr>
          <a:lstStyle/>
          <a:p>
            <a:pPr marL="12700" algn="ctr">
              <a:lnSpc>
                <a:spcPct val="100000"/>
              </a:lnSpc>
              <a:spcBef>
                <a:spcPts val="130"/>
              </a:spcBef>
            </a:pPr>
            <a:r>
              <a:rPr sz="2750" b="1" spc="15" dirty="0">
                <a:latin typeface="Calibri"/>
                <a:cs typeface="Calibri"/>
              </a:rPr>
              <a:t>What </a:t>
            </a:r>
            <a:r>
              <a:rPr sz="2750" b="1" dirty="0">
                <a:latin typeface="Calibri"/>
                <a:cs typeface="Calibri"/>
              </a:rPr>
              <a:t>is</a:t>
            </a:r>
            <a:r>
              <a:rPr sz="2750" b="1" spc="-20" dirty="0">
                <a:latin typeface="Calibri"/>
                <a:cs typeface="Calibri"/>
              </a:rPr>
              <a:t> </a:t>
            </a:r>
            <a:r>
              <a:rPr sz="2750" b="1" dirty="0">
                <a:latin typeface="Calibri"/>
                <a:cs typeface="Calibri"/>
              </a:rPr>
              <a:t>Maven?</a:t>
            </a:r>
            <a:endParaRPr sz="2750">
              <a:latin typeface="Calibri"/>
              <a:cs typeface="Calibri"/>
            </a:endParaRPr>
          </a:p>
        </p:txBody>
      </p:sp>
      <p:sp>
        <p:nvSpPr>
          <p:cNvPr id="6" name="object 6"/>
          <p:cNvSpPr txBox="1"/>
          <p:nvPr/>
        </p:nvSpPr>
        <p:spPr>
          <a:xfrm>
            <a:off x="1666876" y="1222308"/>
            <a:ext cx="5824855" cy="642620"/>
          </a:xfrm>
          <a:prstGeom prst="rect">
            <a:avLst/>
          </a:prstGeom>
        </p:spPr>
        <p:txBody>
          <a:bodyPr vert="horz" wrap="square" lIns="0" tIns="13335" rIns="0" bIns="0" rtlCol="0">
            <a:spAutoFit/>
          </a:bodyPr>
          <a:lstStyle/>
          <a:p>
            <a:pPr marL="12700" marR="5080" algn="ctr">
              <a:lnSpc>
                <a:spcPct val="99800"/>
              </a:lnSpc>
              <a:spcBef>
                <a:spcPts val="105"/>
              </a:spcBef>
            </a:pPr>
            <a:r>
              <a:rPr sz="1350" spc="-5" dirty="0">
                <a:latin typeface="Calibri"/>
                <a:cs typeface="Calibri"/>
              </a:rPr>
              <a:t>Maven </a:t>
            </a:r>
            <a:r>
              <a:rPr sz="1350" spc="-10" dirty="0">
                <a:latin typeface="Calibri"/>
                <a:cs typeface="Calibri"/>
              </a:rPr>
              <a:t>is </a:t>
            </a:r>
            <a:r>
              <a:rPr sz="1350" dirty="0">
                <a:latin typeface="Calibri"/>
                <a:cs typeface="Calibri"/>
              </a:rPr>
              <a:t>a </a:t>
            </a:r>
            <a:r>
              <a:rPr sz="1350" spc="-20" dirty="0">
                <a:latin typeface="Calibri"/>
                <a:cs typeface="Calibri"/>
              </a:rPr>
              <a:t>build </a:t>
            </a:r>
            <a:r>
              <a:rPr sz="1350" spc="5" dirty="0">
                <a:latin typeface="Calibri"/>
                <a:cs typeface="Calibri"/>
              </a:rPr>
              <a:t>automation </a:t>
            </a:r>
            <a:r>
              <a:rPr sz="1350" spc="15" dirty="0">
                <a:latin typeface="Calibri"/>
                <a:cs typeface="Calibri"/>
              </a:rPr>
              <a:t>tool </a:t>
            </a:r>
            <a:r>
              <a:rPr sz="1350" spc="-10" dirty="0">
                <a:latin typeface="Calibri"/>
                <a:cs typeface="Calibri"/>
              </a:rPr>
              <a:t>used </a:t>
            </a:r>
            <a:r>
              <a:rPr sz="1350" spc="-15" dirty="0">
                <a:latin typeface="Calibri"/>
                <a:cs typeface="Calibri"/>
              </a:rPr>
              <a:t>primarily </a:t>
            </a:r>
            <a:r>
              <a:rPr sz="1350" spc="20" dirty="0">
                <a:latin typeface="Calibri"/>
                <a:cs typeface="Calibri"/>
              </a:rPr>
              <a:t>for </a:t>
            </a:r>
            <a:r>
              <a:rPr sz="1350" spc="5" dirty="0">
                <a:latin typeface="Calibri"/>
                <a:cs typeface="Calibri"/>
              </a:rPr>
              <a:t>Java </a:t>
            </a:r>
            <a:r>
              <a:rPr sz="1350" spc="-5" dirty="0">
                <a:latin typeface="Calibri"/>
                <a:cs typeface="Calibri"/>
              </a:rPr>
              <a:t>projects. Maven</a:t>
            </a:r>
            <a:r>
              <a:rPr sz="1350" spc="-85" dirty="0">
                <a:latin typeface="Calibri"/>
                <a:cs typeface="Calibri"/>
              </a:rPr>
              <a:t> </a:t>
            </a:r>
            <a:r>
              <a:rPr sz="1350" spc="-10" dirty="0">
                <a:latin typeface="Calibri"/>
                <a:cs typeface="Calibri"/>
              </a:rPr>
              <a:t>addresses  </a:t>
            </a:r>
            <a:r>
              <a:rPr sz="1350" dirty="0">
                <a:latin typeface="Calibri"/>
                <a:cs typeface="Calibri"/>
              </a:rPr>
              <a:t>two aspects </a:t>
            </a:r>
            <a:r>
              <a:rPr sz="1350" spc="15" dirty="0">
                <a:latin typeface="Calibri"/>
                <a:cs typeface="Calibri"/>
              </a:rPr>
              <a:t>of </a:t>
            </a:r>
            <a:r>
              <a:rPr sz="1350" spc="-25" dirty="0">
                <a:latin typeface="Calibri"/>
                <a:cs typeface="Calibri"/>
              </a:rPr>
              <a:t>building </a:t>
            </a:r>
            <a:r>
              <a:rPr sz="1350" spc="5" dirty="0">
                <a:latin typeface="Calibri"/>
                <a:cs typeface="Calibri"/>
              </a:rPr>
              <a:t>software: </a:t>
            </a:r>
            <a:r>
              <a:rPr sz="1350" spc="-5" dirty="0">
                <a:latin typeface="Calibri"/>
                <a:cs typeface="Calibri"/>
              </a:rPr>
              <a:t>first, </a:t>
            </a:r>
            <a:r>
              <a:rPr sz="1350" spc="-10" dirty="0">
                <a:latin typeface="Calibri"/>
                <a:cs typeface="Calibri"/>
              </a:rPr>
              <a:t>it describes </a:t>
            </a:r>
            <a:r>
              <a:rPr sz="1350" dirty="0">
                <a:latin typeface="Calibri"/>
                <a:cs typeface="Calibri"/>
              </a:rPr>
              <a:t>how a </a:t>
            </a:r>
            <a:r>
              <a:rPr sz="1350" spc="10" dirty="0">
                <a:latin typeface="Calibri"/>
                <a:cs typeface="Calibri"/>
              </a:rPr>
              <a:t>software </a:t>
            </a:r>
            <a:r>
              <a:rPr sz="1350" spc="-10" dirty="0">
                <a:latin typeface="Calibri"/>
                <a:cs typeface="Calibri"/>
              </a:rPr>
              <a:t>is </a:t>
            </a:r>
            <a:r>
              <a:rPr sz="1350" spc="-20" dirty="0">
                <a:latin typeface="Calibri"/>
                <a:cs typeface="Calibri"/>
              </a:rPr>
              <a:t>built </a:t>
            </a:r>
            <a:r>
              <a:rPr sz="1350" spc="-15" dirty="0">
                <a:latin typeface="Calibri"/>
                <a:cs typeface="Calibri"/>
              </a:rPr>
              <a:t>and,  </a:t>
            </a:r>
            <a:r>
              <a:rPr sz="1350" spc="-5" dirty="0">
                <a:latin typeface="Calibri"/>
                <a:cs typeface="Calibri"/>
              </a:rPr>
              <a:t>second, </a:t>
            </a:r>
            <a:r>
              <a:rPr sz="1350" spc="-10" dirty="0">
                <a:latin typeface="Calibri"/>
                <a:cs typeface="Calibri"/>
              </a:rPr>
              <a:t>it describes </a:t>
            </a:r>
            <a:r>
              <a:rPr sz="1350" spc="-5" dirty="0">
                <a:latin typeface="Calibri"/>
                <a:cs typeface="Calibri"/>
              </a:rPr>
              <a:t>its</a:t>
            </a:r>
            <a:r>
              <a:rPr sz="1350" spc="114" dirty="0">
                <a:latin typeface="Calibri"/>
                <a:cs typeface="Calibri"/>
              </a:rPr>
              <a:t> </a:t>
            </a:r>
            <a:r>
              <a:rPr sz="1350" spc="-15" dirty="0">
                <a:latin typeface="Calibri"/>
                <a:cs typeface="Calibri"/>
              </a:rPr>
              <a:t>dependencies.</a:t>
            </a:r>
            <a:endParaRPr sz="1350">
              <a:latin typeface="Calibri"/>
              <a:cs typeface="Calibri"/>
            </a:endParaRPr>
          </a:p>
        </p:txBody>
      </p:sp>
      <p:sp>
        <p:nvSpPr>
          <p:cNvPr id="7" name="object 7"/>
          <p:cNvSpPr/>
          <p:nvPr/>
        </p:nvSpPr>
        <p:spPr>
          <a:xfrm>
            <a:off x="2590800" y="2869903"/>
            <a:ext cx="3962400" cy="89323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4350" y="1247775"/>
            <a:ext cx="4524390" cy="298132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32567" y="1262511"/>
            <a:ext cx="4431665" cy="2894330"/>
          </a:xfrm>
          <a:custGeom>
            <a:avLst/>
            <a:gdLst/>
            <a:ahLst/>
            <a:cxnLst/>
            <a:rect l="l" t="t" r="r" b="b"/>
            <a:pathLst>
              <a:path w="4431665" h="2894329">
                <a:moveTo>
                  <a:pt x="3948998" y="0"/>
                </a:moveTo>
                <a:lnTo>
                  <a:pt x="482333" y="0"/>
                </a:lnTo>
                <a:lnTo>
                  <a:pt x="433016" y="2489"/>
                </a:lnTo>
                <a:lnTo>
                  <a:pt x="385124" y="9796"/>
                </a:lnTo>
                <a:lnTo>
                  <a:pt x="338900" y="21679"/>
                </a:lnTo>
                <a:lnTo>
                  <a:pt x="294584" y="37896"/>
                </a:lnTo>
                <a:lnTo>
                  <a:pt x="252421" y="58203"/>
                </a:lnTo>
                <a:lnTo>
                  <a:pt x="212653" y="82360"/>
                </a:lnTo>
                <a:lnTo>
                  <a:pt x="175522" y="110123"/>
                </a:lnTo>
                <a:lnTo>
                  <a:pt x="141269" y="141251"/>
                </a:lnTo>
                <a:lnTo>
                  <a:pt x="110139" y="175502"/>
                </a:lnTo>
                <a:lnTo>
                  <a:pt x="82373" y="212633"/>
                </a:lnTo>
                <a:lnTo>
                  <a:pt x="58213" y="252402"/>
                </a:lnTo>
                <a:lnTo>
                  <a:pt x="37903" y="294568"/>
                </a:lnTo>
                <a:lnTo>
                  <a:pt x="21684" y="338887"/>
                </a:lnTo>
                <a:lnTo>
                  <a:pt x="9799" y="385118"/>
                </a:lnTo>
                <a:lnTo>
                  <a:pt x="2490" y="433018"/>
                </a:lnTo>
                <a:lnTo>
                  <a:pt x="0" y="482346"/>
                </a:lnTo>
                <a:lnTo>
                  <a:pt x="0" y="2411602"/>
                </a:lnTo>
                <a:lnTo>
                  <a:pt x="2490" y="2460914"/>
                </a:lnTo>
                <a:lnTo>
                  <a:pt x="9799" y="2508803"/>
                </a:lnTo>
                <a:lnTo>
                  <a:pt x="21684" y="2555025"/>
                </a:lnTo>
                <a:lnTo>
                  <a:pt x="37903" y="2599338"/>
                </a:lnTo>
                <a:lnTo>
                  <a:pt x="58213" y="2641500"/>
                </a:lnTo>
                <a:lnTo>
                  <a:pt x="82373" y="2681267"/>
                </a:lnTo>
                <a:lnTo>
                  <a:pt x="110139" y="2718398"/>
                </a:lnTo>
                <a:lnTo>
                  <a:pt x="141269" y="2752650"/>
                </a:lnTo>
                <a:lnTo>
                  <a:pt x="175522" y="2783781"/>
                </a:lnTo>
                <a:lnTo>
                  <a:pt x="212653" y="2811547"/>
                </a:lnTo>
                <a:lnTo>
                  <a:pt x="252421" y="2835707"/>
                </a:lnTo>
                <a:lnTo>
                  <a:pt x="294584" y="2856018"/>
                </a:lnTo>
                <a:lnTo>
                  <a:pt x="338900" y="2872238"/>
                </a:lnTo>
                <a:lnTo>
                  <a:pt x="385124" y="2884124"/>
                </a:lnTo>
                <a:lnTo>
                  <a:pt x="433016" y="2891433"/>
                </a:lnTo>
                <a:lnTo>
                  <a:pt x="482333" y="2893923"/>
                </a:lnTo>
                <a:lnTo>
                  <a:pt x="3948998" y="2893923"/>
                </a:lnTo>
                <a:lnTo>
                  <a:pt x="3998305" y="2891433"/>
                </a:lnTo>
                <a:lnTo>
                  <a:pt x="4046190" y="2884124"/>
                </a:lnTo>
                <a:lnTo>
                  <a:pt x="4092411" y="2872238"/>
                </a:lnTo>
                <a:lnTo>
                  <a:pt x="4136724" y="2856018"/>
                </a:lnTo>
                <a:lnTo>
                  <a:pt x="4178887" y="2835707"/>
                </a:lnTo>
                <a:lnTo>
                  <a:pt x="4218656" y="2811547"/>
                </a:lnTo>
                <a:lnTo>
                  <a:pt x="4255790" y="2783781"/>
                </a:lnTo>
                <a:lnTo>
                  <a:pt x="4290046" y="2752650"/>
                </a:lnTo>
                <a:lnTo>
                  <a:pt x="4321180" y="2718398"/>
                </a:lnTo>
                <a:lnTo>
                  <a:pt x="4348951" y="2681267"/>
                </a:lnTo>
                <a:lnTo>
                  <a:pt x="4373115" y="2641500"/>
                </a:lnTo>
                <a:lnTo>
                  <a:pt x="4393430" y="2599338"/>
                </a:lnTo>
                <a:lnTo>
                  <a:pt x="4409653" y="2555025"/>
                </a:lnTo>
                <a:lnTo>
                  <a:pt x="4421542" y="2508803"/>
                </a:lnTo>
                <a:lnTo>
                  <a:pt x="4428853" y="2460914"/>
                </a:lnTo>
                <a:lnTo>
                  <a:pt x="4431344" y="2411602"/>
                </a:lnTo>
                <a:lnTo>
                  <a:pt x="4431344" y="482346"/>
                </a:lnTo>
                <a:lnTo>
                  <a:pt x="4428853" y="433018"/>
                </a:lnTo>
                <a:lnTo>
                  <a:pt x="4421542" y="385118"/>
                </a:lnTo>
                <a:lnTo>
                  <a:pt x="4409653" y="338887"/>
                </a:lnTo>
                <a:lnTo>
                  <a:pt x="4393430" y="294568"/>
                </a:lnTo>
                <a:lnTo>
                  <a:pt x="4373115" y="252402"/>
                </a:lnTo>
                <a:lnTo>
                  <a:pt x="4348951" y="212633"/>
                </a:lnTo>
                <a:lnTo>
                  <a:pt x="4321180" y="175502"/>
                </a:lnTo>
                <a:lnTo>
                  <a:pt x="4290046" y="141251"/>
                </a:lnTo>
                <a:lnTo>
                  <a:pt x="4255790" y="110123"/>
                </a:lnTo>
                <a:lnTo>
                  <a:pt x="4218656" y="82360"/>
                </a:lnTo>
                <a:lnTo>
                  <a:pt x="4178887" y="58203"/>
                </a:lnTo>
                <a:lnTo>
                  <a:pt x="4136724" y="37896"/>
                </a:lnTo>
                <a:lnTo>
                  <a:pt x="4092411" y="21679"/>
                </a:lnTo>
                <a:lnTo>
                  <a:pt x="4046190" y="9796"/>
                </a:lnTo>
                <a:lnTo>
                  <a:pt x="3998305" y="2489"/>
                </a:lnTo>
                <a:lnTo>
                  <a:pt x="3948998" y="0"/>
                </a:lnTo>
                <a:close/>
              </a:path>
            </a:pathLst>
          </a:custGeom>
          <a:solidFill>
            <a:srgbClr val="FFFFFF"/>
          </a:solidFill>
        </p:spPr>
        <p:txBody>
          <a:bodyPr wrap="square" lIns="0" tIns="0" rIns="0" bIns="0" rtlCol="0"/>
          <a:lstStyle/>
          <a:p>
            <a:endParaRPr/>
          </a:p>
        </p:txBody>
      </p:sp>
      <p:sp>
        <p:nvSpPr>
          <p:cNvPr id="4" name="object 4"/>
          <p:cNvSpPr/>
          <p:nvPr/>
        </p:nvSpPr>
        <p:spPr>
          <a:xfrm>
            <a:off x="532567" y="1262512"/>
            <a:ext cx="4431665" cy="2894330"/>
          </a:xfrm>
          <a:custGeom>
            <a:avLst/>
            <a:gdLst/>
            <a:ahLst/>
            <a:cxnLst/>
            <a:rect l="l" t="t" r="r" b="b"/>
            <a:pathLst>
              <a:path w="4431665" h="2894329">
                <a:moveTo>
                  <a:pt x="0" y="482345"/>
                </a:moveTo>
                <a:lnTo>
                  <a:pt x="2490" y="433018"/>
                </a:lnTo>
                <a:lnTo>
                  <a:pt x="9799" y="385118"/>
                </a:lnTo>
                <a:lnTo>
                  <a:pt x="21684" y="338887"/>
                </a:lnTo>
                <a:lnTo>
                  <a:pt x="37903" y="294568"/>
                </a:lnTo>
                <a:lnTo>
                  <a:pt x="58213" y="252402"/>
                </a:lnTo>
                <a:lnTo>
                  <a:pt x="82373" y="212633"/>
                </a:lnTo>
                <a:lnTo>
                  <a:pt x="110139" y="175502"/>
                </a:lnTo>
                <a:lnTo>
                  <a:pt x="141269" y="141251"/>
                </a:lnTo>
                <a:lnTo>
                  <a:pt x="175521" y="110123"/>
                </a:lnTo>
                <a:lnTo>
                  <a:pt x="212653" y="82360"/>
                </a:lnTo>
                <a:lnTo>
                  <a:pt x="252421" y="58203"/>
                </a:lnTo>
                <a:lnTo>
                  <a:pt x="294584" y="37896"/>
                </a:lnTo>
                <a:lnTo>
                  <a:pt x="338900" y="21679"/>
                </a:lnTo>
                <a:lnTo>
                  <a:pt x="385124" y="9796"/>
                </a:lnTo>
                <a:lnTo>
                  <a:pt x="433016" y="2489"/>
                </a:lnTo>
                <a:lnTo>
                  <a:pt x="482333" y="0"/>
                </a:lnTo>
                <a:lnTo>
                  <a:pt x="3948997" y="0"/>
                </a:lnTo>
                <a:lnTo>
                  <a:pt x="3998305" y="2489"/>
                </a:lnTo>
                <a:lnTo>
                  <a:pt x="4046190" y="9796"/>
                </a:lnTo>
                <a:lnTo>
                  <a:pt x="4092411" y="21679"/>
                </a:lnTo>
                <a:lnTo>
                  <a:pt x="4136724" y="37896"/>
                </a:lnTo>
                <a:lnTo>
                  <a:pt x="4178886" y="58203"/>
                </a:lnTo>
                <a:lnTo>
                  <a:pt x="4218656" y="82360"/>
                </a:lnTo>
                <a:lnTo>
                  <a:pt x="4255790" y="110123"/>
                </a:lnTo>
                <a:lnTo>
                  <a:pt x="4290046" y="141251"/>
                </a:lnTo>
                <a:lnTo>
                  <a:pt x="4321180" y="175502"/>
                </a:lnTo>
                <a:lnTo>
                  <a:pt x="4348951" y="212633"/>
                </a:lnTo>
                <a:lnTo>
                  <a:pt x="4373115" y="252402"/>
                </a:lnTo>
                <a:lnTo>
                  <a:pt x="4393430" y="294568"/>
                </a:lnTo>
                <a:lnTo>
                  <a:pt x="4409653" y="338887"/>
                </a:lnTo>
                <a:lnTo>
                  <a:pt x="4421541" y="385118"/>
                </a:lnTo>
                <a:lnTo>
                  <a:pt x="4428852" y="433018"/>
                </a:lnTo>
                <a:lnTo>
                  <a:pt x="4431343" y="482345"/>
                </a:lnTo>
                <a:lnTo>
                  <a:pt x="4431343" y="2411601"/>
                </a:lnTo>
                <a:lnTo>
                  <a:pt x="4428852" y="2460914"/>
                </a:lnTo>
                <a:lnTo>
                  <a:pt x="4421541" y="2508803"/>
                </a:lnTo>
                <a:lnTo>
                  <a:pt x="4409653" y="2555025"/>
                </a:lnTo>
                <a:lnTo>
                  <a:pt x="4393430" y="2599338"/>
                </a:lnTo>
                <a:lnTo>
                  <a:pt x="4373115" y="2641500"/>
                </a:lnTo>
                <a:lnTo>
                  <a:pt x="4348951" y="2681267"/>
                </a:lnTo>
                <a:lnTo>
                  <a:pt x="4321180" y="2718398"/>
                </a:lnTo>
                <a:lnTo>
                  <a:pt x="4290046" y="2752650"/>
                </a:lnTo>
                <a:lnTo>
                  <a:pt x="4255790" y="2783781"/>
                </a:lnTo>
                <a:lnTo>
                  <a:pt x="4218656" y="2811547"/>
                </a:lnTo>
                <a:lnTo>
                  <a:pt x="4178886" y="2835707"/>
                </a:lnTo>
                <a:lnTo>
                  <a:pt x="4136724" y="2856018"/>
                </a:lnTo>
                <a:lnTo>
                  <a:pt x="4092411" y="2872238"/>
                </a:lnTo>
                <a:lnTo>
                  <a:pt x="4046190" y="2884124"/>
                </a:lnTo>
                <a:lnTo>
                  <a:pt x="3998305" y="2891433"/>
                </a:lnTo>
                <a:lnTo>
                  <a:pt x="3948997" y="2893923"/>
                </a:lnTo>
                <a:lnTo>
                  <a:pt x="482333" y="2893923"/>
                </a:lnTo>
                <a:lnTo>
                  <a:pt x="433016" y="2891433"/>
                </a:lnTo>
                <a:lnTo>
                  <a:pt x="385124" y="2884124"/>
                </a:lnTo>
                <a:lnTo>
                  <a:pt x="338900" y="2872238"/>
                </a:lnTo>
                <a:lnTo>
                  <a:pt x="294584" y="2856018"/>
                </a:lnTo>
                <a:lnTo>
                  <a:pt x="252421" y="2835707"/>
                </a:lnTo>
                <a:lnTo>
                  <a:pt x="212653" y="2811547"/>
                </a:lnTo>
                <a:lnTo>
                  <a:pt x="175521" y="2783781"/>
                </a:lnTo>
                <a:lnTo>
                  <a:pt x="141269" y="2752650"/>
                </a:lnTo>
                <a:lnTo>
                  <a:pt x="110139" y="2718398"/>
                </a:lnTo>
                <a:lnTo>
                  <a:pt x="82373" y="2681267"/>
                </a:lnTo>
                <a:lnTo>
                  <a:pt x="58213" y="2641500"/>
                </a:lnTo>
                <a:lnTo>
                  <a:pt x="37903" y="2599338"/>
                </a:lnTo>
                <a:lnTo>
                  <a:pt x="21684" y="2555025"/>
                </a:lnTo>
                <a:lnTo>
                  <a:pt x="9799" y="2508803"/>
                </a:lnTo>
                <a:lnTo>
                  <a:pt x="2490" y="2460914"/>
                </a:lnTo>
                <a:lnTo>
                  <a:pt x="0" y="2411601"/>
                </a:lnTo>
                <a:lnTo>
                  <a:pt x="0" y="482345"/>
                </a:lnTo>
                <a:close/>
              </a:path>
            </a:pathLst>
          </a:custGeom>
          <a:ln w="12700">
            <a:solidFill>
              <a:srgbClr val="AF5C04"/>
            </a:solidFill>
          </a:ln>
        </p:spPr>
        <p:txBody>
          <a:bodyPr wrap="square" lIns="0" tIns="0" rIns="0" bIns="0" rtlCol="0"/>
          <a:lstStyle/>
          <a:p>
            <a:endParaRPr/>
          </a:p>
        </p:txBody>
      </p:sp>
      <p:sp>
        <p:nvSpPr>
          <p:cNvPr id="5" name="object 5"/>
          <p:cNvSpPr txBox="1">
            <a:spLocks noGrp="1"/>
          </p:cNvSpPr>
          <p:nvPr>
            <p:ph type="title"/>
          </p:nvPr>
        </p:nvSpPr>
        <p:spPr>
          <a:xfrm>
            <a:off x="255905" y="168878"/>
            <a:ext cx="6068695" cy="478336"/>
          </a:xfrm>
          <a:prstGeom prst="rect">
            <a:avLst/>
          </a:prstGeom>
        </p:spPr>
        <p:txBody>
          <a:bodyPr vert="horz" wrap="square" lIns="0" tIns="16510" rIns="0" bIns="0" rtlCol="0">
            <a:spAutoFit/>
          </a:bodyPr>
          <a:lstStyle/>
          <a:p>
            <a:pPr marL="12700">
              <a:lnSpc>
                <a:spcPct val="100000"/>
              </a:lnSpc>
              <a:spcBef>
                <a:spcPts val="130"/>
              </a:spcBef>
            </a:pPr>
            <a:r>
              <a:rPr dirty="0"/>
              <a:t>Why </a:t>
            </a:r>
            <a:r>
              <a:rPr spc="15" dirty="0"/>
              <a:t>do </a:t>
            </a:r>
            <a:r>
              <a:rPr spc="25" dirty="0"/>
              <a:t>we need</a:t>
            </a:r>
            <a:r>
              <a:rPr spc="-35" dirty="0"/>
              <a:t> </a:t>
            </a:r>
            <a:r>
              <a:rPr dirty="0"/>
              <a:t>Maven?</a:t>
            </a:r>
          </a:p>
        </p:txBody>
      </p:sp>
      <p:sp>
        <p:nvSpPr>
          <p:cNvPr id="6" name="object 6"/>
          <p:cNvSpPr/>
          <p:nvPr/>
        </p:nvSpPr>
        <p:spPr>
          <a:xfrm>
            <a:off x="5701797" y="2430364"/>
            <a:ext cx="2799722" cy="629699"/>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230944" y="1791903"/>
            <a:ext cx="3544570" cy="1882775"/>
          </a:xfrm>
          <a:prstGeom prst="rect">
            <a:avLst/>
          </a:prstGeom>
        </p:spPr>
        <p:txBody>
          <a:bodyPr vert="horz" wrap="square" lIns="0" tIns="23495" rIns="0" bIns="0" rtlCol="0">
            <a:spAutoFit/>
          </a:bodyPr>
          <a:lstStyle/>
          <a:p>
            <a:pPr marL="12700" marR="241300">
              <a:lnSpc>
                <a:spcPts val="1580"/>
              </a:lnSpc>
              <a:spcBef>
                <a:spcPts val="185"/>
              </a:spcBef>
            </a:pPr>
            <a:r>
              <a:rPr sz="1350" spc="-5" dirty="0">
                <a:latin typeface="Calibri"/>
                <a:cs typeface="Calibri"/>
              </a:rPr>
              <a:t>Maven </a:t>
            </a:r>
            <a:r>
              <a:rPr sz="1350" spc="-10" dirty="0">
                <a:latin typeface="Calibri"/>
                <a:cs typeface="Calibri"/>
              </a:rPr>
              <a:t>is </a:t>
            </a:r>
            <a:r>
              <a:rPr sz="1350" spc="-15" dirty="0">
                <a:latin typeface="Calibri"/>
                <a:cs typeface="Calibri"/>
              </a:rPr>
              <a:t>used </a:t>
            </a:r>
            <a:r>
              <a:rPr sz="1350" dirty="0">
                <a:latin typeface="Calibri"/>
                <a:cs typeface="Calibri"/>
              </a:rPr>
              <a:t>to download </a:t>
            </a:r>
            <a:r>
              <a:rPr sz="1350" spc="-15" dirty="0">
                <a:latin typeface="Calibri"/>
                <a:cs typeface="Calibri"/>
              </a:rPr>
              <a:t>dependencies </a:t>
            </a:r>
            <a:r>
              <a:rPr sz="1350" spc="20" dirty="0">
                <a:latin typeface="Calibri"/>
                <a:cs typeface="Calibri"/>
              </a:rPr>
              <a:t>for </a:t>
            </a:r>
            <a:r>
              <a:rPr sz="1350" dirty="0">
                <a:latin typeface="Calibri"/>
                <a:cs typeface="Calibri"/>
              </a:rPr>
              <a:t>a  </a:t>
            </a:r>
            <a:r>
              <a:rPr sz="1350" spc="5" dirty="0">
                <a:latin typeface="Calibri"/>
                <a:cs typeface="Calibri"/>
              </a:rPr>
              <a:t>software</a:t>
            </a:r>
            <a:r>
              <a:rPr sz="1350" spc="-85" dirty="0">
                <a:latin typeface="Calibri"/>
                <a:cs typeface="Calibri"/>
              </a:rPr>
              <a:t> </a:t>
            </a:r>
            <a:r>
              <a:rPr sz="1350" spc="-15" dirty="0">
                <a:latin typeface="Calibri"/>
                <a:cs typeface="Calibri"/>
              </a:rPr>
              <a:t>program.</a:t>
            </a:r>
            <a:endParaRPr sz="1350">
              <a:latin typeface="Calibri"/>
              <a:cs typeface="Calibri"/>
            </a:endParaRPr>
          </a:p>
          <a:p>
            <a:pPr>
              <a:lnSpc>
                <a:spcPct val="100000"/>
              </a:lnSpc>
            </a:pPr>
            <a:endParaRPr sz="1500">
              <a:latin typeface="Times New Roman"/>
              <a:cs typeface="Times New Roman"/>
            </a:endParaRPr>
          </a:p>
          <a:p>
            <a:pPr marL="12700" marR="337820">
              <a:lnSpc>
                <a:spcPts val="1580"/>
              </a:lnSpc>
            </a:pPr>
            <a:r>
              <a:rPr sz="1350" spc="-15" dirty="0">
                <a:latin typeface="Calibri"/>
                <a:cs typeface="Calibri"/>
              </a:rPr>
              <a:t>Dependencies </a:t>
            </a:r>
            <a:r>
              <a:rPr sz="1350" dirty="0">
                <a:latin typeface="Calibri"/>
                <a:cs typeface="Calibri"/>
              </a:rPr>
              <a:t>to </a:t>
            </a:r>
            <a:r>
              <a:rPr sz="1350" spc="-20" dirty="0">
                <a:latin typeface="Calibri"/>
                <a:cs typeface="Calibri"/>
              </a:rPr>
              <a:t>be </a:t>
            </a:r>
            <a:r>
              <a:rPr sz="1350" spc="-5" dirty="0">
                <a:latin typeface="Calibri"/>
                <a:cs typeface="Calibri"/>
              </a:rPr>
              <a:t>downloaded </a:t>
            </a:r>
            <a:r>
              <a:rPr sz="1350" dirty="0">
                <a:latin typeface="Calibri"/>
                <a:cs typeface="Calibri"/>
              </a:rPr>
              <a:t>are </a:t>
            </a:r>
            <a:r>
              <a:rPr sz="1350" spc="-15" dirty="0">
                <a:latin typeface="Calibri"/>
                <a:cs typeface="Calibri"/>
              </a:rPr>
              <a:t>included  </a:t>
            </a:r>
            <a:r>
              <a:rPr sz="1350" spc="-20" dirty="0">
                <a:latin typeface="Calibri"/>
                <a:cs typeface="Calibri"/>
              </a:rPr>
              <a:t>inside </a:t>
            </a:r>
            <a:r>
              <a:rPr sz="1350" dirty="0">
                <a:latin typeface="Calibri"/>
                <a:cs typeface="Calibri"/>
              </a:rPr>
              <a:t>a </a:t>
            </a:r>
            <a:r>
              <a:rPr sz="1350" spc="-10" dirty="0">
                <a:latin typeface="Calibri"/>
                <a:cs typeface="Calibri"/>
              </a:rPr>
              <a:t>POM</a:t>
            </a:r>
            <a:r>
              <a:rPr sz="1350" spc="-155" dirty="0">
                <a:latin typeface="Calibri"/>
                <a:cs typeface="Calibri"/>
              </a:rPr>
              <a:t> </a:t>
            </a:r>
            <a:r>
              <a:rPr sz="1350" dirty="0">
                <a:latin typeface="Calibri"/>
                <a:cs typeface="Calibri"/>
              </a:rPr>
              <a:t>file.</a:t>
            </a:r>
            <a:endParaRPr sz="1350">
              <a:latin typeface="Calibri"/>
              <a:cs typeface="Calibri"/>
            </a:endParaRPr>
          </a:p>
          <a:p>
            <a:pPr>
              <a:lnSpc>
                <a:spcPct val="100000"/>
              </a:lnSpc>
              <a:spcBef>
                <a:spcPts val="35"/>
              </a:spcBef>
            </a:pPr>
            <a:endParaRPr sz="1300">
              <a:latin typeface="Times New Roman"/>
              <a:cs typeface="Times New Roman"/>
            </a:endParaRPr>
          </a:p>
          <a:p>
            <a:pPr marL="12700" marR="5080">
              <a:lnSpc>
                <a:spcPct val="102000"/>
              </a:lnSpc>
            </a:pPr>
            <a:r>
              <a:rPr sz="1350" spc="-5" dirty="0">
                <a:latin typeface="Calibri"/>
                <a:cs typeface="Calibri"/>
              </a:rPr>
              <a:t>Once </a:t>
            </a:r>
            <a:r>
              <a:rPr sz="1350" spc="-15" dirty="0">
                <a:latin typeface="Calibri"/>
                <a:cs typeface="Calibri"/>
              </a:rPr>
              <a:t>the dependencies </a:t>
            </a:r>
            <a:r>
              <a:rPr sz="1350" dirty="0">
                <a:latin typeface="Calibri"/>
                <a:cs typeface="Calibri"/>
              </a:rPr>
              <a:t>are </a:t>
            </a:r>
            <a:r>
              <a:rPr sz="1350" spc="-10" dirty="0">
                <a:latin typeface="Calibri"/>
                <a:cs typeface="Calibri"/>
              </a:rPr>
              <a:t>added in </a:t>
            </a:r>
            <a:r>
              <a:rPr sz="1350" spc="-15" dirty="0">
                <a:latin typeface="Calibri"/>
                <a:cs typeface="Calibri"/>
              </a:rPr>
              <a:t>the </a:t>
            </a:r>
            <a:r>
              <a:rPr sz="1350" spc="-10" dirty="0">
                <a:latin typeface="Calibri"/>
                <a:cs typeface="Calibri"/>
              </a:rPr>
              <a:t>POM </a:t>
            </a:r>
            <a:r>
              <a:rPr sz="1350" dirty="0">
                <a:latin typeface="Calibri"/>
                <a:cs typeface="Calibri"/>
              </a:rPr>
              <a:t>file,  </a:t>
            </a:r>
            <a:r>
              <a:rPr sz="1350" spc="-20" dirty="0">
                <a:latin typeface="Calibri"/>
                <a:cs typeface="Calibri"/>
              </a:rPr>
              <a:t>simply </a:t>
            </a:r>
            <a:r>
              <a:rPr sz="1350" dirty="0">
                <a:latin typeface="Calibri"/>
                <a:cs typeface="Calibri"/>
              </a:rPr>
              <a:t>save </a:t>
            </a:r>
            <a:r>
              <a:rPr sz="1350" spc="-15" dirty="0">
                <a:latin typeface="Calibri"/>
                <a:cs typeface="Calibri"/>
              </a:rPr>
              <a:t>the </a:t>
            </a:r>
            <a:r>
              <a:rPr sz="1350" spc="-5" dirty="0">
                <a:latin typeface="Calibri"/>
                <a:cs typeface="Calibri"/>
              </a:rPr>
              <a:t>project and </a:t>
            </a:r>
            <a:r>
              <a:rPr sz="1350" dirty="0">
                <a:latin typeface="Calibri"/>
                <a:cs typeface="Calibri"/>
              </a:rPr>
              <a:t>all </a:t>
            </a:r>
            <a:r>
              <a:rPr sz="1350" spc="-15" dirty="0">
                <a:latin typeface="Calibri"/>
                <a:cs typeface="Calibri"/>
              </a:rPr>
              <a:t>the dependencies  </a:t>
            </a:r>
            <a:r>
              <a:rPr sz="1350" spc="-10" dirty="0">
                <a:latin typeface="Calibri"/>
                <a:cs typeface="Calibri"/>
              </a:rPr>
              <a:t>will </a:t>
            </a:r>
            <a:r>
              <a:rPr sz="1350" dirty="0">
                <a:latin typeface="Calibri"/>
                <a:cs typeface="Calibri"/>
              </a:rPr>
              <a:t>automatically </a:t>
            </a:r>
            <a:r>
              <a:rPr sz="1350" spc="-20" dirty="0">
                <a:latin typeface="Calibri"/>
                <a:cs typeface="Calibri"/>
              </a:rPr>
              <a:t>be</a:t>
            </a:r>
            <a:r>
              <a:rPr sz="1350" spc="-30" dirty="0">
                <a:latin typeface="Calibri"/>
                <a:cs typeface="Calibri"/>
              </a:rPr>
              <a:t> </a:t>
            </a:r>
            <a:r>
              <a:rPr sz="1350" spc="-10" dirty="0">
                <a:latin typeface="Calibri"/>
                <a:cs typeface="Calibri"/>
              </a:rPr>
              <a:t>downloaded.</a:t>
            </a:r>
            <a:endParaRPr sz="1350">
              <a:latin typeface="Calibri"/>
              <a:cs typeface="Calibri"/>
            </a:endParaRPr>
          </a:p>
        </p:txBody>
      </p:sp>
      <p:sp>
        <p:nvSpPr>
          <p:cNvPr id="8" name="object 8"/>
          <p:cNvSpPr/>
          <p:nvPr/>
        </p:nvSpPr>
        <p:spPr>
          <a:xfrm>
            <a:off x="756778" y="1849451"/>
            <a:ext cx="260273" cy="26027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56778" y="2449145"/>
            <a:ext cx="260273" cy="26027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760476" y="3110942"/>
            <a:ext cx="260273" cy="260273"/>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1885950"/>
            <a:ext cx="4832350" cy="1247777"/>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Hands-on:</a:t>
            </a:r>
            <a:r>
              <a:rPr lang="en-IN" sz="4000" spc="50" dirty="0"/>
              <a:t> </a:t>
            </a:r>
            <a:r>
              <a:rPr sz="4000" spc="50" dirty="0"/>
              <a:t>Setting up  Selenium with Maven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5" y="168878"/>
            <a:ext cx="7207502" cy="478336"/>
          </a:xfrm>
          <a:prstGeom prst="rect">
            <a:avLst/>
          </a:prstGeom>
        </p:spPr>
        <p:txBody>
          <a:bodyPr vert="horz" wrap="square" lIns="0" tIns="16510" rIns="0" bIns="0" rtlCol="0">
            <a:spAutoFit/>
          </a:bodyPr>
          <a:lstStyle/>
          <a:p>
            <a:pPr marL="12700">
              <a:lnSpc>
                <a:spcPct val="100000"/>
              </a:lnSpc>
              <a:spcBef>
                <a:spcPts val="130"/>
              </a:spcBef>
            </a:pPr>
            <a:r>
              <a:rPr spc="5" dirty="0"/>
              <a:t>Setting </a:t>
            </a:r>
            <a:r>
              <a:rPr spc="15" dirty="0"/>
              <a:t>up </a:t>
            </a:r>
            <a:r>
              <a:rPr spc="10" dirty="0"/>
              <a:t>Selenium </a:t>
            </a:r>
            <a:r>
              <a:rPr spc="15" dirty="0"/>
              <a:t>with</a:t>
            </a:r>
            <a:r>
              <a:rPr spc="125" dirty="0"/>
              <a:t> </a:t>
            </a:r>
            <a:r>
              <a:rPr dirty="0"/>
              <a:t>Maven</a:t>
            </a:r>
          </a:p>
        </p:txBody>
      </p:sp>
      <p:sp>
        <p:nvSpPr>
          <p:cNvPr id="3" name="object 3"/>
          <p:cNvSpPr/>
          <p:nvPr/>
        </p:nvSpPr>
        <p:spPr>
          <a:xfrm>
            <a:off x="7701177" y="3228784"/>
            <a:ext cx="1049810" cy="97294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659373" y="3199537"/>
            <a:ext cx="1804034" cy="423772"/>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14651" y="1475800"/>
            <a:ext cx="3349625" cy="1463040"/>
          </a:xfrm>
          <a:prstGeom prst="rect">
            <a:avLst/>
          </a:prstGeom>
        </p:spPr>
        <p:txBody>
          <a:bodyPr vert="horz" wrap="square" lIns="0" tIns="12700" rIns="0" bIns="0" rtlCol="0">
            <a:spAutoFit/>
          </a:bodyPr>
          <a:lstStyle/>
          <a:p>
            <a:pPr marL="298450" indent="-286385">
              <a:lnSpc>
                <a:spcPct val="100000"/>
              </a:lnSpc>
              <a:spcBef>
                <a:spcPts val="100"/>
              </a:spcBef>
              <a:buFont typeface="Wingdings"/>
              <a:buChar char=""/>
              <a:tabLst>
                <a:tab pos="298450" algn="l"/>
                <a:tab pos="299085" algn="l"/>
              </a:tabLst>
            </a:pPr>
            <a:r>
              <a:rPr sz="1350" spc="-5" dirty="0">
                <a:latin typeface="Calibri"/>
                <a:cs typeface="Calibri"/>
              </a:rPr>
              <a:t>Install</a:t>
            </a:r>
            <a:r>
              <a:rPr sz="1350" spc="-20" dirty="0">
                <a:latin typeface="Calibri"/>
                <a:cs typeface="Calibri"/>
              </a:rPr>
              <a:t> </a:t>
            </a:r>
            <a:r>
              <a:rPr sz="1350" spc="5" dirty="0">
                <a:latin typeface="Calibri"/>
                <a:cs typeface="Calibri"/>
              </a:rPr>
              <a:t>Java</a:t>
            </a:r>
            <a:endParaRPr sz="1350">
              <a:latin typeface="Calibri"/>
              <a:cs typeface="Calibri"/>
            </a:endParaRPr>
          </a:p>
          <a:p>
            <a:pPr>
              <a:lnSpc>
                <a:spcPct val="100000"/>
              </a:lnSpc>
              <a:buFont typeface="Wingdings"/>
              <a:buChar char=""/>
            </a:pPr>
            <a:endParaRPr sz="1400">
              <a:latin typeface="Times New Roman"/>
              <a:cs typeface="Times New Roman"/>
            </a:endParaRPr>
          </a:p>
          <a:p>
            <a:pPr marL="298450" indent="-286385">
              <a:lnSpc>
                <a:spcPct val="100000"/>
              </a:lnSpc>
              <a:buFont typeface="Wingdings"/>
              <a:buChar char=""/>
              <a:tabLst>
                <a:tab pos="298450" algn="l"/>
                <a:tab pos="299085" algn="l"/>
              </a:tabLst>
            </a:pPr>
            <a:r>
              <a:rPr sz="1350" spc="5" dirty="0">
                <a:latin typeface="Calibri"/>
                <a:cs typeface="Calibri"/>
              </a:rPr>
              <a:t>Download </a:t>
            </a:r>
            <a:r>
              <a:rPr sz="1350" spc="-5" dirty="0">
                <a:latin typeface="Calibri"/>
                <a:cs typeface="Calibri"/>
              </a:rPr>
              <a:t>and Install Eclipse </a:t>
            </a:r>
            <a:r>
              <a:rPr sz="1350" spc="20" dirty="0">
                <a:latin typeface="Calibri"/>
                <a:cs typeface="Calibri"/>
              </a:rPr>
              <a:t>for</a:t>
            </a:r>
            <a:r>
              <a:rPr sz="1350" spc="-250" dirty="0">
                <a:latin typeface="Calibri"/>
                <a:cs typeface="Calibri"/>
              </a:rPr>
              <a:t> </a:t>
            </a:r>
            <a:r>
              <a:rPr sz="1350" spc="-5" dirty="0">
                <a:latin typeface="Calibri"/>
                <a:cs typeface="Calibri"/>
              </a:rPr>
              <a:t>Developers</a:t>
            </a:r>
            <a:endParaRPr sz="1350">
              <a:latin typeface="Calibri"/>
              <a:cs typeface="Calibri"/>
            </a:endParaRPr>
          </a:p>
          <a:p>
            <a:pPr>
              <a:lnSpc>
                <a:spcPct val="100000"/>
              </a:lnSpc>
              <a:buFont typeface="Wingdings"/>
              <a:buChar char=""/>
            </a:pPr>
            <a:endParaRPr sz="1400">
              <a:latin typeface="Times New Roman"/>
              <a:cs typeface="Times New Roman"/>
            </a:endParaRPr>
          </a:p>
          <a:p>
            <a:pPr marL="298450" indent="-286385">
              <a:lnSpc>
                <a:spcPct val="100000"/>
              </a:lnSpc>
              <a:buFont typeface="Wingdings"/>
              <a:buChar char=""/>
              <a:tabLst>
                <a:tab pos="298450" algn="l"/>
                <a:tab pos="299085" algn="l"/>
              </a:tabLst>
            </a:pPr>
            <a:r>
              <a:rPr sz="1350" spc="5" dirty="0">
                <a:latin typeface="Calibri"/>
                <a:cs typeface="Calibri"/>
              </a:rPr>
              <a:t>Create </a:t>
            </a:r>
            <a:r>
              <a:rPr sz="1350" dirty="0">
                <a:latin typeface="Calibri"/>
                <a:cs typeface="Calibri"/>
              </a:rPr>
              <a:t>a </a:t>
            </a:r>
            <a:r>
              <a:rPr sz="1350" spc="-5" dirty="0">
                <a:latin typeface="Calibri"/>
                <a:cs typeface="Calibri"/>
              </a:rPr>
              <a:t>Maven</a:t>
            </a:r>
            <a:r>
              <a:rPr sz="1350" spc="-120" dirty="0">
                <a:latin typeface="Calibri"/>
                <a:cs typeface="Calibri"/>
              </a:rPr>
              <a:t> </a:t>
            </a:r>
            <a:r>
              <a:rPr sz="1350" spc="-5" dirty="0">
                <a:latin typeface="Calibri"/>
                <a:cs typeface="Calibri"/>
              </a:rPr>
              <a:t>Project</a:t>
            </a:r>
            <a:endParaRPr sz="1350">
              <a:latin typeface="Calibri"/>
              <a:cs typeface="Calibri"/>
            </a:endParaRPr>
          </a:p>
          <a:p>
            <a:pPr>
              <a:lnSpc>
                <a:spcPct val="100000"/>
              </a:lnSpc>
              <a:spcBef>
                <a:spcPts val="5"/>
              </a:spcBef>
              <a:buFont typeface="Wingdings"/>
              <a:buChar char=""/>
            </a:pPr>
            <a:endParaRPr sz="1400">
              <a:latin typeface="Times New Roman"/>
              <a:cs typeface="Times New Roman"/>
            </a:endParaRPr>
          </a:p>
          <a:p>
            <a:pPr marL="298450" indent="-286385">
              <a:lnSpc>
                <a:spcPct val="100000"/>
              </a:lnSpc>
              <a:buFont typeface="Wingdings"/>
              <a:buChar char=""/>
              <a:tabLst>
                <a:tab pos="298450" algn="l"/>
                <a:tab pos="299085" algn="l"/>
              </a:tabLst>
            </a:pPr>
            <a:r>
              <a:rPr sz="1350" spc="-20" dirty="0">
                <a:latin typeface="Calibri"/>
                <a:cs typeface="Calibri"/>
              </a:rPr>
              <a:t>Acquire </a:t>
            </a:r>
            <a:r>
              <a:rPr sz="1350" spc="-5" dirty="0">
                <a:latin typeface="Calibri"/>
                <a:cs typeface="Calibri"/>
              </a:rPr>
              <a:t>Maven </a:t>
            </a:r>
            <a:r>
              <a:rPr sz="1350" spc="-15" dirty="0">
                <a:latin typeface="Calibri"/>
                <a:cs typeface="Calibri"/>
              </a:rPr>
              <a:t>Dependencies </a:t>
            </a:r>
            <a:r>
              <a:rPr sz="1350" spc="20" dirty="0">
                <a:latin typeface="Calibri"/>
                <a:cs typeface="Calibri"/>
              </a:rPr>
              <a:t>for</a:t>
            </a:r>
            <a:r>
              <a:rPr sz="1350" spc="-195" dirty="0">
                <a:latin typeface="Calibri"/>
                <a:cs typeface="Calibri"/>
              </a:rPr>
              <a:t> </a:t>
            </a:r>
            <a:r>
              <a:rPr sz="1350" spc="-15" dirty="0">
                <a:latin typeface="Calibri"/>
                <a:cs typeface="Calibri"/>
              </a:rPr>
              <a:t>Selenium</a:t>
            </a:r>
            <a:endParaRPr sz="135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1947861"/>
            <a:ext cx="5361940" cy="1247777"/>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Introduction to Software  Testing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1947861"/>
            <a:ext cx="4491355" cy="1247777"/>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Creating Automated  Tests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68878"/>
            <a:ext cx="6087745" cy="478336"/>
          </a:xfrm>
          <a:prstGeom prst="rect">
            <a:avLst/>
          </a:prstGeom>
        </p:spPr>
        <p:txBody>
          <a:bodyPr vert="horz" wrap="square" lIns="0" tIns="16510" rIns="0" bIns="0" rtlCol="0">
            <a:spAutoFit/>
          </a:bodyPr>
          <a:lstStyle/>
          <a:p>
            <a:pPr marL="12700">
              <a:lnSpc>
                <a:spcPct val="100000"/>
              </a:lnSpc>
              <a:spcBef>
                <a:spcPts val="130"/>
              </a:spcBef>
            </a:pPr>
            <a:r>
              <a:rPr spc="10" dirty="0"/>
              <a:t>Creating Automated</a:t>
            </a:r>
            <a:r>
              <a:rPr spc="35" dirty="0"/>
              <a:t> </a:t>
            </a:r>
            <a:r>
              <a:rPr spc="-35" dirty="0"/>
              <a:t>Tests</a:t>
            </a:r>
          </a:p>
        </p:txBody>
      </p:sp>
      <p:sp>
        <p:nvSpPr>
          <p:cNvPr id="3" name="object 3"/>
          <p:cNvSpPr txBox="1"/>
          <p:nvPr/>
        </p:nvSpPr>
        <p:spPr>
          <a:xfrm>
            <a:off x="477126" y="1086363"/>
            <a:ext cx="3736340" cy="1490152"/>
          </a:xfrm>
          <a:prstGeom prst="rect">
            <a:avLst/>
          </a:prstGeom>
        </p:spPr>
        <p:txBody>
          <a:bodyPr vert="horz" wrap="square" lIns="0" tIns="12700" rIns="0" bIns="0" rtlCol="0">
            <a:spAutoFit/>
          </a:bodyPr>
          <a:lstStyle/>
          <a:p>
            <a:pPr marL="12700">
              <a:lnSpc>
                <a:spcPct val="100000"/>
              </a:lnSpc>
              <a:spcBef>
                <a:spcPts val="100"/>
              </a:spcBef>
            </a:pPr>
            <a:r>
              <a:rPr sz="1350" spc="-10" dirty="0">
                <a:latin typeface="Calibri"/>
                <a:cs typeface="Calibri"/>
              </a:rPr>
              <a:t>There </a:t>
            </a:r>
            <a:r>
              <a:rPr sz="1350" dirty="0">
                <a:latin typeface="Calibri"/>
                <a:cs typeface="Calibri"/>
              </a:rPr>
              <a:t>are </a:t>
            </a:r>
            <a:r>
              <a:rPr sz="1350" spc="-10" dirty="0">
                <a:latin typeface="Calibri"/>
                <a:cs typeface="Calibri"/>
              </a:rPr>
              <a:t>three steps </a:t>
            </a:r>
            <a:r>
              <a:rPr sz="1350" dirty="0">
                <a:latin typeface="Calibri"/>
                <a:cs typeface="Calibri"/>
              </a:rPr>
              <a:t>to </a:t>
            </a:r>
            <a:r>
              <a:rPr sz="1350" spc="-5" dirty="0">
                <a:latin typeface="Calibri"/>
                <a:cs typeface="Calibri"/>
              </a:rPr>
              <a:t>executing </a:t>
            </a:r>
            <a:r>
              <a:rPr sz="1350" dirty="0">
                <a:latin typeface="Calibri"/>
                <a:cs typeface="Calibri"/>
              </a:rPr>
              <a:t>a web</a:t>
            </a:r>
            <a:r>
              <a:rPr sz="1350" spc="-5" dirty="0">
                <a:latin typeface="Calibri"/>
                <a:cs typeface="Calibri"/>
              </a:rPr>
              <a:t> </a:t>
            </a:r>
            <a:r>
              <a:rPr sz="1350" dirty="0">
                <a:latin typeface="Calibri"/>
                <a:cs typeface="Calibri"/>
              </a:rPr>
              <a:t>test:</a:t>
            </a:r>
          </a:p>
          <a:p>
            <a:pPr>
              <a:lnSpc>
                <a:spcPct val="100000"/>
              </a:lnSpc>
            </a:pPr>
            <a:endParaRPr sz="1400" dirty="0">
              <a:latin typeface="Times New Roman"/>
              <a:cs typeface="Times New Roman"/>
            </a:endParaRPr>
          </a:p>
          <a:p>
            <a:pPr marL="641985" indent="-286385">
              <a:lnSpc>
                <a:spcPct val="100000"/>
              </a:lnSpc>
              <a:buFont typeface="Wingdings"/>
              <a:buChar char=""/>
              <a:tabLst>
                <a:tab pos="641350" algn="l"/>
                <a:tab pos="641985" algn="l"/>
              </a:tabLst>
            </a:pPr>
            <a:r>
              <a:rPr sz="1350" spc="-20" dirty="0">
                <a:latin typeface="Calibri"/>
                <a:cs typeface="Calibri"/>
              </a:rPr>
              <a:t>Find </a:t>
            </a:r>
            <a:r>
              <a:rPr sz="1350" spc="-15" dirty="0">
                <a:latin typeface="Calibri"/>
                <a:cs typeface="Calibri"/>
              </a:rPr>
              <a:t>the </a:t>
            </a:r>
            <a:r>
              <a:rPr sz="1350" spc="-10" dirty="0">
                <a:latin typeface="Calibri"/>
                <a:cs typeface="Calibri"/>
              </a:rPr>
              <a:t>element </a:t>
            </a:r>
            <a:r>
              <a:rPr sz="1350" spc="15" dirty="0">
                <a:latin typeface="Calibri"/>
                <a:cs typeface="Calibri"/>
              </a:rPr>
              <a:t>on </a:t>
            </a:r>
            <a:r>
              <a:rPr sz="1350" spc="-15" dirty="0">
                <a:latin typeface="Calibri"/>
                <a:cs typeface="Calibri"/>
              </a:rPr>
              <a:t>the </a:t>
            </a:r>
            <a:r>
              <a:rPr sz="1350" dirty="0">
                <a:latin typeface="Calibri"/>
                <a:cs typeface="Calibri"/>
              </a:rPr>
              <a:t>web</a:t>
            </a:r>
            <a:r>
              <a:rPr sz="1350" spc="225" dirty="0">
                <a:latin typeface="Calibri"/>
                <a:cs typeface="Calibri"/>
              </a:rPr>
              <a:t> </a:t>
            </a:r>
            <a:r>
              <a:rPr sz="1350" spc="-5" dirty="0">
                <a:latin typeface="Calibri"/>
                <a:cs typeface="Calibri"/>
              </a:rPr>
              <a:t>browser</a:t>
            </a:r>
            <a:endParaRPr sz="1350" dirty="0">
              <a:latin typeface="Calibri"/>
              <a:cs typeface="Calibri"/>
            </a:endParaRPr>
          </a:p>
          <a:p>
            <a:pPr>
              <a:lnSpc>
                <a:spcPct val="100000"/>
              </a:lnSpc>
              <a:buFont typeface="Wingdings"/>
              <a:buChar char=""/>
            </a:pPr>
            <a:endParaRPr sz="1400" dirty="0">
              <a:latin typeface="Times New Roman"/>
              <a:cs typeface="Times New Roman"/>
            </a:endParaRPr>
          </a:p>
          <a:p>
            <a:pPr marL="641985" indent="-286385">
              <a:lnSpc>
                <a:spcPct val="100000"/>
              </a:lnSpc>
              <a:buFont typeface="Wingdings"/>
              <a:buChar char=""/>
              <a:tabLst>
                <a:tab pos="641350" algn="l"/>
                <a:tab pos="641985" algn="l"/>
              </a:tabLst>
            </a:pPr>
            <a:r>
              <a:rPr sz="1350" dirty="0">
                <a:latin typeface="Calibri"/>
                <a:cs typeface="Calibri"/>
              </a:rPr>
              <a:t>Perform </a:t>
            </a:r>
            <a:r>
              <a:rPr sz="1350" spc="10" dirty="0">
                <a:latin typeface="Calibri"/>
                <a:cs typeface="Calibri"/>
              </a:rPr>
              <a:t>an action </a:t>
            </a:r>
            <a:r>
              <a:rPr sz="1350" spc="15" dirty="0">
                <a:latin typeface="Calibri"/>
                <a:cs typeface="Calibri"/>
              </a:rPr>
              <a:t>on </a:t>
            </a:r>
            <a:r>
              <a:rPr sz="1350" spc="-15" dirty="0">
                <a:latin typeface="Calibri"/>
                <a:cs typeface="Calibri"/>
              </a:rPr>
              <a:t>the </a:t>
            </a:r>
            <a:r>
              <a:rPr sz="1350" dirty="0">
                <a:latin typeface="Calibri"/>
                <a:cs typeface="Calibri"/>
              </a:rPr>
              <a:t>found</a:t>
            </a:r>
            <a:r>
              <a:rPr sz="1350" spc="-225" dirty="0">
                <a:latin typeface="Calibri"/>
                <a:cs typeface="Calibri"/>
              </a:rPr>
              <a:t> </a:t>
            </a:r>
            <a:r>
              <a:rPr lang="en-IN" sz="1350" spc="-225" dirty="0">
                <a:latin typeface="Calibri"/>
                <a:cs typeface="Calibri"/>
              </a:rPr>
              <a:t> </a:t>
            </a:r>
            <a:r>
              <a:rPr sz="1350" spc="-10" dirty="0">
                <a:latin typeface="Calibri"/>
                <a:cs typeface="Calibri"/>
              </a:rPr>
              <a:t>element(s)</a:t>
            </a:r>
            <a:endParaRPr sz="1350" dirty="0">
              <a:latin typeface="Calibri"/>
              <a:cs typeface="Calibri"/>
            </a:endParaRPr>
          </a:p>
          <a:p>
            <a:pPr>
              <a:lnSpc>
                <a:spcPct val="100000"/>
              </a:lnSpc>
              <a:spcBef>
                <a:spcPts val="5"/>
              </a:spcBef>
              <a:buFont typeface="Wingdings"/>
              <a:buChar char=""/>
            </a:pPr>
            <a:endParaRPr sz="1400" dirty="0">
              <a:latin typeface="Times New Roman"/>
              <a:cs typeface="Times New Roman"/>
            </a:endParaRPr>
          </a:p>
          <a:p>
            <a:pPr marL="641985" indent="-286385">
              <a:lnSpc>
                <a:spcPct val="100000"/>
              </a:lnSpc>
              <a:buFont typeface="Wingdings"/>
              <a:buChar char=""/>
              <a:tabLst>
                <a:tab pos="641350" algn="l"/>
                <a:tab pos="641985" algn="l"/>
              </a:tabLst>
            </a:pPr>
            <a:r>
              <a:rPr sz="1350" spc="-35" dirty="0">
                <a:latin typeface="Calibri"/>
                <a:cs typeface="Calibri"/>
              </a:rPr>
              <a:t>Test </a:t>
            </a:r>
            <a:r>
              <a:rPr sz="1350" spc="-5" dirty="0">
                <a:latin typeface="Calibri"/>
                <a:cs typeface="Calibri"/>
              </a:rPr>
              <a:t>and </a:t>
            </a:r>
            <a:r>
              <a:rPr sz="1350" spc="5" dirty="0">
                <a:latin typeface="Calibri"/>
                <a:cs typeface="Calibri"/>
              </a:rPr>
              <a:t>create </a:t>
            </a:r>
            <a:r>
              <a:rPr sz="1350" dirty="0">
                <a:latin typeface="Calibri"/>
                <a:cs typeface="Calibri"/>
              </a:rPr>
              <a:t>a test </a:t>
            </a:r>
            <a:r>
              <a:rPr sz="1350" spc="-10" dirty="0">
                <a:latin typeface="Calibri"/>
                <a:cs typeface="Calibri"/>
              </a:rPr>
              <a:t>report </a:t>
            </a:r>
            <a:r>
              <a:rPr sz="1350" spc="-5" dirty="0">
                <a:latin typeface="Calibri"/>
                <a:cs typeface="Calibri"/>
              </a:rPr>
              <a:t>with </a:t>
            </a:r>
            <a:r>
              <a:rPr sz="1350" spc="-15" dirty="0">
                <a:latin typeface="Calibri"/>
                <a:cs typeface="Calibri"/>
              </a:rPr>
              <a:t>the </a:t>
            </a:r>
            <a:r>
              <a:rPr sz="1350" spc="-10" dirty="0">
                <a:latin typeface="Calibri"/>
                <a:cs typeface="Calibri"/>
              </a:rPr>
              <a:t>results</a:t>
            </a:r>
            <a:endParaRPr sz="1350" dirty="0">
              <a:latin typeface="Calibri"/>
              <a:cs typeface="Calibri"/>
            </a:endParaRPr>
          </a:p>
        </p:txBody>
      </p:sp>
      <p:sp>
        <p:nvSpPr>
          <p:cNvPr id="4" name="object 4"/>
          <p:cNvSpPr/>
          <p:nvPr/>
        </p:nvSpPr>
        <p:spPr>
          <a:xfrm>
            <a:off x="1990725" y="3228975"/>
            <a:ext cx="771525" cy="77152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930322" y="2572049"/>
            <a:ext cx="3492715" cy="189322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766477" y="2572171"/>
            <a:ext cx="3584164" cy="191574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612386" y="3428107"/>
            <a:ext cx="370840" cy="370840"/>
          </a:xfrm>
          <a:custGeom>
            <a:avLst/>
            <a:gdLst/>
            <a:ahLst/>
            <a:cxnLst/>
            <a:rect l="l" t="t" r="r" b="b"/>
            <a:pathLst>
              <a:path w="370839" h="370839">
                <a:moveTo>
                  <a:pt x="185428" y="0"/>
                </a:moveTo>
                <a:lnTo>
                  <a:pt x="136147" y="6626"/>
                </a:lnTo>
                <a:lnTo>
                  <a:pt x="91856" y="25325"/>
                </a:lnTo>
                <a:lnTo>
                  <a:pt x="54325" y="54325"/>
                </a:lnTo>
                <a:lnTo>
                  <a:pt x="25325" y="91856"/>
                </a:lnTo>
                <a:lnTo>
                  <a:pt x="6626" y="136147"/>
                </a:lnTo>
                <a:lnTo>
                  <a:pt x="0" y="185428"/>
                </a:lnTo>
                <a:lnTo>
                  <a:pt x="6626" y="234693"/>
                </a:lnTo>
                <a:lnTo>
                  <a:pt x="25325" y="278957"/>
                </a:lnTo>
                <a:lnTo>
                  <a:pt x="54325" y="316454"/>
                </a:lnTo>
                <a:lnTo>
                  <a:pt x="91856" y="345422"/>
                </a:lnTo>
                <a:lnTo>
                  <a:pt x="136147" y="364096"/>
                </a:lnTo>
                <a:lnTo>
                  <a:pt x="185428" y="370713"/>
                </a:lnTo>
                <a:lnTo>
                  <a:pt x="234693" y="364096"/>
                </a:lnTo>
                <a:lnTo>
                  <a:pt x="278957" y="345422"/>
                </a:lnTo>
                <a:lnTo>
                  <a:pt x="316454" y="316454"/>
                </a:lnTo>
                <a:lnTo>
                  <a:pt x="345422" y="278957"/>
                </a:lnTo>
                <a:lnTo>
                  <a:pt x="364096" y="234693"/>
                </a:lnTo>
                <a:lnTo>
                  <a:pt x="370713" y="185428"/>
                </a:lnTo>
                <a:lnTo>
                  <a:pt x="364096" y="136147"/>
                </a:lnTo>
                <a:lnTo>
                  <a:pt x="345422" y="91856"/>
                </a:lnTo>
                <a:lnTo>
                  <a:pt x="316454" y="54325"/>
                </a:lnTo>
                <a:lnTo>
                  <a:pt x="278957" y="25325"/>
                </a:lnTo>
                <a:lnTo>
                  <a:pt x="234693" y="6626"/>
                </a:lnTo>
                <a:lnTo>
                  <a:pt x="185428" y="0"/>
                </a:lnTo>
                <a:close/>
              </a:path>
            </a:pathLst>
          </a:custGeom>
          <a:solidFill>
            <a:srgbClr val="002A35"/>
          </a:solidFill>
        </p:spPr>
        <p:txBody>
          <a:bodyPr wrap="square" lIns="0" tIns="0" rIns="0" bIns="0" rtlCol="0"/>
          <a:lstStyle/>
          <a:p>
            <a:endParaRPr/>
          </a:p>
        </p:txBody>
      </p:sp>
      <p:sp>
        <p:nvSpPr>
          <p:cNvPr id="8" name="object 8"/>
          <p:cNvSpPr txBox="1"/>
          <p:nvPr/>
        </p:nvSpPr>
        <p:spPr>
          <a:xfrm>
            <a:off x="2723517" y="3513771"/>
            <a:ext cx="159385" cy="197485"/>
          </a:xfrm>
          <a:prstGeom prst="rect">
            <a:avLst/>
          </a:prstGeom>
        </p:spPr>
        <p:txBody>
          <a:bodyPr vert="horz" wrap="square" lIns="0" tIns="15875" rIns="0" bIns="0" rtlCol="0">
            <a:spAutoFit/>
          </a:bodyPr>
          <a:lstStyle/>
          <a:p>
            <a:pPr marL="12700">
              <a:lnSpc>
                <a:spcPct val="100000"/>
              </a:lnSpc>
              <a:spcBef>
                <a:spcPts val="125"/>
              </a:spcBef>
            </a:pPr>
            <a:r>
              <a:rPr sz="1100" b="1" spc="-40" dirty="0">
                <a:solidFill>
                  <a:srgbClr val="FFFFFF"/>
                </a:solidFill>
                <a:latin typeface="Calibri"/>
                <a:cs typeface="Calibri"/>
              </a:rPr>
              <a:t>01</a:t>
            </a:r>
            <a:endParaRPr sz="1100">
              <a:latin typeface="Calibri"/>
              <a:cs typeface="Calibri"/>
            </a:endParaRPr>
          </a:p>
        </p:txBody>
      </p:sp>
      <p:sp>
        <p:nvSpPr>
          <p:cNvPr id="9" name="object 9"/>
          <p:cNvSpPr/>
          <p:nvPr/>
        </p:nvSpPr>
        <p:spPr>
          <a:xfrm>
            <a:off x="4257690" y="3228975"/>
            <a:ext cx="771525" cy="771525"/>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4883536" y="3431416"/>
            <a:ext cx="370840" cy="370840"/>
          </a:xfrm>
          <a:custGeom>
            <a:avLst/>
            <a:gdLst/>
            <a:ahLst/>
            <a:cxnLst/>
            <a:rect l="l" t="t" r="r" b="b"/>
            <a:pathLst>
              <a:path w="370839" h="370839">
                <a:moveTo>
                  <a:pt x="185409" y="0"/>
                </a:moveTo>
                <a:lnTo>
                  <a:pt x="136136" y="6626"/>
                </a:lnTo>
                <a:lnTo>
                  <a:pt x="91850" y="25324"/>
                </a:lnTo>
                <a:lnTo>
                  <a:pt x="54322" y="54323"/>
                </a:lnTo>
                <a:lnTo>
                  <a:pt x="25324" y="91852"/>
                </a:lnTo>
                <a:lnTo>
                  <a:pt x="6626" y="136140"/>
                </a:lnTo>
                <a:lnTo>
                  <a:pt x="0" y="185415"/>
                </a:lnTo>
                <a:lnTo>
                  <a:pt x="6626" y="234682"/>
                </a:lnTo>
                <a:lnTo>
                  <a:pt x="25324" y="278948"/>
                </a:lnTo>
                <a:lnTo>
                  <a:pt x="54322" y="316448"/>
                </a:lnTo>
                <a:lnTo>
                  <a:pt x="91850" y="345419"/>
                </a:lnTo>
                <a:lnTo>
                  <a:pt x="136136" y="364095"/>
                </a:lnTo>
                <a:lnTo>
                  <a:pt x="185409" y="370713"/>
                </a:lnTo>
                <a:lnTo>
                  <a:pt x="234684" y="364095"/>
                </a:lnTo>
                <a:lnTo>
                  <a:pt x="278950" y="345419"/>
                </a:lnTo>
                <a:lnTo>
                  <a:pt x="316447" y="316448"/>
                </a:lnTo>
                <a:lnTo>
                  <a:pt x="345411" y="278948"/>
                </a:lnTo>
                <a:lnTo>
                  <a:pt x="364082" y="234682"/>
                </a:lnTo>
                <a:lnTo>
                  <a:pt x="370697" y="185415"/>
                </a:lnTo>
                <a:lnTo>
                  <a:pt x="364082" y="136140"/>
                </a:lnTo>
                <a:lnTo>
                  <a:pt x="345411" y="91852"/>
                </a:lnTo>
                <a:lnTo>
                  <a:pt x="316447" y="54323"/>
                </a:lnTo>
                <a:lnTo>
                  <a:pt x="278950" y="25324"/>
                </a:lnTo>
                <a:lnTo>
                  <a:pt x="234684" y="6626"/>
                </a:lnTo>
                <a:lnTo>
                  <a:pt x="185409" y="0"/>
                </a:lnTo>
                <a:close/>
              </a:path>
            </a:pathLst>
          </a:custGeom>
          <a:solidFill>
            <a:srgbClr val="783F03"/>
          </a:solidFill>
        </p:spPr>
        <p:txBody>
          <a:bodyPr wrap="square" lIns="0" tIns="0" rIns="0" bIns="0" rtlCol="0"/>
          <a:lstStyle/>
          <a:p>
            <a:endParaRPr/>
          </a:p>
        </p:txBody>
      </p:sp>
      <p:sp>
        <p:nvSpPr>
          <p:cNvPr id="11" name="object 11"/>
          <p:cNvSpPr txBox="1"/>
          <p:nvPr/>
        </p:nvSpPr>
        <p:spPr>
          <a:xfrm>
            <a:off x="4996819" y="3517327"/>
            <a:ext cx="159385" cy="197485"/>
          </a:xfrm>
          <a:prstGeom prst="rect">
            <a:avLst/>
          </a:prstGeom>
        </p:spPr>
        <p:txBody>
          <a:bodyPr vert="horz" wrap="square" lIns="0" tIns="15875" rIns="0" bIns="0" rtlCol="0">
            <a:spAutoFit/>
          </a:bodyPr>
          <a:lstStyle/>
          <a:p>
            <a:pPr marL="12700">
              <a:lnSpc>
                <a:spcPct val="100000"/>
              </a:lnSpc>
              <a:spcBef>
                <a:spcPts val="125"/>
              </a:spcBef>
            </a:pPr>
            <a:r>
              <a:rPr sz="1100" b="1" spc="-40" dirty="0">
                <a:solidFill>
                  <a:srgbClr val="FFFFFF"/>
                </a:solidFill>
                <a:latin typeface="Calibri"/>
                <a:cs typeface="Calibri"/>
              </a:rPr>
              <a:t>02</a:t>
            </a:r>
            <a:endParaRPr sz="1100">
              <a:latin typeface="Calibri"/>
              <a:cs typeface="Calibri"/>
            </a:endParaRPr>
          </a:p>
        </p:txBody>
      </p:sp>
      <p:sp>
        <p:nvSpPr>
          <p:cNvPr id="12" name="object 12"/>
          <p:cNvSpPr/>
          <p:nvPr/>
        </p:nvSpPr>
        <p:spPr>
          <a:xfrm>
            <a:off x="6343650" y="3228975"/>
            <a:ext cx="771525" cy="771525"/>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7003785" y="3415914"/>
            <a:ext cx="370840" cy="370840"/>
          </a:xfrm>
          <a:custGeom>
            <a:avLst/>
            <a:gdLst/>
            <a:ahLst/>
            <a:cxnLst/>
            <a:rect l="l" t="t" r="r" b="b"/>
            <a:pathLst>
              <a:path w="370840" h="370839">
                <a:moveTo>
                  <a:pt x="185440" y="0"/>
                </a:moveTo>
                <a:lnTo>
                  <a:pt x="136154" y="6617"/>
                </a:lnTo>
                <a:lnTo>
                  <a:pt x="91859" y="25293"/>
                </a:lnTo>
                <a:lnTo>
                  <a:pt x="54326" y="54264"/>
                </a:lnTo>
                <a:lnTo>
                  <a:pt x="25325" y="91764"/>
                </a:lnTo>
                <a:lnTo>
                  <a:pt x="6626" y="136030"/>
                </a:lnTo>
                <a:lnTo>
                  <a:pt x="0" y="185297"/>
                </a:lnTo>
                <a:lnTo>
                  <a:pt x="6626" y="234572"/>
                </a:lnTo>
                <a:lnTo>
                  <a:pt x="25325" y="278860"/>
                </a:lnTo>
                <a:lnTo>
                  <a:pt x="54326" y="316389"/>
                </a:lnTo>
                <a:lnTo>
                  <a:pt x="91859" y="345388"/>
                </a:lnTo>
                <a:lnTo>
                  <a:pt x="136154" y="364086"/>
                </a:lnTo>
                <a:lnTo>
                  <a:pt x="185440" y="370713"/>
                </a:lnTo>
                <a:lnTo>
                  <a:pt x="234704" y="364086"/>
                </a:lnTo>
                <a:lnTo>
                  <a:pt x="278967" y="345388"/>
                </a:lnTo>
                <a:lnTo>
                  <a:pt x="316466" y="316389"/>
                </a:lnTo>
                <a:lnTo>
                  <a:pt x="345435" y="278860"/>
                </a:lnTo>
                <a:lnTo>
                  <a:pt x="364110" y="234572"/>
                </a:lnTo>
                <a:lnTo>
                  <a:pt x="370728" y="185297"/>
                </a:lnTo>
                <a:lnTo>
                  <a:pt x="364110" y="136030"/>
                </a:lnTo>
                <a:lnTo>
                  <a:pt x="345435" y="91764"/>
                </a:lnTo>
                <a:lnTo>
                  <a:pt x="316466" y="54264"/>
                </a:lnTo>
                <a:lnTo>
                  <a:pt x="278967" y="25293"/>
                </a:lnTo>
                <a:lnTo>
                  <a:pt x="234704" y="6617"/>
                </a:lnTo>
                <a:lnTo>
                  <a:pt x="185440" y="0"/>
                </a:lnTo>
                <a:close/>
              </a:path>
            </a:pathLst>
          </a:custGeom>
          <a:solidFill>
            <a:srgbClr val="2F233B"/>
          </a:solidFill>
        </p:spPr>
        <p:txBody>
          <a:bodyPr wrap="square" lIns="0" tIns="0" rIns="0" bIns="0" rtlCol="0"/>
          <a:lstStyle/>
          <a:p>
            <a:endParaRPr/>
          </a:p>
        </p:txBody>
      </p:sp>
      <p:sp>
        <p:nvSpPr>
          <p:cNvPr id="14" name="object 14"/>
          <p:cNvSpPr txBox="1"/>
          <p:nvPr/>
        </p:nvSpPr>
        <p:spPr>
          <a:xfrm>
            <a:off x="7119371" y="3501706"/>
            <a:ext cx="159385" cy="197485"/>
          </a:xfrm>
          <a:prstGeom prst="rect">
            <a:avLst/>
          </a:prstGeom>
        </p:spPr>
        <p:txBody>
          <a:bodyPr vert="horz" wrap="square" lIns="0" tIns="15875" rIns="0" bIns="0" rtlCol="0">
            <a:spAutoFit/>
          </a:bodyPr>
          <a:lstStyle/>
          <a:p>
            <a:pPr marL="12700">
              <a:lnSpc>
                <a:spcPct val="100000"/>
              </a:lnSpc>
              <a:spcBef>
                <a:spcPts val="125"/>
              </a:spcBef>
            </a:pPr>
            <a:r>
              <a:rPr sz="1100" b="1" spc="-40" dirty="0">
                <a:solidFill>
                  <a:srgbClr val="FFFFFF"/>
                </a:solidFill>
                <a:latin typeface="Calibri"/>
                <a:cs typeface="Calibri"/>
              </a:rPr>
              <a:t>03</a:t>
            </a:r>
            <a:endParaRPr sz="1100">
              <a:latin typeface="Calibri"/>
              <a:cs typeface="Calibri"/>
            </a:endParaRPr>
          </a:p>
        </p:txBody>
      </p:sp>
      <p:sp>
        <p:nvSpPr>
          <p:cNvPr id="15" name="object 15"/>
          <p:cNvSpPr/>
          <p:nvPr/>
        </p:nvSpPr>
        <p:spPr>
          <a:xfrm>
            <a:off x="2137537" y="3386608"/>
            <a:ext cx="415518" cy="415518"/>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4401830" y="3386632"/>
            <a:ext cx="370661" cy="370661"/>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6503304" y="3380472"/>
            <a:ext cx="406158" cy="406158"/>
          </a:xfrm>
          <a:prstGeom prst="rect">
            <a:avLst/>
          </a:prstGeom>
          <a:blipFill>
            <a:blip r:embed="rId9" cstate="print"/>
            <a:stretch>
              <a:fillRect/>
            </a:stretch>
          </a:blipFill>
        </p:spPr>
        <p:txBody>
          <a:bodyPr wrap="square" lIns="0" tIns="0" rIns="0" bIns="0" rtlCol="0"/>
          <a:lstStyle/>
          <a:p>
            <a:endParaRPr/>
          </a:p>
        </p:txBody>
      </p:sp>
      <p:sp>
        <p:nvSpPr>
          <p:cNvPr id="18" name="object 18"/>
          <p:cNvSpPr txBox="1"/>
          <p:nvPr/>
        </p:nvSpPr>
        <p:spPr>
          <a:xfrm>
            <a:off x="1288416" y="3461447"/>
            <a:ext cx="618490" cy="431800"/>
          </a:xfrm>
          <a:prstGeom prst="rect">
            <a:avLst/>
          </a:prstGeom>
        </p:spPr>
        <p:txBody>
          <a:bodyPr vert="horz" wrap="square" lIns="0" tIns="23495" rIns="0" bIns="0" rtlCol="0">
            <a:spAutoFit/>
          </a:bodyPr>
          <a:lstStyle/>
          <a:p>
            <a:pPr marL="12700" marR="5080" indent="142875">
              <a:lnSpc>
                <a:spcPts val="1580"/>
              </a:lnSpc>
              <a:spcBef>
                <a:spcPts val="185"/>
              </a:spcBef>
            </a:pPr>
            <a:r>
              <a:rPr sz="1350" b="1" spc="-10" dirty="0">
                <a:latin typeface="Calibri"/>
                <a:cs typeface="Calibri"/>
              </a:rPr>
              <a:t>Find  </a:t>
            </a:r>
            <a:r>
              <a:rPr sz="1350" b="1" spc="10" dirty="0">
                <a:latin typeface="Calibri"/>
                <a:cs typeface="Calibri"/>
              </a:rPr>
              <a:t>E</a:t>
            </a:r>
            <a:r>
              <a:rPr sz="1350" b="1" spc="-35" dirty="0">
                <a:latin typeface="Calibri"/>
                <a:cs typeface="Calibri"/>
              </a:rPr>
              <a:t>l</a:t>
            </a:r>
            <a:r>
              <a:rPr sz="1350" b="1" spc="-10" dirty="0">
                <a:latin typeface="Calibri"/>
                <a:cs typeface="Calibri"/>
              </a:rPr>
              <a:t>e</a:t>
            </a:r>
            <a:r>
              <a:rPr sz="1350" b="1" spc="20" dirty="0">
                <a:latin typeface="Calibri"/>
                <a:cs typeface="Calibri"/>
              </a:rPr>
              <a:t>m</a:t>
            </a:r>
            <a:r>
              <a:rPr sz="1350" b="1" spc="-10" dirty="0">
                <a:latin typeface="Calibri"/>
                <a:cs typeface="Calibri"/>
              </a:rPr>
              <a:t>e</a:t>
            </a:r>
            <a:r>
              <a:rPr sz="1350" b="1" spc="20" dirty="0">
                <a:latin typeface="Calibri"/>
                <a:cs typeface="Calibri"/>
              </a:rPr>
              <a:t>n</a:t>
            </a:r>
            <a:r>
              <a:rPr sz="1350" b="1" dirty="0">
                <a:latin typeface="Calibri"/>
                <a:cs typeface="Calibri"/>
              </a:rPr>
              <a:t>t</a:t>
            </a:r>
            <a:endParaRPr sz="1350">
              <a:latin typeface="Calibri"/>
              <a:cs typeface="Calibri"/>
            </a:endParaRPr>
          </a:p>
        </p:txBody>
      </p:sp>
      <p:sp>
        <p:nvSpPr>
          <p:cNvPr id="19" name="object 19"/>
          <p:cNvSpPr txBox="1"/>
          <p:nvPr/>
        </p:nvSpPr>
        <p:spPr>
          <a:xfrm>
            <a:off x="3686431" y="3101020"/>
            <a:ext cx="612775" cy="432434"/>
          </a:xfrm>
          <a:prstGeom prst="rect">
            <a:avLst/>
          </a:prstGeom>
        </p:spPr>
        <p:txBody>
          <a:bodyPr vert="horz" wrap="square" lIns="0" tIns="23495" rIns="0" bIns="0" rtlCol="0">
            <a:spAutoFit/>
          </a:bodyPr>
          <a:lstStyle/>
          <a:p>
            <a:pPr marL="79375" marR="5080" indent="-66675">
              <a:lnSpc>
                <a:spcPts val="1580"/>
              </a:lnSpc>
              <a:spcBef>
                <a:spcPts val="185"/>
              </a:spcBef>
            </a:pPr>
            <a:r>
              <a:rPr sz="1350" b="1" spc="25" dirty="0">
                <a:latin typeface="Calibri"/>
                <a:cs typeface="Calibri"/>
              </a:rPr>
              <a:t>P</a:t>
            </a:r>
            <a:r>
              <a:rPr sz="1350" b="1" spc="-10" dirty="0">
                <a:latin typeface="Calibri"/>
                <a:cs typeface="Calibri"/>
              </a:rPr>
              <a:t>e</a:t>
            </a:r>
            <a:r>
              <a:rPr sz="1350" b="1" spc="-35" dirty="0">
                <a:latin typeface="Calibri"/>
                <a:cs typeface="Calibri"/>
              </a:rPr>
              <a:t>r</a:t>
            </a:r>
            <a:r>
              <a:rPr sz="1350" b="1" spc="20" dirty="0">
                <a:latin typeface="Calibri"/>
                <a:cs typeface="Calibri"/>
              </a:rPr>
              <a:t>fo</a:t>
            </a:r>
            <a:r>
              <a:rPr sz="1350" b="1" spc="-35" dirty="0">
                <a:latin typeface="Calibri"/>
                <a:cs typeface="Calibri"/>
              </a:rPr>
              <a:t>r</a:t>
            </a:r>
            <a:r>
              <a:rPr sz="1350" b="1" dirty="0">
                <a:latin typeface="Calibri"/>
                <a:cs typeface="Calibri"/>
              </a:rPr>
              <a:t>m </a:t>
            </a:r>
            <a:r>
              <a:rPr sz="1350" dirty="0">
                <a:latin typeface="Times New Roman"/>
                <a:cs typeface="Times New Roman"/>
              </a:rPr>
              <a:t> </a:t>
            </a:r>
            <a:r>
              <a:rPr sz="1350" b="1" dirty="0">
                <a:latin typeface="Calibri"/>
                <a:cs typeface="Calibri"/>
              </a:rPr>
              <a:t>Action</a:t>
            </a:r>
            <a:endParaRPr sz="1350">
              <a:latin typeface="Calibri"/>
              <a:cs typeface="Calibri"/>
            </a:endParaRPr>
          </a:p>
        </p:txBody>
      </p:sp>
      <p:sp>
        <p:nvSpPr>
          <p:cNvPr id="20" name="object 20"/>
          <p:cNvSpPr txBox="1"/>
          <p:nvPr/>
        </p:nvSpPr>
        <p:spPr>
          <a:xfrm>
            <a:off x="7511421" y="3531932"/>
            <a:ext cx="726440" cy="431800"/>
          </a:xfrm>
          <a:prstGeom prst="rect">
            <a:avLst/>
          </a:prstGeom>
        </p:spPr>
        <p:txBody>
          <a:bodyPr vert="horz" wrap="square" lIns="0" tIns="23495" rIns="0" bIns="0" rtlCol="0">
            <a:spAutoFit/>
          </a:bodyPr>
          <a:lstStyle/>
          <a:p>
            <a:pPr marL="12700" marR="5080" indent="28575">
              <a:lnSpc>
                <a:spcPts val="1580"/>
              </a:lnSpc>
              <a:spcBef>
                <a:spcPts val="185"/>
              </a:spcBef>
            </a:pPr>
            <a:r>
              <a:rPr sz="1350" b="1" spc="-30" dirty="0">
                <a:latin typeface="Calibri"/>
                <a:cs typeface="Calibri"/>
              </a:rPr>
              <a:t>Testing </a:t>
            </a:r>
            <a:r>
              <a:rPr sz="1350" b="1" dirty="0">
                <a:latin typeface="Calibri"/>
                <a:cs typeface="Calibri"/>
              </a:rPr>
              <a:t>&amp;  </a:t>
            </a:r>
            <a:r>
              <a:rPr sz="1350" b="1" spc="-15" dirty="0">
                <a:latin typeface="Calibri"/>
                <a:cs typeface="Calibri"/>
              </a:rPr>
              <a:t>R</a:t>
            </a:r>
            <a:r>
              <a:rPr sz="1350" b="1" spc="-10" dirty="0">
                <a:latin typeface="Calibri"/>
                <a:cs typeface="Calibri"/>
              </a:rPr>
              <a:t>e</a:t>
            </a:r>
            <a:r>
              <a:rPr sz="1350" b="1" spc="20" dirty="0">
                <a:latin typeface="Calibri"/>
                <a:cs typeface="Calibri"/>
              </a:rPr>
              <a:t>po</a:t>
            </a:r>
            <a:r>
              <a:rPr sz="1350" b="1" spc="-35" dirty="0">
                <a:latin typeface="Calibri"/>
                <a:cs typeface="Calibri"/>
              </a:rPr>
              <a:t>r</a:t>
            </a:r>
            <a:r>
              <a:rPr sz="1350" b="1" spc="-20" dirty="0">
                <a:latin typeface="Calibri"/>
                <a:cs typeface="Calibri"/>
              </a:rPr>
              <a:t>t</a:t>
            </a:r>
            <a:r>
              <a:rPr sz="1350" b="1" spc="-35" dirty="0">
                <a:latin typeface="Calibri"/>
                <a:cs typeface="Calibri"/>
              </a:rPr>
              <a:t>i</a:t>
            </a:r>
            <a:r>
              <a:rPr sz="1350" b="1" spc="20" dirty="0">
                <a:latin typeface="Calibri"/>
                <a:cs typeface="Calibri"/>
              </a:rPr>
              <a:t>n</a:t>
            </a:r>
            <a:r>
              <a:rPr sz="1350" b="1" dirty="0">
                <a:latin typeface="Calibri"/>
                <a:cs typeface="Calibri"/>
              </a:rPr>
              <a:t>g</a:t>
            </a:r>
            <a:endParaRPr sz="135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C6D04EC-17C6-4D05-A29F-B41B52F3ABC2}"/>
              </a:ext>
            </a:extLst>
          </p:cNvPr>
          <p:cNvPicPr>
            <a:picLocks noChangeAspect="1"/>
          </p:cNvPicPr>
          <p:nvPr/>
        </p:nvPicPr>
        <p:blipFill>
          <a:blip r:embed="rId2"/>
          <a:stretch>
            <a:fillRect/>
          </a:stretch>
        </p:blipFill>
        <p:spPr>
          <a:xfrm>
            <a:off x="2569812" y="1291657"/>
            <a:ext cx="6315523" cy="3596490"/>
          </a:xfrm>
          <a:prstGeom prst="rect">
            <a:avLst/>
          </a:prstGeom>
          <a:ln>
            <a:solidFill>
              <a:schemeClr val="tx1"/>
            </a:solidFill>
          </a:ln>
        </p:spPr>
      </p:pic>
      <p:sp>
        <p:nvSpPr>
          <p:cNvPr id="4" name="object 4"/>
          <p:cNvSpPr txBox="1">
            <a:spLocks noGrp="1"/>
          </p:cNvSpPr>
          <p:nvPr>
            <p:ph type="title"/>
          </p:nvPr>
        </p:nvSpPr>
        <p:spPr>
          <a:xfrm>
            <a:off x="255904" y="168878"/>
            <a:ext cx="6678295" cy="478336"/>
          </a:xfrm>
          <a:prstGeom prst="rect">
            <a:avLst/>
          </a:prstGeom>
        </p:spPr>
        <p:txBody>
          <a:bodyPr vert="horz" wrap="square" lIns="0" tIns="16510" rIns="0" bIns="0" rtlCol="0">
            <a:spAutoFit/>
          </a:bodyPr>
          <a:lstStyle/>
          <a:p>
            <a:pPr marL="12700">
              <a:lnSpc>
                <a:spcPct val="100000"/>
              </a:lnSpc>
              <a:spcBef>
                <a:spcPts val="130"/>
              </a:spcBef>
            </a:pPr>
            <a:r>
              <a:rPr spc="10" dirty="0"/>
              <a:t>Finding </a:t>
            </a:r>
            <a:r>
              <a:rPr spc="15" dirty="0"/>
              <a:t>Elements </a:t>
            </a:r>
            <a:r>
              <a:rPr spc="5" dirty="0"/>
              <a:t>in</a:t>
            </a:r>
            <a:r>
              <a:rPr spc="65" dirty="0"/>
              <a:t> </a:t>
            </a:r>
            <a:r>
              <a:rPr spc="10" dirty="0"/>
              <a:t>Selenium</a:t>
            </a:r>
          </a:p>
        </p:txBody>
      </p:sp>
      <p:sp>
        <p:nvSpPr>
          <p:cNvPr id="5" name="object 5"/>
          <p:cNvSpPr txBox="1"/>
          <p:nvPr/>
        </p:nvSpPr>
        <p:spPr>
          <a:xfrm>
            <a:off x="405126" y="1047750"/>
            <a:ext cx="4899025" cy="2569210"/>
          </a:xfrm>
          <a:prstGeom prst="rect">
            <a:avLst/>
          </a:prstGeom>
        </p:spPr>
        <p:txBody>
          <a:bodyPr vert="horz" wrap="square" lIns="0" tIns="12700" rIns="0" bIns="0" rtlCol="0">
            <a:spAutoFit/>
          </a:bodyPr>
          <a:lstStyle/>
          <a:p>
            <a:pPr marL="12700">
              <a:lnSpc>
                <a:spcPct val="100000"/>
              </a:lnSpc>
              <a:spcBef>
                <a:spcPts val="100"/>
              </a:spcBef>
            </a:pPr>
            <a:r>
              <a:rPr sz="1350" spc="-20" dirty="0">
                <a:latin typeface="Calibri"/>
                <a:cs typeface="Calibri"/>
              </a:rPr>
              <a:t>An </a:t>
            </a:r>
            <a:r>
              <a:rPr sz="1350" spc="-10" dirty="0">
                <a:latin typeface="Calibri"/>
                <a:cs typeface="Calibri"/>
              </a:rPr>
              <a:t>element </a:t>
            </a:r>
            <a:r>
              <a:rPr sz="1350" spc="15" dirty="0">
                <a:latin typeface="Calibri"/>
                <a:cs typeface="Calibri"/>
              </a:rPr>
              <a:t>can </a:t>
            </a:r>
            <a:r>
              <a:rPr sz="1350" spc="-20" dirty="0">
                <a:latin typeface="Calibri"/>
                <a:cs typeface="Calibri"/>
              </a:rPr>
              <a:t>be </a:t>
            </a:r>
            <a:r>
              <a:rPr sz="1350" spc="-5" dirty="0">
                <a:latin typeface="Calibri"/>
                <a:cs typeface="Calibri"/>
              </a:rPr>
              <a:t>found </a:t>
            </a:r>
            <a:r>
              <a:rPr sz="1350" spc="15" dirty="0">
                <a:latin typeface="Calibri"/>
                <a:cs typeface="Calibri"/>
              </a:rPr>
              <a:t>on </a:t>
            </a:r>
            <a:r>
              <a:rPr sz="1350" dirty="0">
                <a:latin typeface="Calibri"/>
                <a:cs typeface="Calibri"/>
              </a:rPr>
              <a:t>a web </a:t>
            </a:r>
            <a:r>
              <a:rPr sz="1350" spc="-15" dirty="0">
                <a:latin typeface="Calibri"/>
                <a:cs typeface="Calibri"/>
              </a:rPr>
              <a:t>page </a:t>
            </a:r>
            <a:r>
              <a:rPr sz="1350" spc="-20" dirty="0">
                <a:latin typeface="Calibri"/>
                <a:cs typeface="Calibri"/>
              </a:rPr>
              <a:t>using </a:t>
            </a:r>
            <a:r>
              <a:rPr sz="1350" spc="-15" dirty="0">
                <a:latin typeface="Calibri"/>
                <a:cs typeface="Calibri"/>
              </a:rPr>
              <a:t>the </a:t>
            </a:r>
            <a:r>
              <a:rPr sz="1350" dirty="0">
                <a:latin typeface="Calibri"/>
                <a:cs typeface="Calibri"/>
              </a:rPr>
              <a:t>following</a:t>
            </a:r>
            <a:r>
              <a:rPr sz="1350" spc="-200" dirty="0">
                <a:latin typeface="Calibri"/>
                <a:cs typeface="Calibri"/>
              </a:rPr>
              <a:t> </a:t>
            </a:r>
            <a:r>
              <a:rPr sz="1350" dirty="0">
                <a:latin typeface="Calibri"/>
                <a:cs typeface="Calibri"/>
              </a:rPr>
              <a:t>selectors:</a:t>
            </a:r>
          </a:p>
          <a:p>
            <a:pPr>
              <a:lnSpc>
                <a:spcPct val="100000"/>
              </a:lnSpc>
              <a:spcBef>
                <a:spcPts val="25"/>
              </a:spcBef>
            </a:pPr>
            <a:endParaRPr sz="1900" dirty="0">
              <a:latin typeface="Times New Roman"/>
              <a:cs typeface="Times New Roman"/>
            </a:endParaRPr>
          </a:p>
          <a:p>
            <a:pPr marL="641985" indent="-287020">
              <a:lnSpc>
                <a:spcPct val="100000"/>
              </a:lnSpc>
              <a:spcBef>
                <a:spcPts val="5"/>
              </a:spcBef>
              <a:buFont typeface="Wingdings"/>
              <a:buChar char=""/>
              <a:tabLst>
                <a:tab pos="641350" algn="l"/>
                <a:tab pos="642620" algn="l"/>
              </a:tabLst>
            </a:pPr>
            <a:r>
              <a:rPr sz="1350" spc="30" dirty="0">
                <a:latin typeface="Calibri"/>
                <a:cs typeface="Calibri"/>
              </a:rPr>
              <a:t>ID</a:t>
            </a:r>
            <a:endParaRPr sz="1350" dirty="0">
              <a:latin typeface="Calibri"/>
              <a:cs typeface="Calibri"/>
            </a:endParaRPr>
          </a:p>
          <a:p>
            <a:pPr marL="641985" indent="-287020">
              <a:lnSpc>
                <a:spcPct val="100000"/>
              </a:lnSpc>
              <a:spcBef>
                <a:spcPts val="780"/>
              </a:spcBef>
              <a:buFont typeface="Wingdings"/>
              <a:buChar char=""/>
              <a:tabLst>
                <a:tab pos="641350" algn="l"/>
                <a:tab pos="642620" algn="l"/>
              </a:tabLst>
            </a:pPr>
            <a:r>
              <a:rPr sz="1350" spc="5" dirty="0">
                <a:latin typeface="Calibri"/>
                <a:cs typeface="Calibri"/>
              </a:rPr>
              <a:t>Name</a:t>
            </a:r>
            <a:endParaRPr sz="1350" dirty="0">
              <a:latin typeface="Calibri"/>
              <a:cs typeface="Calibri"/>
            </a:endParaRPr>
          </a:p>
          <a:p>
            <a:pPr marL="641985" indent="-287020">
              <a:lnSpc>
                <a:spcPct val="100000"/>
              </a:lnSpc>
              <a:spcBef>
                <a:spcPts val="785"/>
              </a:spcBef>
              <a:buFont typeface="Wingdings"/>
              <a:buChar char=""/>
              <a:tabLst>
                <a:tab pos="641350" algn="l"/>
                <a:tab pos="642620" algn="l"/>
              </a:tabLst>
            </a:pPr>
            <a:r>
              <a:rPr sz="1350" spc="5" dirty="0">
                <a:latin typeface="Calibri"/>
                <a:cs typeface="Calibri"/>
              </a:rPr>
              <a:t>Class</a:t>
            </a:r>
            <a:r>
              <a:rPr sz="1350" spc="-95" dirty="0">
                <a:latin typeface="Calibri"/>
                <a:cs typeface="Calibri"/>
              </a:rPr>
              <a:t> </a:t>
            </a:r>
            <a:r>
              <a:rPr sz="1350" spc="5" dirty="0">
                <a:latin typeface="Calibri"/>
                <a:cs typeface="Calibri"/>
              </a:rPr>
              <a:t>Name</a:t>
            </a:r>
            <a:endParaRPr sz="1350" dirty="0">
              <a:latin typeface="Calibri"/>
              <a:cs typeface="Calibri"/>
            </a:endParaRPr>
          </a:p>
          <a:p>
            <a:pPr marL="641985" indent="-287020">
              <a:lnSpc>
                <a:spcPct val="100000"/>
              </a:lnSpc>
              <a:spcBef>
                <a:spcPts val="860"/>
              </a:spcBef>
              <a:buFont typeface="Wingdings"/>
              <a:buChar char=""/>
              <a:tabLst>
                <a:tab pos="641350" algn="l"/>
                <a:tab pos="642620" algn="l"/>
              </a:tabLst>
            </a:pPr>
            <a:r>
              <a:rPr sz="1350" spc="-15" dirty="0">
                <a:latin typeface="Calibri"/>
                <a:cs typeface="Calibri"/>
              </a:rPr>
              <a:t>Tag</a:t>
            </a:r>
            <a:r>
              <a:rPr sz="1350" spc="-45" dirty="0">
                <a:latin typeface="Calibri"/>
                <a:cs typeface="Calibri"/>
              </a:rPr>
              <a:t> </a:t>
            </a:r>
            <a:r>
              <a:rPr sz="1350" spc="5" dirty="0">
                <a:latin typeface="Calibri"/>
                <a:cs typeface="Calibri"/>
              </a:rPr>
              <a:t>Name</a:t>
            </a:r>
            <a:endParaRPr sz="1350" dirty="0">
              <a:latin typeface="Calibri"/>
              <a:cs typeface="Calibri"/>
            </a:endParaRPr>
          </a:p>
          <a:p>
            <a:pPr marL="641985" indent="-287020">
              <a:lnSpc>
                <a:spcPct val="100000"/>
              </a:lnSpc>
              <a:spcBef>
                <a:spcPts val="785"/>
              </a:spcBef>
              <a:buFont typeface="Wingdings"/>
              <a:buChar char=""/>
              <a:tabLst>
                <a:tab pos="641350" algn="l"/>
                <a:tab pos="642620" algn="l"/>
              </a:tabLst>
            </a:pPr>
            <a:r>
              <a:rPr sz="1350" spc="-5" dirty="0">
                <a:latin typeface="Calibri"/>
                <a:cs typeface="Calibri"/>
              </a:rPr>
              <a:t>Link</a:t>
            </a:r>
            <a:r>
              <a:rPr sz="1350" spc="-25" dirty="0">
                <a:latin typeface="Calibri"/>
                <a:cs typeface="Calibri"/>
              </a:rPr>
              <a:t> </a:t>
            </a:r>
            <a:r>
              <a:rPr sz="1350" spc="-30" dirty="0">
                <a:latin typeface="Calibri"/>
                <a:cs typeface="Calibri"/>
              </a:rPr>
              <a:t>Text</a:t>
            </a:r>
            <a:endParaRPr sz="1350" dirty="0">
              <a:latin typeface="Calibri"/>
              <a:cs typeface="Calibri"/>
            </a:endParaRPr>
          </a:p>
          <a:p>
            <a:pPr marL="641985" indent="-287020">
              <a:lnSpc>
                <a:spcPct val="100000"/>
              </a:lnSpc>
              <a:spcBef>
                <a:spcPts val="860"/>
              </a:spcBef>
              <a:buFont typeface="Wingdings"/>
              <a:buChar char=""/>
              <a:tabLst>
                <a:tab pos="641350" algn="l"/>
                <a:tab pos="642620" algn="l"/>
              </a:tabLst>
            </a:pPr>
            <a:r>
              <a:rPr sz="1350" spc="-5" dirty="0">
                <a:latin typeface="Calibri"/>
                <a:cs typeface="Calibri"/>
              </a:rPr>
              <a:t>Partial </a:t>
            </a:r>
            <a:r>
              <a:rPr sz="1350" spc="-10" dirty="0">
                <a:latin typeface="Calibri"/>
                <a:cs typeface="Calibri"/>
              </a:rPr>
              <a:t>Link</a:t>
            </a:r>
            <a:r>
              <a:rPr sz="1350" spc="-40" dirty="0">
                <a:latin typeface="Calibri"/>
                <a:cs typeface="Calibri"/>
              </a:rPr>
              <a:t> </a:t>
            </a:r>
            <a:r>
              <a:rPr sz="1350" spc="-30" dirty="0">
                <a:latin typeface="Calibri"/>
                <a:cs typeface="Calibri"/>
              </a:rPr>
              <a:t>Text</a:t>
            </a:r>
            <a:endParaRPr sz="1350" dirty="0">
              <a:latin typeface="Calibri"/>
              <a:cs typeface="Calibri"/>
            </a:endParaRPr>
          </a:p>
          <a:p>
            <a:pPr marL="641985" indent="-287020">
              <a:lnSpc>
                <a:spcPct val="100000"/>
              </a:lnSpc>
              <a:spcBef>
                <a:spcPts val="785"/>
              </a:spcBef>
              <a:buFont typeface="Wingdings"/>
              <a:buChar char=""/>
              <a:tabLst>
                <a:tab pos="641350" algn="l"/>
                <a:tab pos="642620" algn="l"/>
              </a:tabLst>
            </a:pPr>
            <a:r>
              <a:rPr sz="1350" spc="-45" dirty="0">
                <a:latin typeface="Calibri"/>
                <a:cs typeface="Calibri"/>
              </a:rPr>
              <a:t>XPATH</a:t>
            </a:r>
            <a:endParaRPr sz="1350" dirty="0">
              <a:latin typeface="Calibri"/>
              <a:cs typeface="Calibri"/>
            </a:endParaRPr>
          </a:p>
        </p:txBody>
      </p:sp>
      <p:sp>
        <p:nvSpPr>
          <p:cNvPr id="6" name="object 6"/>
          <p:cNvSpPr/>
          <p:nvPr/>
        </p:nvSpPr>
        <p:spPr>
          <a:xfrm>
            <a:off x="1076325" y="4057650"/>
            <a:ext cx="5495909" cy="86677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23700" y="4105214"/>
            <a:ext cx="5347970" cy="720725"/>
          </a:xfrm>
          <a:custGeom>
            <a:avLst/>
            <a:gdLst/>
            <a:ahLst/>
            <a:cxnLst/>
            <a:rect l="l" t="t" r="r" b="b"/>
            <a:pathLst>
              <a:path w="5347970" h="720725">
                <a:moveTo>
                  <a:pt x="5227692" y="0"/>
                </a:moveTo>
                <a:lnTo>
                  <a:pt x="0" y="0"/>
                </a:lnTo>
                <a:lnTo>
                  <a:pt x="0" y="600492"/>
                </a:lnTo>
                <a:lnTo>
                  <a:pt x="120097" y="720592"/>
                </a:lnTo>
                <a:lnTo>
                  <a:pt x="5347844" y="720592"/>
                </a:lnTo>
                <a:lnTo>
                  <a:pt x="5347844" y="120100"/>
                </a:lnTo>
                <a:lnTo>
                  <a:pt x="5227692" y="0"/>
                </a:lnTo>
                <a:close/>
              </a:path>
            </a:pathLst>
          </a:custGeom>
          <a:solidFill>
            <a:srgbClr val="FFFFFF"/>
          </a:solidFill>
        </p:spPr>
        <p:txBody>
          <a:bodyPr wrap="square" lIns="0" tIns="0" rIns="0" bIns="0" rtlCol="0"/>
          <a:lstStyle/>
          <a:p>
            <a:endParaRPr/>
          </a:p>
        </p:txBody>
      </p:sp>
      <p:sp>
        <p:nvSpPr>
          <p:cNvPr id="8" name="object 8"/>
          <p:cNvSpPr/>
          <p:nvPr/>
        </p:nvSpPr>
        <p:spPr>
          <a:xfrm>
            <a:off x="1123700" y="4105214"/>
            <a:ext cx="5347970" cy="720725"/>
          </a:xfrm>
          <a:custGeom>
            <a:avLst/>
            <a:gdLst/>
            <a:ahLst/>
            <a:cxnLst/>
            <a:rect l="l" t="t" r="r" b="b"/>
            <a:pathLst>
              <a:path w="5347970" h="720725">
                <a:moveTo>
                  <a:pt x="0" y="0"/>
                </a:moveTo>
                <a:lnTo>
                  <a:pt x="5227691" y="0"/>
                </a:lnTo>
                <a:lnTo>
                  <a:pt x="5347843" y="120100"/>
                </a:lnTo>
                <a:lnTo>
                  <a:pt x="5347843" y="720592"/>
                </a:lnTo>
                <a:lnTo>
                  <a:pt x="120097" y="720592"/>
                </a:lnTo>
                <a:lnTo>
                  <a:pt x="0" y="600492"/>
                </a:lnTo>
                <a:lnTo>
                  <a:pt x="0" y="0"/>
                </a:lnTo>
                <a:close/>
              </a:path>
            </a:pathLst>
          </a:custGeom>
          <a:ln w="12700">
            <a:solidFill>
              <a:srgbClr val="AF5C04"/>
            </a:solidFill>
          </a:ln>
        </p:spPr>
        <p:txBody>
          <a:bodyPr wrap="square" lIns="0" tIns="0" rIns="0" bIns="0" rtlCol="0"/>
          <a:lstStyle/>
          <a:p>
            <a:endParaRPr/>
          </a:p>
        </p:txBody>
      </p:sp>
      <p:sp>
        <p:nvSpPr>
          <p:cNvPr id="9" name="object 9"/>
          <p:cNvSpPr/>
          <p:nvPr/>
        </p:nvSpPr>
        <p:spPr>
          <a:xfrm>
            <a:off x="1238250" y="3914775"/>
            <a:ext cx="1628775" cy="44767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704975" y="3952875"/>
            <a:ext cx="723900" cy="42862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281552" y="3951670"/>
            <a:ext cx="1490980" cy="316865"/>
          </a:xfrm>
          <a:custGeom>
            <a:avLst/>
            <a:gdLst/>
            <a:ahLst/>
            <a:cxnLst/>
            <a:rect l="l" t="t" r="r" b="b"/>
            <a:pathLst>
              <a:path w="1490980" h="316864">
                <a:moveTo>
                  <a:pt x="0" y="316504"/>
                </a:moveTo>
                <a:lnTo>
                  <a:pt x="1490353" y="316504"/>
                </a:lnTo>
                <a:lnTo>
                  <a:pt x="1490353" y="0"/>
                </a:lnTo>
                <a:lnTo>
                  <a:pt x="0" y="0"/>
                </a:lnTo>
                <a:lnTo>
                  <a:pt x="0" y="316504"/>
                </a:lnTo>
                <a:close/>
              </a:path>
            </a:pathLst>
          </a:custGeom>
          <a:solidFill>
            <a:srgbClr val="5F4778"/>
          </a:solidFill>
        </p:spPr>
        <p:txBody>
          <a:bodyPr wrap="square" lIns="0" tIns="0" rIns="0" bIns="0" rtlCol="0"/>
          <a:lstStyle/>
          <a:p>
            <a:endParaRPr/>
          </a:p>
        </p:txBody>
      </p:sp>
      <p:sp>
        <p:nvSpPr>
          <p:cNvPr id="12" name="object 12"/>
          <p:cNvSpPr txBox="1"/>
          <p:nvPr/>
        </p:nvSpPr>
        <p:spPr>
          <a:xfrm>
            <a:off x="975761" y="4011294"/>
            <a:ext cx="5495909" cy="600805"/>
          </a:xfrm>
          <a:prstGeom prst="rect">
            <a:avLst/>
          </a:prstGeom>
        </p:spPr>
        <p:txBody>
          <a:bodyPr vert="horz" wrap="square" lIns="0" tIns="15875" rIns="0" bIns="0" rtlCol="0">
            <a:spAutoFit/>
          </a:bodyPr>
          <a:lstStyle/>
          <a:p>
            <a:pPr marL="550545">
              <a:lnSpc>
                <a:spcPct val="100000"/>
              </a:lnSpc>
              <a:spcBef>
                <a:spcPts val="125"/>
              </a:spcBef>
            </a:pPr>
            <a:r>
              <a:rPr sz="1100" spc="10" dirty="0">
                <a:solidFill>
                  <a:srgbClr val="FFFFFF"/>
                </a:solidFill>
                <a:latin typeface="Calibri"/>
                <a:cs typeface="Calibri"/>
              </a:rPr>
              <a:t>Syntax</a:t>
            </a:r>
            <a:endParaRPr sz="1100" dirty="0">
              <a:latin typeface="Calibri"/>
              <a:cs typeface="Calibri"/>
            </a:endParaRPr>
          </a:p>
          <a:p>
            <a:pPr>
              <a:lnSpc>
                <a:spcPct val="100000"/>
              </a:lnSpc>
            </a:pPr>
            <a:endParaRPr sz="1350" dirty="0">
              <a:latin typeface="Times New Roman"/>
              <a:cs typeface="Times New Roman"/>
            </a:endParaRPr>
          </a:p>
          <a:p>
            <a:pPr marL="631825">
              <a:lnSpc>
                <a:spcPct val="100000"/>
              </a:lnSpc>
            </a:pPr>
            <a:r>
              <a:rPr sz="1350" spc="-20" dirty="0">
                <a:latin typeface="Calibri"/>
                <a:cs typeface="Calibri"/>
              </a:rPr>
              <a:t>WebElement </a:t>
            </a:r>
            <a:r>
              <a:rPr sz="1350" spc="-10" dirty="0">
                <a:latin typeface="Calibri"/>
                <a:cs typeface="Calibri"/>
              </a:rPr>
              <a:t>button </a:t>
            </a:r>
            <a:r>
              <a:rPr sz="1350" dirty="0">
                <a:latin typeface="Calibri"/>
                <a:cs typeface="Calibri"/>
              </a:rPr>
              <a:t>=</a:t>
            </a:r>
            <a:r>
              <a:rPr sz="1350" spc="-160" dirty="0">
                <a:latin typeface="Calibri"/>
                <a:cs typeface="Calibri"/>
              </a:rPr>
              <a:t> </a:t>
            </a:r>
            <a:r>
              <a:rPr sz="1350" spc="-15" dirty="0">
                <a:latin typeface="Calibri"/>
                <a:cs typeface="Calibri"/>
              </a:rPr>
              <a:t>driver.findElement(</a:t>
            </a:r>
            <a:r>
              <a:rPr sz="1350" spc="-15" dirty="0" err="1">
                <a:latin typeface="Calibri"/>
                <a:cs typeface="Calibri"/>
              </a:rPr>
              <a:t>By.class</a:t>
            </a:r>
            <a:r>
              <a:rPr lang="en-IN" sz="1350" spc="-15" dirty="0">
                <a:latin typeface="Calibri"/>
                <a:cs typeface="Calibri"/>
              </a:rPr>
              <a:t>Name</a:t>
            </a:r>
            <a:r>
              <a:rPr sz="1350" spc="-15" dirty="0">
                <a:latin typeface="Calibri"/>
                <a:cs typeface="Calibri"/>
              </a:rPr>
              <a:t>(“C</a:t>
            </a:r>
            <a:r>
              <a:rPr lang="en-IN" sz="1350" spc="-15" dirty="0" err="1">
                <a:latin typeface="Calibri"/>
                <a:cs typeface="Calibri"/>
              </a:rPr>
              <a:t>MgTXc</a:t>
            </a:r>
            <a:r>
              <a:rPr sz="1350" spc="-15" dirty="0">
                <a:latin typeface="Calibri"/>
                <a:cs typeface="Calibri"/>
              </a:rPr>
              <a:t>"));</a:t>
            </a:r>
            <a:endParaRPr sz="1350" dirty="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5" y="168878"/>
            <a:ext cx="6973554" cy="478336"/>
          </a:xfrm>
          <a:prstGeom prst="rect">
            <a:avLst/>
          </a:prstGeom>
        </p:spPr>
        <p:txBody>
          <a:bodyPr vert="horz" wrap="square" lIns="0" tIns="16510" rIns="0" bIns="0" rtlCol="0">
            <a:spAutoFit/>
          </a:bodyPr>
          <a:lstStyle/>
          <a:p>
            <a:pPr marL="12700">
              <a:lnSpc>
                <a:spcPct val="100000"/>
              </a:lnSpc>
              <a:spcBef>
                <a:spcPts val="130"/>
              </a:spcBef>
            </a:pPr>
            <a:r>
              <a:rPr dirty="0"/>
              <a:t>Performing Action </a:t>
            </a:r>
            <a:r>
              <a:rPr spc="15" dirty="0"/>
              <a:t>on</a:t>
            </a:r>
            <a:r>
              <a:rPr spc="215" dirty="0"/>
              <a:t> </a:t>
            </a:r>
            <a:r>
              <a:rPr spc="15" dirty="0"/>
              <a:t>Elements</a:t>
            </a:r>
          </a:p>
        </p:txBody>
      </p:sp>
      <p:sp>
        <p:nvSpPr>
          <p:cNvPr id="3" name="object 3"/>
          <p:cNvSpPr txBox="1"/>
          <p:nvPr/>
        </p:nvSpPr>
        <p:spPr>
          <a:xfrm>
            <a:off x="368931" y="1070611"/>
            <a:ext cx="8300084" cy="1882139"/>
          </a:xfrm>
          <a:prstGeom prst="rect">
            <a:avLst/>
          </a:prstGeom>
        </p:spPr>
        <p:txBody>
          <a:bodyPr vert="horz" wrap="square" lIns="0" tIns="12700" rIns="0" bIns="0" rtlCol="0">
            <a:spAutoFit/>
          </a:bodyPr>
          <a:lstStyle/>
          <a:p>
            <a:pPr marL="12700">
              <a:lnSpc>
                <a:spcPct val="100000"/>
              </a:lnSpc>
              <a:spcBef>
                <a:spcPts val="100"/>
              </a:spcBef>
            </a:pPr>
            <a:r>
              <a:rPr sz="1350" spc="-10" dirty="0">
                <a:latin typeface="Calibri"/>
                <a:cs typeface="Calibri"/>
              </a:rPr>
              <a:t>The next </a:t>
            </a:r>
            <a:r>
              <a:rPr sz="1350" spc="-5" dirty="0">
                <a:latin typeface="Calibri"/>
                <a:cs typeface="Calibri"/>
              </a:rPr>
              <a:t>step </a:t>
            </a:r>
            <a:r>
              <a:rPr sz="1350" spc="-10" dirty="0">
                <a:latin typeface="Calibri"/>
                <a:cs typeface="Calibri"/>
              </a:rPr>
              <a:t>is taking </a:t>
            </a:r>
            <a:r>
              <a:rPr sz="1350" spc="10" dirty="0">
                <a:latin typeface="Calibri"/>
                <a:cs typeface="Calibri"/>
              </a:rPr>
              <a:t>an </a:t>
            </a:r>
            <a:r>
              <a:rPr sz="1350" spc="5" dirty="0">
                <a:latin typeface="Calibri"/>
                <a:cs typeface="Calibri"/>
              </a:rPr>
              <a:t>action. </a:t>
            </a:r>
            <a:r>
              <a:rPr sz="1350" dirty="0">
                <a:latin typeface="Calibri"/>
                <a:cs typeface="Calibri"/>
              </a:rPr>
              <a:t>For </a:t>
            </a:r>
            <a:r>
              <a:rPr sz="1350" spc="-5" dirty="0">
                <a:latin typeface="Calibri"/>
                <a:cs typeface="Calibri"/>
              </a:rPr>
              <a:t>that, one </a:t>
            </a:r>
            <a:r>
              <a:rPr sz="1350" spc="15" dirty="0">
                <a:latin typeface="Calibri"/>
                <a:cs typeface="Calibri"/>
              </a:rPr>
              <a:t>can </a:t>
            </a:r>
            <a:r>
              <a:rPr sz="1350" spc="-10" dirty="0">
                <a:latin typeface="Calibri"/>
                <a:cs typeface="Calibri"/>
              </a:rPr>
              <a:t>try </a:t>
            </a:r>
            <a:r>
              <a:rPr sz="1350" spc="-15" dirty="0">
                <a:latin typeface="Calibri"/>
                <a:cs typeface="Calibri"/>
              </a:rPr>
              <a:t>the </a:t>
            </a:r>
            <a:r>
              <a:rPr sz="1350" dirty="0">
                <a:latin typeface="Calibri"/>
                <a:cs typeface="Calibri"/>
              </a:rPr>
              <a:t>following</a:t>
            </a:r>
            <a:r>
              <a:rPr sz="1350" spc="-185" dirty="0">
                <a:latin typeface="Calibri"/>
                <a:cs typeface="Calibri"/>
              </a:rPr>
              <a:t> </a:t>
            </a:r>
            <a:r>
              <a:rPr sz="1350" spc="-5" dirty="0">
                <a:latin typeface="Calibri"/>
                <a:cs typeface="Calibri"/>
              </a:rPr>
              <a:t>options:</a:t>
            </a:r>
            <a:endParaRPr sz="1350" dirty="0">
              <a:latin typeface="Calibri"/>
              <a:cs typeface="Calibri"/>
            </a:endParaRPr>
          </a:p>
          <a:p>
            <a:pPr>
              <a:lnSpc>
                <a:spcPct val="100000"/>
              </a:lnSpc>
            </a:pPr>
            <a:endParaRPr sz="1400" dirty="0">
              <a:latin typeface="Times New Roman"/>
              <a:cs typeface="Times New Roman"/>
            </a:endParaRPr>
          </a:p>
          <a:p>
            <a:pPr marL="641985" indent="-287020">
              <a:lnSpc>
                <a:spcPct val="100000"/>
              </a:lnSpc>
              <a:buFont typeface="Wingdings"/>
              <a:buChar char=""/>
              <a:tabLst>
                <a:tab pos="641350" algn="l"/>
                <a:tab pos="642620" algn="l"/>
              </a:tabLst>
            </a:pPr>
            <a:r>
              <a:rPr sz="1350" b="1" spc="5" dirty="0">
                <a:latin typeface="Calibri"/>
                <a:cs typeface="Calibri"/>
              </a:rPr>
              <a:t>Click()</a:t>
            </a:r>
            <a:r>
              <a:rPr sz="1350" spc="5" dirty="0">
                <a:latin typeface="Calibri"/>
                <a:cs typeface="Calibri"/>
              </a:rPr>
              <a:t>: Used </a:t>
            </a:r>
            <a:r>
              <a:rPr sz="1350" dirty="0">
                <a:latin typeface="Calibri"/>
                <a:cs typeface="Calibri"/>
              </a:rPr>
              <a:t>to click </a:t>
            </a:r>
            <a:r>
              <a:rPr sz="1350" spc="15" dirty="0">
                <a:latin typeface="Calibri"/>
                <a:cs typeface="Calibri"/>
              </a:rPr>
              <a:t>on </a:t>
            </a:r>
            <a:r>
              <a:rPr sz="1350" spc="-15" dirty="0">
                <a:latin typeface="Calibri"/>
                <a:cs typeface="Calibri"/>
              </a:rPr>
              <a:t>the </a:t>
            </a:r>
            <a:r>
              <a:rPr sz="1350" spc="-20" dirty="0">
                <a:latin typeface="Calibri"/>
                <a:cs typeface="Calibri"/>
              </a:rPr>
              <a:t>link </a:t>
            </a:r>
            <a:r>
              <a:rPr sz="1350" spc="-5" dirty="0">
                <a:latin typeface="Calibri"/>
                <a:cs typeface="Calibri"/>
              </a:rPr>
              <a:t>and </a:t>
            </a:r>
            <a:r>
              <a:rPr sz="1350" dirty="0">
                <a:latin typeface="Calibri"/>
                <a:cs typeface="Calibri"/>
              </a:rPr>
              <a:t>wait </a:t>
            </a:r>
            <a:r>
              <a:rPr sz="1350" spc="20" dirty="0">
                <a:latin typeface="Calibri"/>
                <a:cs typeface="Calibri"/>
              </a:rPr>
              <a:t>for</a:t>
            </a:r>
            <a:r>
              <a:rPr sz="1350" spc="-220" dirty="0">
                <a:latin typeface="Calibri"/>
                <a:cs typeface="Calibri"/>
              </a:rPr>
              <a:t> </a:t>
            </a:r>
            <a:r>
              <a:rPr sz="1350" spc="-15" dirty="0">
                <a:latin typeface="Calibri"/>
                <a:cs typeface="Calibri"/>
              </a:rPr>
              <a:t>page </a:t>
            </a:r>
            <a:r>
              <a:rPr sz="1350" spc="10" dirty="0">
                <a:latin typeface="Calibri"/>
                <a:cs typeface="Calibri"/>
              </a:rPr>
              <a:t>load </a:t>
            </a:r>
            <a:r>
              <a:rPr sz="1350" dirty="0">
                <a:latin typeface="Calibri"/>
                <a:cs typeface="Calibri"/>
              </a:rPr>
              <a:t>to </a:t>
            </a:r>
            <a:r>
              <a:rPr sz="1350" spc="-5" dirty="0">
                <a:latin typeface="Calibri"/>
                <a:cs typeface="Calibri"/>
              </a:rPr>
              <a:t>complete </a:t>
            </a:r>
            <a:r>
              <a:rPr sz="1350" dirty="0">
                <a:latin typeface="Calibri"/>
                <a:cs typeface="Calibri"/>
              </a:rPr>
              <a:t>before </a:t>
            </a:r>
            <a:r>
              <a:rPr sz="1350" spc="-10" dirty="0">
                <a:latin typeface="Calibri"/>
                <a:cs typeface="Calibri"/>
              </a:rPr>
              <a:t>proceeding </a:t>
            </a:r>
            <a:r>
              <a:rPr sz="1350" dirty="0">
                <a:latin typeface="Calibri"/>
                <a:cs typeface="Calibri"/>
              </a:rPr>
              <a:t>to </a:t>
            </a:r>
            <a:r>
              <a:rPr sz="1350" spc="-15" dirty="0">
                <a:latin typeface="Calibri"/>
                <a:cs typeface="Calibri"/>
              </a:rPr>
              <a:t>the </a:t>
            </a:r>
            <a:r>
              <a:rPr sz="1350" spc="-10" dirty="0">
                <a:latin typeface="Calibri"/>
                <a:cs typeface="Calibri"/>
              </a:rPr>
              <a:t>next </a:t>
            </a:r>
            <a:r>
              <a:rPr sz="1350" spc="-5" dirty="0">
                <a:latin typeface="Calibri"/>
                <a:cs typeface="Calibri"/>
              </a:rPr>
              <a:t>command</a:t>
            </a:r>
            <a:endParaRPr sz="1350" dirty="0">
              <a:latin typeface="Calibri"/>
              <a:cs typeface="Calibri"/>
            </a:endParaRPr>
          </a:p>
          <a:p>
            <a:pPr>
              <a:lnSpc>
                <a:spcPct val="100000"/>
              </a:lnSpc>
              <a:buFont typeface="Wingdings"/>
              <a:buChar char=""/>
            </a:pPr>
            <a:endParaRPr sz="1400" dirty="0">
              <a:latin typeface="Times New Roman"/>
              <a:cs typeface="Times New Roman"/>
            </a:endParaRPr>
          </a:p>
          <a:p>
            <a:pPr marL="641985" indent="-287020">
              <a:lnSpc>
                <a:spcPct val="100000"/>
              </a:lnSpc>
              <a:buFont typeface="Wingdings"/>
              <a:buChar char=""/>
              <a:tabLst>
                <a:tab pos="641350" algn="l"/>
                <a:tab pos="642620" algn="l"/>
              </a:tabLst>
            </a:pPr>
            <a:r>
              <a:rPr sz="1350" b="1" spc="5" dirty="0">
                <a:latin typeface="Calibri"/>
                <a:cs typeface="Calibri"/>
              </a:rPr>
              <a:t>sendKeys()</a:t>
            </a:r>
            <a:r>
              <a:rPr sz="1350" spc="5" dirty="0">
                <a:latin typeface="Calibri"/>
                <a:cs typeface="Calibri"/>
              </a:rPr>
              <a:t>:</a:t>
            </a:r>
            <a:r>
              <a:rPr sz="1350" spc="-75" dirty="0">
                <a:latin typeface="Calibri"/>
                <a:cs typeface="Calibri"/>
              </a:rPr>
              <a:t> </a:t>
            </a:r>
            <a:r>
              <a:rPr sz="1350" spc="5" dirty="0">
                <a:latin typeface="Calibri"/>
                <a:cs typeface="Calibri"/>
              </a:rPr>
              <a:t>Used</a:t>
            </a:r>
            <a:r>
              <a:rPr sz="1350" spc="-120" dirty="0">
                <a:latin typeface="Calibri"/>
                <a:cs typeface="Calibri"/>
              </a:rPr>
              <a:t> </a:t>
            </a:r>
            <a:r>
              <a:rPr sz="1350" dirty="0">
                <a:latin typeface="Calibri"/>
                <a:cs typeface="Calibri"/>
              </a:rPr>
              <a:t>to</a:t>
            </a:r>
            <a:r>
              <a:rPr sz="1350" spc="-55" dirty="0">
                <a:latin typeface="Calibri"/>
                <a:cs typeface="Calibri"/>
              </a:rPr>
              <a:t> </a:t>
            </a:r>
            <a:r>
              <a:rPr sz="1350" spc="-10" dirty="0">
                <a:latin typeface="Calibri"/>
                <a:cs typeface="Calibri"/>
              </a:rPr>
              <a:t>enter</a:t>
            </a:r>
            <a:r>
              <a:rPr sz="1350" spc="-30" dirty="0">
                <a:latin typeface="Calibri"/>
                <a:cs typeface="Calibri"/>
              </a:rPr>
              <a:t> </a:t>
            </a:r>
            <a:r>
              <a:rPr sz="1350" spc="-10" dirty="0">
                <a:latin typeface="Calibri"/>
                <a:cs typeface="Calibri"/>
              </a:rPr>
              <a:t>values</a:t>
            </a:r>
            <a:r>
              <a:rPr sz="1350" spc="65" dirty="0">
                <a:latin typeface="Calibri"/>
                <a:cs typeface="Calibri"/>
              </a:rPr>
              <a:t> </a:t>
            </a:r>
            <a:r>
              <a:rPr sz="1350" spc="-5" dirty="0">
                <a:latin typeface="Calibri"/>
                <a:cs typeface="Calibri"/>
              </a:rPr>
              <a:t>onto</a:t>
            </a:r>
            <a:r>
              <a:rPr sz="1350" spc="-50" dirty="0">
                <a:latin typeface="Calibri"/>
                <a:cs typeface="Calibri"/>
              </a:rPr>
              <a:t> </a:t>
            </a:r>
            <a:r>
              <a:rPr sz="1350" dirty="0">
                <a:latin typeface="Calibri"/>
                <a:cs typeface="Calibri"/>
              </a:rPr>
              <a:t>text</a:t>
            </a:r>
            <a:r>
              <a:rPr sz="1350" spc="-90" dirty="0">
                <a:latin typeface="Calibri"/>
                <a:cs typeface="Calibri"/>
              </a:rPr>
              <a:t> </a:t>
            </a:r>
            <a:r>
              <a:rPr sz="1350" dirty="0">
                <a:latin typeface="Calibri"/>
                <a:cs typeface="Calibri"/>
              </a:rPr>
              <a:t>boxes</a:t>
            </a:r>
          </a:p>
          <a:p>
            <a:pPr>
              <a:lnSpc>
                <a:spcPct val="100000"/>
              </a:lnSpc>
              <a:buFont typeface="Wingdings"/>
              <a:buChar char=""/>
            </a:pPr>
            <a:endParaRPr sz="1400" dirty="0">
              <a:latin typeface="Times New Roman"/>
              <a:cs typeface="Times New Roman"/>
            </a:endParaRPr>
          </a:p>
          <a:p>
            <a:pPr marL="641985" indent="-287020">
              <a:lnSpc>
                <a:spcPct val="100000"/>
              </a:lnSpc>
              <a:spcBef>
                <a:spcPts val="5"/>
              </a:spcBef>
              <a:buFont typeface="Wingdings"/>
              <a:buChar char=""/>
              <a:tabLst>
                <a:tab pos="641350" algn="l"/>
                <a:tab pos="642620" algn="l"/>
              </a:tabLst>
            </a:pPr>
            <a:r>
              <a:rPr sz="1350" b="1" dirty="0">
                <a:latin typeface="Calibri"/>
                <a:cs typeface="Calibri"/>
              </a:rPr>
              <a:t>Clear()</a:t>
            </a:r>
            <a:r>
              <a:rPr sz="1350" dirty="0">
                <a:latin typeface="Calibri"/>
                <a:cs typeface="Calibri"/>
              </a:rPr>
              <a:t>:</a:t>
            </a:r>
            <a:r>
              <a:rPr sz="1350" spc="-70" dirty="0">
                <a:latin typeface="Calibri"/>
                <a:cs typeface="Calibri"/>
              </a:rPr>
              <a:t> </a:t>
            </a:r>
            <a:r>
              <a:rPr sz="1350" spc="5" dirty="0">
                <a:latin typeface="Calibri"/>
                <a:cs typeface="Calibri"/>
              </a:rPr>
              <a:t>Used</a:t>
            </a:r>
            <a:r>
              <a:rPr sz="1350" spc="-50" dirty="0">
                <a:latin typeface="Calibri"/>
                <a:cs typeface="Calibri"/>
              </a:rPr>
              <a:t> </a:t>
            </a:r>
            <a:r>
              <a:rPr sz="1350" dirty="0">
                <a:latin typeface="Calibri"/>
                <a:cs typeface="Calibri"/>
              </a:rPr>
              <a:t>to</a:t>
            </a:r>
            <a:r>
              <a:rPr sz="1350" spc="30" dirty="0">
                <a:latin typeface="Calibri"/>
                <a:cs typeface="Calibri"/>
              </a:rPr>
              <a:t> </a:t>
            </a:r>
            <a:r>
              <a:rPr sz="1350" spc="5" dirty="0">
                <a:latin typeface="Calibri"/>
                <a:cs typeface="Calibri"/>
              </a:rPr>
              <a:t>clear</a:t>
            </a:r>
            <a:r>
              <a:rPr sz="1350" spc="-105" dirty="0">
                <a:latin typeface="Calibri"/>
                <a:cs typeface="Calibri"/>
              </a:rPr>
              <a:t> </a:t>
            </a:r>
            <a:r>
              <a:rPr sz="1350" dirty="0">
                <a:latin typeface="Calibri"/>
                <a:cs typeface="Calibri"/>
              </a:rPr>
              <a:t>text</a:t>
            </a:r>
            <a:r>
              <a:rPr sz="1350" spc="-5" dirty="0">
                <a:latin typeface="Calibri"/>
                <a:cs typeface="Calibri"/>
              </a:rPr>
              <a:t> </a:t>
            </a:r>
            <a:r>
              <a:rPr sz="1350" dirty="0">
                <a:latin typeface="Calibri"/>
                <a:cs typeface="Calibri"/>
              </a:rPr>
              <a:t>boxes</a:t>
            </a:r>
            <a:r>
              <a:rPr sz="1350" spc="-85" dirty="0">
                <a:latin typeface="Calibri"/>
                <a:cs typeface="Calibri"/>
              </a:rPr>
              <a:t> </a:t>
            </a:r>
            <a:r>
              <a:rPr sz="1350" spc="15" dirty="0">
                <a:latin typeface="Calibri"/>
                <a:cs typeface="Calibri"/>
              </a:rPr>
              <a:t>of</a:t>
            </a:r>
            <a:r>
              <a:rPr sz="1350" spc="-45" dirty="0">
                <a:latin typeface="Calibri"/>
                <a:cs typeface="Calibri"/>
              </a:rPr>
              <a:t> </a:t>
            </a:r>
            <a:r>
              <a:rPr sz="1350" spc="-5" dirty="0">
                <a:latin typeface="Calibri"/>
                <a:cs typeface="Calibri"/>
              </a:rPr>
              <a:t>its</a:t>
            </a:r>
            <a:r>
              <a:rPr sz="1350" spc="-15" dirty="0">
                <a:latin typeface="Calibri"/>
                <a:cs typeface="Calibri"/>
              </a:rPr>
              <a:t> current</a:t>
            </a:r>
            <a:r>
              <a:rPr sz="1350" spc="65" dirty="0">
                <a:latin typeface="Calibri"/>
                <a:cs typeface="Calibri"/>
              </a:rPr>
              <a:t> </a:t>
            </a:r>
            <a:r>
              <a:rPr sz="1350" spc="-10" dirty="0">
                <a:latin typeface="Calibri"/>
                <a:cs typeface="Calibri"/>
              </a:rPr>
              <a:t>value</a:t>
            </a:r>
            <a:endParaRPr sz="1350" dirty="0">
              <a:latin typeface="Calibri"/>
              <a:cs typeface="Calibri"/>
            </a:endParaRPr>
          </a:p>
          <a:p>
            <a:pPr>
              <a:lnSpc>
                <a:spcPct val="100000"/>
              </a:lnSpc>
              <a:spcBef>
                <a:spcPts val="15"/>
              </a:spcBef>
              <a:buFont typeface="Wingdings"/>
              <a:buChar char=""/>
            </a:pPr>
            <a:endParaRPr sz="1450" dirty="0">
              <a:latin typeface="Times New Roman"/>
              <a:cs typeface="Times New Roman"/>
            </a:endParaRPr>
          </a:p>
          <a:p>
            <a:pPr marL="641985" indent="-287020">
              <a:lnSpc>
                <a:spcPct val="100000"/>
              </a:lnSpc>
              <a:buFont typeface="Wingdings"/>
              <a:buChar char=""/>
              <a:tabLst>
                <a:tab pos="641350" algn="l"/>
                <a:tab pos="642620" algn="l"/>
              </a:tabLst>
            </a:pPr>
            <a:r>
              <a:rPr sz="1350" b="1" spc="10" dirty="0">
                <a:latin typeface="Calibri"/>
                <a:cs typeface="Calibri"/>
              </a:rPr>
              <a:t>Submit()</a:t>
            </a:r>
            <a:r>
              <a:rPr sz="1350" spc="10" dirty="0">
                <a:latin typeface="Calibri"/>
                <a:cs typeface="Calibri"/>
              </a:rPr>
              <a:t>: </a:t>
            </a:r>
            <a:r>
              <a:rPr sz="1350" spc="-20" dirty="0">
                <a:latin typeface="Calibri"/>
                <a:cs typeface="Calibri"/>
              </a:rPr>
              <a:t>WebDriver </a:t>
            </a:r>
            <a:r>
              <a:rPr sz="1350" spc="-10" dirty="0">
                <a:latin typeface="Calibri"/>
                <a:cs typeface="Calibri"/>
              </a:rPr>
              <a:t>will </a:t>
            </a:r>
            <a:r>
              <a:rPr sz="1350" dirty="0">
                <a:latin typeface="Calibri"/>
                <a:cs typeface="Calibri"/>
              </a:rPr>
              <a:t>automatically </a:t>
            </a:r>
            <a:r>
              <a:rPr sz="1350" spc="-20" dirty="0">
                <a:latin typeface="Calibri"/>
                <a:cs typeface="Calibri"/>
              </a:rPr>
              <a:t>trigger </a:t>
            </a:r>
            <a:r>
              <a:rPr sz="1350" spc="-15" dirty="0">
                <a:latin typeface="Calibri"/>
                <a:cs typeface="Calibri"/>
              </a:rPr>
              <a:t>the </a:t>
            </a:r>
            <a:r>
              <a:rPr sz="1350" spc="-25" dirty="0">
                <a:latin typeface="Calibri"/>
                <a:cs typeface="Calibri"/>
              </a:rPr>
              <a:t>submit </a:t>
            </a:r>
            <a:r>
              <a:rPr sz="1350" dirty="0">
                <a:latin typeface="Calibri"/>
                <a:cs typeface="Calibri"/>
              </a:rPr>
              <a:t>function </a:t>
            </a:r>
            <a:r>
              <a:rPr sz="1350" spc="15" dirty="0">
                <a:latin typeface="Calibri"/>
                <a:cs typeface="Calibri"/>
              </a:rPr>
              <a:t>of </a:t>
            </a:r>
            <a:r>
              <a:rPr sz="1350" spc="-15" dirty="0">
                <a:latin typeface="Calibri"/>
                <a:cs typeface="Calibri"/>
              </a:rPr>
              <a:t>the </a:t>
            </a:r>
            <a:r>
              <a:rPr sz="1350" spc="10" dirty="0">
                <a:latin typeface="Calibri"/>
                <a:cs typeface="Calibri"/>
              </a:rPr>
              <a:t>form </a:t>
            </a:r>
            <a:r>
              <a:rPr sz="1350" spc="-10" dirty="0">
                <a:latin typeface="Calibri"/>
                <a:cs typeface="Calibri"/>
              </a:rPr>
              <a:t>where </a:t>
            </a:r>
            <a:r>
              <a:rPr sz="1350" spc="-5" dirty="0">
                <a:latin typeface="Calibri"/>
                <a:cs typeface="Calibri"/>
              </a:rPr>
              <a:t>that </a:t>
            </a:r>
            <a:r>
              <a:rPr sz="1350" spc="-10" dirty="0">
                <a:latin typeface="Calibri"/>
                <a:cs typeface="Calibri"/>
              </a:rPr>
              <a:t>element </a:t>
            </a:r>
            <a:r>
              <a:rPr sz="1350" spc="-15" dirty="0">
                <a:latin typeface="Calibri"/>
                <a:cs typeface="Calibri"/>
              </a:rPr>
              <a:t>belongs</a:t>
            </a:r>
            <a:r>
              <a:rPr sz="1350" spc="70" dirty="0">
                <a:latin typeface="Calibri"/>
                <a:cs typeface="Calibri"/>
              </a:rPr>
              <a:t> </a:t>
            </a:r>
            <a:r>
              <a:rPr sz="1350" dirty="0">
                <a:latin typeface="Calibri"/>
                <a:cs typeface="Calibri"/>
              </a:rPr>
              <a:t>to</a:t>
            </a:r>
          </a:p>
        </p:txBody>
      </p:sp>
      <p:sp>
        <p:nvSpPr>
          <p:cNvPr id="4" name="object 4"/>
          <p:cNvSpPr/>
          <p:nvPr/>
        </p:nvSpPr>
        <p:spPr>
          <a:xfrm>
            <a:off x="1790700" y="3448050"/>
            <a:ext cx="5438759" cy="9715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808607" y="3467992"/>
            <a:ext cx="5347970" cy="875665"/>
          </a:xfrm>
          <a:custGeom>
            <a:avLst/>
            <a:gdLst/>
            <a:ahLst/>
            <a:cxnLst/>
            <a:rect l="l" t="t" r="r" b="b"/>
            <a:pathLst>
              <a:path w="5347970" h="875664">
                <a:moveTo>
                  <a:pt x="5201915" y="0"/>
                </a:moveTo>
                <a:lnTo>
                  <a:pt x="0" y="0"/>
                </a:lnTo>
                <a:lnTo>
                  <a:pt x="0" y="729496"/>
                </a:lnTo>
                <a:lnTo>
                  <a:pt x="145923" y="875382"/>
                </a:lnTo>
                <a:lnTo>
                  <a:pt x="5347853" y="875382"/>
                </a:lnTo>
                <a:lnTo>
                  <a:pt x="5347853" y="145923"/>
                </a:lnTo>
                <a:lnTo>
                  <a:pt x="5201915" y="0"/>
                </a:lnTo>
                <a:close/>
              </a:path>
            </a:pathLst>
          </a:custGeom>
          <a:solidFill>
            <a:srgbClr val="FFFFFF"/>
          </a:solidFill>
        </p:spPr>
        <p:txBody>
          <a:bodyPr wrap="square" lIns="0" tIns="0" rIns="0" bIns="0" rtlCol="0"/>
          <a:lstStyle/>
          <a:p>
            <a:endParaRPr/>
          </a:p>
        </p:txBody>
      </p:sp>
      <p:sp>
        <p:nvSpPr>
          <p:cNvPr id="6" name="object 6"/>
          <p:cNvSpPr/>
          <p:nvPr/>
        </p:nvSpPr>
        <p:spPr>
          <a:xfrm>
            <a:off x="1808607" y="3467992"/>
            <a:ext cx="5347970" cy="875665"/>
          </a:xfrm>
          <a:custGeom>
            <a:avLst/>
            <a:gdLst/>
            <a:ahLst/>
            <a:cxnLst/>
            <a:rect l="l" t="t" r="r" b="b"/>
            <a:pathLst>
              <a:path w="5347970" h="875664">
                <a:moveTo>
                  <a:pt x="0" y="0"/>
                </a:moveTo>
                <a:lnTo>
                  <a:pt x="5201914" y="0"/>
                </a:lnTo>
                <a:lnTo>
                  <a:pt x="5347853" y="145922"/>
                </a:lnTo>
                <a:lnTo>
                  <a:pt x="5347853" y="875382"/>
                </a:lnTo>
                <a:lnTo>
                  <a:pt x="145922" y="875382"/>
                </a:lnTo>
                <a:lnTo>
                  <a:pt x="0" y="729496"/>
                </a:lnTo>
                <a:lnTo>
                  <a:pt x="0" y="0"/>
                </a:lnTo>
                <a:close/>
              </a:path>
            </a:pathLst>
          </a:custGeom>
          <a:ln w="12700">
            <a:solidFill>
              <a:srgbClr val="AF5C04"/>
            </a:solidFill>
          </a:ln>
        </p:spPr>
        <p:txBody>
          <a:bodyPr wrap="square" lIns="0" tIns="0" rIns="0" bIns="0" rtlCol="0"/>
          <a:lstStyle/>
          <a:p>
            <a:endParaRPr/>
          </a:p>
        </p:txBody>
      </p:sp>
      <p:sp>
        <p:nvSpPr>
          <p:cNvPr id="7" name="object 7"/>
          <p:cNvSpPr/>
          <p:nvPr/>
        </p:nvSpPr>
        <p:spPr>
          <a:xfrm>
            <a:off x="1924050" y="3276600"/>
            <a:ext cx="1628775" cy="44767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390775" y="3314700"/>
            <a:ext cx="723900" cy="42862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966472" y="3314544"/>
            <a:ext cx="1490345" cy="316865"/>
          </a:xfrm>
          <a:custGeom>
            <a:avLst/>
            <a:gdLst/>
            <a:ahLst/>
            <a:cxnLst/>
            <a:rect l="l" t="t" r="r" b="b"/>
            <a:pathLst>
              <a:path w="1490345" h="316864">
                <a:moveTo>
                  <a:pt x="0" y="316516"/>
                </a:moveTo>
                <a:lnTo>
                  <a:pt x="1490340" y="316516"/>
                </a:lnTo>
                <a:lnTo>
                  <a:pt x="1490340" y="0"/>
                </a:lnTo>
                <a:lnTo>
                  <a:pt x="0" y="0"/>
                </a:lnTo>
                <a:lnTo>
                  <a:pt x="0" y="316516"/>
                </a:lnTo>
                <a:close/>
              </a:path>
            </a:pathLst>
          </a:custGeom>
          <a:solidFill>
            <a:srgbClr val="5F4778"/>
          </a:solidFill>
        </p:spPr>
        <p:txBody>
          <a:bodyPr wrap="square" lIns="0" tIns="0" rIns="0" bIns="0" rtlCol="0"/>
          <a:lstStyle/>
          <a:p>
            <a:endParaRPr/>
          </a:p>
        </p:txBody>
      </p:sp>
      <p:sp>
        <p:nvSpPr>
          <p:cNvPr id="10" name="object 10"/>
          <p:cNvSpPr txBox="1"/>
          <p:nvPr/>
        </p:nvSpPr>
        <p:spPr>
          <a:xfrm>
            <a:off x="1966472" y="3372801"/>
            <a:ext cx="5280894" cy="600805"/>
          </a:xfrm>
          <a:prstGeom prst="rect">
            <a:avLst/>
          </a:prstGeom>
        </p:spPr>
        <p:txBody>
          <a:bodyPr vert="horz" wrap="square" lIns="0" tIns="15875" rIns="0" bIns="0" rtlCol="0">
            <a:spAutoFit/>
          </a:bodyPr>
          <a:lstStyle/>
          <a:p>
            <a:pPr marL="551180">
              <a:lnSpc>
                <a:spcPct val="100000"/>
              </a:lnSpc>
              <a:spcBef>
                <a:spcPts val="125"/>
              </a:spcBef>
            </a:pPr>
            <a:r>
              <a:rPr sz="1100" spc="10" dirty="0">
                <a:solidFill>
                  <a:srgbClr val="FFFFFF"/>
                </a:solidFill>
                <a:latin typeface="Calibri"/>
                <a:cs typeface="Calibri"/>
              </a:rPr>
              <a:t>Syntax</a:t>
            </a:r>
            <a:endParaRPr sz="1100" dirty="0">
              <a:latin typeface="Calibri"/>
              <a:cs typeface="Calibri"/>
            </a:endParaRPr>
          </a:p>
          <a:p>
            <a:pPr>
              <a:lnSpc>
                <a:spcPct val="100000"/>
              </a:lnSpc>
            </a:pPr>
            <a:endParaRPr sz="1350" dirty="0">
              <a:latin typeface="Times New Roman"/>
              <a:cs typeface="Times New Roman"/>
            </a:endParaRPr>
          </a:p>
          <a:p>
            <a:pPr marL="152400">
              <a:lnSpc>
                <a:spcPct val="100000"/>
              </a:lnSpc>
            </a:pPr>
            <a:r>
              <a:rPr sz="1350" spc="-20" dirty="0">
                <a:latin typeface="Calibri"/>
                <a:cs typeface="Calibri"/>
              </a:rPr>
              <a:t>WebElement </a:t>
            </a:r>
            <a:r>
              <a:rPr sz="1350" spc="-10" dirty="0">
                <a:latin typeface="Calibri"/>
                <a:cs typeface="Calibri"/>
              </a:rPr>
              <a:t>button </a:t>
            </a:r>
            <a:r>
              <a:rPr sz="1350" dirty="0">
                <a:latin typeface="Calibri"/>
                <a:cs typeface="Calibri"/>
              </a:rPr>
              <a:t>=</a:t>
            </a:r>
            <a:r>
              <a:rPr sz="1350" spc="-100" dirty="0">
                <a:latin typeface="Calibri"/>
                <a:cs typeface="Calibri"/>
              </a:rPr>
              <a:t> </a:t>
            </a:r>
            <a:r>
              <a:rPr sz="1350" spc="-15" dirty="0">
                <a:latin typeface="Calibri"/>
                <a:cs typeface="Calibri"/>
              </a:rPr>
              <a:t>driver.findElement(</a:t>
            </a:r>
            <a:r>
              <a:rPr sz="1350" spc="-15" dirty="0" err="1">
                <a:latin typeface="Calibri"/>
                <a:cs typeface="Calibri"/>
              </a:rPr>
              <a:t>By.class</a:t>
            </a:r>
            <a:r>
              <a:rPr lang="en-IN" sz="1350" spc="-15" dirty="0">
                <a:latin typeface="Calibri"/>
                <a:cs typeface="Calibri"/>
              </a:rPr>
              <a:t>Name</a:t>
            </a:r>
            <a:r>
              <a:rPr sz="1350" spc="-15" dirty="0">
                <a:latin typeface="Calibri"/>
                <a:cs typeface="Calibri"/>
              </a:rPr>
              <a:t>(“CwaK9")).click();</a:t>
            </a:r>
            <a:endParaRPr sz="1350" dirty="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1581150"/>
            <a:ext cx="7197090" cy="1247777"/>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Testing &amp; Reporting </a:t>
            </a:r>
            <a:br>
              <a:rPr lang="en-IN" sz="4000" spc="50" dirty="0"/>
            </a:br>
            <a:r>
              <a:rPr sz="4000" spc="50" dirty="0"/>
              <a:t>in Selenium Using TestNG</a:t>
            </a:r>
          </a:p>
        </p:txBody>
      </p:sp>
    </p:spTree>
    <p:extLst>
      <p:ext uri="{BB962C8B-B14F-4D97-AF65-F5344CB8AC3E}">
        <p14:creationId xmlns:p14="http://schemas.microsoft.com/office/powerpoint/2010/main" val="2908877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8175" y="885825"/>
            <a:ext cx="8134350" cy="123825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55975" y="904493"/>
            <a:ext cx="8041005" cy="1143000"/>
          </a:xfrm>
          <a:custGeom>
            <a:avLst/>
            <a:gdLst/>
            <a:ahLst/>
            <a:cxnLst/>
            <a:rect l="l" t="t" r="r" b="b"/>
            <a:pathLst>
              <a:path w="8041005" h="1143000">
                <a:moveTo>
                  <a:pt x="7850230" y="0"/>
                </a:moveTo>
                <a:lnTo>
                  <a:pt x="190524" y="0"/>
                </a:lnTo>
                <a:lnTo>
                  <a:pt x="146837" y="5027"/>
                </a:lnTo>
                <a:lnTo>
                  <a:pt x="106734" y="19350"/>
                </a:lnTo>
                <a:lnTo>
                  <a:pt x="71358" y="41829"/>
                </a:lnTo>
                <a:lnTo>
                  <a:pt x="41854" y="71323"/>
                </a:lnTo>
                <a:lnTo>
                  <a:pt x="19364" y="106693"/>
                </a:lnTo>
                <a:lnTo>
                  <a:pt x="5031" y="146798"/>
                </a:lnTo>
                <a:lnTo>
                  <a:pt x="0" y="190500"/>
                </a:lnTo>
                <a:lnTo>
                  <a:pt x="0" y="952500"/>
                </a:lnTo>
                <a:lnTo>
                  <a:pt x="5031" y="996162"/>
                </a:lnTo>
                <a:lnTo>
                  <a:pt x="19364" y="1036253"/>
                </a:lnTo>
                <a:lnTo>
                  <a:pt x="41854" y="1071625"/>
                </a:lnTo>
                <a:lnTo>
                  <a:pt x="71358" y="1101132"/>
                </a:lnTo>
                <a:lnTo>
                  <a:pt x="106734" y="1123627"/>
                </a:lnTo>
                <a:lnTo>
                  <a:pt x="146837" y="1137965"/>
                </a:lnTo>
                <a:lnTo>
                  <a:pt x="190524" y="1143000"/>
                </a:lnTo>
                <a:lnTo>
                  <a:pt x="7850230" y="1143000"/>
                </a:lnTo>
                <a:lnTo>
                  <a:pt x="7893932" y="1137965"/>
                </a:lnTo>
                <a:lnTo>
                  <a:pt x="7934037" y="1123627"/>
                </a:lnTo>
                <a:lnTo>
                  <a:pt x="7969407" y="1101132"/>
                </a:lnTo>
                <a:lnTo>
                  <a:pt x="7998901" y="1071625"/>
                </a:lnTo>
                <a:lnTo>
                  <a:pt x="8021380" y="1036253"/>
                </a:lnTo>
                <a:lnTo>
                  <a:pt x="8035703" y="996162"/>
                </a:lnTo>
                <a:lnTo>
                  <a:pt x="8040730" y="952500"/>
                </a:lnTo>
                <a:lnTo>
                  <a:pt x="8040730" y="190500"/>
                </a:lnTo>
                <a:lnTo>
                  <a:pt x="8035703" y="146798"/>
                </a:lnTo>
                <a:lnTo>
                  <a:pt x="8021380" y="106693"/>
                </a:lnTo>
                <a:lnTo>
                  <a:pt x="7998901" y="71323"/>
                </a:lnTo>
                <a:lnTo>
                  <a:pt x="7969407" y="41829"/>
                </a:lnTo>
                <a:lnTo>
                  <a:pt x="7934037" y="19350"/>
                </a:lnTo>
                <a:lnTo>
                  <a:pt x="7893932" y="5027"/>
                </a:lnTo>
                <a:lnTo>
                  <a:pt x="7850230" y="0"/>
                </a:lnTo>
                <a:close/>
              </a:path>
            </a:pathLst>
          </a:custGeom>
          <a:solidFill>
            <a:srgbClr val="FFFFFF"/>
          </a:solidFill>
        </p:spPr>
        <p:txBody>
          <a:bodyPr wrap="square" lIns="0" tIns="0" rIns="0" bIns="0" rtlCol="0"/>
          <a:lstStyle/>
          <a:p>
            <a:endParaRPr/>
          </a:p>
        </p:txBody>
      </p:sp>
      <p:sp>
        <p:nvSpPr>
          <p:cNvPr id="4" name="object 4"/>
          <p:cNvSpPr/>
          <p:nvPr/>
        </p:nvSpPr>
        <p:spPr>
          <a:xfrm>
            <a:off x="655975" y="904494"/>
            <a:ext cx="8041005" cy="1143000"/>
          </a:xfrm>
          <a:custGeom>
            <a:avLst/>
            <a:gdLst/>
            <a:ahLst/>
            <a:cxnLst/>
            <a:rect l="l" t="t" r="r" b="b"/>
            <a:pathLst>
              <a:path w="8041005" h="1143000">
                <a:moveTo>
                  <a:pt x="0" y="190499"/>
                </a:moveTo>
                <a:lnTo>
                  <a:pt x="5031" y="146798"/>
                </a:lnTo>
                <a:lnTo>
                  <a:pt x="19364" y="106693"/>
                </a:lnTo>
                <a:lnTo>
                  <a:pt x="41854" y="71323"/>
                </a:lnTo>
                <a:lnTo>
                  <a:pt x="71358" y="41829"/>
                </a:lnTo>
                <a:lnTo>
                  <a:pt x="106734" y="19350"/>
                </a:lnTo>
                <a:lnTo>
                  <a:pt x="146837" y="5027"/>
                </a:lnTo>
                <a:lnTo>
                  <a:pt x="190524" y="0"/>
                </a:lnTo>
                <a:lnTo>
                  <a:pt x="7850230" y="0"/>
                </a:lnTo>
                <a:lnTo>
                  <a:pt x="7893931" y="5027"/>
                </a:lnTo>
                <a:lnTo>
                  <a:pt x="7934037" y="19350"/>
                </a:lnTo>
                <a:lnTo>
                  <a:pt x="7969406" y="41829"/>
                </a:lnTo>
                <a:lnTo>
                  <a:pt x="7998901" y="71323"/>
                </a:lnTo>
                <a:lnTo>
                  <a:pt x="8021379" y="106693"/>
                </a:lnTo>
                <a:lnTo>
                  <a:pt x="8035702" y="146798"/>
                </a:lnTo>
                <a:lnTo>
                  <a:pt x="8040730" y="190499"/>
                </a:lnTo>
                <a:lnTo>
                  <a:pt x="8040730" y="952499"/>
                </a:lnTo>
                <a:lnTo>
                  <a:pt x="8035702" y="996162"/>
                </a:lnTo>
                <a:lnTo>
                  <a:pt x="8021379" y="1036253"/>
                </a:lnTo>
                <a:lnTo>
                  <a:pt x="7998901" y="1071625"/>
                </a:lnTo>
                <a:lnTo>
                  <a:pt x="7969406" y="1101132"/>
                </a:lnTo>
                <a:lnTo>
                  <a:pt x="7934037" y="1123627"/>
                </a:lnTo>
                <a:lnTo>
                  <a:pt x="7893931" y="1137965"/>
                </a:lnTo>
                <a:lnTo>
                  <a:pt x="7850230" y="1142999"/>
                </a:lnTo>
                <a:lnTo>
                  <a:pt x="190524" y="1142999"/>
                </a:lnTo>
                <a:lnTo>
                  <a:pt x="146837" y="1137965"/>
                </a:lnTo>
                <a:lnTo>
                  <a:pt x="106734" y="1123627"/>
                </a:lnTo>
                <a:lnTo>
                  <a:pt x="71358" y="1101132"/>
                </a:lnTo>
                <a:lnTo>
                  <a:pt x="41854" y="1071625"/>
                </a:lnTo>
                <a:lnTo>
                  <a:pt x="19364" y="1036253"/>
                </a:lnTo>
                <a:lnTo>
                  <a:pt x="5031" y="996162"/>
                </a:lnTo>
                <a:lnTo>
                  <a:pt x="0" y="952499"/>
                </a:lnTo>
                <a:lnTo>
                  <a:pt x="0" y="190499"/>
                </a:lnTo>
                <a:close/>
              </a:path>
            </a:pathLst>
          </a:custGeom>
          <a:ln w="12700">
            <a:solidFill>
              <a:srgbClr val="AF5C04"/>
            </a:solidFill>
          </a:ln>
        </p:spPr>
        <p:txBody>
          <a:bodyPr wrap="square" lIns="0" tIns="0" rIns="0" bIns="0" rtlCol="0"/>
          <a:lstStyle/>
          <a:p>
            <a:endParaRPr/>
          </a:p>
        </p:txBody>
      </p:sp>
      <p:sp>
        <p:nvSpPr>
          <p:cNvPr id="5" name="object 5"/>
          <p:cNvSpPr txBox="1"/>
          <p:nvPr/>
        </p:nvSpPr>
        <p:spPr>
          <a:xfrm>
            <a:off x="255905" y="183256"/>
            <a:ext cx="4392295" cy="449580"/>
          </a:xfrm>
          <a:prstGeom prst="rect">
            <a:avLst/>
          </a:prstGeom>
        </p:spPr>
        <p:txBody>
          <a:bodyPr vert="horz" wrap="square" lIns="0" tIns="16510" rIns="0" bIns="0" rtlCol="0">
            <a:spAutoFit/>
          </a:bodyPr>
          <a:lstStyle/>
          <a:p>
            <a:pPr marL="12700" algn="ctr">
              <a:lnSpc>
                <a:spcPct val="100000"/>
              </a:lnSpc>
              <a:spcBef>
                <a:spcPts val="130"/>
              </a:spcBef>
            </a:pPr>
            <a:r>
              <a:rPr sz="2750" b="1" spc="15" dirty="0">
                <a:latin typeface="Calibri"/>
                <a:cs typeface="Calibri"/>
              </a:rPr>
              <a:t>What </a:t>
            </a:r>
            <a:r>
              <a:rPr sz="2750" b="1" dirty="0">
                <a:latin typeface="Calibri"/>
                <a:cs typeface="Calibri"/>
              </a:rPr>
              <a:t>is</a:t>
            </a:r>
            <a:r>
              <a:rPr sz="2750" b="1" spc="-30" dirty="0">
                <a:latin typeface="Calibri"/>
                <a:cs typeface="Calibri"/>
              </a:rPr>
              <a:t> </a:t>
            </a:r>
            <a:r>
              <a:rPr sz="2750" b="1" spc="-20" dirty="0">
                <a:latin typeface="Calibri"/>
                <a:cs typeface="Calibri"/>
              </a:rPr>
              <a:t>TestNG?</a:t>
            </a:r>
            <a:endParaRPr sz="2750" dirty="0">
              <a:latin typeface="Calibri"/>
              <a:cs typeface="Calibri"/>
            </a:endParaRPr>
          </a:p>
        </p:txBody>
      </p:sp>
      <p:sp>
        <p:nvSpPr>
          <p:cNvPr id="6" name="object 6"/>
          <p:cNvSpPr txBox="1"/>
          <p:nvPr/>
        </p:nvSpPr>
        <p:spPr>
          <a:xfrm>
            <a:off x="923291" y="1139186"/>
            <a:ext cx="7547609" cy="641985"/>
          </a:xfrm>
          <a:prstGeom prst="rect">
            <a:avLst/>
          </a:prstGeom>
        </p:spPr>
        <p:txBody>
          <a:bodyPr vert="horz" wrap="square" lIns="0" tIns="12700" rIns="0" bIns="0" rtlCol="0">
            <a:spAutoFit/>
          </a:bodyPr>
          <a:lstStyle/>
          <a:p>
            <a:pPr marL="12700" marR="5080" indent="-13335" algn="ctr">
              <a:lnSpc>
                <a:spcPct val="99800"/>
              </a:lnSpc>
              <a:spcBef>
                <a:spcPts val="100"/>
              </a:spcBef>
            </a:pPr>
            <a:r>
              <a:rPr sz="1350" spc="-20" dirty="0">
                <a:latin typeface="Calibri"/>
                <a:cs typeface="Calibri"/>
              </a:rPr>
              <a:t>TestNG </a:t>
            </a:r>
            <a:r>
              <a:rPr sz="1350" spc="-10" dirty="0">
                <a:latin typeface="Calibri"/>
                <a:cs typeface="Calibri"/>
              </a:rPr>
              <a:t>is </a:t>
            </a:r>
            <a:r>
              <a:rPr sz="1350" spc="10" dirty="0">
                <a:latin typeface="Calibri"/>
                <a:cs typeface="Calibri"/>
              </a:rPr>
              <a:t>an </a:t>
            </a:r>
            <a:r>
              <a:rPr sz="1350" spc="-5" dirty="0">
                <a:latin typeface="Calibri"/>
                <a:cs typeface="Calibri"/>
              </a:rPr>
              <a:t>open-source </a:t>
            </a:r>
            <a:r>
              <a:rPr sz="1350" dirty="0">
                <a:latin typeface="Calibri"/>
                <a:cs typeface="Calibri"/>
              </a:rPr>
              <a:t>automated </a:t>
            </a:r>
            <a:r>
              <a:rPr sz="1350" spc="-10" dirty="0">
                <a:latin typeface="Calibri"/>
                <a:cs typeface="Calibri"/>
              </a:rPr>
              <a:t>testing </a:t>
            </a:r>
            <a:r>
              <a:rPr sz="1350" dirty="0">
                <a:latin typeface="Calibri"/>
                <a:cs typeface="Calibri"/>
              </a:rPr>
              <a:t>framework, </a:t>
            </a:r>
            <a:r>
              <a:rPr sz="1350" spc="-10" dirty="0">
                <a:latin typeface="Calibri"/>
                <a:cs typeface="Calibri"/>
              </a:rPr>
              <a:t>where </a:t>
            </a:r>
            <a:r>
              <a:rPr sz="1350" b="1" spc="5" dirty="0">
                <a:latin typeface="Calibri"/>
                <a:cs typeface="Calibri"/>
              </a:rPr>
              <a:t>NG </a:t>
            </a:r>
            <a:r>
              <a:rPr sz="1350" spc="-10" dirty="0">
                <a:latin typeface="Calibri"/>
                <a:cs typeface="Calibri"/>
              </a:rPr>
              <a:t>means </a:t>
            </a:r>
            <a:r>
              <a:rPr sz="1350" spc="10" dirty="0">
                <a:latin typeface="Calibri"/>
                <a:cs typeface="Calibri"/>
              </a:rPr>
              <a:t>”</a:t>
            </a:r>
            <a:r>
              <a:rPr sz="1350" b="1" spc="10" dirty="0">
                <a:latin typeface="Calibri"/>
                <a:cs typeface="Calibri"/>
              </a:rPr>
              <a:t>N</a:t>
            </a:r>
            <a:r>
              <a:rPr sz="1350" spc="10" dirty="0">
                <a:latin typeface="Calibri"/>
                <a:cs typeface="Calibri"/>
              </a:rPr>
              <a:t>ext </a:t>
            </a:r>
            <a:r>
              <a:rPr sz="1350" b="1" spc="-20" dirty="0">
                <a:latin typeface="Calibri"/>
                <a:cs typeface="Calibri"/>
              </a:rPr>
              <a:t>G</a:t>
            </a:r>
            <a:r>
              <a:rPr sz="1350" spc="-20" dirty="0">
                <a:latin typeface="Calibri"/>
                <a:cs typeface="Calibri"/>
              </a:rPr>
              <a:t>eneration”. </a:t>
            </a:r>
            <a:r>
              <a:rPr sz="1350" spc="15" dirty="0">
                <a:latin typeface="Calibri"/>
                <a:cs typeface="Calibri"/>
              </a:rPr>
              <a:t>It </a:t>
            </a:r>
            <a:r>
              <a:rPr sz="1350" spc="-10" dirty="0">
                <a:latin typeface="Calibri"/>
                <a:cs typeface="Calibri"/>
              </a:rPr>
              <a:t>is </a:t>
            </a:r>
            <a:r>
              <a:rPr sz="1350" dirty="0">
                <a:latin typeface="Calibri"/>
                <a:cs typeface="Calibri"/>
              </a:rPr>
              <a:t>a </a:t>
            </a:r>
            <a:r>
              <a:rPr sz="1350" spc="-10" dirty="0">
                <a:latin typeface="Calibri"/>
                <a:cs typeface="Calibri"/>
              </a:rPr>
              <a:t>testing  </a:t>
            </a:r>
            <a:r>
              <a:rPr sz="1350" dirty="0">
                <a:latin typeface="Calibri"/>
                <a:cs typeface="Calibri"/>
              </a:rPr>
              <a:t>framework </a:t>
            </a:r>
            <a:r>
              <a:rPr sz="1350" spc="-20" dirty="0">
                <a:latin typeface="Calibri"/>
                <a:cs typeface="Calibri"/>
              </a:rPr>
              <a:t>inspired </a:t>
            </a:r>
            <a:r>
              <a:rPr sz="1350" spc="10" dirty="0">
                <a:latin typeface="Calibri"/>
                <a:cs typeface="Calibri"/>
              </a:rPr>
              <a:t>from </a:t>
            </a:r>
            <a:r>
              <a:rPr sz="1350" dirty="0">
                <a:latin typeface="Calibri"/>
                <a:cs typeface="Calibri"/>
              </a:rPr>
              <a:t>JUnit </a:t>
            </a:r>
            <a:r>
              <a:rPr sz="1350" spc="-5" dirty="0">
                <a:latin typeface="Calibri"/>
                <a:cs typeface="Calibri"/>
              </a:rPr>
              <a:t>and </a:t>
            </a:r>
            <a:r>
              <a:rPr sz="1350" dirty="0">
                <a:latin typeface="Calibri"/>
                <a:cs typeface="Calibri"/>
              </a:rPr>
              <a:t>NUnit, </a:t>
            </a:r>
            <a:r>
              <a:rPr sz="1350" spc="-25" dirty="0">
                <a:latin typeface="Calibri"/>
                <a:cs typeface="Calibri"/>
              </a:rPr>
              <a:t>but </a:t>
            </a:r>
            <a:r>
              <a:rPr sz="1350" spc="-15" dirty="0">
                <a:latin typeface="Calibri"/>
                <a:cs typeface="Calibri"/>
              </a:rPr>
              <a:t>introducing </a:t>
            </a:r>
            <a:r>
              <a:rPr sz="1350" dirty="0">
                <a:latin typeface="Calibri"/>
                <a:cs typeface="Calibri"/>
              </a:rPr>
              <a:t>some </a:t>
            </a:r>
            <a:r>
              <a:rPr sz="1350" spc="-15" dirty="0">
                <a:latin typeface="Calibri"/>
                <a:cs typeface="Calibri"/>
              </a:rPr>
              <a:t>new </a:t>
            </a:r>
            <a:r>
              <a:rPr sz="1350" spc="-5" dirty="0">
                <a:latin typeface="Calibri"/>
                <a:cs typeface="Calibri"/>
              </a:rPr>
              <a:t>functionalities </a:t>
            </a:r>
            <a:r>
              <a:rPr sz="1350" spc="-20" dirty="0">
                <a:latin typeface="Calibri"/>
                <a:cs typeface="Calibri"/>
              </a:rPr>
              <a:t>makes </a:t>
            </a:r>
            <a:r>
              <a:rPr sz="1350" spc="-10" dirty="0">
                <a:latin typeface="Calibri"/>
                <a:cs typeface="Calibri"/>
              </a:rPr>
              <a:t>it </a:t>
            </a:r>
            <a:r>
              <a:rPr sz="1350" spc="-5" dirty="0">
                <a:latin typeface="Calibri"/>
                <a:cs typeface="Calibri"/>
              </a:rPr>
              <a:t>more powerful  and </a:t>
            </a:r>
            <a:r>
              <a:rPr sz="1350" dirty="0">
                <a:latin typeface="Calibri"/>
                <a:cs typeface="Calibri"/>
              </a:rPr>
              <a:t>easier to</a:t>
            </a:r>
            <a:r>
              <a:rPr sz="1350" spc="-40" dirty="0">
                <a:latin typeface="Calibri"/>
                <a:cs typeface="Calibri"/>
              </a:rPr>
              <a:t> </a:t>
            </a:r>
            <a:r>
              <a:rPr sz="1350" spc="-15" dirty="0">
                <a:latin typeface="Calibri"/>
                <a:cs typeface="Calibri"/>
              </a:rPr>
              <a:t>use.</a:t>
            </a:r>
            <a:endParaRPr sz="1350">
              <a:latin typeface="Calibri"/>
              <a:cs typeface="Calibri"/>
            </a:endParaRPr>
          </a:p>
        </p:txBody>
      </p:sp>
      <p:sp>
        <p:nvSpPr>
          <p:cNvPr id="7" name="object 7"/>
          <p:cNvSpPr/>
          <p:nvPr/>
        </p:nvSpPr>
        <p:spPr>
          <a:xfrm>
            <a:off x="3139862" y="3207867"/>
            <a:ext cx="3067813" cy="75539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5" y="168878"/>
            <a:ext cx="5001895" cy="478336"/>
          </a:xfrm>
          <a:prstGeom prst="rect">
            <a:avLst/>
          </a:prstGeom>
        </p:spPr>
        <p:txBody>
          <a:bodyPr vert="horz" wrap="square" lIns="0" tIns="16510" rIns="0" bIns="0" rtlCol="0">
            <a:spAutoFit/>
          </a:bodyPr>
          <a:lstStyle/>
          <a:p>
            <a:pPr marL="12700">
              <a:lnSpc>
                <a:spcPct val="100000"/>
              </a:lnSpc>
              <a:spcBef>
                <a:spcPts val="130"/>
              </a:spcBef>
            </a:pPr>
            <a:r>
              <a:rPr spc="5" dirty="0"/>
              <a:t>Features </a:t>
            </a:r>
            <a:r>
              <a:rPr spc="10" dirty="0"/>
              <a:t>of</a:t>
            </a:r>
            <a:r>
              <a:rPr spc="-5" dirty="0"/>
              <a:t> </a:t>
            </a:r>
            <a:r>
              <a:rPr spc="-30" dirty="0"/>
              <a:t>TestNG</a:t>
            </a:r>
          </a:p>
        </p:txBody>
      </p:sp>
      <p:sp>
        <p:nvSpPr>
          <p:cNvPr id="3" name="object 3"/>
          <p:cNvSpPr txBox="1"/>
          <p:nvPr/>
        </p:nvSpPr>
        <p:spPr>
          <a:xfrm>
            <a:off x="1143000" y="1119095"/>
            <a:ext cx="7706995" cy="2506980"/>
          </a:xfrm>
          <a:prstGeom prst="rect">
            <a:avLst/>
          </a:prstGeom>
        </p:spPr>
        <p:txBody>
          <a:bodyPr vert="horz" wrap="square" lIns="0" tIns="121920" rIns="0" bIns="0" rtlCol="0">
            <a:spAutoFit/>
          </a:bodyPr>
          <a:lstStyle/>
          <a:p>
            <a:pPr marL="298450" indent="-286385">
              <a:lnSpc>
                <a:spcPct val="100000"/>
              </a:lnSpc>
              <a:spcBef>
                <a:spcPts val="960"/>
              </a:spcBef>
              <a:buFont typeface="Wingdings"/>
              <a:buChar char=""/>
              <a:tabLst>
                <a:tab pos="298450" algn="l"/>
                <a:tab pos="299085" algn="l"/>
              </a:tabLst>
            </a:pPr>
            <a:r>
              <a:rPr sz="1350" spc="-20" dirty="0">
                <a:solidFill>
                  <a:srgbClr val="323232"/>
                </a:solidFill>
                <a:latin typeface="Arial"/>
                <a:cs typeface="Arial"/>
              </a:rPr>
              <a:t>TestNG </a:t>
            </a:r>
            <a:r>
              <a:rPr sz="1350" spc="-5" dirty="0">
                <a:solidFill>
                  <a:srgbClr val="323232"/>
                </a:solidFill>
                <a:latin typeface="Arial"/>
                <a:cs typeface="Arial"/>
              </a:rPr>
              <a:t>annotations are easy </a:t>
            </a:r>
            <a:r>
              <a:rPr sz="1350" dirty="0">
                <a:solidFill>
                  <a:srgbClr val="323232"/>
                </a:solidFill>
                <a:latin typeface="Arial"/>
                <a:cs typeface="Arial"/>
              </a:rPr>
              <a:t>to </a:t>
            </a:r>
            <a:r>
              <a:rPr sz="1350" spc="-5" dirty="0">
                <a:solidFill>
                  <a:srgbClr val="323232"/>
                </a:solidFill>
                <a:latin typeface="Arial"/>
                <a:cs typeface="Arial"/>
              </a:rPr>
              <a:t>create test</a:t>
            </a:r>
            <a:r>
              <a:rPr sz="1350" spc="-75" dirty="0">
                <a:solidFill>
                  <a:srgbClr val="323232"/>
                </a:solidFill>
                <a:latin typeface="Arial"/>
                <a:cs typeface="Arial"/>
              </a:rPr>
              <a:t> </a:t>
            </a:r>
            <a:r>
              <a:rPr sz="1350" spc="-5" dirty="0">
                <a:solidFill>
                  <a:srgbClr val="323232"/>
                </a:solidFill>
                <a:latin typeface="Arial"/>
                <a:cs typeface="Arial"/>
              </a:rPr>
              <a:t>cases.</a:t>
            </a:r>
            <a:endParaRPr sz="1350" dirty="0">
              <a:latin typeface="Arial"/>
              <a:cs typeface="Arial"/>
            </a:endParaRPr>
          </a:p>
          <a:p>
            <a:pPr marL="298450" indent="-286385">
              <a:lnSpc>
                <a:spcPct val="100000"/>
              </a:lnSpc>
              <a:spcBef>
                <a:spcPts val="860"/>
              </a:spcBef>
              <a:buFont typeface="Wingdings"/>
              <a:buChar char=""/>
              <a:tabLst>
                <a:tab pos="298450" algn="l"/>
                <a:tab pos="299085" algn="l"/>
              </a:tabLst>
            </a:pPr>
            <a:r>
              <a:rPr sz="1350" spc="-25" dirty="0">
                <a:solidFill>
                  <a:srgbClr val="323232"/>
                </a:solidFill>
                <a:latin typeface="Arial"/>
                <a:cs typeface="Arial"/>
              </a:rPr>
              <a:t>Test </a:t>
            </a:r>
            <a:r>
              <a:rPr sz="1350" spc="-5" dirty="0">
                <a:solidFill>
                  <a:srgbClr val="323232"/>
                </a:solidFill>
                <a:latin typeface="Arial"/>
                <a:cs typeface="Arial"/>
              </a:rPr>
              <a:t>cases </a:t>
            </a:r>
            <a:r>
              <a:rPr sz="1350" dirty="0">
                <a:solidFill>
                  <a:srgbClr val="323232"/>
                </a:solidFill>
                <a:latin typeface="Arial"/>
                <a:cs typeface="Arial"/>
              </a:rPr>
              <a:t>can </a:t>
            </a:r>
            <a:r>
              <a:rPr sz="1350" spc="-5" dirty="0">
                <a:solidFill>
                  <a:srgbClr val="323232"/>
                </a:solidFill>
                <a:latin typeface="Arial"/>
                <a:cs typeface="Arial"/>
              </a:rPr>
              <a:t>be grouped and </a:t>
            </a:r>
            <a:r>
              <a:rPr sz="1350" spc="-10" dirty="0">
                <a:solidFill>
                  <a:srgbClr val="323232"/>
                </a:solidFill>
                <a:latin typeface="Arial"/>
                <a:cs typeface="Arial"/>
              </a:rPr>
              <a:t>prioritized </a:t>
            </a:r>
            <a:r>
              <a:rPr sz="1350" spc="-25" dirty="0">
                <a:solidFill>
                  <a:srgbClr val="323232"/>
                </a:solidFill>
                <a:latin typeface="Arial"/>
                <a:cs typeface="Arial"/>
              </a:rPr>
              <a:t>more</a:t>
            </a:r>
            <a:r>
              <a:rPr sz="1350" spc="70" dirty="0">
                <a:solidFill>
                  <a:srgbClr val="323232"/>
                </a:solidFill>
                <a:latin typeface="Arial"/>
                <a:cs typeface="Arial"/>
              </a:rPr>
              <a:t> </a:t>
            </a:r>
            <a:r>
              <a:rPr sz="1350" spc="-15" dirty="0">
                <a:solidFill>
                  <a:srgbClr val="323232"/>
                </a:solidFill>
                <a:latin typeface="Arial"/>
                <a:cs typeface="Arial"/>
              </a:rPr>
              <a:t>easily.</a:t>
            </a:r>
            <a:endParaRPr sz="1350" dirty="0">
              <a:latin typeface="Arial"/>
              <a:cs typeface="Arial"/>
            </a:endParaRPr>
          </a:p>
          <a:p>
            <a:pPr marL="298450" indent="-286385">
              <a:lnSpc>
                <a:spcPct val="100000"/>
              </a:lnSpc>
              <a:spcBef>
                <a:spcPts val="785"/>
              </a:spcBef>
              <a:buFont typeface="Wingdings"/>
              <a:buChar char=""/>
              <a:tabLst>
                <a:tab pos="298450" algn="l"/>
                <a:tab pos="299085" algn="l"/>
              </a:tabLst>
            </a:pPr>
            <a:r>
              <a:rPr sz="1350" spc="-40" dirty="0">
                <a:solidFill>
                  <a:srgbClr val="323232"/>
                </a:solidFill>
                <a:latin typeface="Arial"/>
                <a:cs typeface="Arial"/>
              </a:rPr>
              <a:t>It </a:t>
            </a:r>
            <a:r>
              <a:rPr sz="1350" spc="-5" dirty="0">
                <a:solidFill>
                  <a:srgbClr val="323232"/>
                </a:solidFill>
                <a:latin typeface="Arial"/>
                <a:cs typeface="Arial"/>
              </a:rPr>
              <a:t>supports</a:t>
            </a:r>
            <a:r>
              <a:rPr sz="1350" spc="-229" dirty="0">
                <a:solidFill>
                  <a:srgbClr val="323232"/>
                </a:solidFill>
                <a:latin typeface="Arial"/>
                <a:cs typeface="Arial"/>
              </a:rPr>
              <a:t> </a:t>
            </a:r>
            <a:r>
              <a:rPr sz="1350" spc="-15" dirty="0">
                <a:solidFill>
                  <a:srgbClr val="323232"/>
                </a:solidFill>
                <a:latin typeface="Arial"/>
                <a:cs typeface="Arial"/>
              </a:rPr>
              <a:t>parameterization.</a:t>
            </a:r>
            <a:endParaRPr sz="1350" dirty="0">
              <a:latin typeface="Arial"/>
              <a:cs typeface="Arial"/>
            </a:endParaRPr>
          </a:p>
          <a:p>
            <a:pPr marL="298450" indent="-286385">
              <a:lnSpc>
                <a:spcPct val="100000"/>
              </a:lnSpc>
              <a:spcBef>
                <a:spcPts val="860"/>
              </a:spcBef>
              <a:buFont typeface="Wingdings"/>
              <a:buChar char=""/>
              <a:tabLst>
                <a:tab pos="298450" algn="l"/>
                <a:tab pos="299085" algn="l"/>
              </a:tabLst>
            </a:pPr>
            <a:r>
              <a:rPr sz="1350" spc="-40" dirty="0">
                <a:solidFill>
                  <a:srgbClr val="323232"/>
                </a:solidFill>
                <a:latin typeface="Arial"/>
                <a:cs typeface="Arial"/>
              </a:rPr>
              <a:t>It </a:t>
            </a:r>
            <a:r>
              <a:rPr sz="1350" spc="-5" dirty="0">
                <a:solidFill>
                  <a:srgbClr val="323232"/>
                </a:solidFill>
                <a:latin typeface="Arial"/>
                <a:cs typeface="Arial"/>
              </a:rPr>
              <a:t>supports data-driven testing using</a:t>
            </a:r>
            <a:r>
              <a:rPr sz="1350" spc="-225" dirty="0">
                <a:solidFill>
                  <a:srgbClr val="323232"/>
                </a:solidFill>
                <a:latin typeface="Arial"/>
                <a:cs typeface="Arial"/>
              </a:rPr>
              <a:t> </a:t>
            </a:r>
            <a:r>
              <a:rPr sz="1350" spc="-5" dirty="0">
                <a:solidFill>
                  <a:srgbClr val="323232"/>
                </a:solidFill>
                <a:latin typeface="Arial"/>
                <a:cs typeface="Arial"/>
              </a:rPr>
              <a:t>DataProviders.</a:t>
            </a:r>
            <a:endParaRPr sz="1350" dirty="0">
              <a:latin typeface="Arial"/>
              <a:cs typeface="Arial"/>
            </a:endParaRPr>
          </a:p>
          <a:p>
            <a:pPr marL="298450" indent="-286385">
              <a:lnSpc>
                <a:spcPct val="100000"/>
              </a:lnSpc>
              <a:spcBef>
                <a:spcPts val="785"/>
              </a:spcBef>
              <a:buFont typeface="Wingdings"/>
              <a:buChar char=""/>
              <a:tabLst>
                <a:tab pos="298450" algn="l"/>
                <a:tab pos="299085" algn="l"/>
              </a:tabLst>
            </a:pPr>
            <a:r>
              <a:rPr sz="1350" spc="-40" dirty="0">
                <a:solidFill>
                  <a:srgbClr val="323232"/>
                </a:solidFill>
                <a:latin typeface="Arial"/>
                <a:cs typeface="Arial"/>
              </a:rPr>
              <a:t>It </a:t>
            </a:r>
            <a:r>
              <a:rPr sz="1350" spc="-5" dirty="0">
                <a:solidFill>
                  <a:srgbClr val="323232"/>
                </a:solidFill>
                <a:latin typeface="Arial"/>
                <a:cs typeface="Arial"/>
              </a:rPr>
              <a:t>generates </a:t>
            </a:r>
            <a:r>
              <a:rPr sz="1350" spc="15" dirty="0">
                <a:solidFill>
                  <a:srgbClr val="323232"/>
                </a:solidFill>
                <a:latin typeface="Arial"/>
                <a:cs typeface="Arial"/>
              </a:rPr>
              <a:t>HTML</a:t>
            </a:r>
            <a:r>
              <a:rPr sz="1350" spc="-50" dirty="0">
                <a:solidFill>
                  <a:srgbClr val="323232"/>
                </a:solidFill>
                <a:latin typeface="Arial"/>
                <a:cs typeface="Arial"/>
              </a:rPr>
              <a:t> </a:t>
            </a:r>
            <a:r>
              <a:rPr sz="1350" spc="-5" dirty="0">
                <a:solidFill>
                  <a:srgbClr val="323232"/>
                </a:solidFill>
                <a:latin typeface="Arial"/>
                <a:cs typeface="Arial"/>
              </a:rPr>
              <a:t>reports.</a:t>
            </a:r>
            <a:endParaRPr sz="1350" dirty="0">
              <a:latin typeface="Arial"/>
              <a:cs typeface="Arial"/>
            </a:endParaRPr>
          </a:p>
          <a:p>
            <a:pPr marL="298450" indent="-286385">
              <a:lnSpc>
                <a:spcPct val="100000"/>
              </a:lnSpc>
              <a:spcBef>
                <a:spcPts val="780"/>
              </a:spcBef>
              <a:buFont typeface="Wingdings"/>
              <a:buChar char=""/>
              <a:tabLst>
                <a:tab pos="298450" algn="l"/>
                <a:tab pos="299085" algn="l"/>
              </a:tabLst>
            </a:pPr>
            <a:r>
              <a:rPr sz="1350" spc="-5" dirty="0">
                <a:solidFill>
                  <a:srgbClr val="323232"/>
                </a:solidFill>
                <a:latin typeface="Arial"/>
                <a:cs typeface="Arial"/>
              </a:rPr>
              <a:t>Parallel test </a:t>
            </a:r>
            <a:r>
              <a:rPr sz="1350" spc="-15" dirty="0">
                <a:solidFill>
                  <a:srgbClr val="323232"/>
                </a:solidFill>
                <a:latin typeface="Arial"/>
                <a:cs typeface="Arial"/>
              </a:rPr>
              <a:t>execution </a:t>
            </a:r>
            <a:r>
              <a:rPr sz="1350" spc="-5" dirty="0">
                <a:solidFill>
                  <a:srgbClr val="323232"/>
                </a:solidFill>
                <a:latin typeface="Arial"/>
                <a:cs typeface="Arial"/>
              </a:rPr>
              <a:t>is</a:t>
            </a:r>
            <a:r>
              <a:rPr sz="1350" spc="85" dirty="0">
                <a:solidFill>
                  <a:srgbClr val="323232"/>
                </a:solidFill>
                <a:latin typeface="Arial"/>
                <a:cs typeface="Arial"/>
              </a:rPr>
              <a:t> </a:t>
            </a:r>
            <a:r>
              <a:rPr sz="1350" spc="-5" dirty="0">
                <a:solidFill>
                  <a:srgbClr val="323232"/>
                </a:solidFill>
                <a:latin typeface="Arial"/>
                <a:cs typeface="Arial"/>
              </a:rPr>
              <a:t>possible.</a:t>
            </a:r>
            <a:endParaRPr sz="1350" dirty="0">
              <a:latin typeface="Arial"/>
              <a:cs typeface="Arial"/>
            </a:endParaRPr>
          </a:p>
          <a:p>
            <a:pPr marL="298450" marR="5080" indent="-286385">
              <a:lnSpc>
                <a:spcPct val="148500"/>
              </a:lnSpc>
              <a:spcBef>
                <a:spcPts val="75"/>
              </a:spcBef>
              <a:buFont typeface="Wingdings"/>
              <a:buChar char=""/>
              <a:tabLst>
                <a:tab pos="298450" algn="l"/>
                <a:tab pos="299085" algn="l"/>
              </a:tabLst>
            </a:pPr>
            <a:r>
              <a:rPr sz="1350" spc="-40" dirty="0">
                <a:solidFill>
                  <a:srgbClr val="323232"/>
                </a:solidFill>
                <a:latin typeface="Arial"/>
                <a:cs typeface="Arial"/>
              </a:rPr>
              <a:t>It </a:t>
            </a:r>
            <a:r>
              <a:rPr sz="1350" spc="-5" dirty="0">
                <a:solidFill>
                  <a:srgbClr val="323232"/>
                </a:solidFill>
                <a:latin typeface="Arial"/>
                <a:cs typeface="Arial"/>
              </a:rPr>
              <a:t>readily supports integration with other tools and </a:t>
            </a:r>
            <a:r>
              <a:rPr sz="1350" dirty="0">
                <a:solidFill>
                  <a:srgbClr val="323232"/>
                </a:solidFill>
                <a:latin typeface="Arial"/>
                <a:cs typeface="Arial"/>
              </a:rPr>
              <a:t>plug-ins </a:t>
            </a:r>
            <a:r>
              <a:rPr sz="1350" spc="-5" dirty="0">
                <a:solidFill>
                  <a:srgbClr val="323232"/>
                </a:solidFill>
                <a:latin typeface="Arial"/>
                <a:cs typeface="Arial"/>
              </a:rPr>
              <a:t>like Eclipse </a:t>
            </a:r>
            <a:r>
              <a:rPr sz="1350" spc="-25" dirty="0">
                <a:solidFill>
                  <a:srgbClr val="323232"/>
                </a:solidFill>
                <a:latin typeface="Arial"/>
                <a:cs typeface="Arial"/>
              </a:rPr>
              <a:t>IDE, </a:t>
            </a:r>
            <a:r>
              <a:rPr sz="1350" spc="-5" dirty="0">
                <a:solidFill>
                  <a:srgbClr val="323232"/>
                </a:solidFill>
                <a:latin typeface="Arial"/>
                <a:cs typeface="Arial"/>
              </a:rPr>
              <a:t>build tools </a:t>
            </a:r>
            <a:r>
              <a:rPr sz="1350" spc="-25" dirty="0">
                <a:solidFill>
                  <a:srgbClr val="323232"/>
                </a:solidFill>
                <a:latin typeface="Arial"/>
                <a:cs typeface="Arial"/>
              </a:rPr>
              <a:t>Ant, </a:t>
            </a:r>
            <a:r>
              <a:rPr sz="1350" spc="-5" dirty="0">
                <a:solidFill>
                  <a:srgbClr val="323232"/>
                </a:solidFill>
                <a:latin typeface="Arial"/>
                <a:cs typeface="Arial"/>
              </a:rPr>
              <a:t>Maven  etc.</a:t>
            </a:r>
            <a:endParaRPr sz="1350" dirty="0">
              <a:latin typeface="Arial"/>
              <a:cs typeface="Arial"/>
            </a:endParaRPr>
          </a:p>
        </p:txBody>
      </p:sp>
      <p:sp>
        <p:nvSpPr>
          <p:cNvPr id="4" name="object 4"/>
          <p:cNvSpPr/>
          <p:nvPr/>
        </p:nvSpPr>
        <p:spPr>
          <a:xfrm>
            <a:off x="6214711" y="3983594"/>
            <a:ext cx="2399658" cy="59086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899" y="1733550"/>
            <a:ext cx="6617970" cy="1247777"/>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Hands-on:</a:t>
            </a:r>
            <a:r>
              <a:rPr lang="en-IN" sz="4000" spc="50" dirty="0"/>
              <a:t> </a:t>
            </a:r>
            <a:br>
              <a:rPr lang="en-IN" sz="4000" spc="50" dirty="0"/>
            </a:br>
            <a:r>
              <a:rPr sz="4000" spc="50" dirty="0"/>
              <a:t>Setting up TestNG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1806892"/>
            <a:ext cx="5064125" cy="1247777"/>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Annotations in </a:t>
            </a:r>
            <a:br>
              <a:rPr lang="en-IN" sz="4000" spc="50" dirty="0"/>
            </a:br>
            <a:r>
              <a:rPr sz="4000" spc="50" dirty="0"/>
              <a:t>TestNG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68878"/>
            <a:ext cx="5611495" cy="478336"/>
          </a:xfrm>
          <a:prstGeom prst="rect">
            <a:avLst/>
          </a:prstGeom>
        </p:spPr>
        <p:txBody>
          <a:bodyPr vert="horz" wrap="square" lIns="0" tIns="16510" rIns="0" bIns="0" rtlCol="0">
            <a:spAutoFit/>
          </a:bodyPr>
          <a:lstStyle/>
          <a:p>
            <a:pPr marL="12700">
              <a:lnSpc>
                <a:spcPct val="100000"/>
              </a:lnSpc>
              <a:spcBef>
                <a:spcPts val="130"/>
              </a:spcBef>
            </a:pPr>
            <a:r>
              <a:rPr spc="10" dirty="0"/>
              <a:t>Annotations </a:t>
            </a:r>
            <a:r>
              <a:rPr spc="5" dirty="0"/>
              <a:t>in</a:t>
            </a:r>
            <a:r>
              <a:rPr spc="35" dirty="0"/>
              <a:t> </a:t>
            </a:r>
            <a:r>
              <a:rPr spc="-30" dirty="0"/>
              <a:t>TestNG</a:t>
            </a:r>
          </a:p>
        </p:txBody>
      </p:sp>
      <p:sp>
        <p:nvSpPr>
          <p:cNvPr id="3" name="object 3"/>
          <p:cNvSpPr txBox="1"/>
          <p:nvPr/>
        </p:nvSpPr>
        <p:spPr>
          <a:xfrm>
            <a:off x="784860" y="1219835"/>
            <a:ext cx="7292340" cy="3550331"/>
          </a:xfrm>
          <a:prstGeom prst="rect">
            <a:avLst/>
          </a:prstGeom>
        </p:spPr>
        <p:txBody>
          <a:bodyPr vert="horz" wrap="square" lIns="0" tIns="23495" rIns="0" bIns="0" rtlCol="0">
            <a:spAutoFit/>
          </a:bodyPr>
          <a:lstStyle/>
          <a:p>
            <a:pPr marL="12700" marR="349250">
              <a:lnSpc>
                <a:spcPts val="1580"/>
              </a:lnSpc>
              <a:spcBef>
                <a:spcPts val="185"/>
              </a:spcBef>
            </a:pPr>
            <a:r>
              <a:rPr sz="1350" spc="-10" dirty="0">
                <a:latin typeface="Calibri"/>
                <a:cs typeface="Calibri"/>
              </a:rPr>
              <a:t>Annotations in </a:t>
            </a:r>
            <a:r>
              <a:rPr sz="1350" spc="-20" dirty="0">
                <a:latin typeface="Calibri"/>
                <a:cs typeface="Calibri"/>
              </a:rPr>
              <a:t>TestNG </a:t>
            </a:r>
            <a:r>
              <a:rPr sz="1350" dirty="0">
                <a:latin typeface="Calibri"/>
                <a:cs typeface="Calibri"/>
              </a:rPr>
              <a:t>are </a:t>
            </a:r>
            <a:r>
              <a:rPr sz="1350" spc="-15" dirty="0">
                <a:latin typeface="Calibri"/>
                <a:cs typeface="Calibri"/>
              </a:rPr>
              <a:t>used </a:t>
            </a:r>
            <a:r>
              <a:rPr sz="1350" dirty="0">
                <a:latin typeface="Calibri"/>
                <a:cs typeface="Calibri"/>
              </a:rPr>
              <a:t>to </a:t>
            </a:r>
            <a:r>
              <a:rPr sz="1350" spc="-15" dirty="0">
                <a:latin typeface="Calibri"/>
                <a:cs typeface="Calibri"/>
              </a:rPr>
              <a:t>decide the </a:t>
            </a:r>
            <a:r>
              <a:rPr sz="1350" spc="10" dirty="0">
                <a:latin typeface="Calibri"/>
                <a:cs typeface="Calibri"/>
              </a:rPr>
              <a:t>flow </a:t>
            </a:r>
            <a:r>
              <a:rPr sz="1350" spc="15" dirty="0">
                <a:latin typeface="Calibri"/>
                <a:cs typeface="Calibri"/>
              </a:rPr>
              <a:t>of </a:t>
            </a:r>
            <a:r>
              <a:rPr sz="1350" spc="-15" dirty="0">
                <a:latin typeface="Calibri"/>
                <a:cs typeface="Calibri"/>
              </a:rPr>
              <a:t>the program. </a:t>
            </a:r>
            <a:r>
              <a:rPr sz="1350" spc="-10" dirty="0">
                <a:latin typeface="Calibri"/>
                <a:cs typeface="Calibri"/>
              </a:rPr>
              <a:t>There </a:t>
            </a:r>
            <a:r>
              <a:rPr sz="1350" dirty="0">
                <a:latin typeface="Calibri"/>
                <a:cs typeface="Calibri"/>
              </a:rPr>
              <a:t>are a </a:t>
            </a:r>
            <a:r>
              <a:rPr sz="1350" spc="5" dirty="0">
                <a:latin typeface="Calibri"/>
                <a:cs typeface="Calibri"/>
              </a:rPr>
              <a:t>lot </a:t>
            </a:r>
            <a:r>
              <a:rPr sz="1350" spc="15" dirty="0">
                <a:latin typeface="Calibri"/>
                <a:cs typeface="Calibri"/>
              </a:rPr>
              <a:t>of </a:t>
            </a:r>
            <a:r>
              <a:rPr sz="1350" spc="-5" dirty="0">
                <a:latin typeface="Calibri"/>
                <a:cs typeface="Calibri"/>
              </a:rPr>
              <a:t>annotations </a:t>
            </a:r>
            <a:r>
              <a:rPr sz="1350" spc="-10" dirty="0">
                <a:latin typeface="Calibri"/>
                <a:cs typeface="Calibri"/>
              </a:rPr>
              <a:t>in </a:t>
            </a:r>
            <a:r>
              <a:rPr sz="1350" spc="-20" dirty="0">
                <a:latin typeface="Calibri"/>
                <a:cs typeface="Calibri"/>
              </a:rPr>
              <a:t>TestNG, </a:t>
            </a:r>
            <a:r>
              <a:rPr sz="1350" dirty="0">
                <a:latin typeface="Calibri"/>
                <a:cs typeface="Calibri"/>
              </a:rPr>
              <a:t>we </a:t>
            </a:r>
            <a:r>
              <a:rPr sz="1350" spc="-10" dirty="0">
                <a:latin typeface="Calibri"/>
                <a:cs typeface="Calibri"/>
              </a:rPr>
              <a:t>will  </a:t>
            </a:r>
            <a:r>
              <a:rPr sz="1350" spc="10" dirty="0">
                <a:latin typeface="Calibri"/>
                <a:cs typeface="Calibri"/>
              </a:rPr>
              <a:t>focus </a:t>
            </a:r>
            <a:r>
              <a:rPr sz="1350" spc="15" dirty="0">
                <a:latin typeface="Calibri"/>
                <a:cs typeface="Calibri"/>
              </a:rPr>
              <a:t>on </a:t>
            </a:r>
            <a:r>
              <a:rPr sz="1350" spc="-15" dirty="0">
                <a:latin typeface="Calibri"/>
                <a:cs typeface="Calibri"/>
              </a:rPr>
              <a:t>the </a:t>
            </a:r>
            <a:r>
              <a:rPr sz="1350" dirty="0">
                <a:latin typeface="Calibri"/>
                <a:cs typeface="Calibri"/>
              </a:rPr>
              <a:t>most </a:t>
            </a:r>
            <a:r>
              <a:rPr sz="1350" spc="-15" dirty="0">
                <a:latin typeface="Calibri"/>
                <a:cs typeface="Calibri"/>
              </a:rPr>
              <a:t>used </a:t>
            </a:r>
            <a:r>
              <a:rPr sz="1350" dirty="0">
                <a:latin typeface="Calibri"/>
                <a:cs typeface="Calibri"/>
              </a:rPr>
              <a:t>ones </a:t>
            </a:r>
            <a:r>
              <a:rPr sz="1350" spc="-5" dirty="0">
                <a:latin typeface="Calibri"/>
                <a:cs typeface="Calibri"/>
              </a:rPr>
              <a:t>and </a:t>
            </a:r>
            <a:r>
              <a:rPr sz="1350" dirty="0">
                <a:latin typeface="Calibri"/>
                <a:cs typeface="Calibri"/>
              </a:rPr>
              <a:t>following are </a:t>
            </a:r>
            <a:r>
              <a:rPr sz="1350" spc="-15" dirty="0">
                <a:latin typeface="Calibri"/>
                <a:cs typeface="Calibri"/>
              </a:rPr>
              <a:t>the</a:t>
            </a:r>
            <a:r>
              <a:rPr sz="1350" spc="-210" dirty="0">
                <a:latin typeface="Calibri"/>
                <a:cs typeface="Calibri"/>
              </a:rPr>
              <a:t> </a:t>
            </a:r>
            <a:r>
              <a:rPr sz="1350" spc="-5" dirty="0">
                <a:latin typeface="Calibri"/>
                <a:cs typeface="Calibri"/>
              </a:rPr>
              <a:t>same:</a:t>
            </a:r>
            <a:endParaRPr sz="1350" dirty="0">
              <a:latin typeface="Calibri"/>
              <a:cs typeface="Calibri"/>
            </a:endParaRPr>
          </a:p>
          <a:p>
            <a:pPr>
              <a:lnSpc>
                <a:spcPct val="100000"/>
              </a:lnSpc>
              <a:spcBef>
                <a:spcPts val="30"/>
              </a:spcBef>
            </a:pPr>
            <a:endParaRPr sz="1350" dirty="0">
              <a:latin typeface="Calibri"/>
              <a:cs typeface="Calibri"/>
            </a:endParaRPr>
          </a:p>
          <a:p>
            <a:pPr marL="285750" indent="-285750">
              <a:buFont typeface="Arial" panose="020B0604020202020204" pitchFamily="34" charset="0"/>
              <a:buChar char="•"/>
            </a:pPr>
            <a:r>
              <a:rPr lang="en-IN" sz="1350" b="1" dirty="0">
                <a:latin typeface="Calibri"/>
                <a:cs typeface="Calibri"/>
              </a:rPr>
              <a:t>@BeforeMethod: </a:t>
            </a:r>
            <a:r>
              <a:rPr lang="en-IN" sz="1350" dirty="0">
                <a:latin typeface="Calibri"/>
                <a:cs typeface="Calibri"/>
              </a:rPr>
              <a:t>This will be executed before every @test annotated method.</a:t>
            </a:r>
          </a:p>
          <a:p>
            <a:pPr marL="285750" indent="-285750">
              <a:buFont typeface="Arial" panose="020B0604020202020204" pitchFamily="34" charset="0"/>
              <a:buChar char="•"/>
            </a:pPr>
            <a:r>
              <a:rPr lang="en-IN" sz="1350" b="1" dirty="0">
                <a:latin typeface="Calibri"/>
                <a:cs typeface="Calibri"/>
              </a:rPr>
              <a:t>@AfterMethod: </a:t>
            </a:r>
            <a:r>
              <a:rPr lang="en-IN" sz="1350" dirty="0">
                <a:latin typeface="Calibri"/>
                <a:cs typeface="Calibri"/>
              </a:rPr>
              <a:t>This will be executed after every @test annotated method.</a:t>
            </a:r>
          </a:p>
          <a:p>
            <a:pPr marL="285750" indent="-285750">
              <a:buFont typeface="Arial" panose="020B0604020202020204" pitchFamily="34" charset="0"/>
              <a:buChar char="•"/>
            </a:pPr>
            <a:r>
              <a:rPr lang="en-IN" sz="1350" b="1" dirty="0">
                <a:latin typeface="Calibri"/>
                <a:cs typeface="Calibri"/>
              </a:rPr>
              <a:t>@BeforeClass: </a:t>
            </a:r>
            <a:r>
              <a:rPr lang="en-IN" sz="1350" dirty="0">
                <a:latin typeface="Calibri"/>
                <a:cs typeface="Calibri"/>
              </a:rPr>
              <a:t>This will be executed before first @Test method execution. It will be executed one only time throughout the test case.</a:t>
            </a:r>
          </a:p>
          <a:p>
            <a:pPr marL="285750" indent="-285750">
              <a:buFont typeface="Arial" panose="020B0604020202020204" pitchFamily="34" charset="0"/>
              <a:buChar char="•"/>
            </a:pPr>
            <a:r>
              <a:rPr lang="en-IN" sz="1350" b="1" dirty="0">
                <a:latin typeface="Calibri"/>
                <a:cs typeface="Calibri"/>
              </a:rPr>
              <a:t>@AfterClass: </a:t>
            </a:r>
            <a:r>
              <a:rPr lang="en-IN" sz="1350" dirty="0">
                <a:latin typeface="Calibri"/>
                <a:cs typeface="Calibri"/>
              </a:rPr>
              <a:t>This will be executed after all test methods in the current class have been run</a:t>
            </a:r>
          </a:p>
          <a:p>
            <a:pPr marL="285750" indent="-285750">
              <a:buFont typeface="Arial" panose="020B0604020202020204" pitchFamily="34" charset="0"/>
              <a:buChar char="•"/>
            </a:pPr>
            <a:r>
              <a:rPr lang="en-IN" sz="1350" b="1" dirty="0">
                <a:latin typeface="Calibri"/>
                <a:cs typeface="Calibri"/>
              </a:rPr>
              <a:t>@BeforeTest: </a:t>
            </a:r>
            <a:r>
              <a:rPr lang="en-IN" sz="1350" dirty="0">
                <a:latin typeface="Calibri"/>
                <a:cs typeface="Calibri"/>
              </a:rPr>
              <a:t>This will be executed before the first @Test annotated method. It can be executed multiple times before the test case.</a:t>
            </a:r>
          </a:p>
          <a:p>
            <a:pPr marL="285750" indent="-285750">
              <a:buFont typeface="Arial" panose="020B0604020202020204" pitchFamily="34" charset="0"/>
              <a:buChar char="•"/>
            </a:pPr>
            <a:r>
              <a:rPr lang="en-IN" sz="1350" b="1" dirty="0">
                <a:latin typeface="Calibri"/>
                <a:cs typeface="Calibri"/>
              </a:rPr>
              <a:t>@AfterTest: </a:t>
            </a:r>
            <a:r>
              <a:rPr lang="en-IN" sz="1350" dirty="0">
                <a:latin typeface="Calibri"/>
                <a:cs typeface="Calibri"/>
              </a:rPr>
              <a:t>A method with this annotation will be executed when all @Test annotated methods complete the execution of those classes inside the &lt;test&gt; tag in the TestNG.xml file.</a:t>
            </a:r>
          </a:p>
          <a:p>
            <a:pPr marL="285750" indent="-285750">
              <a:buFont typeface="Arial" panose="020B0604020202020204" pitchFamily="34" charset="0"/>
              <a:buChar char="•"/>
            </a:pPr>
            <a:r>
              <a:rPr lang="en-IN" sz="1350" b="1" dirty="0">
                <a:latin typeface="Calibri"/>
                <a:cs typeface="Calibri"/>
              </a:rPr>
              <a:t>@BeforeSuite: </a:t>
            </a:r>
            <a:r>
              <a:rPr lang="en-IN" sz="1350" dirty="0">
                <a:latin typeface="Calibri"/>
                <a:cs typeface="Calibri"/>
              </a:rPr>
              <a:t>It will run only once, before all tests in the suite are executed.</a:t>
            </a:r>
          </a:p>
          <a:p>
            <a:pPr marL="285750" indent="-285750">
              <a:buFont typeface="Arial" panose="020B0604020202020204" pitchFamily="34" charset="0"/>
              <a:buChar char="•"/>
            </a:pPr>
            <a:r>
              <a:rPr lang="en-IN" sz="1350" b="1" dirty="0">
                <a:latin typeface="Calibri"/>
                <a:cs typeface="Calibri"/>
              </a:rPr>
              <a:t>@AfterSuite: </a:t>
            </a:r>
            <a:r>
              <a:rPr lang="en-IN" sz="1350" dirty="0">
                <a:latin typeface="Calibri"/>
                <a:cs typeface="Calibri"/>
              </a:rPr>
              <a:t>A method with this annotation will run once after the execution of all tests in the suite is complete.</a:t>
            </a:r>
          </a:p>
          <a:p>
            <a:pPr marL="285750" indent="-285750">
              <a:buFont typeface="Arial" panose="020B0604020202020204" pitchFamily="34" charset="0"/>
              <a:buChar char="•"/>
            </a:pPr>
            <a:r>
              <a:rPr lang="en-IN" sz="1350" b="1" dirty="0">
                <a:latin typeface="Calibri"/>
                <a:cs typeface="Calibri"/>
              </a:rPr>
              <a:t>@BeforeGroups:</a:t>
            </a:r>
            <a:r>
              <a:rPr lang="en-IN" sz="1350" dirty="0">
                <a:latin typeface="Calibri"/>
                <a:cs typeface="Calibri"/>
              </a:rPr>
              <a:t> This method will run before the first test run of that specific group.</a:t>
            </a:r>
          </a:p>
          <a:p>
            <a:pPr marL="285750" indent="-285750">
              <a:buFont typeface="Arial" panose="020B0604020202020204" pitchFamily="34" charset="0"/>
              <a:buChar char="•"/>
            </a:pPr>
            <a:r>
              <a:rPr lang="en-IN" sz="1350" b="1" dirty="0">
                <a:latin typeface="Calibri"/>
                <a:cs typeface="Calibri"/>
              </a:rPr>
              <a:t>@AfterGroups: </a:t>
            </a:r>
            <a:r>
              <a:rPr lang="en-IN" sz="1350" dirty="0">
                <a:latin typeface="Calibri"/>
                <a:cs typeface="Calibri"/>
              </a:rPr>
              <a:t>This method will run after all test methods of that group complete their execution.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7300" y="1019175"/>
            <a:ext cx="6657975" cy="97155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6825" y="1295400"/>
            <a:ext cx="819150" cy="4953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280160" y="1042293"/>
            <a:ext cx="6559550" cy="878205"/>
          </a:xfrm>
          <a:custGeom>
            <a:avLst/>
            <a:gdLst/>
            <a:ahLst/>
            <a:cxnLst/>
            <a:rect l="l" t="t" r="r" b="b"/>
            <a:pathLst>
              <a:path w="6559550" h="878205">
                <a:moveTo>
                  <a:pt x="6412992" y="0"/>
                </a:moveTo>
                <a:lnTo>
                  <a:pt x="146304" y="0"/>
                </a:lnTo>
                <a:lnTo>
                  <a:pt x="100071" y="7449"/>
                </a:lnTo>
                <a:lnTo>
                  <a:pt x="59911" y="28201"/>
                </a:lnTo>
                <a:lnTo>
                  <a:pt x="28236" y="59858"/>
                </a:lnTo>
                <a:lnTo>
                  <a:pt x="7461" y="100025"/>
                </a:lnTo>
                <a:lnTo>
                  <a:pt x="0" y="146304"/>
                </a:lnTo>
                <a:lnTo>
                  <a:pt x="0" y="731641"/>
                </a:lnTo>
                <a:lnTo>
                  <a:pt x="7461" y="777874"/>
                </a:lnTo>
                <a:lnTo>
                  <a:pt x="28236" y="818034"/>
                </a:lnTo>
                <a:lnTo>
                  <a:pt x="59911" y="849709"/>
                </a:lnTo>
                <a:lnTo>
                  <a:pt x="100071" y="870484"/>
                </a:lnTo>
                <a:lnTo>
                  <a:pt x="146304" y="877945"/>
                </a:lnTo>
                <a:lnTo>
                  <a:pt x="6412992" y="877945"/>
                </a:lnTo>
                <a:lnTo>
                  <a:pt x="6459224" y="870484"/>
                </a:lnTo>
                <a:lnTo>
                  <a:pt x="6499384" y="849709"/>
                </a:lnTo>
                <a:lnTo>
                  <a:pt x="6531059" y="818034"/>
                </a:lnTo>
                <a:lnTo>
                  <a:pt x="6551834" y="777874"/>
                </a:lnTo>
                <a:lnTo>
                  <a:pt x="6559296" y="731641"/>
                </a:lnTo>
                <a:lnTo>
                  <a:pt x="6559296" y="146304"/>
                </a:lnTo>
                <a:lnTo>
                  <a:pt x="6551834" y="100025"/>
                </a:lnTo>
                <a:lnTo>
                  <a:pt x="6531059" y="59858"/>
                </a:lnTo>
                <a:lnTo>
                  <a:pt x="6499384" y="28201"/>
                </a:lnTo>
                <a:lnTo>
                  <a:pt x="6459224" y="7449"/>
                </a:lnTo>
                <a:lnTo>
                  <a:pt x="6412992" y="0"/>
                </a:lnTo>
                <a:close/>
              </a:path>
            </a:pathLst>
          </a:custGeom>
          <a:solidFill>
            <a:srgbClr val="FFFFFF"/>
          </a:solidFill>
        </p:spPr>
        <p:txBody>
          <a:bodyPr wrap="square" lIns="0" tIns="0" rIns="0" bIns="0" rtlCol="0"/>
          <a:lstStyle/>
          <a:p>
            <a:endParaRPr/>
          </a:p>
        </p:txBody>
      </p:sp>
      <p:sp>
        <p:nvSpPr>
          <p:cNvPr id="5" name="object 5"/>
          <p:cNvSpPr/>
          <p:nvPr/>
        </p:nvSpPr>
        <p:spPr>
          <a:xfrm>
            <a:off x="1280159" y="1042294"/>
            <a:ext cx="6559550" cy="878205"/>
          </a:xfrm>
          <a:custGeom>
            <a:avLst/>
            <a:gdLst/>
            <a:ahLst/>
            <a:cxnLst/>
            <a:rect l="l" t="t" r="r" b="b"/>
            <a:pathLst>
              <a:path w="6559550" h="878205">
                <a:moveTo>
                  <a:pt x="0" y="146303"/>
                </a:moveTo>
                <a:lnTo>
                  <a:pt x="7461" y="100025"/>
                </a:lnTo>
                <a:lnTo>
                  <a:pt x="28236" y="59858"/>
                </a:lnTo>
                <a:lnTo>
                  <a:pt x="59911" y="28201"/>
                </a:lnTo>
                <a:lnTo>
                  <a:pt x="100071" y="7449"/>
                </a:lnTo>
                <a:lnTo>
                  <a:pt x="146303" y="0"/>
                </a:lnTo>
                <a:lnTo>
                  <a:pt x="6412991" y="0"/>
                </a:lnTo>
                <a:lnTo>
                  <a:pt x="6459223" y="7449"/>
                </a:lnTo>
                <a:lnTo>
                  <a:pt x="6499384" y="28201"/>
                </a:lnTo>
                <a:lnTo>
                  <a:pt x="6531059" y="59858"/>
                </a:lnTo>
                <a:lnTo>
                  <a:pt x="6551834" y="100025"/>
                </a:lnTo>
                <a:lnTo>
                  <a:pt x="6559295" y="146303"/>
                </a:lnTo>
                <a:lnTo>
                  <a:pt x="6559295" y="731641"/>
                </a:lnTo>
                <a:lnTo>
                  <a:pt x="6551834" y="777873"/>
                </a:lnTo>
                <a:lnTo>
                  <a:pt x="6531059" y="818034"/>
                </a:lnTo>
                <a:lnTo>
                  <a:pt x="6499384" y="849709"/>
                </a:lnTo>
                <a:lnTo>
                  <a:pt x="6459223" y="870484"/>
                </a:lnTo>
                <a:lnTo>
                  <a:pt x="6412991" y="877945"/>
                </a:lnTo>
                <a:lnTo>
                  <a:pt x="146303" y="877945"/>
                </a:lnTo>
                <a:lnTo>
                  <a:pt x="100071" y="870484"/>
                </a:lnTo>
                <a:lnTo>
                  <a:pt x="59911" y="849709"/>
                </a:lnTo>
                <a:lnTo>
                  <a:pt x="28236" y="818034"/>
                </a:lnTo>
                <a:lnTo>
                  <a:pt x="7461" y="777873"/>
                </a:lnTo>
                <a:lnTo>
                  <a:pt x="0" y="731641"/>
                </a:lnTo>
                <a:lnTo>
                  <a:pt x="0" y="146303"/>
                </a:lnTo>
                <a:close/>
              </a:path>
            </a:pathLst>
          </a:custGeom>
          <a:ln w="12700">
            <a:solidFill>
              <a:srgbClr val="5F4778"/>
            </a:solidFill>
          </a:ln>
        </p:spPr>
        <p:txBody>
          <a:bodyPr wrap="square" lIns="0" tIns="0" rIns="0" bIns="0" rtlCol="0"/>
          <a:lstStyle/>
          <a:p>
            <a:endParaRPr/>
          </a:p>
        </p:txBody>
      </p:sp>
      <p:sp>
        <p:nvSpPr>
          <p:cNvPr id="6" name="object 6"/>
          <p:cNvSpPr txBox="1"/>
          <p:nvPr/>
        </p:nvSpPr>
        <p:spPr>
          <a:xfrm>
            <a:off x="255904" y="183256"/>
            <a:ext cx="6754496" cy="449580"/>
          </a:xfrm>
          <a:prstGeom prst="rect">
            <a:avLst/>
          </a:prstGeom>
        </p:spPr>
        <p:txBody>
          <a:bodyPr vert="horz" wrap="square" lIns="0" tIns="16510" rIns="0" bIns="0" rtlCol="0">
            <a:spAutoFit/>
          </a:bodyPr>
          <a:lstStyle/>
          <a:p>
            <a:pPr marL="12700" algn="ctr">
              <a:lnSpc>
                <a:spcPct val="100000"/>
              </a:lnSpc>
              <a:spcBef>
                <a:spcPts val="130"/>
              </a:spcBef>
            </a:pPr>
            <a:r>
              <a:rPr sz="2750" b="1" spc="10" dirty="0">
                <a:latin typeface="Calibri"/>
                <a:cs typeface="Calibri"/>
              </a:rPr>
              <a:t>Introduction </a:t>
            </a:r>
            <a:r>
              <a:rPr sz="2750" b="1" spc="15" dirty="0">
                <a:latin typeface="Calibri"/>
                <a:cs typeface="Calibri"/>
              </a:rPr>
              <a:t>to </a:t>
            </a:r>
            <a:r>
              <a:rPr sz="2750" b="1" spc="5" dirty="0">
                <a:latin typeface="Calibri"/>
                <a:cs typeface="Calibri"/>
              </a:rPr>
              <a:t>Software</a:t>
            </a:r>
            <a:r>
              <a:rPr sz="2750" b="1" spc="30" dirty="0">
                <a:latin typeface="Calibri"/>
                <a:cs typeface="Calibri"/>
              </a:rPr>
              <a:t> </a:t>
            </a:r>
            <a:r>
              <a:rPr sz="2750" b="1" spc="-20" dirty="0">
                <a:latin typeface="Calibri"/>
                <a:cs typeface="Calibri"/>
              </a:rPr>
              <a:t>Testing</a:t>
            </a:r>
            <a:endParaRPr sz="2750" dirty="0">
              <a:latin typeface="Calibri"/>
              <a:cs typeface="Calibri"/>
            </a:endParaRPr>
          </a:p>
        </p:txBody>
      </p:sp>
      <p:sp>
        <p:nvSpPr>
          <p:cNvPr id="7" name="object 7"/>
          <p:cNvSpPr txBox="1"/>
          <p:nvPr/>
        </p:nvSpPr>
        <p:spPr>
          <a:xfrm>
            <a:off x="1676655" y="1255709"/>
            <a:ext cx="5814695" cy="431800"/>
          </a:xfrm>
          <a:prstGeom prst="rect">
            <a:avLst/>
          </a:prstGeom>
        </p:spPr>
        <p:txBody>
          <a:bodyPr vert="horz" wrap="square" lIns="0" tIns="23495" rIns="0" bIns="0" rtlCol="0">
            <a:spAutoFit/>
          </a:bodyPr>
          <a:lstStyle/>
          <a:p>
            <a:pPr marL="136525" marR="5080" indent="-123825">
              <a:lnSpc>
                <a:spcPts val="1580"/>
              </a:lnSpc>
              <a:spcBef>
                <a:spcPts val="185"/>
              </a:spcBef>
            </a:pPr>
            <a:r>
              <a:rPr sz="1350" spc="5" dirty="0">
                <a:latin typeface="Calibri"/>
                <a:cs typeface="Calibri"/>
              </a:rPr>
              <a:t>Software </a:t>
            </a:r>
            <a:r>
              <a:rPr sz="1350" spc="-10" dirty="0">
                <a:latin typeface="Calibri"/>
                <a:cs typeface="Calibri"/>
              </a:rPr>
              <a:t>testing is </a:t>
            </a:r>
            <a:r>
              <a:rPr sz="1350" spc="-5" dirty="0">
                <a:latin typeface="Calibri"/>
                <a:cs typeface="Calibri"/>
              </a:rPr>
              <a:t>defined </a:t>
            </a:r>
            <a:r>
              <a:rPr sz="1350" spc="10" dirty="0">
                <a:latin typeface="Calibri"/>
                <a:cs typeface="Calibri"/>
              </a:rPr>
              <a:t>as an </a:t>
            </a:r>
            <a:r>
              <a:rPr sz="1350" dirty="0">
                <a:latin typeface="Calibri"/>
                <a:cs typeface="Calibri"/>
              </a:rPr>
              <a:t>activity to </a:t>
            </a:r>
            <a:r>
              <a:rPr sz="1350" spc="5" dirty="0">
                <a:latin typeface="Calibri"/>
                <a:cs typeface="Calibri"/>
              </a:rPr>
              <a:t>check </a:t>
            </a:r>
            <a:r>
              <a:rPr sz="1350" spc="-10" dirty="0">
                <a:latin typeface="Calibri"/>
                <a:cs typeface="Calibri"/>
              </a:rPr>
              <a:t>whether </a:t>
            </a:r>
            <a:r>
              <a:rPr sz="1350" spc="-15" dirty="0">
                <a:latin typeface="Calibri"/>
                <a:cs typeface="Calibri"/>
              </a:rPr>
              <a:t>the </a:t>
            </a:r>
            <a:r>
              <a:rPr sz="1350" spc="5" dirty="0">
                <a:latin typeface="Calibri"/>
                <a:cs typeface="Calibri"/>
              </a:rPr>
              <a:t>actual </a:t>
            </a:r>
            <a:r>
              <a:rPr sz="1350" spc="-10" dirty="0">
                <a:latin typeface="Calibri"/>
                <a:cs typeface="Calibri"/>
              </a:rPr>
              <a:t>results </a:t>
            </a:r>
            <a:r>
              <a:rPr sz="1350" dirty="0">
                <a:latin typeface="Calibri"/>
                <a:cs typeface="Calibri"/>
              </a:rPr>
              <a:t>match  </a:t>
            </a:r>
            <a:r>
              <a:rPr sz="1350" spc="-5" dirty="0">
                <a:latin typeface="Calibri"/>
                <a:cs typeface="Calibri"/>
              </a:rPr>
              <a:t>with </a:t>
            </a:r>
            <a:r>
              <a:rPr sz="1350" spc="-15" dirty="0">
                <a:latin typeface="Calibri"/>
                <a:cs typeface="Calibri"/>
              </a:rPr>
              <a:t>the </a:t>
            </a:r>
            <a:r>
              <a:rPr sz="1350" dirty="0">
                <a:latin typeface="Calibri"/>
                <a:cs typeface="Calibri"/>
              </a:rPr>
              <a:t>expected </a:t>
            </a:r>
            <a:r>
              <a:rPr sz="1350" spc="-10" dirty="0">
                <a:latin typeface="Calibri"/>
                <a:cs typeface="Calibri"/>
              </a:rPr>
              <a:t>results </a:t>
            </a:r>
            <a:r>
              <a:rPr sz="1350" spc="-5" dirty="0">
                <a:latin typeface="Calibri"/>
                <a:cs typeface="Calibri"/>
              </a:rPr>
              <a:t>and </a:t>
            </a:r>
            <a:r>
              <a:rPr sz="1350" dirty="0">
                <a:latin typeface="Calibri"/>
                <a:cs typeface="Calibri"/>
              </a:rPr>
              <a:t>to </a:t>
            </a:r>
            <a:r>
              <a:rPr sz="1350" spc="-15" dirty="0">
                <a:latin typeface="Calibri"/>
                <a:cs typeface="Calibri"/>
              </a:rPr>
              <a:t>ensure </a:t>
            </a:r>
            <a:r>
              <a:rPr sz="1350" spc="-5" dirty="0">
                <a:latin typeface="Calibri"/>
                <a:cs typeface="Calibri"/>
              </a:rPr>
              <a:t>that </a:t>
            </a:r>
            <a:r>
              <a:rPr sz="1350" spc="-15" dirty="0">
                <a:latin typeface="Calibri"/>
                <a:cs typeface="Calibri"/>
              </a:rPr>
              <a:t>the </a:t>
            </a:r>
            <a:r>
              <a:rPr sz="1350" spc="10" dirty="0">
                <a:latin typeface="Calibri"/>
                <a:cs typeface="Calibri"/>
              </a:rPr>
              <a:t>software </a:t>
            </a:r>
            <a:r>
              <a:rPr sz="1350" spc="-5" dirty="0">
                <a:latin typeface="Calibri"/>
                <a:cs typeface="Calibri"/>
              </a:rPr>
              <a:t>system is </a:t>
            </a:r>
            <a:r>
              <a:rPr sz="1350" spc="5" dirty="0">
                <a:latin typeface="Calibri"/>
                <a:cs typeface="Calibri"/>
              </a:rPr>
              <a:t>defect</a:t>
            </a:r>
            <a:r>
              <a:rPr sz="1350" spc="30" dirty="0">
                <a:latin typeface="Calibri"/>
                <a:cs typeface="Calibri"/>
              </a:rPr>
              <a:t> </a:t>
            </a:r>
            <a:r>
              <a:rPr sz="1350" dirty="0">
                <a:latin typeface="Calibri"/>
                <a:cs typeface="Calibri"/>
              </a:rPr>
              <a:t>free.</a:t>
            </a:r>
            <a:endParaRPr sz="1350">
              <a:latin typeface="Calibri"/>
              <a:cs typeface="Calibri"/>
            </a:endParaRPr>
          </a:p>
        </p:txBody>
      </p:sp>
      <p:sp>
        <p:nvSpPr>
          <p:cNvPr id="8" name="object 8"/>
          <p:cNvSpPr/>
          <p:nvPr/>
        </p:nvSpPr>
        <p:spPr>
          <a:xfrm>
            <a:off x="3381375" y="2809875"/>
            <a:ext cx="1609725" cy="160972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331585" y="2771128"/>
            <a:ext cx="1634109" cy="163410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1947861"/>
            <a:ext cx="5391785" cy="1247777"/>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Hands-on:</a:t>
            </a:r>
            <a:r>
              <a:rPr lang="en-IN" sz="4000" spc="50" dirty="0"/>
              <a:t> </a:t>
            </a:r>
            <a:r>
              <a:rPr sz="4000" spc="50" dirty="0"/>
              <a:t>Working with  Annotations in TestNG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5" y="168878"/>
            <a:ext cx="6206491" cy="478336"/>
          </a:xfrm>
          <a:prstGeom prst="rect">
            <a:avLst/>
          </a:prstGeom>
        </p:spPr>
        <p:txBody>
          <a:bodyPr vert="horz" wrap="square" lIns="0" tIns="16510" rIns="0" bIns="0" rtlCol="0">
            <a:spAutoFit/>
          </a:bodyPr>
          <a:lstStyle/>
          <a:p>
            <a:pPr marL="12700">
              <a:lnSpc>
                <a:spcPct val="100000"/>
              </a:lnSpc>
              <a:spcBef>
                <a:spcPts val="130"/>
              </a:spcBef>
            </a:pPr>
            <a:r>
              <a:rPr lang="en-IN" spc="5" dirty="0"/>
              <a:t>Headless Test in Selenium</a:t>
            </a:r>
            <a:endParaRPr spc="15" dirty="0"/>
          </a:p>
        </p:txBody>
      </p:sp>
      <p:sp>
        <p:nvSpPr>
          <p:cNvPr id="3" name="object 3"/>
          <p:cNvSpPr txBox="1"/>
          <p:nvPr/>
        </p:nvSpPr>
        <p:spPr>
          <a:xfrm>
            <a:off x="1219200" y="1123950"/>
            <a:ext cx="6705600" cy="3129062"/>
          </a:xfrm>
          <a:prstGeom prst="rect">
            <a:avLst/>
          </a:prstGeom>
        </p:spPr>
        <p:txBody>
          <a:bodyPr vert="horz" wrap="square" lIns="0" tIns="12700" rIns="0" bIns="0" rtlCol="0">
            <a:spAutoFit/>
          </a:bodyPr>
          <a:lstStyle/>
          <a:p>
            <a:r>
              <a:rPr lang="en-IN" sz="1350" dirty="0">
                <a:latin typeface="Calibri"/>
                <a:cs typeface="Calibri"/>
              </a:rPr>
              <a:t>A headless browser is a term used to define browser simulation programs that do not have a GUI. These programs execute like any other browser but do not display any UI. In headless browsers, when Selenium tests run, they execute in the background. Almost all modern browsers provide the capabilities to run them in a headless mode.</a:t>
            </a:r>
          </a:p>
          <a:p>
            <a:endParaRPr lang="en-IN" sz="1350" dirty="0">
              <a:latin typeface="Calibri"/>
              <a:cs typeface="Calibri"/>
            </a:endParaRPr>
          </a:p>
          <a:p>
            <a:pPr marL="285750" indent="-285750">
              <a:buFont typeface="Arial" panose="020B0604020202020204" pitchFamily="34" charset="0"/>
              <a:buChar char="•"/>
            </a:pPr>
            <a:r>
              <a:rPr lang="en-IN" sz="1350" b="1" dirty="0">
                <a:latin typeface="Calibri"/>
                <a:cs typeface="Calibri"/>
              </a:rPr>
              <a:t>Useful in CI pipeline: </a:t>
            </a:r>
          </a:p>
          <a:p>
            <a:pPr lvl="1"/>
            <a:r>
              <a:rPr lang="en-IN" sz="1350" dirty="0">
                <a:latin typeface="Calibri"/>
                <a:cs typeface="Calibri"/>
              </a:rPr>
              <a:t>When we need to execute automated test cases remotely on a server or in any of the build and release pipelines for continuous integration servers like</a:t>
            </a:r>
            <a:r>
              <a:rPr lang="en-IN" sz="1350" dirty="0">
                <a:latin typeface="Calibri"/>
                <a:cs typeface="Calibri"/>
                <a:hlinkClick r:id="rId2">
                  <a:extLst>
                    <a:ext uri="{A12FA001-AC4F-418D-AE19-62706E023703}">
                      <ahyp:hlinkClr xmlns:ahyp="http://schemas.microsoft.com/office/drawing/2018/hyperlinkcolor" val="tx"/>
                    </a:ext>
                  </a:extLst>
                </a:hlinkClick>
              </a:rPr>
              <a:t> Jenkins,</a:t>
            </a:r>
            <a:r>
              <a:rPr lang="en-IN" sz="1350" dirty="0">
                <a:latin typeface="Calibri"/>
                <a:cs typeface="Calibri"/>
              </a:rPr>
              <a:t> it is not always possible to install real browsers on such remote machines. We can use headless browsers to run automation tests efficiently.</a:t>
            </a:r>
          </a:p>
          <a:p>
            <a:pPr lvl="1"/>
            <a:endParaRPr lang="en-IN" sz="1350" dirty="0">
              <a:latin typeface="Calibri"/>
              <a:cs typeface="Calibri"/>
            </a:endParaRPr>
          </a:p>
          <a:p>
            <a:pPr marL="285750" indent="-285750">
              <a:buFont typeface="Arial" panose="020B0604020202020204" pitchFamily="34" charset="0"/>
              <a:buChar char="•"/>
            </a:pPr>
            <a:r>
              <a:rPr lang="en-IN" sz="1350" b="1" dirty="0">
                <a:latin typeface="Calibri"/>
                <a:cs typeface="Calibri"/>
              </a:rPr>
              <a:t>Beneficial in web scraping: </a:t>
            </a:r>
          </a:p>
          <a:p>
            <a:pPr lvl="1"/>
            <a:r>
              <a:rPr lang="en-IN" sz="1350" dirty="0">
                <a:latin typeface="Calibri"/>
                <a:cs typeface="Calibri"/>
              </a:rPr>
              <a:t>When you want to write a web scraper or data extractor that needs to visit some websites and collect data, headless browsers are a perfect choice. Because we are not concerned about functionality in these cases, we visit web pages and get the data.</a:t>
            </a:r>
          </a:p>
        </p:txBody>
      </p:sp>
    </p:spTree>
    <p:extLst>
      <p:ext uri="{BB962C8B-B14F-4D97-AF65-F5344CB8AC3E}">
        <p14:creationId xmlns:p14="http://schemas.microsoft.com/office/powerpoint/2010/main" val="3769357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5" y="168878"/>
            <a:ext cx="6206491" cy="478336"/>
          </a:xfrm>
          <a:prstGeom prst="rect">
            <a:avLst/>
          </a:prstGeom>
        </p:spPr>
        <p:txBody>
          <a:bodyPr vert="horz" wrap="square" lIns="0" tIns="16510" rIns="0" bIns="0" rtlCol="0">
            <a:spAutoFit/>
          </a:bodyPr>
          <a:lstStyle/>
          <a:p>
            <a:pPr marL="12700">
              <a:lnSpc>
                <a:spcPct val="100000"/>
              </a:lnSpc>
              <a:spcBef>
                <a:spcPts val="130"/>
              </a:spcBef>
            </a:pPr>
            <a:r>
              <a:rPr lang="en-IN" spc="5" dirty="0"/>
              <a:t>Headless Test in Selenium</a:t>
            </a:r>
            <a:endParaRPr spc="15" dirty="0"/>
          </a:p>
        </p:txBody>
      </p:sp>
      <p:sp>
        <p:nvSpPr>
          <p:cNvPr id="3" name="object 3"/>
          <p:cNvSpPr txBox="1"/>
          <p:nvPr/>
        </p:nvSpPr>
        <p:spPr>
          <a:xfrm>
            <a:off x="1219200" y="1123950"/>
            <a:ext cx="6858000" cy="3544560"/>
          </a:xfrm>
          <a:prstGeom prst="rect">
            <a:avLst/>
          </a:prstGeom>
        </p:spPr>
        <p:txBody>
          <a:bodyPr vert="horz" wrap="square" lIns="0" tIns="12700" rIns="0" bIns="0" rtlCol="0">
            <a:spAutoFit/>
          </a:bodyPr>
          <a:lstStyle/>
          <a:p>
            <a:pPr marL="285750" indent="-285750">
              <a:buFont typeface="Arial" panose="020B0604020202020204" pitchFamily="34" charset="0"/>
              <a:buChar char="•"/>
            </a:pPr>
            <a:r>
              <a:rPr lang="en-IN" sz="1350" b="1" dirty="0">
                <a:cs typeface="Calibri"/>
              </a:rPr>
              <a:t>Support for multiple browser versions: </a:t>
            </a:r>
          </a:p>
          <a:p>
            <a:pPr lvl="1"/>
            <a:r>
              <a:rPr lang="en-IN" sz="1350" dirty="0">
                <a:cs typeface="Calibri"/>
              </a:rPr>
              <a:t>Sometimes, the tester would like to simulate multiple browser versions on the same machine. In that case, you would want to use a headless browser because most of them support the simulation of different versions of browsers.</a:t>
            </a:r>
          </a:p>
          <a:p>
            <a:pPr lvl="1"/>
            <a:endParaRPr lang="en-IN" sz="1350" dirty="0">
              <a:cs typeface="Calibri"/>
            </a:endParaRPr>
          </a:p>
          <a:p>
            <a:pPr marL="285750" indent="-285750">
              <a:buFont typeface="Arial" panose="020B0604020202020204" pitchFamily="34" charset="0"/>
              <a:buChar char="•"/>
            </a:pPr>
            <a:r>
              <a:rPr lang="en-IN" sz="1350" b="1" dirty="0">
                <a:latin typeface="Calibri"/>
                <a:cs typeface="Calibri"/>
              </a:rPr>
              <a:t>Faster automation test execution: </a:t>
            </a:r>
          </a:p>
          <a:p>
            <a:pPr lvl="1"/>
            <a:r>
              <a:rPr lang="en-IN" sz="1350" dirty="0">
                <a:latin typeface="Calibri"/>
                <a:cs typeface="Calibri"/>
              </a:rPr>
              <a:t>The performance with a headless browser is better compared to real browser automation. The real browsers like Google Chrome, Firefox, and Internet Explorer take a significant amount of time to load CSS, JavaScript, Images, and open and render HTML. Headless browsers do not require all this to load and will start performing functions without waiting for a page to load completely. When we need to run the regression scripts, in headless browsers, we could save time as there are much faster and can render results quickly.</a:t>
            </a:r>
          </a:p>
          <a:p>
            <a:pPr marL="285750" indent="-285750">
              <a:buFont typeface="Arial" panose="020B0604020202020204" pitchFamily="34" charset="0"/>
              <a:buChar char="•"/>
            </a:pPr>
            <a:endParaRPr lang="en-IN" sz="1350" dirty="0">
              <a:latin typeface="Calibri"/>
              <a:cs typeface="Calibri"/>
            </a:endParaRPr>
          </a:p>
          <a:p>
            <a:pPr marL="285750" indent="-285750">
              <a:buFont typeface="Arial" panose="020B0604020202020204" pitchFamily="34" charset="0"/>
              <a:buChar char="•"/>
            </a:pPr>
            <a:r>
              <a:rPr lang="en-IN" sz="1350" b="1" dirty="0">
                <a:latin typeface="Calibri"/>
                <a:cs typeface="Calibri"/>
              </a:rPr>
              <a:t>Multi-Tasking: </a:t>
            </a:r>
          </a:p>
          <a:p>
            <a:pPr lvl="1"/>
            <a:r>
              <a:rPr lang="en-IN" sz="1350" dirty="0">
                <a:latin typeface="Calibri"/>
                <a:cs typeface="Calibri"/>
              </a:rPr>
              <a:t>Headless browsers can help you, multi-task. You can use your browser or your machine to do anything else while the tests run in the background. Save hours that we otherwise spend staring at the screen.</a:t>
            </a:r>
          </a:p>
        </p:txBody>
      </p:sp>
    </p:spTree>
    <p:extLst>
      <p:ext uri="{BB962C8B-B14F-4D97-AF65-F5344CB8AC3E}">
        <p14:creationId xmlns:p14="http://schemas.microsoft.com/office/powerpoint/2010/main" val="979305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1809750"/>
            <a:ext cx="7054215" cy="1247777"/>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Hands-on:</a:t>
            </a:r>
            <a:r>
              <a:rPr lang="en-IN" sz="4000" spc="50" dirty="0"/>
              <a:t> </a:t>
            </a:r>
            <a:r>
              <a:rPr sz="4000" spc="50" dirty="0"/>
              <a:t>Running a </a:t>
            </a:r>
            <a:br>
              <a:rPr lang="en-IN" sz="4000" spc="50" dirty="0"/>
            </a:br>
            <a:r>
              <a:rPr sz="4000" spc="50" dirty="0"/>
              <a:t>Headless Test in Selenium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1809750"/>
            <a:ext cx="6974205" cy="1247777"/>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Hands-on:</a:t>
            </a:r>
            <a:r>
              <a:rPr lang="en-IN" sz="4000" spc="50" dirty="0"/>
              <a:t> </a:t>
            </a:r>
            <a:r>
              <a:rPr sz="4000" spc="50" dirty="0"/>
              <a:t>Creating </a:t>
            </a:r>
            <a:br>
              <a:rPr lang="en-IN" sz="4000" spc="50" dirty="0"/>
            </a:br>
            <a:r>
              <a:rPr sz="4000" spc="50" dirty="0"/>
              <a:t>Automated  Test with TestNG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5" y="168878"/>
            <a:ext cx="8049895" cy="478336"/>
          </a:xfrm>
          <a:prstGeom prst="rect">
            <a:avLst/>
          </a:prstGeom>
        </p:spPr>
        <p:txBody>
          <a:bodyPr vert="horz" wrap="square" lIns="0" tIns="16510" rIns="0" bIns="0" rtlCol="0">
            <a:spAutoFit/>
          </a:bodyPr>
          <a:lstStyle/>
          <a:p>
            <a:pPr marL="12700">
              <a:lnSpc>
                <a:spcPct val="100000"/>
              </a:lnSpc>
              <a:spcBef>
                <a:spcPts val="130"/>
              </a:spcBef>
            </a:pPr>
            <a:r>
              <a:rPr spc="5" dirty="0"/>
              <a:t>Hands-on: </a:t>
            </a:r>
            <a:r>
              <a:rPr spc="10" dirty="0"/>
              <a:t>Creating Our </a:t>
            </a:r>
            <a:r>
              <a:rPr spc="5" dirty="0"/>
              <a:t>First </a:t>
            </a:r>
            <a:r>
              <a:rPr spc="-45" dirty="0"/>
              <a:t>Test</a:t>
            </a:r>
            <a:r>
              <a:rPr spc="90" dirty="0"/>
              <a:t> </a:t>
            </a:r>
            <a:r>
              <a:rPr spc="15" dirty="0"/>
              <a:t>Case</a:t>
            </a:r>
          </a:p>
        </p:txBody>
      </p:sp>
      <p:sp>
        <p:nvSpPr>
          <p:cNvPr id="3" name="object 3"/>
          <p:cNvSpPr txBox="1"/>
          <p:nvPr/>
        </p:nvSpPr>
        <p:spPr>
          <a:xfrm>
            <a:off x="990600" y="1276350"/>
            <a:ext cx="6206490" cy="2757165"/>
          </a:xfrm>
          <a:prstGeom prst="rect">
            <a:avLst/>
          </a:prstGeom>
        </p:spPr>
        <p:txBody>
          <a:bodyPr vert="horz" wrap="square" lIns="0" tIns="12700" rIns="0" bIns="0" rtlCol="0">
            <a:spAutoFit/>
          </a:bodyPr>
          <a:lstStyle/>
          <a:p>
            <a:pPr marL="298450" indent="-286385">
              <a:lnSpc>
                <a:spcPct val="100000"/>
              </a:lnSpc>
              <a:spcBef>
                <a:spcPts val="100"/>
              </a:spcBef>
              <a:buFont typeface="Wingdings"/>
              <a:buChar char=""/>
              <a:tabLst>
                <a:tab pos="298450" algn="l"/>
                <a:tab pos="299085" algn="l"/>
              </a:tabLst>
            </a:pPr>
            <a:r>
              <a:rPr sz="1350" spc="-10" dirty="0">
                <a:latin typeface="Calibri"/>
                <a:cs typeface="Calibri"/>
              </a:rPr>
              <a:t>Open </a:t>
            </a:r>
            <a:r>
              <a:rPr sz="1350" spc="-15" dirty="0">
                <a:latin typeface="Calibri"/>
                <a:cs typeface="Calibri"/>
              </a:rPr>
              <a:t>the </a:t>
            </a:r>
            <a:r>
              <a:rPr lang="en-IN" sz="1350" spc="-5" dirty="0">
                <a:latin typeface="Calibri"/>
                <a:cs typeface="Calibri"/>
              </a:rPr>
              <a:t>IBM</a:t>
            </a:r>
            <a:r>
              <a:rPr sz="1350" spc="-5" dirty="0">
                <a:latin typeface="Calibri"/>
                <a:cs typeface="Calibri"/>
              </a:rPr>
              <a:t> </a:t>
            </a:r>
            <a:r>
              <a:rPr sz="1350" spc="-10" dirty="0">
                <a:latin typeface="Calibri"/>
                <a:cs typeface="Calibri"/>
              </a:rPr>
              <a:t>website, </a:t>
            </a:r>
            <a:r>
              <a:rPr sz="1350" spc="-20" dirty="0">
                <a:latin typeface="Calibri"/>
                <a:cs typeface="Calibri"/>
              </a:rPr>
              <a:t>by </a:t>
            </a:r>
            <a:r>
              <a:rPr sz="1350" spc="-15" dirty="0">
                <a:latin typeface="Calibri"/>
                <a:cs typeface="Calibri"/>
              </a:rPr>
              <a:t>visiting</a:t>
            </a:r>
            <a:r>
              <a:rPr sz="1350" spc="225" dirty="0">
                <a:solidFill>
                  <a:srgbClr val="1B577B"/>
                </a:solidFill>
                <a:latin typeface="Calibri"/>
                <a:cs typeface="Calibri"/>
              </a:rPr>
              <a:t> </a:t>
            </a:r>
            <a:r>
              <a:rPr lang="en-IN" sz="1400" dirty="0">
                <a:hlinkClick r:id="rId2"/>
              </a:rPr>
              <a:t>https://www.ibm.com</a:t>
            </a:r>
            <a:endParaRPr lang="en-IN" sz="1400" dirty="0"/>
          </a:p>
          <a:p>
            <a:pPr marL="298450" indent="-286385">
              <a:lnSpc>
                <a:spcPct val="100000"/>
              </a:lnSpc>
              <a:spcBef>
                <a:spcPts val="100"/>
              </a:spcBef>
              <a:buFont typeface="Wingdings"/>
              <a:buChar char=""/>
              <a:tabLst>
                <a:tab pos="298450" algn="l"/>
                <a:tab pos="299085" algn="l"/>
              </a:tabLst>
            </a:pPr>
            <a:endParaRPr sz="1400" dirty="0">
              <a:latin typeface="Times New Roman"/>
              <a:cs typeface="Times New Roman"/>
            </a:endParaRPr>
          </a:p>
          <a:p>
            <a:pPr marL="298450" indent="-286385">
              <a:lnSpc>
                <a:spcPct val="100000"/>
              </a:lnSpc>
              <a:buFont typeface="Wingdings"/>
              <a:buChar char=""/>
              <a:tabLst>
                <a:tab pos="298450" algn="l"/>
                <a:tab pos="299085" algn="l"/>
              </a:tabLst>
            </a:pPr>
            <a:r>
              <a:rPr sz="1350" spc="-5" dirty="0">
                <a:latin typeface="Calibri"/>
                <a:cs typeface="Calibri"/>
              </a:rPr>
              <a:t>Enter “Dev</a:t>
            </a:r>
            <a:r>
              <a:rPr lang="en-IN" sz="1350" spc="-5" dirty="0">
                <a:latin typeface="Calibri"/>
                <a:cs typeface="Calibri"/>
              </a:rPr>
              <a:t>o</a:t>
            </a:r>
            <a:r>
              <a:rPr sz="1350" spc="-5" dirty="0" err="1">
                <a:latin typeface="Calibri"/>
                <a:cs typeface="Calibri"/>
              </a:rPr>
              <a:t>ps</a:t>
            </a:r>
            <a:r>
              <a:rPr sz="1350" spc="-5" dirty="0">
                <a:latin typeface="Calibri"/>
                <a:cs typeface="Calibri"/>
              </a:rPr>
              <a:t>” </a:t>
            </a:r>
            <a:r>
              <a:rPr sz="1350" spc="-10" dirty="0">
                <a:latin typeface="Calibri"/>
                <a:cs typeface="Calibri"/>
              </a:rPr>
              <a:t>term </a:t>
            </a:r>
            <a:r>
              <a:rPr sz="1350" spc="-5" dirty="0">
                <a:latin typeface="Calibri"/>
                <a:cs typeface="Calibri"/>
              </a:rPr>
              <a:t>and </a:t>
            </a:r>
            <a:r>
              <a:rPr sz="1350" dirty="0">
                <a:latin typeface="Calibri"/>
                <a:cs typeface="Calibri"/>
              </a:rPr>
              <a:t>click</a:t>
            </a:r>
            <a:r>
              <a:rPr sz="1350" spc="-10" dirty="0">
                <a:latin typeface="Calibri"/>
                <a:cs typeface="Calibri"/>
              </a:rPr>
              <a:t> </a:t>
            </a:r>
            <a:r>
              <a:rPr sz="1350" dirty="0">
                <a:latin typeface="Calibri"/>
                <a:cs typeface="Calibri"/>
              </a:rPr>
              <a:t>search</a:t>
            </a:r>
          </a:p>
          <a:p>
            <a:pPr>
              <a:lnSpc>
                <a:spcPct val="100000"/>
              </a:lnSpc>
              <a:spcBef>
                <a:spcPts val="5"/>
              </a:spcBef>
              <a:buFont typeface="Wingdings"/>
              <a:buChar char=""/>
            </a:pPr>
            <a:endParaRPr sz="1400" dirty="0">
              <a:latin typeface="Times New Roman"/>
              <a:cs typeface="Times New Roman"/>
            </a:endParaRPr>
          </a:p>
          <a:p>
            <a:pPr marL="298450" indent="-286385">
              <a:lnSpc>
                <a:spcPct val="100000"/>
              </a:lnSpc>
              <a:buFont typeface="Wingdings"/>
              <a:buChar char=""/>
              <a:tabLst>
                <a:tab pos="298450" algn="l"/>
                <a:tab pos="299085" algn="l"/>
              </a:tabLst>
            </a:pPr>
            <a:r>
              <a:rPr sz="1350" dirty="0">
                <a:latin typeface="Calibri"/>
                <a:cs typeface="Calibri"/>
              </a:rPr>
              <a:t>On</a:t>
            </a:r>
            <a:r>
              <a:rPr sz="1350" spc="-40" dirty="0">
                <a:latin typeface="Calibri"/>
                <a:cs typeface="Calibri"/>
              </a:rPr>
              <a:t> </a:t>
            </a:r>
            <a:r>
              <a:rPr sz="1350" spc="-15" dirty="0">
                <a:latin typeface="Calibri"/>
                <a:cs typeface="Calibri"/>
              </a:rPr>
              <a:t>the</a:t>
            </a:r>
            <a:r>
              <a:rPr sz="1350" spc="80" dirty="0">
                <a:latin typeface="Calibri"/>
                <a:cs typeface="Calibri"/>
              </a:rPr>
              <a:t> </a:t>
            </a:r>
            <a:r>
              <a:rPr sz="1350" dirty="0">
                <a:latin typeface="Calibri"/>
                <a:cs typeface="Calibri"/>
              </a:rPr>
              <a:t>search</a:t>
            </a:r>
            <a:r>
              <a:rPr sz="1350" spc="-40" dirty="0">
                <a:latin typeface="Calibri"/>
                <a:cs typeface="Calibri"/>
              </a:rPr>
              <a:t> </a:t>
            </a:r>
            <a:r>
              <a:rPr sz="1350" spc="-10" dirty="0">
                <a:latin typeface="Calibri"/>
                <a:cs typeface="Calibri"/>
              </a:rPr>
              <a:t>page,</a:t>
            </a:r>
            <a:r>
              <a:rPr sz="1350" spc="35" dirty="0">
                <a:latin typeface="Calibri"/>
                <a:cs typeface="Calibri"/>
              </a:rPr>
              <a:t> </a:t>
            </a:r>
            <a:r>
              <a:rPr sz="1350" dirty="0">
                <a:latin typeface="Calibri"/>
                <a:cs typeface="Calibri"/>
              </a:rPr>
              <a:t>check for “</a:t>
            </a:r>
            <a:r>
              <a:rPr lang="en-IN" sz="1350" dirty="0">
                <a:latin typeface="Calibri"/>
                <a:cs typeface="Calibri"/>
              </a:rPr>
              <a:t>DevOps – IBM Developer – IBM Developer</a:t>
            </a:r>
            <a:r>
              <a:rPr sz="1350" dirty="0">
                <a:latin typeface="Calibri"/>
                <a:cs typeface="Calibri"/>
              </a:rPr>
              <a:t>”</a:t>
            </a:r>
            <a:r>
              <a:rPr lang="en-IN" sz="1350" dirty="0">
                <a:latin typeface="Calibri"/>
                <a:cs typeface="Calibri"/>
              </a:rPr>
              <a:t> items in the list</a:t>
            </a:r>
            <a:r>
              <a:rPr sz="1350" dirty="0">
                <a:latin typeface="Calibri"/>
                <a:cs typeface="Calibri"/>
              </a:rPr>
              <a:t>. If it exists, click on </a:t>
            </a:r>
            <a:r>
              <a:rPr lang="en-IN" sz="1350" dirty="0">
                <a:latin typeface="Calibri"/>
                <a:cs typeface="Calibri"/>
              </a:rPr>
              <a:t>it</a:t>
            </a:r>
            <a:endParaRPr sz="1350" dirty="0">
              <a:latin typeface="Calibri"/>
              <a:cs typeface="Calibri"/>
            </a:endParaRPr>
          </a:p>
          <a:p>
            <a:pPr>
              <a:lnSpc>
                <a:spcPct val="100000"/>
              </a:lnSpc>
            </a:pPr>
            <a:endParaRPr sz="1400" dirty="0">
              <a:latin typeface="Times New Roman"/>
              <a:cs typeface="Times New Roman"/>
            </a:endParaRPr>
          </a:p>
          <a:p>
            <a:pPr marL="298450" indent="-286385">
              <a:lnSpc>
                <a:spcPct val="100000"/>
              </a:lnSpc>
              <a:buFont typeface="Wingdings"/>
              <a:buChar char=""/>
              <a:tabLst>
                <a:tab pos="298450" algn="l"/>
                <a:tab pos="299085" algn="l"/>
              </a:tabLst>
            </a:pPr>
            <a:r>
              <a:rPr sz="1350" dirty="0">
                <a:latin typeface="Calibri"/>
                <a:cs typeface="Calibri"/>
              </a:rPr>
              <a:t>On </a:t>
            </a:r>
            <a:r>
              <a:rPr sz="1350" spc="-15" dirty="0">
                <a:latin typeface="Calibri"/>
                <a:cs typeface="Calibri"/>
              </a:rPr>
              <a:t>the </a:t>
            </a:r>
            <a:r>
              <a:rPr sz="1350" dirty="0">
                <a:latin typeface="Calibri"/>
                <a:cs typeface="Calibri"/>
              </a:rPr>
              <a:t>course page, verify if in the page “</a:t>
            </a:r>
            <a:r>
              <a:rPr lang="en-IN" sz="1350" dirty="0">
                <a:latin typeface="Calibri"/>
                <a:cs typeface="Calibri"/>
              </a:rPr>
              <a:t>DevOps – IBM Developer – IBM Developer</a:t>
            </a:r>
            <a:r>
              <a:rPr sz="1350" dirty="0">
                <a:latin typeface="Calibri"/>
                <a:cs typeface="Calibri"/>
              </a:rPr>
              <a:t>” is present </a:t>
            </a:r>
            <a:r>
              <a:rPr sz="1350" spc="10" dirty="0">
                <a:latin typeface="Calibri"/>
                <a:cs typeface="Calibri"/>
              </a:rPr>
              <a:t>as</a:t>
            </a:r>
            <a:r>
              <a:rPr lang="en-IN" sz="1350" spc="10" dirty="0">
                <a:latin typeface="Calibri"/>
                <a:cs typeface="Calibri"/>
              </a:rPr>
              <a:t> </a:t>
            </a:r>
            <a:r>
              <a:rPr sz="1350" spc="-15" dirty="0">
                <a:latin typeface="Calibri"/>
                <a:cs typeface="Calibri"/>
              </a:rPr>
              <a:t>the</a:t>
            </a:r>
            <a:r>
              <a:rPr sz="1350" spc="-5" dirty="0">
                <a:latin typeface="Calibri"/>
                <a:cs typeface="Calibri"/>
              </a:rPr>
              <a:t> </a:t>
            </a:r>
            <a:r>
              <a:rPr sz="1350" spc="-10" dirty="0">
                <a:latin typeface="Calibri"/>
                <a:cs typeface="Calibri"/>
              </a:rPr>
              <a:t>header</a:t>
            </a:r>
            <a:endParaRPr lang="en-IN" sz="1350" spc="-10" dirty="0">
              <a:latin typeface="Calibri"/>
              <a:cs typeface="Calibri"/>
            </a:endParaRPr>
          </a:p>
          <a:p>
            <a:pPr marL="298450" indent="-286385">
              <a:lnSpc>
                <a:spcPct val="100000"/>
              </a:lnSpc>
              <a:buFont typeface="Wingdings"/>
              <a:buChar char=""/>
              <a:tabLst>
                <a:tab pos="298450" algn="l"/>
                <a:tab pos="299085" algn="l"/>
              </a:tabLst>
            </a:pPr>
            <a:endParaRPr lang="en-IN" sz="1350" dirty="0">
              <a:latin typeface="Calibri"/>
              <a:cs typeface="Calibri"/>
            </a:endParaRPr>
          </a:p>
          <a:p>
            <a:pPr marL="298450" indent="-286385">
              <a:lnSpc>
                <a:spcPct val="100000"/>
              </a:lnSpc>
              <a:buFont typeface="Wingdings"/>
              <a:buChar char=""/>
              <a:tabLst>
                <a:tab pos="298450" algn="l"/>
                <a:tab pos="299085" algn="l"/>
              </a:tabLst>
            </a:pPr>
            <a:r>
              <a:rPr lang="en-IN" sz="1350" spc="-10" dirty="0">
                <a:latin typeface="Calibri"/>
                <a:cs typeface="Calibri"/>
              </a:rPr>
              <a:t>In that last search result page we will check if the Item Title matches to our Desired Event Title or not, if matches display one message and display the Upcoming events for that item.</a:t>
            </a:r>
            <a:endParaRPr sz="1350" spc="-10" dirty="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4">
            <a:extLst>
              <a:ext uri="{FF2B5EF4-FFF2-40B4-BE49-F238E27FC236}">
                <a16:creationId xmlns:a16="http://schemas.microsoft.com/office/drawing/2014/main" id="{04B6CA9D-D9E8-4E2B-B93D-A47B96798941}"/>
              </a:ext>
            </a:extLst>
          </p:cNvPr>
          <p:cNvSpPr>
            <a:spLocks noChangeArrowheads="1"/>
          </p:cNvSpPr>
          <p:nvPr/>
        </p:nvSpPr>
        <p:spPr bwMode="auto">
          <a:xfrm>
            <a:off x="5102943" y="1727320"/>
            <a:ext cx="3731341" cy="283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3750" b="1" dirty="0">
                <a:solidFill>
                  <a:schemeClr val="tx1">
                    <a:lumMod val="65000"/>
                    <a:lumOff val="35000"/>
                  </a:schemeClr>
                </a:solidFill>
                <a:latin typeface="Arial" panose="020B060402020202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Contact us</a:t>
            </a:r>
            <a:endParaRPr lang="en-US" altLang="en-US" sz="3750" b="1" dirty="0">
              <a:solidFill>
                <a:schemeClr val="tx1">
                  <a:lumMod val="65000"/>
                  <a:lumOff val="35000"/>
                </a:schemeClr>
              </a:solidFill>
              <a:latin typeface="Arial" panose="020B0604020202020204" pitchFamily="34" charset="0"/>
              <a:ea typeface="Calibri" panose="020F0502020204030204" pitchFamily="34" charset="0"/>
            </a:endParaRPr>
          </a:p>
          <a:p>
            <a:pPr defTabSz="685800" eaLnBrk="0" fontAlgn="base" hangingPunct="0">
              <a:spcBef>
                <a:spcPct val="0"/>
              </a:spcBef>
              <a:spcAft>
                <a:spcPct val="0"/>
              </a:spcAft>
            </a:pPr>
            <a:endParaRPr lang="en-US" altLang="en-US" sz="675" dirty="0">
              <a:solidFill>
                <a:schemeClr val="tx1">
                  <a:lumMod val="65000"/>
                  <a:lumOff val="35000"/>
                </a:schemeClr>
              </a:solidFill>
              <a:latin typeface="Arial" panose="020B0604020202020204" pitchFamily="34" charset="0"/>
            </a:endParaRPr>
          </a:p>
          <a:p>
            <a:pPr defTabSz="685800" eaLnBrk="0" fontAlgn="base" hangingPunct="0">
              <a:spcBef>
                <a:spcPct val="0"/>
              </a:spcBef>
              <a:spcAft>
                <a:spcPct val="0"/>
              </a:spcAft>
            </a:pPr>
            <a:r>
              <a:rPr lang="en-US" altLang="en-US" sz="675" dirty="0">
                <a:solidFill>
                  <a:srgbClr val="666666"/>
                </a:solidFill>
                <a:latin typeface="Arial" panose="020B0604020202020204" pitchFamily="34" charset="0"/>
                <a:ea typeface="Calibri" panose="020F0502020204030204" pitchFamily="34" charset="0"/>
              </a:rPr>
              <a:t>T O  A C </a:t>
            </a:r>
            <a:r>
              <a:rPr lang="en-US" altLang="en-US" sz="675" dirty="0" err="1">
                <a:solidFill>
                  <a:srgbClr val="666666"/>
                </a:solidFill>
                <a:latin typeface="Arial" panose="020B0604020202020204" pitchFamily="34" charset="0"/>
                <a:ea typeface="Calibri" panose="020F0502020204030204" pitchFamily="34" charset="0"/>
              </a:rPr>
              <a:t>C</a:t>
            </a:r>
            <a:r>
              <a:rPr lang="en-US" altLang="en-US" sz="675" dirty="0">
                <a:solidFill>
                  <a:srgbClr val="666666"/>
                </a:solidFill>
                <a:latin typeface="Arial" panose="020B0604020202020204" pitchFamily="34" charset="0"/>
                <a:ea typeface="Calibri" panose="020F0502020204030204" pitchFamily="34" charset="0"/>
              </a:rPr>
              <a:t> E L E R A T E  Y O U R  C A R E </a:t>
            </a:r>
            <a:r>
              <a:rPr lang="en-US" altLang="en-US" sz="675" dirty="0" err="1">
                <a:solidFill>
                  <a:srgbClr val="666666"/>
                </a:solidFill>
                <a:latin typeface="Arial" panose="020B0604020202020204" pitchFamily="34" charset="0"/>
                <a:ea typeface="Calibri" panose="020F0502020204030204" pitchFamily="34" charset="0"/>
              </a:rPr>
              <a:t>E</a:t>
            </a:r>
            <a:r>
              <a:rPr lang="en-US" altLang="en-US" sz="675" dirty="0">
                <a:solidFill>
                  <a:srgbClr val="666666"/>
                </a:solidFill>
                <a:latin typeface="Arial" panose="020B0604020202020204" pitchFamily="34" charset="0"/>
                <a:ea typeface="Calibri" panose="020F0502020204030204" pitchFamily="34" charset="0"/>
              </a:rPr>
              <a:t> R  G R O W T H</a:t>
            </a:r>
          </a:p>
          <a:p>
            <a:pPr defTabSz="685800" eaLnBrk="0" fontAlgn="base" hangingPunct="0">
              <a:spcBef>
                <a:spcPct val="0"/>
              </a:spcBef>
              <a:spcAft>
                <a:spcPct val="0"/>
              </a:spcAft>
            </a:pPr>
            <a:endParaRPr lang="en-US" altLang="en-US" sz="675" dirty="0">
              <a:solidFill>
                <a:srgbClr val="666666"/>
              </a:solidFill>
              <a:latin typeface="Arial" panose="020B0604020202020204" pitchFamily="34" charset="0"/>
            </a:endParaRPr>
          </a:p>
          <a:p>
            <a:pPr defTabSz="685800" eaLnBrk="0" fontAlgn="base" hangingPunct="0">
              <a:spcBef>
                <a:spcPct val="0"/>
              </a:spcBef>
              <a:spcAft>
                <a:spcPct val="0"/>
              </a:spcAft>
            </a:pPr>
            <a:endParaRPr lang="en-US" altLang="en-US" sz="675" dirty="0">
              <a:solidFill>
                <a:srgbClr val="666666"/>
              </a:solidFill>
              <a:latin typeface="Arial" panose="020B0604020202020204" pitchFamily="34" charset="0"/>
            </a:endParaRPr>
          </a:p>
          <a:p>
            <a:pPr defTabSz="685800" eaLnBrk="0" fontAlgn="base" hangingPunct="0">
              <a:spcBef>
                <a:spcPct val="0"/>
              </a:spcBef>
              <a:spcAft>
                <a:spcPct val="0"/>
              </a:spcAft>
            </a:pPr>
            <a:endParaRPr lang="en-US" altLang="en-US" sz="750" dirty="0">
              <a:latin typeface="Arial" panose="020B0604020202020204" pitchFamily="34" charset="0"/>
            </a:endParaRPr>
          </a:p>
          <a:p>
            <a:pPr defTabSz="685800" eaLnBrk="0" fontAlgn="base" hangingPunct="0">
              <a:spcBef>
                <a:spcPct val="0"/>
              </a:spcBef>
              <a:spcAft>
                <a:spcPct val="0"/>
              </a:spcAft>
            </a:pPr>
            <a:r>
              <a:rPr lang="en-US" altLang="en-US" sz="1200" dirty="0">
                <a:solidFill>
                  <a:srgbClr val="000000"/>
                </a:solidFill>
                <a:latin typeface="Arial" panose="020B0604020202020204" pitchFamily="34" charset="0"/>
                <a:ea typeface="Calibri" panose="020F0502020204030204" pitchFamily="34" charset="0"/>
              </a:rPr>
              <a:t>For questions and more details:</a:t>
            </a:r>
          </a:p>
          <a:p>
            <a:pPr defTabSz="685800" eaLnBrk="0" fontAlgn="base" hangingPunct="0">
              <a:spcBef>
                <a:spcPct val="0"/>
              </a:spcBef>
              <a:spcAft>
                <a:spcPct val="0"/>
              </a:spcAft>
            </a:pPr>
            <a:endParaRPr lang="en-US" altLang="en-US" sz="1200" dirty="0">
              <a:solidFill>
                <a:srgbClr val="000000"/>
              </a:solidFill>
              <a:latin typeface="Arial" panose="020B0604020202020204" pitchFamily="34" charset="0"/>
              <a:ea typeface="Calibri" panose="020F0502020204030204" pitchFamily="34" charset="0"/>
            </a:endParaRPr>
          </a:p>
          <a:p>
            <a:pPr lvl="0" eaLnBrk="0" fontAlgn="base" hangingPunct="0">
              <a:spcBef>
                <a:spcPct val="0"/>
              </a:spcBef>
              <a:spcAft>
                <a:spcPct val="0"/>
              </a:spcAft>
            </a:pPr>
            <a:r>
              <a:rPr lang="en-US" altLang="en-US" sz="1200" dirty="0">
                <a:solidFill>
                  <a:srgbClr val="000000"/>
                </a:solidFill>
                <a:latin typeface="Arial" panose="020B0604020202020204" pitchFamily="34" charset="0"/>
                <a:ea typeface="Calibri" panose="020F0502020204030204" pitchFamily="34" charset="0"/>
              </a:rPr>
              <a:t>please call @ </a:t>
            </a:r>
            <a:r>
              <a:rPr lang="en-IN" sz="1200" dirty="0">
                <a:solidFill>
                  <a:srgbClr val="082BAC"/>
                </a:solidFill>
                <a:latin typeface="Arial" panose="020B0604020202020204" pitchFamily="34" charset="0"/>
              </a:rPr>
              <a:t>+91 98712 72900 or</a:t>
            </a:r>
            <a:endParaRPr lang="en-US" altLang="en-US" sz="1200" dirty="0">
              <a:solidFill>
                <a:srgbClr val="082BAC"/>
              </a:solidFill>
              <a:latin typeface="Arial" panose="020B0604020202020204" pitchFamily="34" charset="0"/>
            </a:endParaRPr>
          </a:p>
          <a:p>
            <a:pPr defTabSz="685800" eaLnBrk="0" fontAlgn="base" hangingPunct="0">
              <a:spcBef>
                <a:spcPct val="0"/>
              </a:spcBef>
              <a:spcAft>
                <a:spcPct val="0"/>
              </a:spcAft>
            </a:pPr>
            <a:endParaRPr lang="en-US" altLang="en-US" sz="1200" dirty="0">
              <a:solidFill>
                <a:srgbClr val="1873FE"/>
              </a:solidFill>
              <a:latin typeface="Arial" panose="020B0604020202020204" pitchFamily="34" charset="0"/>
            </a:endParaRPr>
          </a:p>
          <a:p>
            <a:pPr defTabSz="685800" eaLnBrk="0" fontAlgn="base" hangingPunct="0">
              <a:spcBef>
                <a:spcPct val="0"/>
              </a:spcBef>
              <a:spcAft>
                <a:spcPct val="0"/>
              </a:spcAft>
            </a:pPr>
            <a:r>
              <a:rPr lang="en-US" altLang="en-US" sz="1200" dirty="0">
                <a:solidFill>
                  <a:srgbClr val="000000"/>
                </a:solidFill>
                <a:latin typeface="Arial" panose="020B0604020202020204" pitchFamily="34" charset="0"/>
                <a:ea typeface="Calibri" panose="020F0502020204030204" pitchFamily="34" charset="0"/>
              </a:rPr>
              <a:t>visit </a:t>
            </a:r>
            <a:r>
              <a:rPr lang="en-US" altLang="en-US" sz="1200" dirty="0">
                <a:solidFill>
                  <a:srgbClr val="1873FE"/>
                </a:solidFill>
                <a:latin typeface="Arial" panose="020B0604020202020204" pitchFamily="34" charset="0"/>
                <a:ea typeface="Calibri" panose="020F0502020204030204" pitchFamily="34" charset="0"/>
                <a:hlinkClick r:id="rId3"/>
              </a:rPr>
              <a:t>https://www.thecloudtrain.com/</a:t>
            </a:r>
            <a:r>
              <a:rPr lang="en-US" altLang="en-US" sz="1200" dirty="0">
                <a:solidFill>
                  <a:srgbClr val="000000"/>
                </a:solidFill>
                <a:latin typeface="Arial" panose="020B0604020202020204" pitchFamily="34" charset="0"/>
                <a:ea typeface="Calibri" panose="020F0502020204030204" pitchFamily="34" charset="0"/>
              </a:rPr>
              <a:t> or</a:t>
            </a:r>
          </a:p>
          <a:p>
            <a:pPr defTabSz="685800" eaLnBrk="0" fontAlgn="base" hangingPunct="0">
              <a:spcBef>
                <a:spcPct val="0"/>
              </a:spcBef>
              <a:spcAft>
                <a:spcPct val="0"/>
              </a:spcAft>
            </a:pPr>
            <a:endParaRPr lang="en-US" altLang="en-US" sz="1200" dirty="0">
              <a:solidFill>
                <a:srgbClr val="000000"/>
              </a:solidFill>
              <a:latin typeface="Arial" panose="020B0604020202020204" pitchFamily="34" charset="0"/>
              <a:ea typeface="Calibri" panose="020F0502020204030204" pitchFamily="34" charset="0"/>
            </a:endParaRPr>
          </a:p>
          <a:p>
            <a:pPr defTabSz="685800" eaLnBrk="0" fontAlgn="base" hangingPunct="0">
              <a:spcBef>
                <a:spcPct val="0"/>
              </a:spcBef>
              <a:spcAft>
                <a:spcPct val="0"/>
              </a:spcAft>
            </a:pPr>
            <a:r>
              <a:rPr lang="en-US" altLang="en-US" sz="1200" dirty="0">
                <a:solidFill>
                  <a:srgbClr val="000000"/>
                </a:solidFill>
                <a:latin typeface="Arial" panose="020B0604020202020204" pitchFamily="34" charset="0"/>
                <a:ea typeface="Calibri" panose="020F0502020204030204" pitchFamily="34" charset="0"/>
              </a:rPr>
              <a:t>email </a:t>
            </a:r>
            <a:r>
              <a:rPr lang="en-US" altLang="en-US" sz="1200">
                <a:solidFill>
                  <a:srgbClr val="000000"/>
                </a:solidFill>
                <a:latin typeface="Arial" panose="020B0604020202020204" pitchFamily="34" charset="0"/>
                <a:ea typeface="Calibri" panose="020F0502020204030204" pitchFamily="34" charset="0"/>
              </a:rPr>
              <a:t>at </a:t>
            </a:r>
            <a:r>
              <a:rPr lang="en-US" altLang="en-US" sz="1200">
                <a:solidFill>
                  <a:srgbClr val="1873FE"/>
                </a:solidFill>
                <a:latin typeface="Arial" panose="020B0604020202020204" pitchFamily="34" charset="0"/>
                <a:ea typeface="Calibri" panose="020F0502020204030204" pitchFamily="34" charset="0"/>
                <a:hlinkClick r:id="rId4"/>
              </a:rPr>
              <a:t>join@</a:t>
            </a:r>
            <a:r>
              <a:rPr lang="en-US" altLang="en-US" sz="1200" dirty="0">
                <a:solidFill>
                  <a:srgbClr val="1873FE"/>
                </a:solidFill>
                <a:latin typeface="Arial" panose="020B0604020202020204" pitchFamily="34" charset="0"/>
                <a:ea typeface="Calibri" panose="020F0502020204030204" pitchFamily="34" charset="0"/>
                <a:hlinkClick r:id="rId4"/>
              </a:rPr>
              <a:t>thecloudtrain.com</a:t>
            </a:r>
            <a:r>
              <a:rPr lang="en-US" altLang="en-US" sz="1200" dirty="0">
                <a:solidFill>
                  <a:srgbClr val="1873FE"/>
                </a:solidFill>
                <a:latin typeface="Arial" panose="020B0604020202020204" pitchFamily="34" charset="0"/>
                <a:ea typeface="Calibri" panose="020F0502020204030204" pitchFamily="34" charset="0"/>
              </a:rPr>
              <a:t> </a:t>
            </a:r>
            <a:r>
              <a:rPr lang="en-US" altLang="en-US" sz="1200" dirty="0">
                <a:latin typeface="Arial" panose="020B0604020202020204" pitchFamily="34" charset="0"/>
                <a:ea typeface="Calibri" panose="020F0502020204030204" pitchFamily="34" charset="0"/>
              </a:rPr>
              <a:t>or</a:t>
            </a:r>
          </a:p>
          <a:p>
            <a:pPr defTabSz="685800" eaLnBrk="0" fontAlgn="base" hangingPunct="0">
              <a:spcBef>
                <a:spcPct val="0"/>
              </a:spcBef>
              <a:spcAft>
                <a:spcPct val="0"/>
              </a:spcAft>
            </a:pPr>
            <a:endParaRPr lang="en-US" altLang="en-US" sz="1200" dirty="0">
              <a:latin typeface="Arial" panose="020B0604020202020204" pitchFamily="34" charset="0"/>
            </a:endParaRPr>
          </a:p>
          <a:p>
            <a:pPr defTabSz="685800" eaLnBrk="0" fontAlgn="base" hangingPunct="0">
              <a:spcBef>
                <a:spcPct val="0"/>
              </a:spcBef>
              <a:spcAft>
                <a:spcPct val="0"/>
              </a:spcAft>
            </a:pPr>
            <a:r>
              <a:rPr lang="en-US" altLang="en-US" sz="1200" dirty="0">
                <a:latin typeface="Arial" panose="020B0604020202020204" pitchFamily="34" charset="0"/>
                <a:ea typeface="Calibri" panose="020F0502020204030204" pitchFamily="34" charset="0"/>
              </a:rPr>
              <a:t>WhatsApp us  </a:t>
            </a:r>
            <a:r>
              <a:rPr lang="en-US" altLang="en-US" sz="1200" dirty="0">
                <a:solidFill>
                  <a:srgbClr val="000000"/>
                </a:solidFill>
                <a:latin typeface="Arial" panose="020B0604020202020204" pitchFamily="34" charset="0"/>
                <a:ea typeface="Calibri" panose="020F0502020204030204" pitchFamily="34" charset="0"/>
              </a:rPr>
              <a:t>&gt;&gt;</a:t>
            </a:r>
            <a:endParaRPr lang="en-US" altLang="en-US" sz="1500" dirty="0">
              <a:latin typeface="Arial" panose="020B0604020202020204" pitchFamily="34" charset="0"/>
            </a:endParaRPr>
          </a:p>
        </p:txBody>
      </p:sp>
      <p:grpSp>
        <p:nvGrpSpPr>
          <p:cNvPr id="12" name="Group 11" descr="https://wa.me/9871272900">
            <a:extLst>
              <a:ext uri="{FF2B5EF4-FFF2-40B4-BE49-F238E27FC236}">
                <a16:creationId xmlns:a16="http://schemas.microsoft.com/office/drawing/2014/main" id="{1765091E-943A-4802-8440-239CF97D22F8}"/>
              </a:ext>
            </a:extLst>
          </p:cNvPr>
          <p:cNvGrpSpPr/>
          <p:nvPr/>
        </p:nvGrpSpPr>
        <p:grpSpPr>
          <a:xfrm>
            <a:off x="6448824" y="4312241"/>
            <a:ext cx="254318" cy="254318"/>
            <a:chOff x="0" y="0"/>
            <a:chExt cx="339504" cy="339278"/>
          </a:xfrm>
        </p:grpSpPr>
        <p:sp>
          <p:nvSpPr>
            <p:cNvPr id="13" name="Shape 2166">
              <a:hlinkClick r:id="rId5"/>
              <a:extLst>
                <a:ext uri="{FF2B5EF4-FFF2-40B4-BE49-F238E27FC236}">
                  <a16:creationId xmlns:a16="http://schemas.microsoft.com/office/drawing/2014/main" id="{B8B99797-8341-45C6-90D3-EC4CA135321F}"/>
                </a:ext>
              </a:extLst>
            </p:cNvPr>
            <p:cNvSpPr/>
            <p:nvPr/>
          </p:nvSpPr>
          <p:spPr>
            <a:xfrm>
              <a:off x="0" y="0"/>
              <a:ext cx="339504" cy="339278"/>
            </a:xfrm>
            <a:custGeom>
              <a:avLst/>
              <a:gdLst/>
              <a:ahLst/>
              <a:cxnLst/>
              <a:rect l="0" t="0" r="0" b="0"/>
              <a:pathLst>
                <a:path w="339504" h="339278">
                  <a:moveTo>
                    <a:pt x="45011" y="0"/>
                  </a:moveTo>
                  <a:lnTo>
                    <a:pt x="294493" y="0"/>
                  </a:lnTo>
                  <a:cubicBezTo>
                    <a:pt x="319373" y="0"/>
                    <a:pt x="339504" y="20131"/>
                    <a:pt x="339504" y="45011"/>
                  </a:cubicBezTo>
                  <a:lnTo>
                    <a:pt x="339504" y="294493"/>
                  </a:lnTo>
                  <a:cubicBezTo>
                    <a:pt x="339278" y="319147"/>
                    <a:pt x="319147" y="339278"/>
                    <a:pt x="294267" y="339278"/>
                  </a:cubicBezTo>
                  <a:lnTo>
                    <a:pt x="45011" y="339278"/>
                  </a:lnTo>
                  <a:cubicBezTo>
                    <a:pt x="26350" y="339278"/>
                    <a:pt x="10362" y="327954"/>
                    <a:pt x="3534" y="311796"/>
                  </a:cubicBezTo>
                  <a:lnTo>
                    <a:pt x="0" y="294268"/>
                  </a:lnTo>
                  <a:lnTo>
                    <a:pt x="0" y="45010"/>
                  </a:lnTo>
                  <a:lnTo>
                    <a:pt x="3534" y="27482"/>
                  </a:lnTo>
                  <a:cubicBezTo>
                    <a:pt x="10362" y="11323"/>
                    <a:pt x="26350" y="0"/>
                    <a:pt x="45011" y="0"/>
                  </a:cubicBezTo>
                  <a:close/>
                </a:path>
              </a:pathLst>
            </a:custGeom>
            <a:ln w="0" cap="flat">
              <a:miter lim="127000"/>
            </a:ln>
          </p:spPr>
          <p:style>
            <a:lnRef idx="0">
              <a:srgbClr val="000000">
                <a:alpha val="0"/>
              </a:srgbClr>
            </a:lnRef>
            <a:fillRef idx="1">
              <a:srgbClr val="25D366"/>
            </a:fillRef>
            <a:effectRef idx="0">
              <a:scrgbClr r="0" g="0" b="0"/>
            </a:effectRef>
            <a:fontRef idx="none"/>
          </p:style>
          <p:txBody>
            <a:bodyPr/>
            <a:lstStyle/>
            <a:p>
              <a:endParaRPr lang="en-IN" sz="1350" dirty="0"/>
            </a:p>
          </p:txBody>
        </p:sp>
        <p:sp>
          <p:nvSpPr>
            <p:cNvPr id="14" name="Shape 2167">
              <a:extLst>
                <a:ext uri="{FF2B5EF4-FFF2-40B4-BE49-F238E27FC236}">
                  <a16:creationId xmlns:a16="http://schemas.microsoft.com/office/drawing/2014/main" id="{918A3171-4F75-469D-BACC-EEB2ED641090}"/>
                </a:ext>
              </a:extLst>
            </p:cNvPr>
            <p:cNvSpPr/>
            <p:nvPr/>
          </p:nvSpPr>
          <p:spPr>
            <a:xfrm>
              <a:off x="113997" y="110605"/>
              <a:ext cx="57196" cy="98013"/>
            </a:xfrm>
            <a:custGeom>
              <a:avLst/>
              <a:gdLst/>
              <a:ahLst/>
              <a:cxnLst/>
              <a:rect l="0" t="0" r="0" b="0"/>
              <a:pathLst>
                <a:path w="57196" h="98013">
                  <a:moveTo>
                    <a:pt x="17416" y="678"/>
                  </a:moveTo>
                  <a:cubicBezTo>
                    <a:pt x="19226" y="678"/>
                    <a:pt x="21261" y="678"/>
                    <a:pt x="22845" y="678"/>
                  </a:cubicBezTo>
                  <a:cubicBezTo>
                    <a:pt x="24654" y="678"/>
                    <a:pt x="26916" y="0"/>
                    <a:pt x="29178" y="5428"/>
                  </a:cubicBezTo>
                  <a:cubicBezTo>
                    <a:pt x="31440" y="10857"/>
                    <a:pt x="37094" y="24880"/>
                    <a:pt x="37773" y="26237"/>
                  </a:cubicBezTo>
                  <a:cubicBezTo>
                    <a:pt x="38452" y="27594"/>
                    <a:pt x="38904" y="29404"/>
                    <a:pt x="37999" y="31214"/>
                  </a:cubicBezTo>
                  <a:cubicBezTo>
                    <a:pt x="37094" y="33249"/>
                    <a:pt x="36642" y="34380"/>
                    <a:pt x="35285" y="35963"/>
                  </a:cubicBezTo>
                  <a:cubicBezTo>
                    <a:pt x="33702" y="37547"/>
                    <a:pt x="32345" y="39582"/>
                    <a:pt x="30987" y="40939"/>
                  </a:cubicBezTo>
                  <a:cubicBezTo>
                    <a:pt x="29630" y="42297"/>
                    <a:pt x="28273" y="43879"/>
                    <a:pt x="29857" y="46594"/>
                  </a:cubicBezTo>
                  <a:cubicBezTo>
                    <a:pt x="31440" y="49308"/>
                    <a:pt x="37094" y="58582"/>
                    <a:pt x="45463" y="66046"/>
                  </a:cubicBezTo>
                  <a:lnTo>
                    <a:pt x="57196" y="74387"/>
                  </a:lnTo>
                  <a:lnTo>
                    <a:pt x="57196" y="98013"/>
                  </a:lnTo>
                  <a:lnTo>
                    <a:pt x="40448" y="87978"/>
                  </a:lnTo>
                  <a:cubicBezTo>
                    <a:pt x="23241" y="74726"/>
                    <a:pt x="12553" y="58355"/>
                    <a:pt x="11536" y="56998"/>
                  </a:cubicBezTo>
                  <a:cubicBezTo>
                    <a:pt x="10178" y="54963"/>
                    <a:pt x="0" y="41618"/>
                    <a:pt x="0" y="27821"/>
                  </a:cubicBezTo>
                  <a:cubicBezTo>
                    <a:pt x="0" y="14023"/>
                    <a:pt x="7464" y="7011"/>
                    <a:pt x="9952" y="4297"/>
                  </a:cubicBezTo>
                  <a:cubicBezTo>
                    <a:pt x="12440" y="1357"/>
                    <a:pt x="15607" y="678"/>
                    <a:pt x="17416" y="678"/>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sz="1350"/>
            </a:p>
          </p:txBody>
        </p:sp>
        <p:sp>
          <p:nvSpPr>
            <p:cNvPr id="15" name="Shape 2168">
              <a:extLst>
                <a:ext uri="{FF2B5EF4-FFF2-40B4-BE49-F238E27FC236}">
                  <a16:creationId xmlns:a16="http://schemas.microsoft.com/office/drawing/2014/main" id="{C9661C7F-326B-4FC1-A06F-C456A205C4CB}"/>
                </a:ext>
              </a:extLst>
            </p:cNvPr>
            <p:cNvSpPr/>
            <p:nvPr/>
          </p:nvSpPr>
          <p:spPr>
            <a:xfrm>
              <a:off x="57903" y="50716"/>
              <a:ext cx="113290" cy="227265"/>
            </a:xfrm>
            <a:custGeom>
              <a:avLst/>
              <a:gdLst/>
              <a:ahLst/>
              <a:cxnLst/>
              <a:rect l="0" t="0" r="0" b="0"/>
              <a:pathLst>
                <a:path w="113290" h="227265">
                  <a:moveTo>
                    <a:pt x="113290" y="0"/>
                  </a:moveTo>
                  <a:lnTo>
                    <a:pt x="113290" y="18955"/>
                  </a:lnTo>
                  <a:lnTo>
                    <a:pt x="76931" y="26328"/>
                  </a:lnTo>
                  <a:cubicBezTo>
                    <a:pt x="43343" y="40577"/>
                    <a:pt x="19678" y="73912"/>
                    <a:pt x="19678" y="112589"/>
                  </a:cubicBezTo>
                  <a:cubicBezTo>
                    <a:pt x="19678" y="130232"/>
                    <a:pt x="24654" y="147422"/>
                    <a:pt x="33928" y="162350"/>
                  </a:cubicBezTo>
                  <a:lnTo>
                    <a:pt x="36190" y="165969"/>
                  </a:lnTo>
                  <a:lnTo>
                    <a:pt x="26690" y="200575"/>
                  </a:lnTo>
                  <a:lnTo>
                    <a:pt x="62201" y="191302"/>
                  </a:lnTo>
                  <a:lnTo>
                    <a:pt x="65594" y="193338"/>
                  </a:lnTo>
                  <a:cubicBezTo>
                    <a:pt x="72832" y="197635"/>
                    <a:pt x="80578" y="200915"/>
                    <a:pt x="88608" y="203120"/>
                  </a:cubicBezTo>
                  <a:lnTo>
                    <a:pt x="113290" y="206453"/>
                  </a:lnTo>
                  <a:lnTo>
                    <a:pt x="113290" y="225423"/>
                  </a:lnTo>
                  <a:lnTo>
                    <a:pt x="85781" y="221950"/>
                  </a:lnTo>
                  <a:cubicBezTo>
                    <a:pt x="76733" y="219632"/>
                    <a:pt x="67969" y="216182"/>
                    <a:pt x="59713" y="211658"/>
                  </a:cubicBezTo>
                  <a:lnTo>
                    <a:pt x="0" y="227265"/>
                  </a:lnTo>
                  <a:lnTo>
                    <a:pt x="16059" y="168910"/>
                  </a:lnTo>
                  <a:cubicBezTo>
                    <a:pt x="6107" y="151946"/>
                    <a:pt x="905" y="132493"/>
                    <a:pt x="905" y="112589"/>
                  </a:cubicBezTo>
                  <a:cubicBezTo>
                    <a:pt x="905" y="65939"/>
                    <a:pt x="29277" y="25904"/>
                    <a:pt x="69704" y="8802"/>
                  </a:cubicBezTo>
                  <a:lnTo>
                    <a:pt x="113290"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sz="1350"/>
            </a:p>
          </p:txBody>
        </p:sp>
        <p:sp>
          <p:nvSpPr>
            <p:cNvPr id="16" name="Shape 2169">
              <a:extLst>
                <a:ext uri="{FF2B5EF4-FFF2-40B4-BE49-F238E27FC236}">
                  <a16:creationId xmlns:a16="http://schemas.microsoft.com/office/drawing/2014/main" id="{599AFC61-7FA3-438E-80E9-2482BDC11C5D}"/>
                </a:ext>
              </a:extLst>
            </p:cNvPr>
            <p:cNvSpPr/>
            <p:nvPr/>
          </p:nvSpPr>
          <p:spPr>
            <a:xfrm>
              <a:off x="171193" y="176199"/>
              <a:ext cx="57480" cy="41844"/>
            </a:xfrm>
            <a:custGeom>
              <a:avLst/>
              <a:gdLst/>
              <a:ahLst/>
              <a:cxnLst/>
              <a:rect l="0" t="0" r="0" b="0"/>
              <a:pathLst>
                <a:path w="57480" h="41844">
                  <a:moveTo>
                    <a:pt x="32147" y="1357"/>
                  </a:moveTo>
                  <a:cubicBezTo>
                    <a:pt x="34635" y="2487"/>
                    <a:pt x="48658" y="9273"/>
                    <a:pt x="51373" y="10630"/>
                  </a:cubicBezTo>
                  <a:cubicBezTo>
                    <a:pt x="54313" y="12214"/>
                    <a:pt x="56123" y="12892"/>
                    <a:pt x="56801" y="14250"/>
                  </a:cubicBezTo>
                  <a:cubicBezTo>
                    <a:pt x="57480" y="15380"/>
                    <a:pt x="57480" y="21035"/>
                    <a:pt x="55218" y="27594"/>
                  </a:cubicBezTo>
                  <a:cubicBezTo>
                    <a:pt x="52956" y="34154"/>
                    <a:pt x="41647" y="40035"/>
                    <a:pt x="36218" y="40939"/>
                  </a:cubicBezTo>
                  <a:cubicBezTo>
                    <a:pt x="31468" y="41618"/>
                    <a:pt x="25361" y="41844"/>
                    <a:pt x="18576" y="39808"/>
                  </a:cubicBezTo>
                  <a:cubicBezTo>
                    <a:pt x="14505" y="38451"/>
                    <a:pt x="9302" y="36868"/>
                    <a:pt x="2517" y="33927"/>
                  </a:cubicBezTo>
                  <a:lnTo>
                    <a:pt x="0" y="32420"/>
                  </a:lnTo>
                  <a:lnTo>
                    <a:pt x="0" y="8793"/>
                  </a:lnTo>
                  <a:lnTo>
                    <a:pt x="2545" y="10602"/>
                  </a:lnTo>
                  <a:cubicBezTo>
                    <a:pt x="6531" y="12723"/>
                    <a:pt x="9528" y="13798"/>
                    <a:pt x="10886" y="14476"/>
                  </a:cubicBezTo>
                  <a:cubicBezTo>
                    <a:pt x="13600" y="15832"/>
                    <a:pt x="15409" y="15607"/>
                    <a:pt x="16993" y="13797"/>
                  </a:cubicBezTo>
                  <a:cubicBezTo>
                    <a:pt x="18576" y="11988"/>
                    <a:pt x="24004" y="5428"/>
                    <a:pt x="25814" y="2714"/>
                  </a:cubicBezTo>
                  <a:cubicBezTo>
                    <a:pt x="27623" y="0"/>
                    <a:pt x="29659" y="452"/>
                    <a:pt x="32147" y="1357"/>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sz="1350"/>
            </a:p>
          </p:txBody>
        </p:sp>
        <p:sp>
          <p:nvSpPr>
            <p:cNvPr id="17" name="Shape 2170">
              <a:extLst>
                <a:ext uri="{FF2B5EF4-FFF2-40B4-BE49-F238E27FC236}">
                  <a16:creationId xmlns:a16="http://schemas.microsoft.com/office/drawing/2014/main" id="{08471F99-3685-4A0E-8BDB-11BF7F3818D1}"/>
                </a:ext>
              </a:extLst>
            </p:cNvPr>
            <p:cNvSpPr/>
            <p:nvPr/>
          </p:nvSpPr>
          <p:spPr>
            <a:xfrm>
              <a:off x="171193" y="50665"/>
              <a:ext cx="112895" cy="225507"/>
            </a:xfrm>
            <a:custGeom>
              <a:avLst/>
              <a:gdLst/>
              <a:ahLst/>
              <a:cxnLst/>
              <a:rect l="0" t="0" r="0" b="0"/>
              <a:pathLst>
                <a:path w="112895" h="225507">
                  <a:moveTo>
                    <a:pt x="255" y="0"/>
                  </a:moveTo>
                  <a:cubicBezTo>
                    <a:pt x="30337" y="0"/>
                    <a:pt x="58611" y="11762"/>
                    <a:pt x="79872" y="33024"/>
                  </a:cubicBezTo>
                  <a:cubicBezTo>
                    <a:pt x="101133" y="54285"/>
                    <a:pt x="112669" y="82558"/>
                    <a:pt x="112895" y="112867"/>
                  </a:cubicBezTo>
                  <a:cubicBezTo>
                    <a:pt x="112895" y="174841"/>
                    <a:pt x="62456" y="225507"/>
                    <a:pt x="255" y="225507"/>
                  </a:cubicBezTo>
                  <a:lnTo>
                    <a:pt x="0" y="225475"/>
                  </a:lnTo>
                  <a:lnTo>
                    <a:pt x="0" y="206504"/>
                  </a:lnTo>
                  <a:lnTo>
                    <a:pt x="29" y="206508"/>
                  </a:lnTo>
                  <a:cubicBezTo>
                    <a:pt x="51599" y="206508"/>
                    <a:pt x="93669" y="164437"/>
                    <a:pt x="93669" y="112640"/>
                  </a:cubicBezTo>
                  <a:cubicBezTo>
                    <a:pt x="93669" y="87534"/>
                    <a:pt x="83943" y="64011"/>
                    <a:pt x="66301" y="46368"/>
                  </a:cubicBezTo>
                  <a:cubicBezTo>
                    <a:pt x="48658" y="28726"/>
                    <a:pt x="25135" y="19000"/>
                    <a:pt x="29" y="19000"/>
                  </a:cubicBezTo>
                  <a:lnTo>
                    <a:pt x="0" y="19006"/>
                  </a:lnTo>
                  <a:lnTo>
                    <a:pt x="0" y="51"/>
                  </a:lnTo>
                  <a:lnTo>
                    <a:pt x="255" y="0"/>
                  </a:ln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sz="1350"/>
            </a:p>
          </p:txBody>
        </p:sp>
      </p:grpSp>
      <p:sp>
        <p:nvSpPr>
          <p:cNvPr id="18" name="Rectangle 14">
            <a:extLst>
              <a:ext uri="{FF2B5EF4-FFF2-40B4-BE49-F238E27FC236}">
                <a16:creationId xmlns:a16="http://schemas.microsoft.com/office/drawing/2014/main" id="{F613C74B-7E94-4222-AEA7-CC9629CEDB22}"/>
              </a:ext>
            </a:extLst>
          </p:cNvPr>
          <p:cNvSpPr>
            <a:spLocks noChangeArrowheads="1"/>
          </p:cNvSpPr>
          <p:nvPr/>
        </p:nvSpPr>
        <p:spPr bwMode="auto">
          <a:xfrm>
            <a:off x="1013235" y="459634"/>
            <a:ext cx="3432686" cy="422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algn="ctr" defTabSz="685800" eaLnBrk="0" fontAlgn="base" hangingPunct="0">
              <a:spcBef>
                <a:spcPct val="0"/>
              </a:spcBef>
              <a:spcAft>
                <a:spcPct val="0"/>
              </a:spcAft>
            </a:pPr>
            <a:r>
              <a:rPr lang="en-US" altLang="en-US" sz="5400" b="1" dirty="0">
                <a:solidFill>
                  <a:schemeClr val="tx2">
                    <a:lumMod val="50000"/>
                  </a:schemeClr>
                </a:solidFill>
                <a:latin typeface="Arial" panose="020B0604020202020204" pitchFamily="34" charset="0"/>
                <a:ea typeface="Calibri" panose="020F0502020204030204" pitchFamily="34" charset="0"/>
              </a:rPr>
              <a:t>Got queries or need more info?</a:t>
            </a:r>
            <a:endParaRPr lang="en-US" altLang="en-US" sz="2400" dirty="0">
              <a:solidFill>
                <a:schemeClr val="tx2">
                  <a:lumMod val="50000"/>
                </a:schemeClr>
              </a:solidFill>
              <a:latin typeface="Arial" panose="020B0604020202020204" pitchFamily="34" charset="0"/>
            </a:endParaRPr>
          </a:p>
        </p:txBody>
      </p:sp>
      <p:cxnSp>
        <p:nvCxnSpPr>
          <p:cNvPr id="21" name="Straight Connector 20">
            <a:extLst>
              <a:ext uri="{FF2B5EF4-FFF2-40B4-BE49-F238E27FC236}">
                <a16:creationId xmlns:a16="http://schemas.microsoft.com/office/drawing/2014/main" id="{99C2FA9B-755B-4C57-B7BB-C9119E1E3654}"/>
              </a:ext>
            </a:extLst>
          </p:cNvPr>
          <p:cNvCxnSpPr/>
          <p:nvPr/>
        </p:nvCxnSpPr>
        <p:spPr>
          <a:xfrm>
            <a:off x="4572000" y="597310"/>
            <a:ext cx="0" cy="4033684"/>
          </a:xfrm>
          <a:prstGeom prst="line">
            <a:avLst/>
          </a:prstGeom>
          <a:ln w="38100">
            <a:solidFill>
              <a:schemeClr val="bg1">
                <a:lumMod val="5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4364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4228" y="1885950"/>
            <a:ext cx="4058920" cy="1186180"/>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Types of Software  Testing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5" y="168878"/>
            <a:ext cx="5078095" cy="478336"/>
          </a:xfrm>
          <a:prstGeom prst="rect">
            <a:avLst/>
          </a:prstGeom>
        </p:spPr>
        <p:txBody>
          <a:bodyPr vert="horz" wrap="square" lIns="0" tIns="16510" rIns="0" bIns="0" rtlCol="0">
            <a:spAutoFit/>
          </a:bodyPr>
          <a:lstStyle/>
          <a:p>
            <a:pPr marL="12700">
              <a:lnSpc>
                <a:spcPct val="100000"/>
              </a:lnSpc>
              <a:spcBef>
                <a:spcPts val="130"/>
              </a:spcBef>
            </a:pPr>
            <a:r>
              <a:rPr spc="5" dirty="0"/>
              <a:t>Types </a:t>
            </a:r>
            <a:r>
              <a:rPr spc="10" dirty="0"/>
              <a:t>of </a:t>
            </a:r>
            <a:r>
              <a:rPr spc="5" dirty="0"/>
              <a:t>Software</a:t>
            </a:r>
            <a:r>
              <a:rPr spc="-5" dirty="0"/>
              <a:t> </a:t>
            </a:r>
            <a:r>
              <a:rPr spc="-20" dirty="0"/>
              <a:t>Testing</a:t>
            </a:r>
          </a:p>
        </p:txBody>
      </p:sp>
      <p:sp>
        <p:nvSpPr>
          <p:cNvPr id="3" name="object 3"/>
          <p:cNvSpPr/>
          <p:nvPr/>
        </p:nvSpPr>
        <p:spPr>
          <a:xfrm>
            <a:off x="1371600" y="1076309"/>
            <a:ext cx="2228850" cy="609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66875" y="1162050"/>
            <a:ext cx="1724025" cy="4953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84304" y="1091580"/>
            <a:ext cx="2145665" cy="523240"/>
          </a:xfrm>
          <a:custGeom>
            <a:avLst/>
            <a:gdLst/>
            <a:ahLst/>
            <a:cxnLst/>
            <a:rect l="l" t="t" r="r" b="b"/>
            <a:pathLst>
              <a:path w="2145665" h="523240">
                <a:moveTo>
                  <a:pt x="0" y="523219"/>
                </a:moveTo>
                <a:lnTo>
                  <a:pt x="2145529" y="523219"/>
                </a:lnTo>
                <a:lnTo>
                  <a:pt x="2145529" y="0"/>
                </a:lnTo>
                <a:lnTo>
                  <a:pt x="0" y="0"/>
                </a:lnTo>
                <a:lnTo>
                  <a:pt x="0" y="523219"/>
                </a:lnTo>
                <a:close/>
              </a:path>
            </a:pathLst>
          </a:custGeom>
          <a:solidFill>
            <a:srgbClr val="5F4778"/>
          </a:solidFill>
        </p:spPr>
        <p:txBody>
          <a:bodyPr wrap="square" lIns="0" tIns="0" rIns="0" bIns="0" rtlCol="0"/>
          <a:lstStyle/>
          <a:p>
            <a:endParaRPr/>
          </a:p>
        </p:txBody>
      </p:sp>
      <p:sp>
        <p:nvSpPr>
          <p:cNvPr id="6" name="object 6"/>
          <p:cNvSpPr txBox="1"/>
          <p:nvPr/>
        </p:nvSpPr>
        <p:spPr>
          <a:xfrm>
            <a:off x="1384304" y="1230309"/>
            <a:ext cx="2145665" cy="231775"/>
          </a:xfrm>
          <a:prstGeom prst="rect">
            <a:avLst/>
          </a:prstGeom>
        </p:spPr>
        <p:txBody>
          <a:bodyPr vert="horz" wrap="square" lIns="0" tIns="12700" rIns="0" bIns="0" rtlCol="0">
            <a:spAutoFit/>
          </a:bodyPr>
          <a:lstStyle/>
          <a:p>
            <a:pPr marL="426720">
              <a:lnSpc>
                <a:spcPct val="100000"/>
              </a:lnSpc>
              <a:spcBef>
                <a:spcPts val="100"/>
              </a:spcBef>
            </a:pPr>
            <a:r>
              <a:rPr sz="1350" spc="-5" dirty="0">
                <a:solidFill>
                  <a:srgbClr val="FFFFFF"/>
                </a:solidFill>
                <a:latin typeface="Calibri"/>
                <a:cs typeface="Calibri"/>
              </a:rPr>
              <a:t>Automated</a:t>
            </a:r>
            <a:r>
              <a:rPr sz="1350" spc="-50" dirty="0">
                <a:solidFill>
                  <a:srgbClr val="FFFFFF"/>
                </a:solidFill>
                <a:latin typeface="Calibri"/>
                <a:cs typeface="Calibri"/>
              </a:rPr>
              <a:t> </a:t>
            </a:r>
            <a:r>
              <a:rPr sz="1350" spc="-30" dirty="0">
                <a:solidFill>
                  <a:srgbClr val="FFFFFF"/>
                </a:solidFill>
                <a:latin typeface="Calibri"/>
                <a:cs typeface="Calibri"/>
              </a:rPr>
              <a:t>Testing</a:t>
            </a:r>
            <a:endParaRPr sz="1350">
              <a:latin typeface="Calibri"/>
              <a:cs typeface="Calibri"/>
            </a:endParaRPr>
          </a:p>
        </p:txBody>
      </p:sp>
      <p:sp>
        <p:nvSpPr>
          <p:cNvPr id="7" name="object 7"/>
          <p:cNvSpPr/>
          <p:nvPr/>
        </p:nvSpPr>
        <p:spPr>
          <a:xfrm>
            <a:off x="5848334" y="1076309"/>
            <a:ext cx="2228850" cy="6096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267450" y="1162050"/>
            <a:ext cx="1428750" cy="4953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5861182" y="1091580"/>
            <a:ext cx="2145665" cy="523240"/>
          </a:xfrm>
          <a:custGeom>
            <a:avLst/>
            <a:gdLst/>
            <a:ahLst/>
            <a:cxnLst/>
            <a:rect l="l" t="t" r="r" b="b"/>
            <a:pathLst>
              <a:path w="2145665" h="523240">
                <a:moveTo>
                  <a:pt x="0" y="523219"/>
                </a:moveTo>
                <a:lnTo>
                  <a:pt x="2145542" y="523219"/>
                </a:lnTo>
                <a:lnTo>
                  <a:pt x="2145542" y="0"/>
                </a:lnTo>
                <a:lnTo>
                  <a:pt x="0" y="0"/>
                </a:lnTo>
                <a:lnTo>
                  <a:pt x="0" y="523219"/>
                </a:lnTo>
                <a:close/>
              </a:path>
            </a:pathLst>
          </a:custGeom>
          <a:solidFill>
            <a:srgbClr val="5F4778"/>
          </a:solidFill>
        </p:spPr>
        <p:txBody>
          <a:bodyPr wrap="square" lIns="0" tIns="0" rIns="0" bIns="0" rtlCol="0"/>
          <a:lstStyle/>
          <a:p>
            <a:endParaRPr/>
          </a:p>
        </p:txBody>
      </p:sp>
      <p:sp>
        <p:nvSpPr>
          <p:cNvPr id="10" name="object 10"/>
          <p:cNvSpPr txBox="1"/>
          <p:nvPr/>
        </p:nvSpPr>
        <p:spPr>
          <a:xfrm>
            <a:off x="5861182" y="1230309"/>
            <a:ext cx="2145665" cy="231775"/>
          </a:xfrm>
          <a:prstGeom prst="rect">
            <a:avLst/>
          </a:prstGeom>
        </p:spPr>
        <p:txBody>
          <a:bodyPr vert="horz" wrap="square" lIns="0" tIns="12700" rIns="0" bIns="0" rtlCol="0">
            <a:spAutoFit/>
          </a:bodyPr>
          <a:lstStyle/>
          <a:p>
            <a:pPr marL="554990">
              <a:lnSpc>
                <a:spcPct val="100000"/>
              </a:lnSpc>
              <a:spcBef>
                <a:spcPts val="100"/>
              </a:spcBef>
            </a:pPr>
            <a:r>
              <a:rPr sz="1350" spc="-10" dirty="0">
                <a:solidFill>
                  <a:srgbClr val="FFFFFF"/>
                </a:solidFill>
                <a:latin typeface="Calibri"/>
                <a:cs typeface="Calibri"/>
              </a:rPr>
              <a:t>Manual</a:t>
            </a:r>
            <a:r>
              <a:rPr sz="1350" spc="50" dirty="0">
                <a:solidFill>
                  <a:srgbClr val="FFFFFF"/>
                </a:solidFill>
                <a:latin typeface="Calibri"/>
                <a:cs typeface="Calibri"/>
              </a:rPr>
              <a:t> </a:t>
            </a:r>
            <a:r>
              <a:rPr sz="1350" spc="-30" dirty="0">
                <a:solidFill>
                  <a:srgbClr val="FFFFFF"/>
                </a:solidFill>
                <a:latin typeface="Calibri"/>
                <a:cs typeface="Calibri"/>
              </a:rPr>
              <a:t>Testing</a:t>
            </a:r>
            <a:endParaRPr sz="1350">
              <a:latin typeface="Calibri"/>
              <a:cs typeface="Calibri"/>
            </a:endParaRPr>
          </a:p>
        </p:txBody>
      </p:sp>
      <p:sp>
        <p:nvSpPr>
          <p:cNvPr id="11" name="object 11"/>
          <p:cNvSpPr/>
          <p:nvPr/>
        </p:nvSpPr>
        <p:spPr>
          <a:xfrm>
            <a:off x="4533915" y="1200150"/>
            <a:ext cx="142875" cy="3667125"/>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4572000" y="1215146"/>
            <a:ext cx="6350" cy="3579495"/>
          </a:xfrm>
          <a:custGeom>
            <a:avLst/>
            <a:gdLst/>
            <a:ahLst/>
            <a:cxnLst/>
            <a:rect l="l" t="t" r="r" b="b"/>
            <a:pathLst>
              <a:path w="6350" h="3579495">
                <a:moveTo>
                  <a:pt x="0" y="0"/>
                </a:moveTo>
                <a:lnTo>
                  <a:pt x="6217" y="3579275"/>
                </a:lnTo>
              </a:path>
            </a:pathLst>
          </a:custGeom>
          <a:ln w="57149">
            <a:solidFill>
              <a:srgbClr val="F07F09"/>
            </a:solidFill>
          </a:ln>
        </p:spPr>
        <p:txBody>
          <a:bodyPr wrap="square" lIns="0" tIns="0" rIns="0" bIns="0" rtlCol="0"/>
          <a:lstStyle/>
          <a:p>
            <a:endParaRPr/>
          </a:p>
        </p:txBody>
      </p:sp>
      <p:sp>
        <p:nvSpPr>
          <p:cNvPr id="13" name="object 13"/>
          <p:cNvSpPr/>
          <p:nvPr/>
        </p:nvSpPr>
        <p:spPr>
          <a:xfrm>
            <a:off x="574166" y="2088413"/>
            <a:ext cx="260273" cy="250978"/>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4959858" y="2088413"/>
            <a:ext cx="260273" cy="250978"/>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574166" y="2625495"/>
            <a:ext cx="260273" cy="250978"/>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4959858" y="2625495"/>
            <a:ext cx="260273" cy="250978"/>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575943" y="3207029"/>
            <a:ext cx="260273" cy="250978"/>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4959858" y="3207029"/>
            <a:ext cx="260273" cy="250978"/>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578763" y="3788652"/>
            <a:ext cx="260273" cy="250978"/>
          </a:xfrm>
          <a:prstGeom prst="rect">
            <a:avLst/>
          </a:prstGeom>
          <a:blipFill>
            <a:blip r:embed="rId6" cstate="print"/>
            <a:stretch>
              <a:fillRect/>
            </a:stretch>
          </a:blipFill>
        </p:spPr>
        <p:txBody>
          <a:bodyPr wrap="square" lIns="0" tIns="0" rIns="0" bIns="0" rtlCol="0"/>
          <a:lstStyle/>
          <a:p>
            <a:endParaRPr/>
          </a:p>
        </p:txBody>
      </p:sp>
      <p:sp>
        <p:nvSpPr>
          <p:cNvPr id="20" name="object 20"/>
          <p:cNvSpPr txBox="1"/>
          <p:nvPr/>
        </p:nvSpPr>
        <p:spPr>
          <a:xfrm>
            <a:off x="1046480" y="2071303"/>
            <a:ext cx="2928620" cy="2136140"/>
          </a:xfrm>
          <a:prstGeom prst="rect">
            <a:avLst/>
          </a:prstGeom>
        </p:spPr>
        <p:txBody>
          <a:bodyPr vert="horz" wrap="square" lIns="0" tIns="12700" rIns="0" bIns="0" rtlCol="0">
            <a:spAutoFit/>
          </a:bodyPr>
          <a:lstStyle/>
          <a:p>
            <a:pPr marL="19050">
              <a:lnSpc>
                <a:spcPct val="100000"/>
              </a:lnSpc>
              <a:spcBef>
                <a:spcPts val="100"/>
              </a:spcBef>
            </a:pPr>
            <a:r>
              <a:rPr sz="1350" spc="-20" dirty="0">
                <a:latin typeface="Arial"/>
                <a:cs typeface="Arial"/>
              </a:rPr>
              <a:t>Test </a:t>
            </a:r>
            <a:r>
              <a:rPr sz="1350" dirty="0">
                <a:latin typeface="Arial"/>
                <a:cs typeface="Arial"/>
              </a:rPr>
              <a:t>cases </a:t>
            </a:r>
            <a:r>
              <a:rPr sz="1350" spc="-5" dirty="0">
                <a:latin typeface="Arial"/>
                <a:cs typeface="Arial"/>
              </a:rPr>
              <a:t>are </a:t>
            </a:r>
            <a:r>
              <a:rPr sz="1350" spc="-15" dirty="0">
                <a:latin typeface="Arial"/>
                <a:cs typeface="Arial"/>
              </a:rPr>
              <a:t>executed</a:t>
            </a:r>
            <a:r>
              <a:rPr sz="1350" spc="20" dirty="0">
                <a:latin typeface="Arial"/>
                <a:cs typeface="Arial"/>
              </a:rPr>
              <a:t> </a:t>
            </a:r>
            <a:r>
              <a:rPr sz="1350" spc="-10" dirty="0">
                <a:latin typeface="Arial"/>
                <a:cs typeface="Arial"/>
              </a:rPr>
              <a:t>automatically</a:t>
            </a:r>
            <a:endParaRPr sz="1350">
              <a:latin typeface="Arial"/>
              <a:cs typeface="Arial"/>
            </a:endParaRPr>
          </a:p>
          <a:p>
            <a:pPr>
              <a:lnSpc>
                <a:spcPct val="100000"/>
              </a:lnSpc>
            </a:pPr>
            <a:endParaRPr sz="1500">
              <a:latin typeface="Times New Roman"/>
              <a:cs typeface="Times New Roman"/>
            </a:endParaRPr>
          </a:p>
          <a:p>
            <a:pPr marL="31115">
              <a:lnSpc>
                <a:spcPct val="100000"/>
              </a:lnSpc>
              <a:spcBef>
                <a:spcPts val="1275"/>
              </a:spcBef>
            </a:pPr>
            <a:r>
              <a:rPr sz="1350" dirty="0">
                <a:latin typeface="Arial"/>
                <a:cs typeface="Arial"/>
              </a:rPr>
              <a:t>More</a:t>
            </a:r>
            <a:r>
              <a:rPr sz="1350" spc="-10" dirty="0">
                <a:latin typeface="Arial"/>
                <a:cs typeface="Arial"/>
              </a:rPr>
              <a:t> </a:t>
            </a:r>
            <a:r>
              <a:rPr sz="1350" spc="-5" dirty="0">
                <a:latin typeface="Arial"/>
                <a:cs typeface="Arial"/>
              </a:rPr>
              <a:t>accurate</a:t>
            </a:r>
            <a:endParaRPr sz="1350">
              <a:latin typeface="Arial"/>
              <a:cs typeface="Arial"/>
            </a:endParaRPr>
          </a:p>
          <a:p>
            <a:pPr>
              <a:lnSpc>
                <a:spcPct val="100000"/>
              </a:lnSpc>
              <a:spcBef>
                <a:spcPts val="10"/>
              </a:spcBef>
            </a:pPr>
            <a:endParaRPr sz="1800">
              <a:latin typeface="Times New Roman"/>
              <a:cs typeface="Times New Roman"/>
            </a:endParaRPr>
          </a:p>
          <a:p>
            <a:pPr marL="31115" marR="583565">
              <a:lnSpc>
                <a:spcPts val="1580"/>
              </a:lnSpc>
              <a:spcBef>
                <a:spcPts val="5"/>
              </a:spcBef>
            </a:pPr>
            <a:r>
              <a:rPr sz="1350" dirty="0">
                <a:latin typeface="Arial"/>
                <a:cs typeface="Arial"/>
              </a:rPr>
              <a:t>More </a:t>
            </a:r>
            <a:r>
              <a:rPr sz="1350" spc="-5" dirty="0">
                <a:latin typeface="Arial"/>
                <a:cs typeface="Arial"/>
              </a:rPr>
              <a:t>suitable when test cases  are </a:t>
            </a:r>
            <a:r>
              <a:rPr sz="1350" dirty="0">
                <a:latin typeface="Arial"/>
                <a:cs typeface="Arial"/>
              </a:rPr>
              <a:t>run</a:t>
            </a:r>
            <a:r>
              <a:rPr sz="1350" spc="-20" dirty="0">
                <a:latin typeface="Arial"/>
                <a:cs typeface="Arial"/>
              </a:rPr>
              <a:t> </a:t>
            </a:r>
            <a:r>
              <a:rPr sz="1350" spc="-5" dirty="0">
                <a:latin typeface="Arial"/>
                <a:cs typeface="Arial"/>
              </a:rPr>
              <a:t>repeatedly</a:t>
            </a:r>
            <a:endParaRPr sz="1350">
              <a:latin typeface="Arial"/>
              <a:cs typeface="Arial"/>
            </a:endParaRPr>
          </a:p>
          <a:p>
            <a:pPr>
              <a:lnSpc>
                <a:spcPct val="100000"/>
              </a:lnSpc>
              <a:spcBef>
                <a:spcPts val="5"/>
              </a:spcBef>
            </a:pPr>
            <a:endParaRPr sz="1750">
              <a:latin typeface="Times New Roman"/>
              <a:cs typeface="Times New Roman"/>
            </a:endParaRPr>
          </a:p>
          <a:p>
            <a:pPr marL="12700" marR="78105">
              <a:lnSpc>
                <a:spcPts val="1580"/>
              </a:lnSpc>
              <a:spcBef>
                <a:spcPts val="5"/>
              </a:spcBef>
            </a:pPr>
            <a:r>
              <a:rPr sz="1350" spc="-5" dirty="0">
                <a:latin typeface="Arial"/>
                <a:cs typeface="Arial"/>
              </a:rPr>
              <a:t>Suitable for scenarios when </a:t>
            </a:r>
            <a:r>
              <a:rPr sz="1350" dirty="0">
                <a:latin typeface="Arial"/>
                <a:cs typeface="Arial"/>
              </a:rPr>
              <a:t>testing </a:t>
            </a:r>
            <a:r>
              <a:rPr sz="1350" spc="-5" dirty="0">
                <a:latin typeface="Arial"/>
                <a:cs typeface="Arial"/>
              </a:rPr>
              <a:t>is  functionality based</a:t>
            </a:r>
            <a:endParaRPr sz="1350">
              <a:latin typeface="Arial"/>
              <a:cs typeface="Arial"/>
            </a:endParaRPr>
          </a:p>
        </p:txBody>
      </p:sp>
      <p:sp>
        <p:nvSpPr>
          <p:cNvPr id="21" name="object 21"/>
          <p:cNvSpPr txBox="1"/>
          <p:nvPr/>
        </p:nvSpPr>
        <p:spPr>
          <a:xfrm>
            <a:off x="5474974" y="2076130"/>
            <a:ext cx="2710815" cy="2131695"/>
          </a:xfrm>
          <a:prstGeom prst="rect">
            <a:avLst/>
          </a:prstGeom>
        </p:spPr>
        <p:txBody>
          <a:bodyPr vert="horz" wrap="square" lIns="0" tIns="12700" rIns="0" bIns="0" rtlCol="0">
            <a:spAutoFit/>
          </a:bodyPr>
          <a:lstStyle/>
          <a:p>
            <a:pPr marL="12700">
              <a:lnSpc>
                <a:spcPct val="100000"/>
              </a:lnSpc>
              <a:spcBef>
                <a:spcPts val="100"/>
              </a:spcBef>
            </a:pPr>
            <a:r>
              <a:rPr sz="1350" spc="-30" dirty="0">
                <a:latin typeface="Calibri"/>
                <a:cs typeface="Calibri"/>
              </a:rPr>
              <a:t>Tests </a:t>
            </a:r>
            <a:r>
              <a:rPr sz="1350" spc="5" dirty="0">
                <a:latin typeface="Calibri"/>
                <a:cs typeface="Calibri"/>
              </a:rPr>
              <a:t>cases </a:t>
            </a:r>
            <a:r>
              <a:rPr sz="1350" dirty="0">
                <a:latin typeface="Calibri"/>
                <a:cs typeface="Calibri"/>
              </a:rPr>
              <a:t>are executed</a:t>
            </a:r>
            <a:r>
              <a:rPr sz="1350" spc="-100" dirty="0">
                <a:latin typeface="Calibri"/>
                <a:cs typeface="Calibri"/>
              </a:rPr>
              <a:t> </a:t>
            </a:r>
            <a:r>
              <a:rPr sz="1350" spc="-10" dirty="0">
                <a:latin typeface="Calibri"/>
                <a:cs typeface="Calibri"/>
              </a:rPr>
              <a:t>manually</a:t>
            </a:r>
            <a:endParaRPr sz="1350">
              <a:latin typeface="Calibri"/>
              <a:cs typeface="Calibri"/>
            </a:endParaRPr>
          </a:p>
          <a:p>
            <a:pPr>
              <a:lnSpc>
                <a:spcPct val="100000"/>
              </a:lnSpc>
            </a:pPr>
            <a:endParaRPr sz="1300">
              <a:latin typeface="Times New Roman"/>
              <a:cs typeface="Times New Roman"/>
            </a:endParaRPr>
          </a:p>
          <a:p>
            <a:pPr>
              <a:lnSpc>
                <a:spcPct val="100000"/>
              </a:lnSpc>
              <a:spcBef>
                <a:spcPts val="55"/>
              </a:spcBef>
            </a:pPr>
            <a:endParaRPr sz="1050">
              <a:latin typeface="Times New Roman"/>
              <a:cs typeface="Times New Roman"/>
            </a:endParaRPr>
          </a:p>
          <a:p>
            <a:pPr marL="41910">
              <a:lnSpc>
                <a:spcPct val="100000"/>
              </a:lnSpc>
            </a:pPr>
            <a:r>
              <a:rPr sz="1350" spc="-5" dirty="0">
                <a:latin typeface="Arial"/>
                <a:cs typeface="Arial"/>
              </a:rPr>
              <a:t>Less </a:t>
            </a:r>
            <a:r>
              <a:rPr sz="1350" dirty="0">
                <a:latin typeface="Arial"/>
                <a:cs typeface="Arial"/>
              </a:rPr>
              <a:t>accurate</a:t>
            </a:r>
            <a:endParaRPr sz="1350">
              <a:latin typeface="Arial"/>
              <a:cs typeface="Arial"/>
            </a:endParaRPr>
          </a:p>
          <a:p>
            <a:pPr>
              <a:lnSpc>
                <a:spcPct val="100000"/>
              </a:lnSpc>
              <a:spcBef>
                <a:spcPts val="45"/>
              </a:spcBef>
            </a:pPr>
            <a:endParaRPr sz="1950">
              <a:latin typeface="Times New Roman"/>
              <a:cs typeface="Times New Roman"/>
            </a:endParaRPr>
          </a:p>
          <a:p>
            <a:pPr marL="41910" marR="5080">
              <a:lnSpc>
                <a:spcPts val="1580"/>
              </a:lnSpc>
            </a:pPr>
            <a:r>
              <a:rPr sz="1350" dirty="0">
                <a:latin typeface="Arial"/>
                <a:cs typeface="Arial"/>
              </a:rPr>
              <a:t>More suitable </a:t>
            </a:r>
            <a:r>
              <a:rPr sz="1350" spc="-5" dirty="0">
                <a:latin typeface="Arial"/>
                <a:cs typeface="Arial"/>
              </a:rPr>
              <a:t>when </a:t>
            </a:r>
            <a:r>
              <a:rPr sz="1350" dirty="0">
                <a:latin typeface="Arial"/>
                <a:cs typeface="Arial"/>
              </a:rPr>
              <a:t>test cases </a:t>
            </a:r>
            <a:r>
              <a:rPr sz="1350" spc="-5" dirty="0">
                <a:latin typeface="Arial"/>
                <a:cs typeface="Arial"/>
              </a:rPr>
              <a:t>are  </a:t>
            </a:r>
            <a:r>
              <a:rPr sz="1350" dirty="0">
                <a:latin typeface="Arial"/>
                <a:cs typeface="Arial"/>
              </a:rPr>
              <a:t>supposed </a:t>
            </a:r>
            <a:r>
              <a:rPr sz="1350" spc="-5" dirty="0">
                <a:latin typeface="Arial"/>
                <a:cs typeface="Arial"/>
              </a:rPr>
              <a:t>to run only </a:t>
            </a:r>
            <a:r>
              <a:rPr sz="1350" dirty="0">
                <a:latin typeface="Arial"/>
                <a:cs typeface="Arial"/>
              </a:rPr>
              <a:t>once or</a:t>
            </a:r>
            <a:r>
              <a:rPr sz="1350" spc="-30" dirty="0">
                <a:latin typeface="Arial"/>
                <a:cs typeface="Arial"/>
              </a:rPr>
              <a:t> </a:t>
            </a:r>
            <a:r>
              <a:rPr sz="1350" dirty="0">
                <a:latin typeface="Arial"/>
                <a:cs typeface="Arial"/>
              </a:rPr>
              <a:t>twice</a:t>
            </a:r>
            <a:endParaRPr sz="1350">
              <a:latin typeface="Arial"/>
              <a:cs typeface="Arial"/>
            </a:endParaRPr>
          </a:p>
          <a:p>
            <a:pPr>
              <a:lnSpc>
                <a:spcPct val="100000"/>
              </a:lnSpc>
              <a:spcBef>
                <a:spcPts val="10"/>
              </a:spcBef>
            </a:pPr>
            <a:endParaRPr sz="1750">
              <a:latin typeface="Times New Roman"/>
              <a:cs typeface="Times New Roman"/>
            </a:endParaRPr>
          </a:p>
          <a:p>
            <a:pPr marL="41910" marR="196850">
              <a:lnSpc>
                <a:spcPts val="1580"/>
              </a:lnSpc>
            </a:pPr>
            <a:r>
              <a:rPr sz="1350" dirty="0">
                <a:latin typeface="Arial"/>
                <a:cs typeface="Arial"/>
              </a:rPr>
              <a:t>More suitable </a:t>
            </a:r>
            <a:r>
              <a:rPr sz="1350" spc="-5" dirty="0">
                <a:latin typeface="Arial"/>
                <a:cs typeface="Arial"/>
              </a:rPr>
              <a:t>when </a:t>
            </a:r>
            <a:r>
              <a:rPr sz="1350" dirty="0">
                <a:latin typeface="Arial"/>
                <a:cs typeface="Arial"/>
              </a:rPr>
              <a:t>testing </a:t>
            </a:r>
            <a:r>
              <a:rPr sz="1350" spc="-5" dirty="0">
                <a:latin typeface="Arial"/>
                <a:cs typeface="Arial"/>
              </a:rPr>
              <a:t>is</a:t>
            </a:r>
            <a:r>
              <a:rPr sz="1350" spc="-65" dirty="0">
                <a:latin typeface="Arial"/>
                <a:cs typeface="Arial"/>
              </a:rPr>
              <a:t> </a:t>
            </a:r>
            <a:r>
              <a:rPr sz="1350" dirty="0">
                <a:latin typeface="Arial"/>
                <a:cs typeface="Arial"/>
              </a:rPr>
              <a:t>for  </a:t>
            </a:r>
            <a:r>
              <a:rPr sz="1350" spc="-5" dirty="0">
                <a:latin typeface="Arial"/>
                <a:cs typeface="Arial"/>
              </a:rPr>
              <a:t>user </a:t>
            </a:r>
            <a:r>
              <a:rPr sz="1350" spc="-15" dirty="0">
                <a:latin typeface="Arial"/>
                <a:cs typeface="Arial"/>
              </a:rPr>
              <a:t>experience</a:t>
            </a:r>
            <a:endParaRPr sz="1350">
              <a:latin typeface="Arial"/>
              <a:cs typeface="Arial"/>
            </a:endParaRPr>
          </a:p>
        </p:txBody>
      </p:sp>
      <p:sp>
        <p:nvSpPr>
          <p:cNvPr id="22" name="object 22"/>
          <p:cNvSpPr/>
          <p:nvPr/>
        </p:nvSpPr>
        <p:spPr>
          <a:xfrm>
            <a:off x="4959492" y="3788652"/>
            <a:ext cx="260273" cy="250978"/>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3000" y="1733550"/>
            <a:ext cx="4318000" cy="1247777"/>
          </a:xfrm>
          <a:prstGeom prst="rect">
            <a:avLst/>
          </a:prstGeom>
        </p:spPr>
        <p:txBody>
          <a:bodyPr vert="horz" wrap="square" lIns="0" tIns="16510" rIns="0" bIns="0" rtlCol="0" anchor="ctr">
            <a:spAutoFit/>
          </a:bodyPr>
          <a:lstStyle/>
          <a:p>
            <a:pPr marL="12700" defTabSz="914400">
              <a:lnSpc>
                <a:spcPct val="100000"/>
              </a:lnSpc>
              <a:spcBef>
                <a:spcPts val="130"/>
              </a:spcBef>
            </a:pPr>
            <a:r>
              <a:rPr sz="4000" spc="50" dirty="0"/>
              <a:t>Introduction to  Continuous Testing</a:t>
            </a:r>
          </a:p>
        </p:txBody>
      </p:sp>
    </p:spTree>
    <p:extLst>
      <p:ext uri="{BB962C8B-B14F-4D97-AF65-F5344CB8AC3E}">
        <p14:creationId xmlns:p14="http://schemas.microsoft.com/office/powerpoint/2010/main" val="403377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7300" y="876300"/>
            <a:ext cx="6657975" cy="117157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80160" y="895989"/>
            <a:ext cx="6559550" cy="1077595"/>
          </a:xfrm>
          <a:custGeom>
            <a:avLst/>
            <a:gdLst/>
            <a:ahLst/>
            <a:cxnLst/>
            <a:rect l="l" t="t" r="r" b="b"/>
            <a:pathLst>
              <a:path w="6559550" h="1077595">
                <a:moveTo>
                  <a:pt x="6379708" y="0"/>
                </a:moveTo>
                <a:lnTo>
                  <a:pt x="179582" y="0"/>
                </a:lnTo>
                <a:lnTo>
                  <a:pt x="131838" y="6403"/>
                </a:lnTo>
                <a:lnTo>
                  <a:pt x="88938" y="24479"/>
                </a:lnTo>
                <a:lnTo>
                  <a:pt x="52594" y="52524"/>
                </a:lnTo>
                <a:lnTo>
                  <a:pt x="24515" y="88834"/>
                </a:lnTo>
                <a:lnTo>
                  <a:pt x="6414" y="131706"/>
                </a:lnTo>
                <a:lnTo>
                  <a:pt x="0" y="179435"/>
                </a:lnTo>
                <a:lnTo>
                  <a:pt x="0" y="897514"/>
                </a:lnTo>
                <a:lnTo>
                  <a:pt x="6414" y="945252"/>
                </a:lnTo>
                <a:lnTo>
                  <a:pt x="24515" y="988146"/>
                </a:lnTo>
                <a:lnTo>
                  <a:pt x="52594" y="1024486"/>
                </a:lnTo>
                <a:lnTo>
                  <a:pt x="88938" y="1052560"/>
                </a:lnTo>
                <a:lnTo>
                  <a:pt x="131838" y="1070658"/>
                </a:lnTo>
                <a:lnTo>
                  <a:pt x="179582" y="1077071"/>
                </a:lnTo>
                <a:lnTo>
                  <a:pt x="6379708" y="1077071"/>
                </a:lnTo>
                <a:lnTo>
                  <a:pt x="6427459" y="1070658"/>
                </a:lnTo>
                <a:lnTo>
                  <a:pt x="6470362" y="1052560"/>
                </a:lnTo>
                <a:lnTo>
                  <a:pt x="6506706" y="1024486"/>
                </a:lnTo>
                <a:lnTo>
                  <a:pt x="6534783" y="988146"/>
                </a:lnTo>
                <a:lnTo>
                  <a:pt x="6552883" y="945252"/>
                </a:lnTo>
                <a:lnTo>
                  <a:pt x="6559296" y="897514"/>
                </a:lnTo>
                <a:lnTo>
                  <a:pt x="6559296" y="179435"/>
                </a:lnTo>
                <a:lnTo>
                  <a:pt x="6552883" y="131706"/>
                </a:lnTo>
                <a:lnTo>
                  <a:pt x="6534783" y="88834"/>
                </a:lnTo>
                <a:lnTo>
                  <a:pt x="6506706" y="52524"/>
                </a:lnTo>
                <a:lnTo>
                  <a:pt x="6470362" y="24479"/>
                </a:lnTo>
                <a:lnTo>
                  <a:pt x="6427459" y="6403"/>
                </a:lnTo>
                <a:lnTo>
                  <a:pt x="6379708" y="0"/>
                </a:lnTo>
                <a:close/>
              </a:path>
            </a:pathLst>
          </a:custGeom>
          <a:solidFill>
            <a:srgbClr val="FFFFFF"/>
          </a:solidFill>
        </p:spPr>
        <p:txBody>
          <a:bodyPr wrap="square" lIns="0" tIns="0" rIns="0" bIns="0" rtlCol="0"/>
          <a:lstStyle/>
          <a:p>
            <a:endParaRPr/>
          </a:p>
        </p:txBody>
      </p:sp>
      <p:sp>
        <p:nvSpPr>
          <p:cNvPr id="4" name="object 4"/>
          <p:cNvSpPr/>
          <p:nvPr/>
        </p:nvSpPr>
        <p:spPr>
          <a:xfrm>
            <a:off x="1280159" y="895990"/>
            <a:ext cx="6559550" cy="1077595"/>
          </a:xfrm>
          <a:custGeom>
            <a:avLst/>
            <a:gdLst/>
            <a:ahLst/>
            <a:cxnLst/>
            <a:rect l="l" t="t" r="r" b="b"/>
            <a:pathLst>
              <a:path w="6559550" h="1077595">
                <a:moveTo>
                  <a:pt x="0" y="179435"/>
                </a:moveTo>
                <a:lnTo>
                  <a:pt x="6414" y="131706"/>
                </a:lnTo>
                <a:lnTo>
                  <a:pt x="24515" y="88834"/>
                </a:lnTo>
                <a:lnTo>
                  <a:pt x="52594" y="52524"/>
                </a:lnTo>
                <a:lnTo>
                  <a:pt x="88938" y="24479"/>
                </a:lnTo>
                <a:lnTo>
                  <a:pt x="131838" y="6403"/>
                </a:lnTo>
                <a:lnTo>
                  <a:pt x="179582" y="0"/>
                </a:lnTo>
                <a:lnTo>
                  <a:pt x="6379707" y="0"/>
                </a:lnTo>
                <a:lnTo>
                  <a:pt x="6427459" y="6403"/>
                </a:lnTo>
                <a:lnTo>
                  <a:pt x="6470361" y="24479"/>
                </a:lnTo>
                <a:lnTo>
                  <a:pt x="6506706" y="52524"/>
                </a:lnTo>
                <a:lnTo>
                  <a:pt x="6534783" y="88834"/>
                </a:lnTo>
                <a:lnTo>
                  <a:pt x="6552882" y="131706"/>
                </a:lnTo>
                <a:lnTo>
                  <a:pt x="6559295" y="179435"/>
                </a:lnTo>
                <a:lnTo>
                  <a:pt x="6559295" y="897514"/>
                </a:lnTo>
                <a:lnTo>
                  <a:pt x="6552882" y="945252"/>
                </a:lnTo>
                <a:lnTo>
                  <a:pt x="6534783" y="988146"/>
                </a:lnTo>
                <a:lnTo>
                  <a:pt x="6506706" y="1024486"/>
                </a:lnTo>
                <a:lnTo>
                  <a:pt x="6470361" y="1052560"/>
                </a:lnTo>
                <a:lnTo>
                  <a:pt x="6427459" y="1070658"/>
                </a:lnTo>
                <a:lnTo>
                  <a:pt x="6379707" y="1077071"/>
                </a:lnTo>
                <a:lnTo>
                  <a:pt x="179582" y="1077071"/>
                </a:lnTo>
                <a:lnTo>
                  <a:pt x="131838" y="1070658"/>
                </a:lnTo>
                <a:lnTo>
                  <a:pt x="88938" y="1052560"/>
                </a:lnTo>
                <a:lnTo>
                  <a:pt x="52594" y="1024486"/>
                </a:lnTo>
                <a:lnTo>
                  <a:pt x="24515" y="988146"/>
                </a:lnTo>
                <a:lnTo>
                  <a:pt x="6414" y="945252"/>
                </a:lnTo>
                <a:lnTo>
                  <a:pt x="0" y="897514"/>
                </a:lnTo>
                <a:lnTo>
                  <a:pt x="0" y="179435"/>
                </a:lnTo>
                <a:close/>
              </a:path>
            </a:pathLst>
          </a:custGeom>
          <a:ln w="12700">
            <a:solidFill>
              <a:srgbClr val="5F4778"/>
            </a:solidFill>
          </a:ln>
        </p:spPr>
        <p:txBody>
          <a:bodyPr wrap="square" lIns="0" tIns="0" rIns="0" bIns="0" rtlCol="0"/>
          <a:lstStyle/>
          <a:p>
            <a:endParaRPr/>
          </a:p>
        </p:txBody>
      </p:sp>
      <p:sp>
        <p:nvSpPr>
          <p:cNvPr id="5" name="object 5"/>
          <p:cNvSpPr txBox="1"/>
          <p:nvPr/>
        </p:nvSpPr>
        <p:spPr>
          <a:xfrm>
            <a:off x="255905" y="183256"/>
            <a:ext cx="7135495" cy="449580"/>
          </a:xfrm>
          <a:prstGeom prst="rect">
            <a:avLst/>
          </a:prstGeom>
        </p:spPr>
        <p:txBody>
          <a:bodyPr vert="horz" wrap="square" lIns="0" tIns="16510" rIns="0" bIns="0" rtlCol="0">
            <a:spAutoFit/>
          </a:bodyPr>
          <a:lstStyle/>
          <a:p>
            <a:pPr marL="12700" algn="ctr">
              <a:lnSpc>
                <a:spcPct val="100000"/>
              </a:lnSpc>
              <a:spcBef>
                <a:spcPts val="130"/>
              </a:spcBef>
            </a:pPr>
            <a:r>
              <a:rPr sz="2750" b="1" spc="10" dirty="0">
                <a:latin typeface="Calibri"/>
                <a:cs typeface="Calibri"/>
              </a:rPr>
              <a:t>Introduction </a:t>
            </a:r>
            <a:r>
              <a:rPr sz="2750" b="1" spc="15" dirty="0">
                <a:latin typeface="Calibri"/>
                <a:cs typeface="Calibri"/>
              </a:rPr>
              <a:t>to Continuous</a:t>
            </a:r>
            <a:r>
              <a:rPr sz="2750" b="1" spc="-55" dirty="0">
                <a:latin typeface="Calibri"/>
                <a:cs typeface="Calibri"/>
              </a:rPr>
              <a:t> </a:t>
            </a:r>
            <a:r>
              <a:rPr sz="2750" b="1" spc="-20" dirty="0">
                <a:latin typeface="Calibri"/>
                <a:cs typeface="Calibri"/>
              </a:rPr>
              <a:t>Testing</a:t>
            </a:r>
            <a:endParaRPr sz="2750" dirty="0">
              <a:latin typeface="Calibri"/>
              <a:cs typeface="Calibri"/>
            </a:endParaRPr>
          </a:p>
        </p:txBody>
      </p:sp>
      <p:sp>
        <p:nvSpPr>
          <p:cNvPr id="6" name="object 6"/>
          <p:cNvSpPr txBox="1"/>
          <p:nvPr/>
        </p:nvSpPr>
        <p:spPr>
          <a:xfrm>
            <a:off x="1787526" y="1105912"/>
            <a:ext cx="5410200" cy="641985"/>
          </a:xfrm>
          <a:prstGeom prst="rect">
            <a:avLst/>
          </a:prstGeom>
        </p:spPr>
        <p:txBody>
          <a:bodyPr vert="horz" wrap="square" lIns="0" tIns="12700" rIns="0" bIns="0" rtlCol="0">
            <a:spAutoFit/>
          </a:bodyPr>
          <a:lstStyle/>
          <a:p>
            <a:pPr marL="12700" marR="5080" algn="ctr">
              <a:lnSpc>
                <a:spcPct val="99800"/>
              </a:lnSpc>
              <a:spcBef>
                <a:spcPts val="100"/>
              </a:spcBef>
            </a:pPr>
            <a:r>
              <a:rPr sz="1350" b="1" spc="5" dirty="0">
                <a:latin typeface="Calibri"/>
                <a:cs typeface="Calibri"/>
              </a:rPr>
              <a:t>Continuous </a:t>
            </a:r>
            <a:r>
              <a:rPr sz="1350" b="1" spc="-30" dirty="0">
                <a:latin typeface="Calibri"/>
                <a:cs typeface="Calibri"/>
              </a:rPr>
              <a:t>Testing </a:t>
            </a:r>
            <a:r>
              <a:rPr sz="1350" spc="-10" dirty="0">
                <a:latin typeface="Calibri"/>
                <a:cs typeface="Calibri"/>
              </a:rPr>
              <a:t>is </a:t>
            </a:r>
            <a:r>
              <a:rPr sz="1350" spc="-15" dirty="0">
                <a:latin typeface="Calibri"/>
                <a:cs typeface="Calibri"/>
              </a:rPr>
              <a:t>the </a:t>
            </a:r>
            <a:r>
              <a:rPr sz="1350" dirty="0">
                <a:latin typeface="Calibri"/>
                <a:cs typeface="Calibri"/>
              </a:rPr>
              <a:t>process </a:t>
            </a:r>
            <a:r>
              <a:rPr sz="1350" spc="15" dirty="0">
                <a:latin typeface="Calibri"/>
                <a:cs typeface="Calibri"/>
              </a:rPr>
              <a:t>of </a:t>
            </a:r>
            <a:r>
              <a:rPr sz="1350" spc="-5" dirty="0">
                <a:latin typeface="Calibri"/>
                <a:cs typeface="Calibri"/>
              </a:rPr>
              <a:t>executing </a:t>
            </a:r>
            <a:r>
              <a:rPr sz="1350" b="1" dirty="0">
                <a:latin typeface="Calibri"/>
                <a:cs typeface="Calibri"/>
              </a:rPr>
              <a:t>automated </a:t>
            </a:r>
            <a:r>
              <a:rPr sz="1350" b="1" spc="-15" dirty="0">
                <a:latin typeface="Calibri"/>
                <a:cs typeface="Calibri"/>
              </a:rPr>
              <a:t>tests </a:t>
            </a:r>
            <a:r>
              <a:rPr sz="1350" spc="10" dirty="0">
                <a:latin typeface="Calibri"/>
                <a:cs typeface="Calibri"/>
              </a:rPr>
              <a:t>as </a:t>
            </a:r>
            <a:r>
              <a:rPr sz="1350" spc="-10" dirty="0">
                <a:latin typeface="Calibri"/>
                <a:cs typeface="Calibri"/>
              </a:rPr>
              <a:t>part </a:t>
            </a:r>
            <a:r>
              <a:rPr sz="1350" spc="15" dirty="0">
                <a:latin typeface="Calibri"/>
                <a:cs typeface="Calibri"/>
              </a:rPr>
              <a:t>of</a:t>
            </a:r>
            <a:r>
              <a:rPr sz="1350" spc="-195" dirty="0">
                <a:latin typeface="Calibri"/>
                <a:cs typeface="Calibri"/>
              </a:rPr>
              <a:t> </a:t>
            </a:r>
            <a:r>
              <a:rPr sz="1350" spc="-15" dirty="0">
                <a:latin typeface="Calibri"/>
                <a:cs typeface="Calibri"/>
              </a:rPr>
              <a:t>the  </a:t>
            </a:r>
            <a:r>
              <a:rPr sz="1350" spc="5" dirty="0">
                <a:latin typeface="Calibri"/>
                <a:cs typeface="Calibri"/>
              </a:rPr>
              <a:t>software </a:t>
            </a:r>
            <a:r>
              <a:rPr sz="1350" spc="-15" dirty="0">
                <a:latin typeface="Calibri"/>
                <a:cs typeface="Calibri"/>
              </a:rPr>
              <a:t>delivery </a:t>
            </a:r>
            <a:r>
              <a:rPr sz="1350" spc="-20" dirty="0">
                <a:latin typeface="Calibri"/>
                <a:cs typeface="Calibri"/>
              </a:rPr>
              <a:t>pipeline </a:t>
            </a:r>
            <a:r>
              <a:rPr sz="1350" spc="-10" dirty="0">
                <a:latin typeface="Calibri"/>
                <a:cs typeface="Calibri"/>
              </a:rPr>
              <a:t>in </a:t>
            </a:r>
            <a:r>
              <a:rPr sz="1350" spc="-5" dirty="0">
                <a:latin typeface="Calibri"/>
                <a:cs typeface="Calibri"/>
              </a:rPr>
              <a:t>order </a:t>
            </a:r>
            <a:r>
              <a:rPr sz="1350" dirty="0">
                <a:latin typeface="Calibri"/>
                <a:cs typeface="Calibri"/>
              </a:rPr>
              <a:t>to obtain feedback </a:t>
            </a:r>
            <a:r>
              <a:rPr sz="1350" spc="15" dirty="0">
                <a:latin typeface="Calibri"/>
                <a:cs typeface="Calibri"/>
              </a:rPr>
              <a:t>on </a:t>
            </a:r>
            <a:r>
              <a:rPr sz="1350" spc="-15" dirty="0">
                <a:latin typeface="Calibri"/>
                <a:cs typeface="Calibri"/>
              </a:rPr>
              <a:t>the </a:t>
            </a:r>
            <a:r>
              <a:rPr sz="1350" spc="-20" dirty="0">
                <a:latin typeface="Calibri"/>
                <a:cs typeface="Calibri"/>
              </a:rPr>
              <a:t>business </a:t>
            </a:r>
            <a:r>
              <a:rPr sz="1350" spc="-15" dirty="0">
                <a:latin typeface="Calibri"/>
                <a:cs typeface="Calibri"/>
              </a:rPr>
              <a:t>risks  </a:t>
            </a:r>
            <a:r>
              <a:rPr sz="1350" spc="5" dirty="0">
                <a:latin typeface="Calibri"/>
                <a:cs typeface="Calibri"/>
              </a:rPr>
              <a:t>associated</a:t>
            </a:r>
            <a:r>
              <a:rPr sz="1350" spc="-245" dirty="0">
                <a:latin typeface="Calibri"/>
                <a:cs typeface="Calibri"/>
              </a:rPr>
              <a:t> </a:t>
            </a:r>
            <a:r>
              <a:rPr sz="1350" spc="-5" dirty="0">
                <a:latin typeface="Calibri"/>
                <a:cs typeface="Calibri"/>
              </a:rPr>
              <a:t>with </a:t>
            </a:r>
            <a:r>
              <a:rPr sz="1350" dirty="0">
                <a:latin typeface="Calibri"/>
                <a:cs typeface="Calibri"/>
              </a:rPr>
              <a:t>a </a:t>
            </a:r>
            <a:r>
              <a:rPr sz="1350" spc="5" dirty="0">
                <a:latin typeface="Calibri"/>
                <a:cs typeface="Calibri"/>
              </a:rPr>
              <a:t>software </a:t>
            </a:r>
            <a:r>
              <a:rPr sz="1350" spc="-5" dirty="0">
                <a:latin typeface="Calibri"/>
                <a:cs typeface="Calibri"/>
              </a:rPr>
              <a:t>release </a:t>
            </a:r>
            <a:r>
              <a:rPr sz="1350" spc="-10" dirty="0">
                <a:latin typeface="Calibri"/>
                <a:cs typeface="Calibri"/>
              </a:rPr>
              <a:t>candidate </a:t>
            </a:r>
            <a:r>
              <a:rPr sz="1350" spc="10" dirty="0">
                <a:latin typeface="Calibri"/>
                <a:cs typeface="Calibri"/>
              </a:rPr>
              <a:t>as </a:t>
            </a:r>
            <a:r>
              <a:rPr sz="1350" spc="-15" dirty="0">
                <a:latin typeface="Calibri"/>
                <a:cs typeface="Calibri"/>
              </a:rPr>
              <a:t>rapidly </a:t>
            </a:r>
            <a:r>
              <a:rPr sz="1350" spc="10" dirty="0">
                <a:latin typeface="Calibri"/>
                <a:cs typeface="Calibri"/>
              </a:rPr>
              <a:t>as </a:t>
            </a:r>
            <a:r>
              <a:rPr sz="1350" spc="-10" dirty="0">
                <a:latin typeface="Calibri"/>
                <a:cs typeface="Calibri"/>
              </a:rPr>
              <a:t>possible.</a:t>
            </a:r>
            <a:endParaRPr sz="1350">
              <a:latin typeface="Calibri"/>
              <a:cs typeface="Calibri"/>
            </a:endParaRPr>
          </a:p>
        </p:txBody>
      </p:sp>
      <p:sp>
        <p:nvSpPr>
          <p:cNvPr id="7" name="object 7"/>
          <p:cNvSpPr/>
          <p:nvPr/>
        </p:nvSpPr>
        <p:spPr>
          <a:xfrm>
            <a:off x="2857497" y="2638425"/>
            <a:ext cx="3467089" cy="165735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158237" y="2425485"/>
            <a:ext cx="4827391" cy="203453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817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5905" y="183256"/>
            <a:ext cx="7011039" cy="449580"/>
          </a:xfrm>
          <a:prstGeom prst="rect">
            <a:avLst/>
          </a:prstGeom>
        </p:spPr>
        <p:txBody>
          <a:bodyPr vert="horz" wrap="square" lIns="0" tIns="16510" rIns="0" bIns="0" rtlCol="0">
            <a:spAutoFit/>
          </a:bodyPr>
          <a:lstStyle/>
          <a:p>
            <a:pPr marL="12700" algn="ctr">
              <a:lnSpc>
                <a:spcPct val="100000"/>
              </a:lnSpc>
              <a:spcBef>
                <a:spcPts val="130"/>
              </a:spcBef>
            </a:pPr>
            <a:r>
              <a:rPr sz="2750" b="1" spc="10" dirty="0">
                <a:latin typeface="Calibri"/>
                <a:cs typeface="Calibri"/>
              </a:rPr>
              <a:t>Introduction </a:t>
            </a:r>
            <a:r>
              <a:rPr sz="2750" b="1" spc="15" dirty="0">
                <a:latin typeface="Calibri"/>
                <a:cs typeface="Calibri"/>
              </a:rPr>
              <a:t>to Continuous</a:t>
            </a:r>
            <a:r>
              <a:rPr sz="2750" b="1" spc="-55" dirty="0">
                <a:latin typeface="Calibri"/>
                <a:cs typeface="Calibri"/>
              </a:rPr>
              <a:t> </a:t>
            </a:r>
            <a:r>
              <a:rPr sz="2750" b="1" spc="-20" dirty="0">
                <a:latin typeface="Calibri"/>
                <a:cs typeface="Calibri"/>
              </a:rPr>
              <a:t>Testing</a:t>
            </a:r>
            <a:endParaRPr sz="2750" dirty="0">
              <a:latin typeface="Calibri"/>
              <a:cs typeface="Calibri"/>
            </a:endParaRPr>
          </a:p>
        </p:txBody>
      </p:sp>
      <p:sp>
        <p:nvSpPr>
          <p:cNvPr id="3" name="object 3"/>
          <p:cNvSpPr/>
          <p:nvPr/>
        </p:nvSpPr>
        <p:spPr>
          <a:xfrm>
            <a:off x="914400" y="885825"/>
            <a:ext cx="6953265" cy="376237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35665" y="908181"/>
            <a:ext cx="6853555" cy="3669029"/>
          </a:xfrm>
          <a:custGeom>
            <a:avLst/>
            <a:gdLst/>
            <a:ahLst/>
            <a:cxnLst/>
            <a:rect l="l" t="t" r="r" b="b"/>
            <a:pathLst>
              <a:path w="6853555" h="3669029">
                <a:moveTo>
                  <a:pt x="6241490" y="0"/>
                </a:moveTo>
                <a:lnTo>
                  <a:pt x="611444" y="0"/>
                </a:lnTo>
                <a:lnTo>
                  <a:pt x="563662" y="1839"/>
                </a:lnTo>
                <a:lnTo>
                  <a:pt x="516886" y="7269"/>
                </a:lnTo>
                <a:lnTo>
                  <a:pt x="471251" y="16151"/>
                </a:lnTo>
                <a:lnTo>
                  <a:pt x="426893" y="28350"/>
                </a:lnTo>
                <a:lnTo>
                  <a:pt x="383949" y="43731"/>
                </a:lnTo>
                <a:lnTo>
                  <a:pt x="342554" y="62157"/>
                </a:lnTo>
                <a:lnTo>
                  <a:pt x="302844" y="83492"/>
                </a:lnTo>
                <a:lnTo>
                  <a:pt x="264956" y="107600"/>
                </a:lnTo>
                <a:lnTo>
                  <a:pt x="229024" y="134346"/>
                </a:lnTo>
                <a:lnTo>
                  <a:pt x="195186" y="163593"/>
                </a:lnTo>
                <a:lnTo>
                  <a:pt x="163577" y="195205"/>
                </a:lnTo>
                <a:lnTo>
                  <a:pt x="134333" y="229046"/>
                </a:lnTo>
                <a:lnTo>
                  <a:pt x="107590" y="264980"/>
                </a:lnTo>
                <a:lnTo>
                  <a:pt x="83484" y="302871"/>
                </a:lnTo>
                <a:lnTo>
                  <a:pt x="62151" y="342584"/>
                </a:lnTo>
                <a:lnTo>
                  <a:pt x="43727" y="383982"/>
                </a:lnTo>
                <a:lnTo>
                  <a:pt x="28347" y="426929"/>
                </a:lnTo>
                <a:lnTo>
                  <a:pt x="16149" y="471289"/>
                </a:lnTo>
                <a:lnTo>
                  <a:pt x="7268" y="516927"/>
                </a:lnTo>
                <a:lnTo>
                  <a:pt x="1839" y="563705"/>
                </a:lnTo>
                <a:lnTo>
                  <a:pt x="0" y="611489"/>
                </a:lnTo>
                <a:lnTo>
                  <a:pt x="0" y="3057384"/>
                </a:lnTo>
                <a:lnTo>
                  <a:pt x="1839" y="3105171"/>
                </a:lnTo>
                <a:lnTo>
                  <a:pt x="7268" y="3151952"/>
                </a:lnTo>
                <a:lnTo>
                  <a:pt x="16149" y="3197591"/>
                </a:lnTo>
                <a:lnTo>
                  <a:pt x="28347" y="3241953"/>
                </a:lnTo>
                <a:lnTo>
                  <a:pt x="43727" y="3284901"/>
                </a:lnTo>
                <a:lnTo>
                  <a:pt x="62151" y="3326300"/>
                </a:lnTo>
                <a:lnTo>
                  <a:pt x="83484" y="3366013"/>
                </a:lnTo>
                <a:lnTo>
                  <a:pt x="107590" y="3403904"/>
                </a:lnTo>
                <a:lnTo>
                  <a:pt x="134333" y="3439838"/>
                </a:lnTo>
                <a:lnTo>
                  <a:pt x="163577" y="3473679"/>
                </a:lnTo>
                <a:lnTo>
                  <a:pt x="195186" y="3505290"/>
                </a:lnTo>
                <a:lnTo>
                  <a:pt x="229024" y="3534536"/>
                </a:lnTo>
                <a:lnTo>
                  <a:pt x="264956" y="3561281"/>
                </a:lnTo>
                <a:lnTo>
                  <a:pt x="302844" y="3585389"/>
                </a:lnTo>
                <a:lnTo>
                  <a:pt x="342554" y="3606723"/>
                </a:lnTo>
                <a:lnTo>
                  <a:pt x="383949" y="3625148"/>
                </a:lnTo>
                <a:lnTo>
                  <a:pt x="426893" y="3640528"/>
                </a:lnTo>
                <a:lnTo>
                  <a:pt x="471251" y="3652727"/>
                </a:lnTo>
                <a:lnTo>
                  <a:pt x="516886" y="3661609"/>
                </a:lnTo>
                <a:lnTo>
                  <a:pt x="563662" y="3667037"/>
                </a:lnTo>
                <a:lnTo>
                  <a:pt x="611444" y="3668877"/>
                </a:lnTo>
                <a:lnTo>
                  <a:pt x="6241490" y="3668877"/>
                </a:lnTo>
                <a:lnTo>
                  <a:pt x="6289290" y="3667037"/>
                </a:lnTo>
                <a:lnTo>
                  <a:pt x="6336081" y="3661609"/>
                </a:lnTo>
                <a:lnTo>
                  <a:pt x="6381728" y="3652727"/>
                </a:lnTo>
                <a:lnTo>
                  <a:pt x="6426096" y="3640528"/>
                </a:lnTo>
                <a:lnTo>
                  <a:pt x="6469048" y="3625148"/>
                </a:lnTo>
                <a:lnTo>
                  <a:pt x="6510448" y="3606723"/>
                </a:lnTo>
                <a:lnTo>
                  <a:pt x="6550162" y="3585389"/>
                </a:lnTo>
                <a:lnTo>
                  <a:pt x="6588053" y="3561281"/>
                </a:lnTo>
                <a:lnTo>
                  <a:pt x="6623985" y="3534536"/>
                </a:lnTo>
                <a:lnTo>
                  <a:pt x="6657822" y="3505290"/>
                </a:lnTo>
                <a:lnTo>
                  <a:pt x="6689430" y="3473679"/>
                </a:lnTo>
                <a:lnTo>
                  <a:pt x="6718672" y="3439838"/>
                </a:lnTo>
                <a:lnTo>
                  <a:pt x="6745412" y="3403904"/>
                </a:lnTo>
                <a:lnTo>
                  <a:pt x="6769514" y="3366013"/>
                </a:lnTo>
                <a:lnTo>
                  <a:pt x="6790843" y="3326300"/>
                </a:lnTo>
                <a:lnTo>
                  <a:pt x="6809264" y="3284901"/>
                </a:lnTo>
                <a:lnTo>
                  <a:pt x="6824640" y="3241953"/>
                </a:lnTo>
                <a:lnTo>
                  <a:pt x="6836835" y="3197591"/>
                </a:lnTo>
                <a:lnTo>
                  <a:pt x="6845714" y="3151952"/>
                </a:lnTo>
                <a:lnTo>
                  <a:pt x="6851141" y="3105171"/>
                </a:lnTo>
                <a:lnTo>
                  <a:pt x="6852980" y="3057384"/>
                </a:lnTo>
                <a:lnTo>
                  <a:pt x="6852980" y="611489"/>
                </a:lnTo>
                <a:lnTo>
                  <a:pt x="6851141" y="563705"/>
                </a:lnTo>
                <a:lnTo>
                  <a:pt x="6845714" y="516927"/>
                </a:lnTo>
                <a:lnTo>
                  <a:pt x="6836835" y="471289"/>
                </a:lnTo>
                <a:lnTo>
                  <a:pt x="6824640" y="426929"/>
                </a:lnTo>
                <a:lnTo>
                  <a:pt x="6809264" y="383982"/>
                </a:lnTo>
                <a:lnTo>
                  <a:pt x="6790843" y="342584"/>
                </a:lnTo>
                <a:lnTo>
                  <a:pt x="6769514" y="302871"/>
                </a:lnTo>
                <a:lnTo>
                  <a:pt x="6745412" y="264980"/>
                </a:lnTo>
                <a:lnTo>
                  <a:pt x="6718672" y="229046"/>
                </a:lnTo>
                <a:lnTo>
                  <a:pt x="6689430" y="195205"/>
                </a:lnTo>
                <a:lnTo>
                  <a:pt x="6657822" y="163593"/>
                </a:lnTo>
                <a:lnTo>
                  <a:pt x="6623985" y="134346"/>
                </a:lnTo>
                <a:lnTo>
                  <a:pt x="6588053" y="107600"/>
                </a:lnTo>
                <a:lnTo>
                  <a:pt x="6550162" y="83492"/>
                </a:lnTo>
                <a:lnTo>
                  <a:pt x="6510448" y="62157"/>
                </a:lnTo>
                <a:lnTo>
                  <a:pt x="6469048" y="43731"/>
                </a:lnTo>
                <a:lnTo>
                  <a:pt x="6426096" y="28350"/>
                </a:lnTo>
                <a:lnTo>
                  <a:pt x="6381728" y="16151"/>
                </a:lnTo>
                <a:lnTo>
                  <a:pt x="6336081" y="7269"/>
                </a:lnTo>
                <a:lnTo>
                  <a:pt x="6289290" y="1839"/>
                </a:lnTo>
                <a:lnTo>
                  <a:pt x="6241490" y="0"/>
                </a:lnTo>
                <a:close/>
              </a:path>
            </a:pathLst>
          </a:custGeom>
          <a:solidFill>
            <a:srgbClr val="FFFFFF"/>
          </a:solidFill>
        </p:spPr>
        <p:txBody>
          <a:bodyPr wrap="square" lIns="0" tIns="0" rIns="0" bIns="0" rtlCol="0"/>
          <a:lstStyle/>
          <a:p>
            <a:endParaRPr/>
          </a:p>
        </p:txBody>
      </p:sp>
      <p:sp>
        <p:nvSpPr>
          <p:cNvPr id="5" name="object 5"/>
          <p:cNvSpPr/>
          <p:nvPr/>
        </p:nvSpPr>
        <p:spPr>
          <a:xfrm>
            <a:off x="935665" y="908182"/>
            <a:ext cx="6853555" cy="3669029"/>
          </a:xfrm>
          <a:custGeom>
            <a:avLst/>
            <a:gdLst/>
            <a:ahLst/>
            <a:cxnLst/>
            <a:rect l="l" t="t" r="r" b="b"/>
            <a:pathLst>
              <a:path w="6853555" h="3669029">
                <a:moveTo>
                  <a:pt x="0" y="611489"/>
                </a:moveTo>
                <a:lnTo>
                  <a:pt x="1839" y="563705"/>
                </a:lnTo>
                <a:lnTo>
                  <a:pt x="7268" y="516927"/>
                </a:lnTo>
                <a:lnTo>
                  <a:pt x="16149" y="471289"/>
                </a:lnTo>
                <a:lnTo>
                  <a:pt x="28347" y="426929"/>
                </a:lnTo>
                <a:lnTo>
                  <a:pt x="43727" y="383982"/>
                </a:lnTo>
                <a:lnTo>
                  <a:pt x="62151" y="342584"/>
                </a:lnTo>
                <a:lnTo>
                  <a:pt x="83484" y="302871"/>
                </a:lnTo>
                <a:lnTo>
                  <a:pt x="107590" y="264980"/>
                </a:lnTo>
                <a:lnTo>
                  <a:pt x="134333" y="229046"/>
                </a:lnTo>
                <a:lnTo>
                  <a:pt x="163577" y="195205"/>
                </a:lnTo>
                <a:lnTo>
                  <a:pt x="195186" y="163593"/>
                </a:lnTo>
                <a:lnTo>
                  <a:pt x="229024" y="134346"/>
                </a:lnTo>
                <a:lnTo>
                  <a:pt x="264956" y="107600"/>
                </a:lnTo>
                <a:lnTo>
                  <a:pt x="302844" y="83492"/>
                </a:lnTo>
                <a:lnTo>
                  <a:pt x="342554" y="62157"/>
                </a:lnTo>
                <a:lnTo>
                  <a:pt x="383949" y="43731"/>
                </a:lnTo>
                <a:lnTo>
                  <a:pt x="426893" y="28350"/>
                </a:lnTo>
                <a:lnTo>
                  <a:pt x="471251" y="16151"/>
                </a:lnTo>
                <a:lnTo>
                  <a:pt x="516886" y="7269"/>
                </a:lnTo>
                <a:lnTo>
                  <a:pt x="563662" y="1839"/>
                </a:lnTo>
                <a:lnTo>
                  <a:pt x="611444" y="0"/>
                </a:lnTo>
                <a:lnTo>
                  <a:pt x="6241490" y="0"/>
                </a:lnTo>
                <a:lnTo>
                  <a:pt x="6289289" y="1839"/>
                </a:lnTo>
                <a:lnTo>
                  <a:pt x="6336081" y="7269"/>
                </a:lnTo>
                <a:lnTo>
                  <a:pt x="6381728" y="16151"/>
                </a:lnTo>
                <a:lnTo>
                  <a:pt x="6426095" y="28350"/>
                </a:lnTo>
                <a:lnTo>
                  <a:pt x="6469047" y="43731"/>
                </a:lnTo>
                <a:lnTo>
                  <a:pt x="6510448" y="62157"/>
                </a:lnTo>
                <a:lnTo>
                  <a:pt x="6550162" y="83492"/>
                </a:lnTo>
                <a:lnTo>
                  <a:pt x="6588052" y="107600"/>
                </a:lnTo>
                <a:lnTo>
                  <a:pt x="6623984" y="134346"/>
                </a:lnTo>
                <a:lnTo>
                  <a:pt x="6657822" y="163593"/>
                </a:lnTo>
                <a:lnTo>
                  <a:pt x="6689430" y="195205"/>
                </a:lnTo>
                <a:lnTo>
                  <a:pt x="6718671" y="229046"/>
                </a:lnTo>
                <a:lnTo>
                  <a:pt x="6745411" y="264980"/>
                </a:lnTo>
                <a:lnTo>
                  <a:pt x="6769514" y="302871"/>
                </a:lnTo>
                <a:lnTo>
                  <a:pt x="6790843" y="342584"/>
                </a:lnTo>
                <a:lnTo>
                  <a:pt x="6809263" y="383982"/>
                </a:lnTo>
                <a:lnTo>
                  <a:pt x="6824639" y="426929"/>
                </a:lnTo>
                <a:lnTo>
                  <a:pt x="6836834" y="471289"/>
                </a:lnTo>
                <a:lnTo>
                  <a:pt x="6845713" y="516927"/>
                </a:lnTo>
                <a:lnTo>
                  <a:pt x="6851140" y="563705"/>
                </a:lnTo>
                <a:lnTo>
                  <a:pt x="6852979" y="611489"/>
                </a:lnTo>
                <a:lnTo>
                  <a:pt x="6852979" y="3057384"/>
                </a:lnTo>
                <a:lnTo>
                  <a:pt x="6851140" y="3105171"/>
                </a:lnTo>
                <a:lnTo>
                  <a:pt x="6845713" y="3151952"/>
                </a:lnTo>
                <a:lnTo>
                  <a:pt x="6836834" y="3197591"/>
                </a:lnTo>
                <a:lnTo>
                  <a:pt x="6824639" y="3241953"/>
                </a:lnTo>
                <a:lnTo>
                  <a:pt x="6809263" y="3284901"/>
                </a:lnTo>
                <a:lnTo>
                  <a:pt x="6790843" y="3326299"/>
                </a:lnTo>
                <a:lnTo>
                  <a:pt x="6769514" y="3366012"/>
                </a:lnTo>
                <a:lnTo>
                  <a:pt x="6745411" y="3403904"/>
                </a:lnTo>
                <a:lnTo>
                  <a:pt x="6718671" y="3439838"/>
                </a:lnTo>
                <a:lnTo>
                  <a:pt x="6689430" y="3473679"/>
                </a:lnTo>
                <a:lnTo>
                  <a:pt x="6657822" y="3505290"/>
                </a:lnTo>
                <a:lnTo>
                  <a:pt x="6623984" y="3534536"/>
                </a:lnTo>
                <a:lnTo>
                  <a:pt x="6588052" y="3561281"/>
                </a:lnTo>
                <a:lnTo>
                  <a:pt x="6550162" y="3585388"/>
                </a:lnTo>
                <a:lnTo>
                  <a:pt x="6510448" y="3606723"/>
                </a:lnTo>
                <a:lnTo>
                  <a:pt x="6469047" y="3625148"/>
                </a:lnTo>
                <a:lnTo>
                  <a:pt x="6426095" y="3640528"/>
                </a:lnTo>
                <a:lnTo>
                  <a:pt x="6381728" y="3652727"/>
                </a:lnTo>
                <a:lnTo>
                  <a:pt x="6336081" y="3661608"/>
                </a:lnTo>
                <a:lnTo>
                  <a:pt x="6289289" y="3667037"/>
                </a:lnTo>
                <a:lnTo>
                  <a:pt x="6241490" y="3668877"/>
                </a:lnTo>
                <a:lnTo>
                  <a:pt x="611444" y="3668877"/>
                </a:lnTo>
                <a:lnTo>
                  <a:pt x="563662" y="3667037"/>
                </a:lnTo>
                <a:lnTo>
                  <a:pt x="516886" y="3661608"/>
                </a:lnTo>
                <a:lnTo>
                  <a:pt x="471251" y="3652727"/>
                </a:lnTo>
                <a:lnTo>
                  <a:pt x="426893" y="3640528"/>
                </a:lnTo>
                <a:lnTo>
                  <a:pt x="383949" y="3625148"/>
                </a:lnTo>
                <a:lnTo>
                  <a:pt x="342554" y="3606723"/>
                </a:lnTo>
                <a:lnTo>
                  <a:pt x="302844" y="3585388"/>
                </a:lnTo>
                <a:lnTo>
                  <a:pt x="264956" y="3561281"/>
                </a:lnTo>
                <a:lnTo>
                  <a:pt x="229024" y="3534536"/>
                </a:lnTo>
                <a:lnTo>
                  <a:pt x="195186" y="3505290"/>
                </a:lnTo>
                <a:lnTo>
                  <a:pt x="163577" y="3473679"/>
                </a:lnTo>
                <a:lnTo>
                  <a:pt x="134333" y="3439838"/>
                </a:lnTo>
                <a:lnTo>
                  <a:pt x="107590" y="3403904"/>
                </a:lnTo>
                <a:lnTo>
                  <a:pt x="83484" y="3366012"/>
                </a:lnTo>
                <a:lnTo>
                  <a:pt x="62151" y="3326299"/>
                </a:lnTo>
                <a:lnTo>
                  <a:pt x="43727" y="3284901"/>
                </a:lnTo>
                <a:lnTo>
                  <a:pt x="28347" y="3241953"/>
                </a:lnTo>
                <a:lnTo>
                  <a:pt x="16149" y="3197591"/>
                </a:lnTo>
                <a:lnTo>
                  <a:pt x="7268" y="3151952"/>
                </a:lnTo>
                <a:lnTo>
                  <a:pt x="1839" y="3105171"/>
                </a:lnTo>
                <a:lnTo>
                  <a:pt x="0" y="3057384"/>
                </a:lnTo>
                <a:lnTo>
                  <a:pt x="0" y="611489"/>
                </a:lnTo>
                <a:close/>
              </a:path>
            </a:pathLst>
          </a:custGeom>
          <a:ln w="12700">
            <a:solidFill>
              <a:srgbClr val="AF5C04"/>
            </a:solidFill>
          </a:ln>
        </p:spPr>
        <p:txBody>
          <a:bodyPr wrap="square" lIns="0" tIns="0" rIns="0" bIns="0" rtlCol="0"/>
          <a:lstStyle/>
          <a:p>
            <a:endParaRPr/>
          </a:p>
        </p:txBody>
      </p:sp>
      <p:sp>
        <p:nvSpPr>
          <p:cNvPr id="6" name="object 6"/>
          <p:cNvSpPr/>
          <p:nvPr/>
        </p:nvSpPr>
        <p:spPr>
          <a:xfrm>
            <a:off x="2085975" y="1209675"/>
            <a:ext cx="904875" cy="9906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124203" y="1250265"/>
            <a:ext cx="774280" cy="860221"/>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2267586" y="2157410"/>
            <a:ext cx="564515" cy="174625"/>
          </a:xfrm>
          <a:prstGeom prst="rect">
            <a:avLst/>
          </a:prstGeom>
        </p:spPr>
        <p:txBody>
          <a:bodyPr vert="horz" wrap="square" lIns="0" tIns="15875" rIns="0" bIns="0" rtlCol="0">
            <a:spAutoFit/>
          </a:bodyPr>
          <a:lstStyle/>
          <a:p>
            <a:pPr marL="12700">
              <a:lnSpc>
                <a:spcPct val="100000"/>
              </a:lnSpc>
              <a:spcBef>
                <a:spcPts val="125"/>
              </a:spcBef>
            </a:pPr>
            <a:r>
              <a:rPr sz="950" b="1" spc="-5" dirty="0">
                <a:solidFill>
                  <a:srgbClr val="1B577B"/>
                </a:solidFill>
                <a:latin typeface="Calibri"/>
                <a:cs typeface="Calibri"/>
              </a:rPr>
              <a:t>D</a:t>
            </a:r>
            <a:r>
              <a:rPr sz="950" b="1" spc="40" dirty="0">
                <a:solidFill>
                  <a:srgbClr val="1B577B"/>
                </a:solidFill>
                <a:latin typeface="Calibri"/>
                <a:cs typeface="Calibri"/>
              </a:rPr>
              <a:t>e</a:t>
            </a:r>
            <a:r>
              <a:rPr sz="950" b="1" spc="-5" dirty="0">
                <a:solidFill>
                  <a:srgbClr val="1B577B"/>
                </a:solidFill>
                <a:latin typeface="Calibri"/>
                <a:cs typeface="Calibri"/>
              </a:rPr>
              <a:t>v</a:t>
            </a:r>
            <a:r>
              <a:rPr sz="950" b="1" spc="40" dirty="0">
                <a:solidFill>
                  <a:srgbClr val="1B577B"/>
                </a:solidFill>
                <a:latin typeface="Calibri"/>
                <a:cs typeface="Calibri"/>
              </a:rPr>
              <a:t>e</a:t>
            </a:r>
            <a:r>
              <a:rPr sz="950" b="1" spc="-15" dirty="0">
                <a:solidFill>
                  <a:srgbClr val="1B577B"/>
                </a:solidFill>
                <a:latin typeface="Calibri"/>
                <a:cs typeface="Calibri"/>
              </a:rPr>
              <a:t>l</a:t>
            </a:r>
            <a:r>
              <a:rPr sz="950" b="1" spc="10" dirty="0">
                <a:solidFill>
                  <a:srgbClr val="1B577B"/>
                </a:solidFill>
                <a:latin typeface="Calibri"/>
                <a:cs typeface="Calibri"/>
              </a:rPr>
              <a:t>op</a:t>
            </a:r>
            <a:r>
              <a:rPr sz="950" b="1" spc="40" dirty="0">
                <a:solidFill>
                  <a:srgbClr val="1B577B"/>
                </a:solidFill>
                <a:latin typeface="Calibri"/>
                <a:cs typeface="Calibri"/>
              </a:rPr>
              <a:t>e</a:t>
            </a:r>
            <a:r>
              <a:rPr sz="950" b="1" spc="5" dirty="0">
                <a:solidFill>
                  <a:srgbClr val="1B577B"/>
                </a:solidFill>
                <a:latin typeface="Calibri"/>
                <a:cs typeface="Calibri"/>
              </a:rPr>
              <a:t>r</a:t>
            </a:r>
            <a:endParaRPr sz="950">
              <a:latin typeface="Calibri"/>
              <a:cs typeface="Calibri"/>
            </a:endParaRPr>
          </a:p>
        </p:txBody>
      </p:sp>
      <p:sp>
        <p:nvSpPr>
          <p:cNvPr id="9" name="object 9"/>
          <p:cNvSpPr/>
          <p:nvPr/>
        </p:nvSpPr>
        <p:spPr>
          <a:xfrm>
            <a:off x="2952750" y="1647809"/>
            <a:ext cx="866775" cy="30480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989838" y="1733549"/>
            <a:ext cx="652780" cy="85725"/>
          </a:xfrm>
          <a:custGeom>
            <a:avLst/>
            <a:gdLst/>
            <a:ahLst/>
            <a:cxnLst/>
            <a:rect l="l" t="t" r="r" b="b"/>
            <a:pathLst>
              <a:path w="652779" h="85725">
                <a:moveTo>
                  <a:pt x="566537" y="0"/>
                </a:moveTo>
                <a:lnTo>
                  <a:pt x="566537" y="85709"/>
                </a:lnTo>
                <a:lnTo>
                  <a:pt x="623789" y="57134"/>
                </a:lnTo>
                <a:lnTo>
                  <a:pt x="580893" y="57134"/>
                </a:lnTo>
                <a:lnTo>
                  <a:pt x="580893" y="28559"/>
                </a:lnTo>
                <a:lnTo>
                  <a:pt x="623596" y="28559"/>
                </a:lnTo>
                <a:lnTo>
                  <a:pt x="566537" y="0"/>
                </a:lnTo>
                <a:close/>
              </a:path>
              <a:path w="652779" h="85725">
                <a:moveTo>
                  <a:pt x="566537" y="28559"/>
                </a:moveTo>
                <a:lnTo>
                  <a:pt x="0" y="28559"/>
                </a:lnTo>
                <a:lnTo>
                  <a:pt x="0" y="57134"/>
                </a:lnTo>
                <a:lnTo>
                  <a:pt x="566537" y="57134"/>
                </a:lnTo>
                <a:lnTo>
                  <a:pt x="566537" y="28559"/>
                </a:lnTo>
                <a:close/>
              </a:path>
              <a:path w="652779" h="85725">
                <a:moveTo>
                  <a:pt x="623596" y="28559"/>
                </a:moveTo>
                <a:lnTo>
                  <a:pt x="580893" y="28559"/>
                </a:lnTo>
                <a:lnTo>
                  <a:pt x="580893" y="57134"/>
                </a:lnTo>
                <a:lnTo>
                  <a:pt x="623789" y="57134"/>
                </a:lnTo>
                <a:lnTo>
                  <a:pt x="652278" y="42915"/>
                </a:lnTo>
                <a:lnTo>
                  <a:pt x="623596" y="28559"/>
                </a:lnTo>
                <a:close/>
              </a:path>
            </a:pathLst>
          </a:custGeom>
          <a:solidFill>
            <a:srgbClr val="1B577B"/>
          </a:solidFill>
        </p:spPr>
        <p:txBody>
          <a:bodyPr wrap="square" lIns="0" tIns="0" rIns="0" bIns="0" rtlCol="0"/>
          <a:lstStyle/>
          <a:p>
            <a:endParaRPr/>
          </a:p>
        </p:txBody>
      </p:sp>
      <p:sp>
        <p:nvSpPr>
          <p:cNvPr id="11" name="object 11"/>
          <p:cNvSpPr/>
          <p:nvPr/>
        </p:nvSpPr>
        <p:spPr>
          <a:xfrm>
            <a:off x="3743340" y="1390650"/>
            <a:ext cx="733425" cy="809625"/>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3779276" y="1434352"/>
            <a:ext cx="601269" cy="668005"/>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4419600" y="1676400"/>
            <a:ext cx="800100" cy="304800"/>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4458096" y="1758695"/>
            <a:ext cx="578485" cy="85725"/>
          </a:xfrm>
          <a:custGeom>
            <a:avLst/>
            <a:gdLst/>
            <a:ahLst/>
            <a:cxnLst/>
            <a:rect l="l" t="t" r="r" b="b"/>
            <a:pathLst>
              <a:path w="578485" h="85725">
                <a:moveTo>
                  <a:pt x="492739" y="0"/>
                </a:moveTo>
                <a:lnTo>
                  <a:pt x="492739" y="85709"/>
                </a:lnTo>
                <a:lnTo>
                  <a:pt x="549991" y="57134"/>
                </a:lnTo>
                <a:lnTo>
                  <a:pt x="506979" y="57134"/>
                </a:lnTo>
                <a:lnTo>
                  <a:pt x="506979" y="28559"/>
                </a:lnTo>
                <a:lnTo>
                  <a:pt x="549798" y="28559"/>
                </a:lnTo>
                <a:lnTo>
                  <a:pt x="492739" y="0"/>
                </a:lnTo>
                <a:close/>
              </a:path>
              <a:path w="578485" h="85725">
                <a:moveTo>
                  <a:pt x="492739" y="28559"/>
                </a:moveTo>
                <a:lnTo>
                  <a:pt x="0" y="28559"/>
                </a:lnTo>
                <a:lnTo>
                  <a:pt x="0" y="57134"/>
                </a:lnTo>
                <a:lnTo>
                  <a:pt x="492739" y="57134"/>
                </a:lnTo>
                <a:lnTo>
                  <a:pt x="492739" y="28559"/>
                </a:lnTo>
                <a:close/>
              </a:path>
              <a:path w="578485" h="85725">
                <a:moveTo>
                  <a:pt x="549798" y="28559"/>
                </a:moveTo>
                <a:lnTo>
                  <a:pt x="506979" y="28559"/>
                </a:lnTo>
                <a:lnTo>
                  <a:pt x="506979" y="57134"/>
                </a:lnTo>
                <a:lnTo>
                  <a:pt x="549991" y="57134"/>
                </a:lnTo>
                <a:lnTo>
                  <a:pt x="578479" y="42915"/>
                </a:lnTo>
                <a:lnTo>
                  <a:pt x="549798" y="28559"/>
                </a:lnTo>
                <a:close/>
              </a:path>
            </a:pathLst>
          </a:custGeom>
          <a:solidFill>
            <a:srgbClr val="1B577B"/>
          </a:solidFill>
        </p:spPr>
        <p:txBody>
          <a:bodyPr wrap="square" lIns="0" tIns="0" rIns="0" bIns="0" rtlCol="0"/>
          <a:lstStyle/>
          <a:p>
            <a:endParaRPr/>
          </a:p>
        </p:txBody>
      </p:sp>
      <p:sp>
        <p:nvSpPr>
          <p:cNvPr id="15" name="object 15"/>
          <p:cNvSpPr txBox="1"/>
          <p:nvPr/>
        </p:nvSpPr>
        <p:spPr>
          <a:xfrm>
            <a:off x="5918839" y="1635375"/>
            <a:ext cx="773430" cy="389890"/>
          </a:xfrm>
          <a:prstGeom prst="rect">
            <a:avLst/>
          </a:prstGeom>
        </p:spPr>
        <p:txBody>
          <a:bodyPr vert="horz" wrap="square" lIns="0" tIns="19685" rIns="0" bIns="0" rtlCol="0">
            <a:spAutoFit/>
          </a:bodyPr>
          <a:lstStyle/>
          <a:p>
            <a:pPr marL="22225" marR="5080" indent="-9525">
              <a:lnSpc>
                <a:spcPts val="1430"/>
              </a:lnSpc>
              <a:spcBef>
                <a:spcPts val="155"/>
              </a:spcBef>
            </a:pPr>
            <a:r>
              <a:rPr sz="1200" b="1" spc="-40" dirty="0">
                <a:solidFill>
                  <a:srgbClr val="1B577B"/>
                </a:solidFill>
                <a:latin typeface="Calibri"/>
                <a:cs typeface="Calibri"/>
              </a:rPr>
              <a:t>C</a:t>
            </a:r>
            <a:r>
              <a:rPr sz="1200" b="1" spc="30" dirty="0">
                <a:solidFill>
                  <a:srgbClr val="1B577B"/>
                </a:solidFill>
                <a:latin typeface="Calibri"/>
                <a:cs typeface="Calibri"/>
              </a:rPr>
              <a:t>ont</a:t>
            </a:r>
            <a:r>
              <a:rPr sz="1200" b="1" dirty="0">
                <a:solidFill>
                  <a:srgbClr val="1B577B"/>
                </a:solidFill>
                <a:latin typeface="Calibri"/>
                <a:cs typeface="Calibri"/>
              </a:rPr>
              <a:t>i</a:t>
            </a:r>
            <a:r>
              <a:rPr sz="1200" b="1" spc="30" dirty="0">
                <a:solidFill>
                  <a:srgbClr val="1B577B"/>
                </a:solidFill>
                <a:latin typeface="Calibri"/>
                <a:cs typeface="Calibri"/>
              </a:rPr>
              <a:t>nuou</a:t>
            </a:r>
            <a:r>
              <a:rPr sz="1200" b="1" dirty="0">
                <a:solidFill>
                  <a:srgbClr val="1B577B"/>
                </a:solidFill>
                <a:latin typeface="Calibri"/>
                <a:cs typeface="Calibri"/>
              </a:rPr>
              <a:t>s </a:t>
            </a:r>
            <a:r>
              <a:rPr sz="1200" dirty="0">
                <a:solidFill>
                  <a:srgbClr val="1B577B"/>
                </a:solidFill>
                <a:latin typeface="Times New Roman"/>
                <a:cs typeface="Times New Roman"/>
              </a:rPr>
              <a:t> </a:t>
            </a:r>
            <a:r>
              <a:rPr sz="1200" b="1" spc="10" dirty="0">
                <a:solidFill>
                  <a:srgbClr val="1B577B"/>
                </a:solidFill>
                <a:latin typeface="Calibri"/>
                <a:cs typeface="Calibri"/>
              </a:rPr>
              <a:t>Integration</a:t>
            </a:r>
            <a:endParaRPr sz="1200">
              <a:latin typeface="Calibri"/>
              <a:cs typeface="Calibri"/>
            </a:endParaRPr>
          </a:p>
        </p:txBody>
      </p:sp>
      <p:sp>
        <p:nvSpPr>
          <p:cNvPr id="16" name="object 16"/>
          <p:cNvSpPr/>
          <p:nvPr/>
        </p:nvSpPr>
        <p:spPr>
          <a:xfrm>
            <a:off x="4219590" y="2686050"/>
            <a:ext cx="904875" cy="1123950"/>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4257537" y="2729227"/>
            <a:ext cx="778066" cy="988823"/>
          </a:xfrm>
          <a:prstGeom prst="rect">
            <a:avLst/>
          </a:prstGeom>
          <a:blipFill>
            <a:blip r:embed="rId10" cstate="print"/>
            <a:stretch>
              <a:fillRect/>
            </a:stretch>
          </a:blipFill>
        </p:spPr>
        <p:txBody>
          <a:bodyPr wrap="square" lIns="0" tIns="0" rIns="0" bIns="0" rtlCol="0"/>
          <a:lstStyle/>
          <a:p>
            <a:endParaRPr/>
          </a:p>
        </p:txBody>
      </p:sp>
      <p:sp>
        <p:nvSpPr>
          <p:cNvPr id="18" name="object 18"/>
          <p:cNvSpPr txBox="1"/>
          <p:nvPr/>
        </p:nvSpPr>
        <p:spPr>
          <a:xfrm>
            <a:off x="4329433" y="3676013"/>
            <a:ext cx="774065" cy="173990"/>
          </a:xfrm>
          <a:prstGeom prst="rect">
            <a:avLst/>
          </a:prstGeom>
        </p:spPr>
        <p:txBody>
          <a:bodyPr vert="horz" wrap="square" lIns="0" tIns="15875" rIns="0" bIns="0" rtlCol="0">
            <a:spAutoFit/>
          </a:bodyPr>
          <a:lstStyle/>
          <a:p>
            <a:pPr marL="12700">
              <a:lnSpc>
                <a:spcPct val="100000"/>
              </a:lnSpc>
              <a:spcBef>
                <a:spcPts val="125"/>
              </a:spcBef>
            </a:pPr>
            <a:r>
              <a:rPr sz="950" b="1" spc="10" dirty="0">
                <a:solidFill>
                  <a:srgbClr val="1B577B"/>
                </a:solidFill>
                <a:latin typeface="Calibri"/>
                <a:cs typeface="Calibri"/>
              </a:rPr>
              <a:t>Testing</a:t>
            </a:r>
            <a:r>
              <a:rPr sz="950" b="1" spc="5" dirty="0">
                <a:solidFill>
                  <a:srgbClr val="1B577B"/>
                </a:solidFill>
                <a:latin typeface="Calibri"/>
                <a:cs typeface="Calibri"/>
              </a:rPr>
              <a:t> </a:t>
            </a:r>
            <a:r>
              <a:rPr sz="950" b="1" spc="20" dirty="0">
                <a:solidFill>
                  <a:srgbClr val="1B577B"/>
                </a:solidFill>
                <a:latin typeface="Calibri"/>
                <a:cs typeface="Calibri"/>
              </a:rPr>
              <a:t>Server</a:t>
            </a:r>
            <a:endParaRPr sz="950">
              <a:latin typeface="Calibri"/>
              <a:cs typeface="Calibri"/>
            </a:endParaRPr>
          </a:p>
        </p:txBody>
      </p:sp>
      <p:sp>
        <p:nvSpPr>
          <p:cNvPr id="19" name="object 19"/>
          <p:cNvSpPr/>
          <p:nvPr/>
        </p:nvSpPr>
        <p:spPr>
          <a:xfrm>
            <a:off x="5324459" y="1524000"/>
            <a:ext cx="600075" cy="647700"/>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5361553" y="1560515"/>
            <a:ext cx="468172" cy="520141"/>
          </a:xfrm>
          <a:prstGeom prst="rect">
            <a:avLst/>
          </a:prstGeom>
          <a:blipFill>
            <a:blip r:embed="rId12" cstate="print"/>
            <a:stretch>
              <a:fillRect/>
            </a:stretch>
          </a:blipFill>
        </p:spPr>
        <p:txBody>
          <a:bodyPr wrap="square" lIns="0" tIns="0" rIns="0" bIns="0" rtlCol="0"/>
          <a:lstStyle/>
          <a:p>
            <a:endParaRPr/>
          </a:p>
        </p:txBody>
      </p:sp>
      <p:sp>
        <p:nvSpPr>
          <p:cNvPr id="21" name="object 21"/>
          <p:cNvSpPr/>
          <p:nvPr/>
        </p:nvSpPr>
        <p:spPr>
          <a:xfrm>
            <a:off x="5857859" y="2143125"/>
            <a:ext cx="742950" cy="723900"/>
          </a:xfrm>
          <a:prstGeom prst="rect">
            <a:avLst/>
          </a:prstGeom>
          <a:blipFill>
            <a:blip r:embed="rId13" cstate="print"/>
            <a:stretch>
              <a:fillRect/>
            </a:stretch>
          </a:blipFill>
        </p:spPr>
        <p:txBody>
          <a:bodyPr wrap="square" lIns="0" tIns="0" rIns="0" bIns="0" rtlCol="0"/>
          <a:lstStyle/>
          <a:p>
            <a:endParaRPr/>
          </a:p>
        </p:txBody>
      </p:sp>
      <p:sp>
        <p:nvSpPr>
          <p:cNvPr id="22" name="object 22"/>
          <p:cNvSpPr/>
          <p:nvPr/>
        </p:nvSpPr>
        <p:spPr>
          <a:xfrm>
            <a:off x="5895228" y="2185665"/>
            <a:ext cx="528955" cy="499109"/>
          </a:xfrm>
          <a:custGeom>
            <a:avLst/>
            <a:gdLst/>
            <a:ahLst/>
            <a:cxnLst/>
            <a:rect l="l" t="t" r="r" b="b"/>
            <a:pathLst>
              <a:path w="528954" h="499110">
                <a:moveTo>
                  <a:pt x="456338" y="450739"/>
                </a:moveTo>
                <a:lnTo>
                  <a:pt x="436747" y="471559"/>
                </a:lnTo>
                <a:lnTo>
                  <a:pt x="528553" y="499110"/>
                </a:lnTo>
                <a:lnTo>
                  <a:pt x="514401" y="460510"/>
                </a:lnTo>
                <a:lnTo>
                  <a:pt x="466709" y="460510"/>
                </a:lnTo>
                <a:lnTo>
                  <a:pt x="456338" y="450739"/>
                </a:lnTo>
                <a:close/>
              </a:path>
              <a:path w="528954" h="499110">
                <a:moveTo>
                  <a:pt x="475926" y="429922"/>
                </a:moveTo>
                <a:lnTo>
                  <a:pt x="456338" y="450739"/>
                </a:lnTo>
                <a:lnTo>
                  <a:pt x="466709" y="460510"/>
                </a:lnTo>
                <a:lnTo>
                  <a:pt x="486277" y="439674"/>
                </a:lnTo>
                <a:lnTo>
                  <a:pt x="475926" y="429922"/>
                </a:lnTo>
                <a:close/>
              </a:path>
              <a:path w="528954" h="499110">
                <a:moveTo>
                  <a:pt x="495543" y="409075"/>
                </a:moveTo>
                <a:lnTo>
                  <a:pt x="475926" y="429922"/>
                </a:lnTo>
                <a:lnTo>
                  <a:pt x="486277" y="439674"/>
                </a:lnTo>
                <a:lnTo>
                  <a:pt x="466709" y="460510"/>
                </a:lnTo>
                <a:lnTo>
                  <a:pt x="514401" y="460510"/>
                </a:lnTo>
                <a:lnTo>
                  <a:pt x="495543" y="409075"/>
                </a:lnTo>
                <a:close/>
              </a:path>
              <a:path w="528954" h="499110">
                <a:moveTo>
                  <a:pt x="19537" y="0"/>
                </a:moveTo>
                <a:lnTo>
                  <a:pt x="0" y="20836"/>
                </a:lnTo>
                <a:lnTo>
                  <a:pt x="456338" y="450739"/>
                </a:lnTo>
                <a:lnTo>
                  <a:pt x="475926" y="429922"/>
                </a:lnTo>
                <a:lnTo>
                  <a:pt x="19537" y="0"/>
                </a:lnTo>
                <a:close/>
              </a:path>
            </a:pathLst>
          </a:custGeom>
          <a:solidFill>
            <a:srgbClr val="1B577B"/>
          </a:solidFill>
        </p:spPr>
        <p:txBody>
          <a:bodyPr wrap="square" lIns="0" tIns="0" rIns="0" bIns="0" rtlCol="0"/>
          <a:lstStyle/>
          <a:p>
            <a:endParaRPr/>
          </a:p>
        </p:txBody>
      </p:sp>
      <p:sp>
        <p:nvSpPr>
          <p:cNvPr id="23" name="object 23"/>
          <p:cNvSpPr/>
          <p:nvPr/>
        </p:nvSpPr>
        <p:spPr>
          <a:xfrm>
            <a:off x="6276990" y="2686050"/>
            <a:ext cx="904874" cy="1123950"/>
          </a:xfrm>
          <a:prstGeom prst="rect">
            <a:avLst/>
          </a:prstGeom>
          <a:blipFill>
            <a:blip r:embed="rId14" cstate="print"/>
            <a:stretch>
              <a:fillRect/>
            </a:stretch>
          </a:blipFill>
        </p:spPr>
        <p:txBody>
          <a:bodyPr wrap="square" lIns="0" tIns="0" rIns="0" bIns="0" rtlCol="0"/>
          <a:lstStyle/>
          <a:p>
            <a:endParaRPr/>
          </a:p>
        </p:txBody>
      </p:sp>
      <p:sp>
        <p:nvSpPr>
          <p:cNvPr id="24" name="object 24"/>
          <p:cNvSpPr/>
          <p:nvPr/>
        </p:nvSpPr>
        <p:spPr>
          <a:xfrm>
            <a:off x="6312042" y="2729648"/>
            <a:ext cx="778066" cy="988402"/>
          </a:xfrm>
          <a:prstGeom prst="rect">
            <a:avLst/>
          </a:prstGeom>
          <a:blipFill>
            <a:blip r:embed="rId10" cstate="print"/>
            <a:stretch>
              <a:fillRect/>
            </a:stretch>
          </a:blipFill>
        </p:spPr>
        <p:txBody>
          <a:bodyPr wrap="square" lIns="0" tIns="0" rIns="0" bIns="0" rtlCol="0"/>
          <a:lstStyle/>
          <a:p>
            <a:endParaRPr/>
          </a:p>
        </p:txBody>
      </p:sp>
      <p:sp>
        <p:nvSpPr>
          <p:cNvPr id="25" name="object 25"/>
          <p:cNvSpPr txBox="1"/>
          <p:nvPr/>
        </p:nvSpPr>
        <p:spPr>
          <a:xfrm>
            <a:off x="6290950" y="3670044"/>
            <a:ext cx="975994" cy="173990"/>
          </a:xfrm>
          <a:prstGeom prst="rect">
            <a:avLst/>
          </a:prstGeom>
        </p:spPr>
        <p:txBody>
          <a:bodyPr vert="horz" wrap="square" lIns="0" tIns="15875" rIns="0" bIns="0" rtlCol="0">
            <a:spAutoFit/>
          </a:bodyPr>
          <a:lstStyle/>
          <a:p>
            <a:pPr marL="12700">
              <a:lnSpc>
                <a:spcPct val="100000"/>
              </a:lnSpc>
              <a:spcBef>
                <a:spcPts val="125"/>
              </a:spcBef>
            </a:pPr>
            <a:r>
              <a:rPr sz="950" b="1" spc="10" dirty="0">
                <a:solidFill>
                  <a:srgbClr val="1B577B"/>
                </a:solidFill>
                <a:latin typeface="Calibri"/>
                <a:cs typeface="Calibri"/>
              </a:rPr>
              <a:t>Production</a:t>
            </a:r>
            <a:r>
              <a:rPr sz="950" b="1" spc="45" dirty="0">
                <a:solidFill>
                  <a:srgbClr val="1B577B"/>
                </a:solidFill>
                <a:latin typeface="Calibri"/>
                <a:cs typeface="Calibri"/>
              </a:rPr>
              <a:t> </a:t>
            </a:r>
            <a:r>
              <a:rPr sz="950" b="1" spc="20" dirty="0">
                <a:solidFill>
                  <a:srgbClr val="1B577B"/>
                </a:solidFill>
                <a:latin typeface="Calibri"/>
                <a:cs typeface="Calibri"/>
              </a:rPr>
              <a:t>Server</a:t>
            </a:r>
            <a:endParaRPr sz="950">
              <a:latin typeface="Calibri"/>
              <a:cs typeface="Calibri"/>
            </a:endParaRPr>
          </a:p>
        </p:txBody>
      </p:sp>
      <p:sp>
        <p:nvSpPr>
          <p:cNvPr id="26" name="object 26"/>
          <p:cNvSpPr txBox="1"/>
          <p:nvPr/>
        </p:nvSpPr>
        <p:spPr>
          <a:xfrm>
            <a:off x="3550668" y="2129787"/>
            <a:ext cx="847725" cy="327025"/>
          </a:xfrm>
          <a:prstGeom prst="rect">
            <a:avLst/>
          </a:prstGeom>
        </p:spPr>
        <p:txBody>
          <a:bodyPr vert="horz" wrap="square" lIns="0" tIns="7620" rIns="0" bIns="0" rtlCol="0">
            <a:spAutoFit/>
          </a:bodyPr>
          <a:lstStyle/>
          <a:p>
            <a:pPr marL="231775" marR="5080" indent="-219075">
              <a:lnSpc>
                <a:spcPct val="105500"/>
              </a:lnSpc>
              <a:spcBef>
                <a:spcPts val="60"/>
              </a:spcBef>
            </a:pPr>
            <a:r>
              <a:rPr sz="950" b="1" spc="15" dirty="0">
                <a:solidFill>
                  <a:srgbClr val="1B577B"/>
                </a:solidFill>
                <a:latin typeface="Calibri"/>
                <a:cs typeface="Calibri"/>
              </a:rPr>
              <a:t>Version</a:t>
            </a:r>
            <a:r>
              <a:rPr sz="950" b="1" spc="-45" dirty="0">
                <a:solidFill>
                  <a:srgbClr val="1B577B"/>
                </a:solidFill>
                <a:latin typeface="Calibri"/>
                <a:cs typeface="Calibri"/>
              </a:rPr>
              <a:t> </a:t>
            </a:r>
            <a:r>
              <a:rPr sz="950" b="1" spc="20" dirty="0">
                <a:solidFill>
                  <a:srgbClr val="1B577B"/>
                </a:solidFill>
                <a:latin typeface="Calibri"/>
                <a:cs typeface="Calibri"/>
              </a:rPr>
              <a:t>Control  </a:t>
            </a:r>
            <a:r>
              <a:rPr sz="950" b="1" spc="15" dirty="0">
                <a:solidFill>
                  <a:srgbClr val="1B577B"/>
                </a:solidFill>
                <a:latin typeface="Calibri"/>
                <a:cs typeface="Calibri"/>
              </a:rPr>
              <a:t>System</a:t>
            </a:r>
            <a:endParaRPr sz="950">
              <a:latin typeface="Calibri"/>
              <a:cs typeface="Calibri"/>
            </a:endParaRPr>
          </a:p>
        </p:txBody>
      </p:sp>
      <p:sp>
        <p:nvSpPr>
          <p:cNvPr id="27" name="object 27"/>
          <p:cNvSpPr/>
          <p:nvPr/>
        </p:nvSpPr>
        <p:spPr>
          <a:xfrm>
            <a:off x="4752990" y="2143125"/>
            <a:ext cx="695325" cy="752475"/>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4882774" y="2184903"/>
            <a:ext cx="474345" cy="531495"/>
          </a:xfrm>
          <a:custGeom>
            <a:avLst/>
            <a:gdLst/>
            <a:ahLst/>
            <a:cxnLst/>
            <a:rect l="l" t="t" r="r" b="b"/>
            <a:pathLst>
              <a:path w="474345" h="531494">
                <a:moveTo>
                  <a:pt x="24902" y="438793"/>
                </a:moveTo>
                <a:lnTo>
                  <a:pt x="0" y="531376"/>
                </a:lnTo>
                <a:lnTo>
                  <a:pt x="89032" y="495681"/>
                </a:lnTo>
                <a:lnTo>
                  <a:pt x="79583" y="487299"/>
                </a:lnTo>
                <a:lnTo>
                  <a:pt x="58155" y="487299"/>
                </a:lnTo>
                <a:lnTo>
                  <a:pt x="36697" y="468380"/>
                </a:lnTo>
                <a:lnTo>
                  <a:pt x="46193" y="457680"/>
                </a:lnTo>
                <a:lnTo>
                  <a:pt x="24902" y="438793"/>
                </a:lnTo>
                <a:close/>
              </a:path>
              <a:path w="474345" h="531494">
                <a:moveTo>
                  <a:pt x="46193" y="457680"/>
                </a:moveTo>
                <a:lnTo>
                  <a:pt x="36697" y="468380"/>
                </a:lnTo>
                <a:lnTo>
                  <a:pt x="58155" y="487299"/>
                </a:lnTo>
                <a:lnTo>
                  <a:pt x="67594" y="476664"/>
                </a:lnTo>
                <a:lnTo>
                  <a:pt x="46193" y="457680"/>
                </a:lnTo>
                <a:close/>
              </a:path>
              <a:path w="474345" h="531494">
                <a:moveTo>
                  <a:pt x="67594" y="476664"/>
                </a:moveTo>
                <a:lnTo>
                  <a:pt x="58155" y="487299"/>
                </a:lnTo>
                <a:lnTo>
                  <a:pt x="79583" y="487299"/>
                </a:lnTo>
                <a:lnTo>
                  <a:pt x="67594" y="476664"/>
                </a:lnTo>
                <a:close/>
              </a:path>
              <a:path w="474345" h="531494">
                <a:moveTo>
                  <a:pt x="452384" y="0"/>
                </a:moveTo>
                <a:lnTo>
                  <a:pt x="46193" y="457680"/>
                </a:lnTo>
                <a:lnTo>
                  <a:pt x="67594" y="476664"/>
                </a:lnTo>
                <a:lnTo>
                  <a:pt x="473842" y="18931"/>
                </a:lnTo>
                <a:lnTo>
                  <a:pt x="452384" y="0"/>
                </a:lnTo>
                <a:close/>
              </a:path>
            </a:pathLst>
          </a:custGeom>
          <a:solidFill>
            <a:srgbClr val="1B577B"/>
          </a:solidFill>
        </p:spPr>
        <p:txBody>
          <a:bodyPr wrap="square" lIns="0" tIns="0" rIns="0" bIns="0" rtlCol="0"/>
          <a:lstStyle/>
          <a:p>
            <a:endParaRPr/>
          </a:p>
        </p:txBody>
      </p:sp>
      <p:sp>
        <p:nvSpPr>
          <p:cNvPr id="29" name="object 29"/>
          <p:cNvSpPr txBox="1"/>
          <p:nvPr/>
        </p:nvSpPr>
        <p:spPr>
          <a:xfrm>
            <a:off x="5256280" y="2330130"/>
            <a:ext cx="770890" cy="389890"/>
          </a:xfrm>
          <a:prstGeom prst="rect">
            <a:avLst/>
          </a:prstGeom>
        </p:spPr>
        <p:txBody>
          <a:bodyPr vert="horz" wrap="square" lIns="0" tIns="19685" rIns="0" bIns="0" rtlCol="0">
            <a:spAutoFit/>
          </a:bodyPr>
          <a:lstStyle/>
          <a:p>
            <a:pPr marL="155575" marR="5080" indent="-143510">
              <a:lnSpc>
                <a:spcPts val="1430"/>
              </a:lnSpc>
              <a:spcBef>
                <a:spcPts val="155"/>
              </a:spcBef>
            </a:pPr>
            <a:r>
              <a:rPr sz="1200" b="1" spc="-40" dirty="0">
                <a:solidFill>
                  <a:srgbClr val="1B577B"/>
                </a:solidFill>
                <a:latin typeface="Calibri"/>
                <a:cs typeface="Calibri"/>
              </a:rPr>
              <a:t>C</a:t>
            </a:r>
            <a:r>
              <a:rPr sz="1200" b="1" spc="25" dirty="0">
                <a:solidFill>
                  <a:srgbClr val="1B577B"/>
                </a:solidFill>
                <a:latin typeface="Calibri"/>
                <a:cs typeface="Calibri"/>
              </a:rPr>
              <a:t>on</a:t>
            </a:r>
            <a:r>
              <a:rPr sz="1200" b="1" spc="30" dirty="0">
                <a:solidFill>
                  <a:srgbClr val="1B577B"/>
                </a:solidFill>
                <a:latin typeface="Calibri"/>
                <a:cs typeface="Calibri"/>
              </a:rPr>
              <a:t>t</a:t>
            </a:r>
            <a:r>
              <a:rPr sz="1200" b="1" dirty="0">
                <a:solidFill>
                  <a:srgbClr val="1B577B"/>
                </a:solidFill>
                <a:latin typeface="Calibri"/>
                <a:cs typeface="Calibri"/>
              </a:rPr>
              <a:t>i</a:t>
            </a:r>
            <a:r>
              <a:rPr sz="1200" b="1" spc="25" dirty="0">
                <a:solidFill>
                  <a:srgbClr val="1B577B"/>
                </a:solidFill>
                <a:latin typeface="Calibri"/>
                <a:cs typeface="Calibri"/>
              </a:rPr>
              <a:t>nuou</a:t>
            </a:r>
            <a:r>
              <a:rPr sz="1200" b="1" dirty="0">
                <a:solidFill>
                  <a:srgbClr val="1B577B"/>
                </a:solidFill>
                <a:latin typeface="Calibri"/>
                <a:cs typeface="Calibri"/>
              </a:rPr>
              <a:t>s </a:t>
            </a:r>
            <a:r>
              <a:rPr sz="1200" dirty="0">
                <a:solidFill>
                  <a:srgbClr val="1B577B"/>
                </a:solidFill>
                <a:latin typeface="Times New Roman"/>
                <a:cs typeface="Times New Roman"/>
              </a:rPr>
              <a:t> </a:t>
            </a:r>
            <a:r>
              <a:rPr sz="1200" b="1" spc="-10" dirty="0">
                <a:solidFill>
                  <a:srgbClr val="1B577B"/>
                </a:solidFill>
                <a:latin typeface="Calibri"/>
                <a:cs typeface="Calibri"/>
              </a:rPr>
              <a:t>Testing</a:t>
            </a:r>
            <a:endParaRPr sz="1200">
              <a:latin typeface="Calibri"/>
              <a:cs typeface="Calibri"/>
            </a:endParaRPr>
          </a:p>
        </p:txBody>
      </p:sp>
      <p:sp>
        <p:nvSpPr>
          <p:cNvPr id="30" name="object 30"/>
          <p:cNvSpPr txBox="1"/>
          <p:nvPr/>
        </p:nvSpPr>
        <p:spPr>
          <a:xfrm>
            <a:off x="2912743" y="1164265"/>
            <a:ext cx="898525" cy="390525"/>
          </a:xfrm>
          <a:prstGeom prst="rect">
            <a:avLst/>
          </a:prstGeom>
        </p:spPr>
        <p:txBody>
          <a:bodyPr vert="horz" wrap="square" lIns="0" tIns="19685" rIns="0" bIns="0" rtlCol="0">
            <a:spAutoFit/>
          </a:bodyPr>
          <a:lstStyle/>
          <a:p>
            <a:pPr marL="12700" marR="5080" indent="66675">
              <a:lnSpc>
                <a:spcPts val="1430"/>
              </a:lnSpc>
              <a:spcBef>
                <a:spcPts val="155"/>
              </a:spcBef>
            </a:pPr>
            <a:r>
              <a:rPr sz="1200" b="1" spc="15" dirty="0">
                <a:solidFill>
                  <a:srgbClr val="1B577B"/>
                </a:solidFill>
                <a:latin typeface="Calibri"/>
                <a:cs typeface="Calibri"/>
              </a:rPr>
              <a:t>Continuous  </a:t>
            </a:r>
            <a:r>
              <a:rPr sz="1200" b="1" spc="-10" dirty="0">
                <a:solidFill>
                  <a:srgbClr val="1B577B"/>
                </a:solidFill>
                <a:latin typeface="Calibri"/>
                <a:cs typeface="Calibri"/>
              </a:rPr>
              <a:t>De</a:t>
            </a:r>
            <a:r>
              <a:rPr sz="1200" b="1" spc="25" dirty="0">
                <a:solidFill>
                  <a:srgbClr val="1B577B"/>
                </a:solidFill>
                <a:latin typeface="Calibri"/>
                <a:cs typeface="Calibri"/>
              </a:rPr>
              <a:t>v</a:t>
            </a:r>
            <a:r>
              <a:rPr sz="1200" b="1" spc="-10" dirty="0">
                <a:solidFill>
                  <a:srgbClr val="1B577B"/>
                </a:solidFill>
                <a:latin typeface="Calibri"/>
                <a:cs typeface="Calibri"/>
              </a:rPr>
              <a:t>e</a:t>
            </a:r>
            <a:r>
              <a:rPr sz="1200" b="1" dirty="0">
                <a:solidFill>
                  <a:srgbClr val="1B577B"/>
                </a:solidFill>
                <a:latin typeface="Calibri"/>
                <a:cs typeface="Calibri"/>
              </a:rPr>
              <a:t>l</a:t>
            </a:r>
            <a:r>
              <a:rPr sz="1200" b="1" spc="25" dirty="0">
                <a:solidFill>
                  <a:srgbClr val="1B577B"/>
                </a:solidFill>
                <a:latin typeface="Calibri"/>
                <a:cs typeface="Calibri"/>
              </a:rPr>
              <a:t>o</a:t>
            </a:r>
            <a:r>
              <a:rPr sz="1200" b="1" spc="30" dirty="0">
                <a:solidFill>
                  <a:srgbClr val="1B577B"/>
                </a:solidFill>
                <a:latin typeface="Calibri"/>
                <a:cs typeface="Calibri"/>
              </a:rPr>
              <a:t>p</a:t>
            </a:r>
            <a:r>
              <a:rPr sz="1200" b="1" spc="-5" dirty="0">
                <a:solidFill>
                  <a:srgbClr val="1B577B"/>
                </a:solidFill>
                <a:latin typeface="Calibri"/>
                <a:cs typeface="Calibri"/>
              </a:rPr>
              <a:t>m</a:t>
            </a:r>
            <a:r>
              <a:rPr sz="1200" b="1" spc="-10" dirty="0">
                <a:solidFill>
                  <a:srgbClr val="1B577B"/>
                </a:solidFill>
                <a:latin typeface="Calibri"/>
                <a:cs typeface="Calibri"/>
              </a:rPr>
              <a:t>e</a:t>
            </a:r>
            <a:r>
              <a:rPr sz="1200" b="1" spc="30" dirty="0">
                <a:solidFill>
                  <a:srgbClr val="1B577B"/>
                </a:solidFill>
                <a:latin typeface="Calibri"/>
                <a:cs typeface="Calibri"/>
              </a:rPr>
              <a:t>n</a:t>
            </a:r>
            <a:r>
              <a:rPr sz="1200" b="1" dirty="0">
                <a:solidFill>
                  <a:srgbClr val="1B577B"/>
                </a:solidFill>
                <a:latin typeface="Calibri"/>
                <a:cs typeface="Calibri"/>
              </a:rPr>
              <a:t>t</a:t>
            </a:r>
            <a:endParaRPr sz="1200">
              <a:latin typeface="Calibri"/>
              <a:cs typeface="Calibri"/>
            </a:endParaRPr>
          </a:p>
        </p:txBody>
      </p:sp>
      <p:sp>
        <p:nvSpPr>
          <p:cNvPr id="31" name="object 31"/>
          <p:cNvSpPr/>
          <p:nvPr/>
        </p:nvSpPr>
        <p:spPr>
          <a:xfrm>
            <a:off x="2105025" y="2571750"/>
            <a:ext cx="1781175" cy="1733550"/>
          </a:xfrm>
          <a:prstGeom prst="rect">
            <a:avLst/>
          </a:prstGeom>
          <a:blipFill>
            <a:blip r:embed="rId16" cstate="print"/>
            <a:stretch>
              <a:fillRect/>
            </a:stretch>
          </a:blipFill>
        </p:spPr>
        <p:txBody>
          <a:bodyPr wrap="square" lIns="0" tIns="0" rIns="0" bIns="0" rtlCol="0"/>
          <a:lstStyle/>
          <a:p>
            <a:endParaRPr/>
          </a:p>
        </p:txBody>
      </p:sp>
      <p:sp>
        <p:nvSpPr>
          <p:cNvPr id="32" name="object 32"/>
          <p:cNvSpPr/>
          <p:nvPr/>
        </p:nvSpPr>
        <p:spPr>
          <a:xfrm>
            <a:off x="2143744" y="2616076"/>
            <a:ext cx="406400" cy="1325245"/>
          </a:xfrm>
          <a:custGeom>
            <a:avLst/>
            <a:gdLst/>
            <a:ahLst/>
            <a:cxnLst/>
            <a:rect l="l" t="t" r="r" b="b"/>
            <a:pathLst>
              <a:path w="406400" h="1325245">
                <a:moveTo>
                  <a:pt x="339101" y="0"/>
                </a:moveTo>
                <a:lnTo>
                  <a:pt x="49160" y="15870"/>
                </a:lnTo>
                <a:lnTo>
                  <a:pt x="125491" y="94356"/>
                </a:lnTo>
                <a:lnTo>
                  <a:pt x="101924" y="135874"/>
                </a:lnTo>
                <a:lnTo>
                  <a:pt x="80837" y="178250"/>
                </a:lnTo>
                <a:lnTo>
                  <a:pt x="62217" y="221388"/>
                </a:lnTo>
                <a:lnTo>
                  <a:pt x="46053" y="265192"/>
                </a:lnTo>
                <a:lnTo>
                  <a:pt x="32333" y="309565"/>
                </a:lnTo>
                <a:lnTo>
                  <a:pt x="21047" y="354410"/>
                </a:lnTo>
                <a:lnTo>
                  <a:pt x="12182" y="399632"/>
                </a:lnTo>
                <a:lnTo>
                  <a:pt x="5727" y="445134"/>
                </a:lnTo>
                <a:lnTo>
                  <a:pt x="1670" y="490820"/>
                </a:lnTo>
                <a:lnTo>
                  <a:pt x="0" y="536593"/>
                </a:lnTo>
                <a:lnTo>
                  <a:pt x="705" y="582357"/>
                </a:lnTo>
                <a:lnTo>
                  <a:pt x="3773" y="628016"/>
                </a:lnTo>
                <a:lnTo>
                  <a:pt x="9194" y="673473"/>
                </a:lnTo>
                <a:lnTo>
                  <a:pt x="16956" y="718632"/>
                </a:lnTo>
                <a:lnTo>
                  <a:pt x="27046" y="763396"/>
                </a:lnTo>
                <a:lnTo>
                  <a:pt x="39454" y="807670"/>
                </a:lnTo>
                <a:lnTo>
                  <a:pt x="54168" y="851356"/>
                </a:lnTo>
                <a:lnTo>
                  <a:pt x="71176" y="894359"/>
                </a:lnTo>
                <a:lnTo>
                  <a:pt x="90468" y="936582"/>
                </a:lnTo>
                <a:lnTo>
                  <a:pt x="112030" y="977929"/>
                </a:lnTo>
                <a:lnTo>
                  <a:pt x="135852" y="1018303"/>
                </a:lnTo>
                <a:lnTo>
                  <a:pt x="161923" y="1057608"/>
                </a:lnTo>
                <a:lnTo>
                  <a:pt x="190230" y="1095748"/>
                </a:lnTo>
                <a:lnTo>
                  <a:pt x="220762" y="1132626"/>
                </a:lnTo>
                <a:lnTo>
                  <a:pt x="253507" y="1168146"/>
                </a:lnTo>
                <a:lnTo>
                  <a:pt x="406157" y="1325023"/>
                </a:lnTo>
                <a:lnTo>
                  <a:pt x="373413" y="1289514"/>
                </a:lnTo>
                <a:lnTo>
                  <a:pt x="342882" y="1252646"/>
                </a:lnTo>
                <a:lnTo>
                  <a:pt x="314576" y="1214516"/>
                </a:lnTo>
                <a:lnTo>
                  <a:pt x="288506" y="1175219"/>
                </a:lnTo>
                <a:lnTo>
                  <a:pt x="264684" y="1134853"/>
                </a:lnTo>
                <a:lnTo>
                  <a:pt x="243121" y="1093513"/>
                </a:lnTo>
                <a:lnTo>
                  <a:pt x="223829" y="1051296"/>
                </a:lnTo>
                <a:lnTo>
                  <a:pt x="206820" y="1008299"/>
                </a:lnTo>
                <a:lnTo>
                  <a:pt x="192104" y="964617"/>
                </a:lnTo>
                <a:lnTo>
                  <a:pt x="179694" y="920348"/>
                </a:lnTo>
                <a:lnTo>
                  <a:pt x="169601" y="875587"/>
                </a:lnTo>
                <a:lnTo>
                  <a:pt x="161836" y="830432"/>
                </a:lnTo>
                <a:lnTo>
                  <a:pt x="156411" y="784978"/>
                </a:lnTo>
                <a:lnTo>
                  <a:pt x="153338" y="739321"/>
                </a:lnTo>
                <a:lnTo>
                  <a:pt x="152627" y="693559"/>
                </a:lnTo>
                <a:lnTo>
                  <a:pt x="154291" y="647788"/>
                </a:lnTo>
                <a:lnTo>
                  <a:pt x="158342" y="602103"/>
                </a:lnTo>
                <a:lnTo>
                  <a:pt x="164789" y="556602"/>
                </a:lnTo>
                <a:lnTo>
                  <a:pt x="173646" y="511381"/>
                </a:lnTo>
                <a:lnTo>
                  <a:pt x="184924" y="466536"/>
                </a:lnTo>
                <a:lnTo>
                  <a:pt x="198633" y="422163"/>
                </a:lnTo>
                <a:lnTo>
                  <a:pt x="214786" y="378360"/>
                </a:lnTo>
                <a:lnTo>
                  <a:pt x="233394" y="335222"/>
                </a:lnTo>
                <a:lnTo>
                  <a:pt x="254469" y="292846"/>
                </a:lnTo>
                <a:lnTo>
                  <a:pt x="278022" y="251328"/>
                </a:lnTo>
                <a:lnTo>
                  <a:pt x="350714" y="251328"/>
                </a:lnTo>
                <a:lnTo>
                  <a:pt x="339101" y="0"/>
                </a:lnTo>
                <a:close/>
              </a:path>
              <a:path w="406400" h="1325245">
                <a:moveTo>
                  <a:pt x="350714" y="251328"/>
                </a:moveTo>
                <a:lnTo>
                  <a:pt x="278022" y="251328"/>
                </a:lnTo>
                <a:lnTo>
                  <a:pt x="354341" y="329814"/>
                </a:lnTo>
                <a:lnTo>
                  <a:pt x="350714" y="251328"/>
                </a:lnTo>
                <a:close/>
              </a:path>
            </a:pathLst>
          </a:custGeom>
          <a:solidFill>
            <a:srgbClr val="1B577B"/>
          </a:solidFill>
        </p:spPr>
        <p:txBody>
          <a:bodyPr wrap="square" lIns="0" tIns="0" rIns="0" bIns="0" rtlCol="0"/>
          <a:lstStyle/>
          <a:p>
            <a:endParaRPr/>
          </a:p>
        </p:txBody>
      </p:sp>
      <p:sp>
        <p:nvSpPr>
          <p:cNvPr id="33" name="object 33"/>
          <p:cNvSpPr/>
          <p:nvPr/>
        </p:nvSpPr>
        <p:spPr>
          <a:xfrm>
            <a:off x="2478405" y="3809488"/>
            <a:ext cx="1318260" cy="402590"/>
          </a:xfrm>
          <a:custGeom>
            <a:avLst/>
            <a:gdLst/>
            <a:ahLst/>
            <a:cxnLst/>
            <a:rect l="l" t="t" r="r" b="b"/>
            <a:pathLst>
              <a:path w="1318260" h="402589">
                <a:moveTo>
                  <a:pt x="0" y="48518"/>
                </a:moveTo>
                <a:lnTo>
                  <a:pt x="34462" y="91145"/>
                </a:lnTo>
                <a:lnTo>
                  <a:pt x="71496" y="131612"/>
                </a:lnTo>
                <a:lnTo>
                  <a:pt x="106366" y="165602"/>
                </a:lnTo>
                <a:lnTo>
                  <a:pt x="142583" y="197325"/>
                </a:lnTo>
                <a:lnTo>
                  <a:pt x="180052" y="226777"/>
                </a:lnTo>
                <a:lnTo>
                  <a:pt x="218679" y="253958"/>
                </a:lnTo>
                <a:lnTo>
                  <a:pt x="258368" y="278866"/>
                </a:lnTo>
                <a:lnTo>
                  <a:pt x="299025" y="301498"/>
                </a:lnTo>
                <a:lnTo>
                  <a:pt x="340554" y="321852"/>
                </a:lnTo>
                <a:lnTo>
                  <a:pt x="382861" y="339927"/>
                </a:lnTo>
                <a:lnTo>
                  <a:pt x="425849" y="355721"/>
                </a:lnTo>
                <a:lnTo>
                  <a:pt x="469425" y="369232"/>
                </a:lnTo>
                <a:lnTo>
                  <a:pt x="513493" y="380457"/>
                </a:lnTo>
                <a:lnTo>
                  <a:pt x="557958" y="389396"/>
                </a:lnTo>
                <a:lnTo>
                  <a:pt x="602725" y="396045"/>
                </a:lnTo>
                <a:lnTo>
                  <a:pt x="647699" y="400403"/>
                </a:lnTo>
                <a:lnTo>
                  <a:pt x="692786" y="402468"/>
                </a:lnTo>
                <a:lnTo>
                  <a:pt x="737889" y="402239"/>
                </a:lnTo>
                <a:lnTo>
                  <a:pt x="782913" y="399713"/>
                </a:lnTo>
                <a:lnTo>
                  <a:pt x="827765" y="394888"/>
                </a:lnTo>
                <a:lnTo>
                  <a:pt x="872349" y="387762"/>
                </a:lnTo>
                <a:lnTo>
                  <a:pt x="916569" y="378334"/>
                </a:lnTo>
                <a:lnTo>
                  <a:pt x="960331" y="366601"/>
                </a:lnTo>
                <a:lnTo>
                  <a:pt x="1003539" y="352562"/>
                </a:lnTo>
                <a:lnTo>
                  <a:pt x="1046099" y="336214"/>
                </a:lnTo>
                <a:lnTo>
                  <a:pt x="1087915" y="317557"/>
                </a:lnTo>
                <a:lnTo>
                  <a:pt x="1128893" y="296586"/>
                </a:lnTo>
                <a:lnTo>
                  <a:pt x="1168938" y="273302"/>
                </a:lnTo>
                <a:lnTo>
                  <a:pt x="1207954" y="247701"/>
                </a:lnTo>
                <a:lnTo>
                  <a:pt x="1210791" y="245611"/>
                </a:lnTo>
                <a:lnTo>
                  <a:pt x="571523" y="245611"/>
                </a:lnTo>
                <a:lnTo>
                  <a:pt x="525200" y="245111"/>
                </a:lnTo>
                <a:lnTo>
                  <a:pt x="478898" y="242183"/>
                </a:lnTo>
                <a:lnTo>
                  <a:pt x="432717" y="236823"/>
                </a:lnTo>
                <a:lnTo>
                  <a:pt x="386760" y="229026"/>
                </a:lnTo>
                <a:lnTo>
                  <a:pt x="341129" y="218789"/>
                </a:lnTo>
                <a:lnTo>
                  <a:pt x="295925" y="206106"/>
                </a:lnTo>
                <a:lnTo>
                  <a:pt x="251249" y="190975"/>
                </a:lnTo>
                <a:lnTo>
                  <a:pt x="207205" y="173390"/>
                </a:lnTo>
                <a:lnTo>
                  <a:pt x="163892" y="153347"/>
                </a:lnTo>
                <a:lnTo>
                  <a:pt x="121414" y="130843"/>
                </a:lnTo>
                <a:lnTo>
                  <a:pt x="79871" y="105873"/>
                </a:lnTo>
                <a:lnTo>
                  <a:pt x="39366" y="78432"/>
                </a:lnTo>
                <a:lnTo>
                  <a:pt x="0" y="48518"/>
                </a:lnTo>
                <a:close/>
              </a:path>
              <a:path w="1318260" h="402589">
                <a:moveTo>
                  <a:pt x="1165235" y="0"/>
                </a:moveTo>
                <a:lnTo>
                  <a:pt x="1129305" y="33053"/>
                </a:lnTo>
                <a:lnTo>
                  <a:pt x="1091972" y="63738"/>
                </a:lnTo>
                <a:lnTo>
                  <a:pt x="1053337" y="92049"/>
                </a:lnTo>
                <a:lnTo>
                  <a:pt x="1013501" y="117982"/>
                </a:lnTo>
                <a:lnTo>
                  <a:pt x="972568" y="141533"/>
                </a:lnTo>
                <a:lnTo>
                  <a:pt x="930638" y="162698"/>
                </a:lnTo>
                <a:lnTo>
                  <a:pt x="887813" y="181472"/>
                </a:lnTo>
                <a:lnTo>
                  <a:pt x="844195" y="197852"/>
                </a:lnTo>
                <a:lnTo>
                  <a:pt x="799885" y="211833"/>
                </a:lnTo>
                <a:lnTo>
                  <a:pt x="754986" y="223412"/>
                </a:lnTo>
                <a:lnTo>
                  <a:pt x="709598" y="232583"/>
                </a:lnTo>
                <a:lnTo>
                  <a:pt x="663824" y="239342"/>
                </a:lnTo>
                <a:lnTo>
                  <a:pt x="617765" y="243686"/>
                </a:lnTo>
                <a:lnTo>
                  <a:pt x="571523" y="245611"/>
                </a:lnTo>
                <a:lnTo>
                  <a:pt x="1210791" y="245611"/>
                </a:lnTo>
                <a:lnTo>
                  <a:pt x="1245846" y="219783"/>
                </a:lnTo>
                <a:lnTo>
                  <a:pt x="1282519" y="189544"/>
                </a:lnTo>
                <a:lnTo>
                  <a:pt x="1317879" y="156984"/>
                </a:lnTo>
                <a:lnTo>
                  <a:pt x="1165235" y="0"/>
                </a:lnTo>
                <a:close/>
              </a:path>
            </a:pathLst>
          </a:custGeom>
          <a:solidFill>
            <a:srgbClr val="154663"/>
          </a:solidFill>
        </p:spPr>
        <p:txBody>
          <a:bodyPr wrap="square" lIns="0" tIns="0" rIns="0" bIns="0" rtlCol="0"/>
          <a:lstStyle/>
          <a:p>
            <a:endParaRPr/>
          </a:p>
        </p:txBody>
      </p:sp>
      <p:sp>
        <p:nvSpPr>
          <p:cNvPr id="34" name="object 34"/>
          <p:cNvSpPr txBox="1"/>
          <p:nvPr/>
        </p:nvSpPr>
        <p:spPr>
          <a:xfrm>
            <a:off x="2770253" y="4226559"/>
            <a:ext cx="2566035" cy="659765"/>
          </a:xfrm>
          <a:prstGeom prst="rect">
            <a:avLst/>
          </a:prstGeom>
        </p:spPr>
        <p:txBody>
          <a:bodyPr vert="horz" wrap="square" lIns="0" tIns="15875" rIns="0" bIns="0" rtlCol="0">
            <a:spAutoFit/>
          </a:bodyPr>
          <a:lstStyle/>
          <a:p>
            <a:pPr marL="12700">
              <a:lnSpc>
                <a:spcPct val="100000"/>
              </a:lnSpc>
              <a:spcBef>
                <a:spcPts val="125"/>
              </a:spcBef>
            </a:pPr>
            <a:r>
              <a:rPr sz="950" b="1" spc="10" dirty="0">
                <a:solidFill>
                  <a:srgbClr val="1B577B"/>
                </a:solidFill>
                <a:latin typeface="Calibri"/>
                <a:cs typeface="Calibri"/>
              </a:rPr>
              <a:t>Feedback</a:t>
            </a:r>
            <a:endParaRPr sz="950">
              <a:latin typeface="Calibri"/>
              <a:cs typeface="Calibri"/>
            </a:endParaRPr>
          </a:p>
          <a:p>
            <a:pPr>
              <a:lnSpc>
                <a:spcPct val="100000"/>
              </a:lnSpc>
            </a:pPr>
            <a:endParaRPr sz="1000">
              <a:latin typeface="Times New Roman"/>
              <a:cs typeface="Times New Roman"/>
            </a:endParaRPr>
          </a:p>
          <a:p>
            <a:pPr>
              <a:lnSpc>
                <a:spcPct val="100000"/>
              </a:lnSpc>
              <a:spcBef>
                <a:spcPts val="30"/>
              </a:spcBef>
            </a:pPr>
            <a:endParaRPr sz="1050">
              <a:latin typeface="Times New Roman"/>
              <a:cs typeface="Times New Roman"/>
            </a:endParaRPr>
          </a:p>
          <a:p>
            <a:pPr marL="845185">
              <a:lnSpc>
                <a:spcPct val="100000"/>
              </a:lnSpc>
            </a:pPr>
            <a:r>
              <a:rPr sz="1200" b="1" spc="10" dirty="0">
                <a:solidFill>
                  <a:srgbClr val="1B577B"/>
                </a:solidFill>
                <a:latin typeface="Calibri"/>
                <a:cs typeface="Calibri"/>
              </a:rPr>
              <a:t>Software </a:t>
            </a:r>
            <a:r>
              <a:rPr sz="1200" b="1" dirty="0">
                <a:solidFill>
                  <a:srgbClr val="1B577B"/>
                </a:solidFill>
                <a:latin typeface="Calibri"/>
                <a:cs typeface="Calibri"/>
              </a:rPr>
              <a:t>Delivery</a:t>
            </a:r>
            <a:r>
              <a:rPr sz="1200" b="1" spc="-100" dirty="0">
                <a:solidFill>
                  <a:srgbClr val="1B577B"/>
                </a:solidFill>
                <a:latin typeface="Calibri"/>
                <a:cs typeface="Calibri"/>
              </a:rPr>
              <a:t> </a:t>
            </a:r>
            <a:r>
              <a:rPr sz="1200" b="1" spc="10" dirty="0">
                <a:solidFill>
                  <a:srgbClr val="1B577B"/>
                </a:solidFill>
                <a:latin typeface="Calibri"/>
                <a:cs typeface="Calibri"/>
              </a:rPr>
              <a:t>Pipeline</a:t>
            </a:r>
            <a:endParaRPr sz="1200">
              <a:latin typeface="Calibri"/>
              <a:cs typeface="Calibri"/>
            </a:endParaRPr>
          </a:p>
        </p:txBody>
      </p:sp>
      <p:sp>
        <p:nvSpPr>
          <p:cNvPr id="35" name="object 35"/>
          <p:cNvSpPr txBox="1"/>
          <p:nvPr/>
        </p:nvSpPr>
        <p:spPr>
          <a:xfrm>
            <a:off x="1245871" y="3110930"/>
            <a:ext cx="770890" cy="389890"/>
          </a:xfrm>
          <a:prstGeom prst="rect">
            <a:avLst/>
          </a:prstGeom>
        </p:spPr>
        <p:txBody>
          <a:bodyPr vert="horz" wrap="square" lIns="0" tIns="19685" rIns="0" bIns="0" rtlCol="0">
            <a:spAutoFit/>
          </a:bodyPr>
          <a:lstStyle/>
          <a:p>
            <a:pPr marL="12700" marR="5080">
              <a:lnSpc>
                <a:spcPts val="1430"/>
              </a:lnSpc>
              <a:spcBef>
                <a:spcPts val="155"/>
              </a:spcBef>
            </a:pPr>
            <a:r>
              <a:rPr sz="1200" b="1" spc="-40" dirty="0">
                <a:solidFill>
                  <a:srgbClr val="1B577B"/>
                </a:solidFill>
                <a:latin typeface="Calibri"/>
                <a:cs typeface="Calibri"/>
              </a:rPr>
              <a:t>C</a:t>
            </a:r>
            <a:r>
              <a:rPr sz="1200" b="1" spc="25" dirty="0">
                <a:solidFill>
                  <a:srgbClr val="1B577B"/>
                </a:solidFill>
                <a:latin typeface="Calibri"/>
                <a:cs typeface="Calibri"/>
              </a:rPr>
              <a:t>on</a:t>
            </a:r>
            <a:r>
              <a:rPr sz="1200" b="1" spc="30" dirty="0">
                <a:solidFill>
                  <a:srgbClr val="1B577B"/>
                </a:solidFill>
                <a:latin typeface="Calibri"/>
                <a:cs typeface="Calibri"/>
              </a:rPr>
              <a:t>t</a:t>
            </a:r>
            <a:r>
              <a:rPr sz="1200" b="1" dirty="0">
                <a:solidFill>
                  <a:srgbClr val="1B577B"/>
                </a:solidFill>
                <a:latin typeface="Calibri"/>
                <a:cs typeface="Calibri"/>
              </a:rPr>
              <a:t>i</a:t>
            </a:r>
            <a:r>
              <a:rPr sz="1200" b="1" spc="25" dirty="0">
                <a:solidFill>
                  <a:srgbClr val="1B577B"/>
                </a:solidFill>
                <a:latin typeface="Calibri"/>
                <a:cs typeface="Calibri"/>
              </a:rPr>
              <a:t>nuou</a:t>
            </a:r>
            <a:r>
              <a:rPr sz="1200" b="1" dirty="0">
                <a:solidFill>
                  <a:srgbClr val="1B577B"/>
                </a:solidFill>
                <a:latin typeface="Calibri"/>
                <a:cs typeface="Calibri"/>
              </a:rPr>
              <a:t>s </a:t>
            </a:r>
            <a:r>
              <a:rPr sz="1200" dirty="0">
                <a:solidFill>
                  <a:srgbClr val="1B577B"/>
                </a:solidFill>
                <a:latin typeface="Times New Roman"/>
                <a:cs typeface="Times New Roman"/>
              </a:rPr>
              <a:t> </a:t>
            </a:r>
            <a:r>
              <a:rPr sz="1200" b="1" dirty="0">
                <a:solidFill>
                  <a:srgbClr val="1B577B"/>
                </a:solidFill>
                <a:latin typeface="Calibri"/>
                <a:cs typeface="Calibri"/>
              </a:rPr>
              <a:t>M</a:t>
            </a:r>
            <a:r>
              <a:rPr sz="1200" b="1" spc="25" dirty="0">
                <a:solidFill>
                  <a:srgbClr val="1B577B"/>
                </a:solidFill>
                <a:latin typeface="Calibri"/>
                <a:cs typeface="Calibri"/>
              </a:rPr>
              <a:t>on</a:t>
            </a:r>
            <a:r>
              <a:rPr sz="1200" b="1" dirty="0">
                <a:solidFill>
                  <a:srgbClr val="1B577B"/>
                </a:solidFill>
                <a:latin typeface="Calibri"/>
                <a:cs typeface="Calibri"/>
              </a:rPr>
              <a:t>i</a:t>
            </a:r>
            <a:r>
              <a:rPr sz="1200" b="1" spc="30" dirty="0">
                <a:solidFill>
                  <a:srgbClr val="1B577B"/>
                </a:solidFill>
                <a:latin typeface="Calibri"/>
                <a:cs typeface="Calibri"/>
              </a:rPr>
              <a:t>t</a:t>
            </a:r>
            <a:r>
              <a:rPr sz="1200" b="1" spc="25" dirty="0">
                <a:solidFill>
                  <a:srgbClr val="1B577B"/>
                </a:solidFill>
                <a:latin typeface="Calibri"/>
                <a:cs typeface="Calibri"/>
              </a:rPr>
              <a:t>o</a:t>
            </a:r>
            <a:r>
              <a:rPr sz="1200" b="1" spc="20" dirty="0">
                <a:solidFill>
                  <a:srgbClr val="1B577B"/>
                </a:solidFill>
                <a:latin typeface="Calibri"/>
                <a:cs typeface="Calibri"/>
              </a:rPr>
              <a:t>r</a:t>
            </a:r>
            <a:r>
              <a:rPr sz="1200" b="1" dirty="0">
                <a:solidFill>
                  <a:srgbClr val="1B577B"/>
                </a:solidFill>
                <a:latin typeface="Calibri"/>
                <a:cs typeface="Calibri"/>
              </a:rPr>
              <a:t>i</a:t>
            </a:r>
            <a:r>
              <a:rPr sz="1200" b="1" spc="25" dirty="0">
                <a:solidFill>
                  <a:srgbClr val="1B577B"/>
                </a:solidFill>
                <a:latin typeface="Calibri"/>
                <a:cs typeface="Calibri"/>
              </a:rPr>
              <a:t>n</a:t>
            </a:r>
            <a:r>
              <a:rPr sz="1200" b="1" dirty="0">
                <a:solidFill>
                  <a:srgbClr val="1B577B"/>
                </a:solidFill>
                <a:latin typeface="Calibri"/>
                <a:cs typeface="Calibri"/>
              </a:rPr>
              <a:t>g</a:t>
            </a:r>
            <a:endParaRPr sz="1200">
              <a:latin typeface="Calibri"/>
              <a:cs typeface="Calibri"/>
            </a:endParaRPr>
          </a:p>
        </p:txBody>
      </p:sp>
    </p:spTree>
    <p:extLst>
      <p:ext uri="{BB962C8B-B14F-4D97-AF65-F5344CB8AC3E}">
        <p14:creationId xmlns:p14="http://schemas.microsoft.com/office/powerpoint/2010/main" val="3431104530"/>
      </p:ext>
    </p:extLst>
  </p:cSld>
  <p:clrMapOvr>
    <a:masterClrMapping/>
  </p:clrMapOvr>
</p:sld>
</file>

<file path=ppt/theme/theme1.xml><?xml version="1.0" encoding="utf-8"?>
<a:theme xmlns:a="http://schemas.openxmlformats.org/drawingml/2006/main" name="cloudtrai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oudtrain" id="{A4F90E34-3432-46A1-89A5-A701D3586618}" vid="{30871F3D-8D47-4243-BF6C-F349952EDB07}"/>
    </a:ext>
  </a:extLst>
</a:theme>
</file>

<file path=docProps/app.xml><?xml version="1.0" encoding="utf-8"?>
<Properties xmlns="http://schemas.openxmlformats.org/officeDocument/2006/extended-properties" xmlns:vt="http://schemas.openxmlformats.org/officeDocument/2006/docPropsVTypes">
  <Template>cloudtrain</Template>
  <TotalTime>367</TotalTime>
  <Words>2070</Words>
  <Application>Microsoft Office PowerPoint</Application>
  <PresentationFormat>On-screen Show (16:9)</PresentationFormat>
  <Paragraphs>300</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Times New Roman</vt:lpstr>
      <vt:lpstr>Wingdings</vt:lpstr>
      <vt:lpstr>cloudtrain</vt:lpstr>
      <vt:lpstr>Continuous Testing [ Selenium ]</vt:lpstr>
      <vt:lpstr>PowerPoint Presentation</vt:lpstr>
      <vt:lpstr>Introduction to Software  Testing</vt:lpstr>
      <vt:lpstr>PowerPoint Presentation</vt:lpstr>
      <vt:lpstr>Types of Software  Testing</vt:lpstr>
      <vt:lpstr>Types of Software Testing</vt:lpstr>
      <vt:lpstr>Introduction to  Continuous Testing</vt:lpstr>
      <vt:lpstr>PowerPoint Presentation</vt:lpstr>
      <vt:lpstr>PowerPoint Presentation</vt:lpstr>
      <vt:lpstr>Introduction to Continuous Testing</vt:lpstr>
      <vt:lpstr>Introduction to Continuous Testing</vt:lpstr>
      <vt:lpstr>Introduction to Continuous Testing</vt:lpstr>
      <vt:lpstr>Introduction to Continuous Testing</vt:lpstr>
      <vt:lpstr>Automated Testing  Tools</vt:lpstr>
      <vt:lpstr>Types of Testing</vt:lpstr>
      <vt:lpstr>Introduction to  Selenium</vt:lpstr>
      <vt:lpstr>PowerPoint Presentation</vt:lpstr>
      <vt:lpstr>What is Selenium?</vt:lpstr>
      <vt:lpstr>Components of Selenium</vt:lpstr>
      <vt:lpstr>Components of Selenium</vt:lpstr>
      <vt:lpstr>Components of Selenium</vt:lpstr>
      <vt:lpstr>Components of Selenium</vt:lpstr>
      <vt:lpstr>Components of Selenium</vt:lpstr>
      <vt:lpstr>History of Selenium</vt:lpstr>
      <vt:lpstr>What is  Maven?</vt:lpstr>
      <vt:lpstr>PowerPoint Presentation</vt:lpstr>
      <vt:lpstr>Why do we need Maven?</vt:lpstr>
      <vt:lpstr>Hands-on: Setting up  Selenium with Maven</vt:lpstr>
      <vt:lpstr>Setting up Selenium with Maven</vt:lpstr>
      <vt:lpstr>Creating Automated  Tests</vt:lpstr>
      <vt:lpstr>Creating Automated Tests</vt:lpstr>
      <vt:lpstr>Finding Elements in Selenium</vt:lpstr>
      <vt:lpstr>Performing Action on Elements</vt:lpstr>
      <vt:lpstr>Testing &amp; Reporting  in Selenium Using TestNG</vt:lpstr>
      <vt:lpstr>PowerPoint Presentation</vt:lpstr>
      <vt:lpstr>Features of TestNG</vt:lpstr>
      <vt:lpstr>Hands-on:  Setting up TestNG</vt:lpstr>
      <vt:lpstr>Annotations in  TestNG</vt:lpstr>
      <vt:lpstr>Annotations in TestNG</vt:lpstr>
      <vt:lpstr>Hands-on: Working with  Annotations in TestNG</vt:lpstr>
      <vt:lpstr>Headless Test in Selenium</vt:lpstr>
      <vt:lpstr>Headless Test in Selenium</vt:lpstr>
      <vt:lpstr>Hands-on: Running a  Headless Test in Selenium</vt:lpstr>
      <vt:lpstr>Hands-on: Creating  Automated  Test with TestNG</vt:lpstr>
      <vt:lpstr>Hands-on: Creating Our First Test 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Sunil S Kumar</cp:lastModifiedBy>
  <cp:revision>49</cp:revision>
  <dcterms:created xsi:type="dcterms:W3CDTF">2021-02-06T16:40:30Z</dcterms:created>
  <dcterms:modified xsi:type="dcterms:W3CDTF">2021-07-28T20:16:36Z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2021-02-06T00:00:00Z</vt:filetime>
  </property>
</Properties>
</file>