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sldIdLst>
    <p:sldId id="344" r:id="rId2"/>
    <p:sldId id="34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47" r:id="rId28"/>
    <p:sldId id="282" r:id="rId29"/>
    <p:sldId id="283" r:id="rId30"/>
    <p:sldId id="284" r:id="rId31"/>
    <p:sldId id="285" r:id="rId32"/>
    <p:sldId id="286" r:id="rId33"/>
    <p:sldId id="348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660"/>
  </p:normalViewPr>
  <p:slideViewPr>
    <p:cSldViewPr>
      <p:cViewPr varScale="1">
        <p:scale>
          <a:sx n="80" d="100"/>
          <a:sy n="80" d="100"/>
        </p:scale>
        <p:origin x="10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 TO CONTINUOUS INTEGRATION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B6F0D6A2-A607-4AB3-BF20-D187C4EB3D80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JENKINS?</a:t>
          </a:r>
        </a:p>
      </dgm:t>
    </dgm:pt>
    <dgm:pt modelId="{A637E973-D3CA-48A6-B86D-1009DA5AA14E}" type="parTrans" cxnId="{EB1D2594-AFBC-4EEC-9EAE-70BCB39416F7}">
      <dgm:prSet/>
      <dgm:spPr/>
      <dgm:t>
        <a:bodyPr/>
        <a:lstStyle/>
        <a:p>
          <a:endParaRPr lang="en-IN"/>
        </a:p>
      </dgm:t>
    </dgm:pt>
    <dgm:pt modelId="{07A1FFB9-425B-4077-B746-60E4ED9A3B1C}" type="sibTrans" cxnId="{EB1D2594-AFBC-4EEC-9EAE-70BCB39416F7}">
      <dgm:prSet/>
      <dgm:spPr/>
      <dgm:t>
        <a:bodyPr/>
        <a:lstStyle/>
        <a:p>
          <a:endParaRPr lang="en-IN"/>
        </a:p>
      </dgm:t>
    </dgm:pt>
    <dgm:pt modelId="{F84E77D7-BBAE-4ACD-BCB2-E6947BA38C6F}">
      <dgm:prSet custT="1"/>
      <dgm:spPr/>
      <dgm:t>
        <a:bodyPr/>
        <a:lstStyle/>
        <a:p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INSTALLING JENKINS</a:t>
          </a:r>
        </a:p>
      </dgm:t>
    </dgm:pt>
    <dgm:pt modelId="{AFF02E88-D879-4108-B9C8-D6FF3E5C9BBA}" type="parTrans" cxnId="{1D67E97E-B58C-464F-85CD-C3CC46BFAE80}">
      <dgm:prSet/>
      <dgm:spPr/>
      <dgm:t>
        <a:bodyPr/>
        <a:lstStyle/>
        <a:p>
          <a:endParaRPr lang="en-IN"/>
        </a:p>
      </dgm:t>
    </dgm:pt>
    <dgm:pt modelId="{0950B5D9-2FD3-4ECB-914B-CEB02DB04633}" type="sibTrans" cxnId="{1D67E97E-B58C-464F-85CD-C3CC46BFAE80}">
      <dgm:prSet/>
      <dgm:spPr/>
      <dgm:t>
        <a:bodyPr/>
        <a:lstStyle/>
        <a:p>
          <a:endParaRPr lang="en-IN"/>
        </a:p>
      </dgm:t>
    </dgm:pt>
    <dgm:pt modelId="{91ED7CCB-6315-423C-8C16-08B98A6F9691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JENKINS  ARCHITECTURE</a:t>
          </a:r>
        </a:p>
      </dgm:t>
    </dgm:pt>
    <dgm:pt modelId="{5318A272-36D9-4EB0-B792-1AAD5140BD11}" type="parTrans" cxnId="{3D1BF875-C75F-4BB6-9A04-2B9AC430F899}">
      <dgm:prSet/>
      <dgm:spPr/>
      <dgm:t>
        <a:bodyPr/>
        <a:lstStyle/>
        <a:p>
          <a:endParaRPr lang="en-IN"/>
        </a:p>
      </dgm:t>
    </dgm:pt>
    <dgm:pt modelId="{D752E1A4-F619-48BB-9846-86EB0E41F718}" type="sibTrans" cxnId="{3D1BF875-C75F-4BB6-9A04-2B9AC430F899}">
      <dgm:prSet/>
      <dgm:spPr/>
      <dgm:t>
        <a:bodyPr/>
        <a:lstStyle/>
        <a:p>
          <a:endParaRPr lang="en-IN"/>
        </a:p>
      </dgm:t>
    </dgm:pt>
    <dgm:pt modelId="{11E0182F-5A1E-4A8E-AAF0-EA55ED22198A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MANAGING NODES  ON JENKINS</a:t>
          </a:r>
        </a:p>
      </dgm:t>
    </dgm:pt>
    <dgm:pt modelId="{6BB174E9-4921-4C0F-BC1B-6A7A821806CF}" type="parTrans" cxnId="{531969C3-C7D6-47B8-A01A-575E7EF57DFD}">
      <dgm:prSet/>
      <dgm:spPr/>
      <dgm:t>
        <a:bodyPr/>
        <a:lstStyle/>
        <a:p>
          <a:endParaRPr lang="en-IN"/>
        </a:p>
      </dgm:t>
    </dgm:pt>
    <dgm:pt modelId="{7EF3F093-E3D9-4D8C-88C9-83ACE08A27A6}" type="sibTrans" cxnId="{531969C3-C7D6-47B8-A01A-575E7EF57DFD}">
      <dgm:prSet/>
      <dgm:spPr/>
      <dgm:t>
        <a:bodyPr/>
        <a:lstStyle/>
        <a:p>
          <a:endParaRPr lang="en-IN"/>
        </a:p>
      </dgm:t>
    </dgm:pt>
    <dgm:pt modelId="{50DF6A6E-AC2B-46BD-8190-034131DF0F9C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JENKINS INTEGRATION  WITH DEVOPS TOOLS</a:t>
          </a:r>
        </a:p>
      </dgm:t>
    </dgm:pt>
    <dgm:pt modelId="{2DED113E-8DF7-4189-8A9A-833EAB20072B}" type="parTrans" cxnId="{8E57B291-017C-4DA9-A67D-811E0554622A}">
      <dgm:prSet/>
      <dgm:spPr/>
      <dgm:t>
        <a:bodyPr/>
        <a:lstStyle/>
        <a:p>
          <a:endParaRPr lang="en-IN"/>
        </a:p>
      </dgm:t>
    </dgm:pt>
    <dgm:pt modelId="{D3880F6E-443E-4EB3-B7D9-63B6FB5495F2}" type="sibTrans" cxnId="{8E57B291-017C-4DA9-A67D-811E0554622A}">
      <dgm:prSet/>
      <dgm:spPr/>
      <dgm:t>
        <a:bodyPr/>
        <a:lstStyle/>
        <a:p>
          <a:endParaRPr lang="en-IN"/>
        </a:p>
      </dgm:t>
    </dgm:pt>
    <dgm:pt modelId="{F3D4CA57-A967-4E8B-86E7-C19EC1B75A8B}">
      <dgm:prSet custT="1"/>
      <dgm:spPr/>
      <dgm:t>
        <a:bodyPr/>
        <a:lstStyle/>
        <a:p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  CI/CD PIPELINES</a:t>
          </a:r>
        </a:p>
      </dgm:t>
    </dgm:pt>
    <dgm:pt modelId="{1EB316AA-7992-408C-9975-2045EA156714}" type="parTrans" cxnId="{6E9876F0-CBD9-4870-A502-27DC408C87F4}">
      <dgm:prSet/>
      <dgm:spPr/>
      <dgm:t>
        <a:bodyPr/>
        <a:lstStyle/>
        <a:p>
          <a:endParaRPr lang="en-IN"/>
        </a:p>
      </dgm:t>
    </dgm:pt>
    <dgm:pt modelId="{BD0652F6-F762-47FE-944C-DA9E911032E4}" type="sibTrans" cxnId="{6E9876F0-CBD9-4870-A502-27DC408C87F4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7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7"/>
      <dgm:spPr/>
    </dgm:pt>
    <dgm:pt modelId="{6440960C-51E3-426D-8C29-164AB500941E}" type="pres">
      <dgm:prSet presAssocID="{FECED1CA-A4AB-47A1-8B60-39D289EA3294}" presName="dstNode" presStyleLbl="node1" presStyleIdx="0" presStyleCnt="7"/>
      <dgm:spPr/>
    </dgm:pt>
    <dgm:pt modelId="{5B3214EA-E2C3-4C0E-BCF8-3B4AD011FD81}" type="pres">
      <dgm:prSet presAssocID="{CE68D0D2-5A7C-4871-8E84-384FD656210C}" presName="text_1" presStyleLbl="node1" presStyleIdx="0" presStyleCnt="7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7"/>
      <dgm:spPr/>
    </dgm:pt>
    <dgm:pt modelId="{4B9D21FD-8068-47C0-AB7F-64FC4C6D1914}" type="pres">
      <dgm:prSet presAssocID="{B6F0D6A2-A607-4AB3-BF20-D187C4EB3D80}" presName="text_2" presStyleLbl="node1" presStyleIdx="1" presStyleCnt="7">
        <dgm:presLayoutVars>
          <dgm:bulletEnabled val="1"/>
        </dgm:presLayoutVars>
      </dgm:prSet>
      <dgm:spPr/>
    </dgm:pt>
    <dgm:pt modelId="{EBD50627-F92E-45DA-8CE9-5EC448EB18EC}" type="pres">
      <dgm:prSet presAssocID="{B6F0D6A2-A607-4AB3-BF20-D187C4EB3D80}" presName="accent_2" presStyleCnt="0"/>
      <dgm:spPr/>
    </dgm:pt>
    <dgm:pt modelId="{712DD18F-E5A2-4E2F-8981-E45BAABCF01A}" type="pres">
      <dgm:prSet presAssocID="{B6F0D6A2-A607-4AB3-BF20-D187C4EB3D80}" presName="accentRepeatNode" presStyleLbl="solidFgAcc1" presStyleIdx="1" presStyleCnt="7"/>
      <dgm:spPr/>
    </dgm:pt>
    <dgm:pt modelId="{E7001116-C163-4560-B7C5-70052158A425}" type="pres">
      <dgm:prSet presAssocID="{F84E77D7-BBAE-4ACD-BCB2-E6947BA38C6F}" presName="text_3" presStyleLbl="node1" presStyleIdx="2" presStyleCnt="7">
        <dgm:presLayoutVars>
          <dgm:bulletEnabled val="1"/>
        </dgm:presLayoutVars>
      </dgm:prSet>
      <dgm:spPr/>
    </dgm:pt>
    <dgm:pt modelId="{1A62C5EA-DEDD-4B83-BBE1-6069629D5FFF}" type="pres">
      <dgm:prSet presAssocID="{F84E77D7-BBAE-4ACD-BCB2-E6947BA38C6F}" presName="accent_3" presStyleCnt="0"/>
      <dgm:spPr/>
    </dgm:pt>
    <dgm:pt modelId="{DE1F00A4-D414-4A12-A229-8C48A4942B14}" type="pres">
      <dgm:prSet presAssocID="{F84E77D7-BBAE-4ACD-BCB2-E6947BA38C6F}" presName="accentRepeatNode" presStyleLbl="solidFgAcc1" presStyleIdx="2" presStyleCnt="7"/>
      <dgm:spPr/>
    </dgm:pt>
    <dgm:pt modelId="{8F11409A-1C6C-4516-9DBF-4E658037B6CB}" type="pres">
      <dgm:prSet presAssocID="{91ED7CCB-6315-423C-8C16-08B98A6F9691}" presName="text_4" presStyleLbl="node1" presStyleIdx="3" presStyleCnt="7">
        <dgm:presLayoutVars>
          <dgm:bulletEnabled val="1"/>
        </dgm:presLayoutVars>
      </dgm:prSet>
      <dgm:spPr/>
    </dgm:pt>
    <dgm:pt modelId="{31E51A75-E3FA-488B-96C5-83500ED21921}" type="pres">
      <dgm:prSet presAssocID="{91ED7CCB-6315-423C-8C16-08B98A6F9691}" presName="accent_4" presStyleCnt="0"/>
      <dgm:spPr/>
    </dgm:pt>
    <dgm:pt modelId="{CC097CD9-C83F-4493-B940-1693026136B0}" type="pres">
      <dgm:prSet presAssocID="{91ED7CCB-6315-423C-8C16-08B98A6F9691}" presName="accentRepeatNode" presStyleLbl="solidFgAcc1" presStyleIdx="3" presStyleCnt="7"/>
      <dgm:spPr/>
    </dgm:pt>
    <dgm:pt modelId="{D23D0577-9021-4EDE-8A66-0ABA7F19F589}" type="pres">
      <dgm:prSet presAssocID="{11E0182F-5A1E-4A8E-AAF0-EA55ED22198A}" presName="text_5" presStyleLbl="node1" presStyleIdx="4" presStyleCnt="7">
        <dgm:presLayoutVars>
          <dgm:bulletEnabled val="1"/>
        </dgm:presLayoutVars>
      </dgm:prSet>
      <dgm:spPr/>
    </dgm:pt>
    <dgm:pt modelId="{2265B6F4-959E-4C9D-8DE4-F93C7CF7A452}" type="pres">
      <dgm:prSet presAssocID="{11E0182F-5A1E-4A8E-AAF0-EA55ED22198A}" presName="accent_5" presStyleCnt="0"/>
      <dgm:spPr/>
    </dgm:pt>
    <dgm:pt modelId="{368AE8C8-6275-48AC-9F43-E62E23648EA8}" type="pres">
      <dgm:prSet presAssocID="{11E0182F-5A1E-4A8E-AAF0-EA55ED22198A}" presName="accentRepeatNode" presStyleLbl="solidFgAcc1" presStyleIdx="4" presStyleCnt="7"/>
      <dgm:spPr/>
    </dgm:pt>
    <dgm:pt modelId="{A5541941-0EF1-4CC2-AFD9-5D350F450792}" type="pres">
      <dgm:prSet presAssocID="{50DF6A6E-AC2B-46BD-8190-034131DF0F9C}" presName="text_6" presStyleLbl="node1" presStyleIdx="5" presStyleCnt="7">
        <dgm:presLayoutVars>
          <dgm:bulletEnabled val="1"/>
        </dgm:presLayoutVars>
      </dgm:prSet>
      <dgm:spPr/>
    </dgm:pt>
    <dgm:pt modelId="{88C404CC-0C26-4DDB-A94D-AEC6D61A8A5C}" type="pres">
      <dgm:prSet presAssocID="{50DF6A6E-AC2B-46BD-8190-034131DF0F9C}" presName="accent_6" presStyleCnt="0"/>
      <dgm:spPr/>
    </dgm:pt>
    <dgm:pt modelId="{1D8FD7CC-0610-48D8-9898-422840AE0DE3}" type="pres">
      <dgm:prSet presAssocID="{50DF6A6E-AC2B-46BD-8190-034131DF0F9C}" presName="accentRepeatNode" presStyleLbl="solidFgAcc1" presStyleIdx="5" presStyleCnt="7"/>
      <dgm:spPr/>
    </dgm:pt>
    <dgm:pt modelId="{7FE593BD-AB50-4113-8E13-94D8E2D85AFE}" type="pres">
      <dgm:prSet presAssocID="{F3D4CA57-A967-4E8B-86E7-C19EC1B75A8B}" presName="text_7" presStyleLbl="node1" presStyleIdx="6" presStyleCnt="7">
        <dgm:presLayoutVars>
          <dgm:bulletEnabled val="1"/>
        </dgm:presLayoutVars>
      </dgm:prSet>
      <dgm:spPr/>
    </dgm:pt>
    <dgm:pt modelId="{3C44CD9E-072B-40F9-871E-67F7C86F58C6}" type="pres">
      <dgm:prSet presAssocID="{F3D4CA57-A967-4E8B-86E7-C19EC1B75A8B}" presName="accent_7" presStyleCnt="0"/>
      <dgm:spPr/>
    </dgm:pt>
    <dgm:pt modelId="{4D2CDA16-4BFB-404F-B528-9E066CBD027C}" type="pres">
      <dgm:prSet presAssocID="{F3D4CA57-A967-4E8B-86E7-C19EC1B75A8B}" presName="accentRepeatNode" presStyleLbl="solidFgAcc1" presStyleIdx="6" presStyleCnt="7"/>
      <dgm:spPr/>
    </dgm:pt>
  </dgm:ptLst>
  <dgm:cxnLst>
    <dgm:cxn modelId="{B663FE23-2D78-4B56-B387-C5B950F80AC0}" type="presOf" srcId="{F84E77D7-BBAE-4ACD-BCB2-E6947BA38C6F}" destId="{E7001116-C163-4560-B7C5-70052158A425}" srcOrd="0" destOrd="0" presId="urn:microsoft.com/office/officeart/2008/layout/VerticalCurvedList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180B6F65-67E9-490C-B083-B0D548F84BE8}" type="presOf" srcId="{F3D4CA57-A967-4E8B-86E7-C19EC1B75A8B}" destId="{7FE593BD-AB50-4113-8E13-94D8E2D85AFE}" srcOrd="0" destOrd="0" presId="urn:microsoft.com/office/officeart/2008/layout/VerticalCurvedList"/>
    <dgm:cxn modelId="{3D1BF875-C75F-4BB6-9A04-2B9AC430F899}" srcId="{FECED1CA-A4AB-47A1-8B60-39D289EA3294}" destId="{91ED7CCB-6315-423C-8C16-08B98A6F9691}" srcOrd="3" destOrd="0" parTransId="{5318A272-36D9-4EB0-B792-1AAD5140BD11}" sibTransId="{D752E1A4-F619-48BB-9846-86EB0E41F718}"/>
    <dgm:cxn modelId="{1D67E97E-B58C-464F-85CD-C3CC46BFAE80}" srcId="{FECED1CA-A4AB-47A1-8B60-39D289EA3294}" destId="{F84E77D7-BBAE-4ACD-BCB2-E6947BA38C6F}" srcOrd="2" destOrd="0" parTransId="{AFF02E88-D879-4108-B9C8-D6FF3E5C9BBA}" sibTransId="{0950B5D9-2FD3-4ECB-914B-CEB02DB04633}"/>
    <dgm:cxn modelId="{F9279383-3ACE-4153-9E46-58484051D8A1}" type="presOf" srcId="{50DF6A6E-AC2B-46BD-8190-034131DF0F9C}" destId="{A5541941-0EF1-4CC2-AFD9-5D350F450792}" srcOrd="0" destOrd="0" presId="urn:microsoft.com/office/officeart/2008/layout/VerticalCurvedList"/>
    <dgm:cxn modelId="{D21B7D8C-CF0F-49C8-8759-8A71A1698FB5}" type="presOf" srcId="{11E0182F-5A1E-4A8E-AAF0-EA55ED22198A}" destId="{D23D0577-9021-4EDE-8A66-0ABA7F19F589}" srcOrd="0" destOrd="0" presId="urn:microsoft.com/office/officeart/2008/layout/VerticalCurvedList"/>
    <dgm:cxn modelId="{8E57B291-017C-4DA9-A67D-811E0554622A}" srcId="{FECED1CA-A4AB-47A1-8B60-39D289EA3294}" destId="{50DF6A6E-AC2B-46BD-8190-034131DF0F9C}" srcOrd="5" destOrd="0" parTransId="{2DED113E-8DF7-4189-8A9A-833EAB20072B}" sibTransId="{D3880F6E-443E-4EB3-B7D9-63B6FB5495F2}"/>
    <dgm:cxn modelId="{EB1D2594-AFBC-4EEC-9EAE-70BCB39416F7}" srcId="{FECED1CA-A4AB-47A1-8B60-39D289EA3294}" destId="{B6F0D6A2-A607-4AB3-BF20-D187C4EB3D80}" srcOrd="1" destOrd="0" parTransId="{A637E973-D3CA-48A6-B86D-1009DA5AA14E}" sibTransId="{07A1FFB9-425B-4077-B746-60E4ED9A3B1C}"/>
    <dgm:cxn modelId="{400353C0-FBFF-4DF4-AC84-DD6BE3B8F49B}" type="presOf" srcId="{B6F0D6A2-A607-4AB3-BF20-D187C4EB3D80}" destId="{4B9D21FD-8068-47C0-AB7F-64FC4C6D1914}" srcOrd="0" destOrd="0" presId="urn:microsoft.com/office/officeart/2008/layout/VerticalCurvedList"/>
    <dgm:cxn modelId="{531969C3-C7D6-47B8-A01A-575E7EF57DFD}" srcId="{FECED1CA-A4AB-47A1-8B60-39D289EA3294}" destId="{11E0182F-5A1E-4A8E-AAF0-EA55ED22198A}" srcOrd="4" destOrd="0" parTransId="{6BB174E9-4921-4C0F-BC1B-6A7A821806CF}" sibTransId="{7EF3F093-E3D9-4D8C-88C9-83ACE08A27A6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6E9876F0-CBD9-4870-A502-27DC408C87F4}" srcId="{FECED1CA-A4AB-47A1-8B60-39D289EA3294}" destId="{F3D4CA57-A967-4E8B-86E7-C19EC1B75A8B}" srcOrd="6" destOrd="0" parTransId="{1EB316AA-7992-408C-9975-2045EA156714}" sibTransId="{BD0652F6-F762-47FE-944C-DA9E911032E4}"/>
    <dgm:cxn modelId="{255C59F4-9D14-4262-BDBA-EFD6CCE1646F}" type="presOf" srcId="{91ED7CCB-6315-423C-8C16-08B98A6F9691}" destId="{8F11409A-1C6C-4516-9DBF-4E658037B6CB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50DBC7A2-3A09-4FF6-A2A5-92C065A69A46}" type="presParOf" srcId="{22FFC605-41BB-4F93-9244-0D5D203ED27B}" destId="{4B9D21FD-8068-47C0-AB7F-64FC4C6D1914}" srcOrd="3" destOrd="0" presId="urn:microsoft.com/office/officeart/2008/layout/VerticalCurvedList"/>
    <dgm:cxn modelId="{D7F3466D-B12D-410D-A732-9BBAE0831F86}" type="presParOf" srcId="{22FFC605-41BB-4F93-9244-0D5D203ED27B}" destId="{EBD50627-F92E-45DA-8CE9-5EC448EB18EC}" srcOrd="4" destOrd="0" presId="urn:microsoft.com/office/officeart/2008/layout/VerticalCurvedList"/>
    <dgm:cxn modelId="{653EECFE-A643-42C7-94F8-791D93F8BC04}" type="presParOf" srcId="{EBD50627-F92E-45DA-8CE9-5EC448EB18EC}" destId="{712DD18F-E5A2-4E2F-8981-E45BAABCF01A}" srcOrd="0" destOrd="0" presId="urn:microsoft.com/office/officeart/2008/layout/VerticalCurvedList"/>
    <dgm:cxn modelId="{FA5B193D-4F4D-499C-AA6B-821DC1A69F17}" type="presParOf" srcId="{22FFC605-41BB-4F93-9244-0D5D203ED27B}" destId="{E7001116-C163-4560-B7C5-70052158A425}" srcOrd="5" destOrd="0" presId="urn:microsoft.com/office/officeart/2008/layout/VerticalCurvedList"/>
    <dgm:cxn modelId="{F6F92C72-619B-441C-B0CC-46D46812EFB1}" type="presParOf" srcId="{22FFC605-41BB-4F93-9244-0D5D203ED27B}" destId="{1A62C5EA-DEDD-4B83-BBE1-6069629D5FFF}" srcOrd="6" destOrd="0" presId="urn:microsoft.com/office/officeart/2008/layout/VerticalCurvedList"/>
    <dgm:cxn modelId="{FBB3FED1-B921-479D-9263-85C6E784E8A9}" type="presParOf" srcId="{1A62C5EA-DEDD-4B83-BBE1-6069629D5FFF}" destId="{DE1F00A4-D414-4A12-A229-8C48A4942B14}" srcOrd="0" destOrd="0" presId="urn:microsoft.com/office/officeart/2008/layout/VerticalCurvedList"/>
    <dgm:cxn modelId="{7DCE274C-A056-4AB2-9476-17276D065244}" type="presParOf" srcId="{22FFC605-41BB-4F93-9244-0D5D203ED27B}" destId="{8F11409A-1C6C-4516-9DBF-4E658037B6CB}" srcOrd="7" destOrd="0" presId="urn:microsoft.com/office/officeart/2008/layout/VerticalCurvedList"/>
    <dgm:cxn modelId="{738F4DCC-38A0-43BF-8995-DECF03E559AC}" type="presParOf" srcId="{22FFC605-41BB-4F93-9244-0D5D203ED27B}" destId="{31E51A75-E3FA-488B-96C5-83500ED21921}" srcOrd="8" destOrd="0" presId="urn:microsoft.com/office/officeart/2008/layout/VerticalCurvedList"/>
    <dgm:cxn modelId="{B2A50BB0-02BA-485C-A32C-19420DE420FC}" type="presParOf" srcId="{31E51A75-E3FA-488B-96C5-83500ED21921}" destId="{CC097CD9-C83F-4493-B940-1693026136B0}" srcOrd="0" destOrd="0" presId="urn:microsoft.com/office/officeart/2008/layout/VerticalCurvedList"/>
    <dgm:cxn modelId="{B3490E53-BF6B-4D73-9404-4C1273288694}" type="presParOf" srcId="{22FFC605-41BB-4F93-9244-0D5D203ED27B}" destId="{D23D0577-9021-4EDE-8A66-0ABA7F19F589}" srcOrd="9" destOrd="0" presId="urn:microsoft.com/office/officeart/2008/layout/VerticalCurvedList"/>
    <dgm:cxn modelId="{80212EC0-6B0F-4EAE-A107-95FA7491C73A}" type="presParOf" srcId="{22FFC605-41BB-4F93-9244-0D5D203ED27B}" destId="{2265B6F4-959E-4C9D-8DE4-F93C7CF7A452}" srcOrd="10" destOrd="0" presId="urn:microsoft.com/office/officeart/2008/layout/VerticalCurvedList"/>
    <dgm:cxn modelId="{D74E50E4-9E3A-4A93-965A-A4899E930B6F}" type="presParOf" srcId="{2265B6F4-959E-4C9D-8DE4-F93C7CF7A452}" destId="{368AE8C8-6275-48AC-9F43-E62E23648EA8}" srcOrd="0" destOrd="0" presId="urn:microsoft.com/office/officeart/2008/layout/VerticalCurvedList"/>
    <dgm:cxn modelId="{8DDD99E2-2F95-44A8-A371-EDBD8EEEDE80}" type="presParOf" srcId="{22FFC605-41BB-4F93-9244-0D5D203ED27B}" destId="{A5541941-0EF1-4CC2-AFD9-5D350F450792}" srcOrd="11" destOrd="0" presId="urn:microsoft.com/office/officeart/2008/layout/VerticalCurvedList"/>
    <dgm:cxn modelId="{20127A05-CECD-4ECE-95C7-F1C4BEC09B64}" type="presParOf" srcId="{22FFC605-41BB-4F93-9244-0D5D203ED27B}" destId="{88C404CC-0C26-4DDB-A94D-AEC6D61A8A5C}" srcOrd="12" destOrd="0" presId="urn:microsoft.com/office/officeart/2008/layout/VerticalCurvedList"/>
    <dgm:cxn modelId="{17B39A76-74DA-4ED3-B760-7B271949E344}" type="presParOf" srcId="{88C404CC-0C26-4DDB-A94D-AEC6D61A8A5C}" destId="{1D8FD7CC-0610-48D8-9898-422840AE0DE3}" srcOrd="0" destOrd="0" presId="urn:microsoft.com/office/officeart/2008/layout/VerticalCurvedList"/>
    <dgm:cxn modelId="{C1504935-D47A-4041-A2D3-7487F6B46F57}" type="presParOf" srcId="{22FFC605-41BB-4F93-9244-0D5D203ED27B}" destId="{7FE593BD-AB50-4113-8E13-94D8E2D85AFE}" srcOrd="13" destOrd="0" presId="urn:microsoft.com/office/officeart/2008/layout/VerticalCurvedList"/>
    <dgm:cxn modelId="{8C632FB8-4C03-4A30-8834-C633CA2DDFF9}" type="presParOf" srcId="{22FFC605-41BB-4F93-9244-0D5D203ED27B}" destId="{3C44CD9E-072B-40F9-871E-67F7C86F58C6}" srcOrd="14" destOrd="0" presId="urn:microsoft.com/office/officeart/2008/layout/VerticalCurvedList"/>
    <dgm:cxn modelId="{CC77D9CE-B98A-4585-8E3A-A466CA416198}" type="presParOf" srcId="{3C44CD9E-072B-40F9-871E-67F7C86F58C6}" destId="{4D2CDA16-4BFB-404F-B528-9E066CBD02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1125E0EF-B700-4169-936C-715D27B890D4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CREATING AN END-TO-END  AUTOMATED PIPELINE</a:t>
          </a:r>
        </a:p>
      </dgm:t>
    </dgm:pt>
    <dgm:pt modelId="{4DAEA10B-AF18-4F20-AC50-3C92C822FB63}" type="sibTrans" cxnId="{5752F22C-A277-4F45-96A7-B3B5E33EF164}">
      <dgm:prSet/>
      <dgm:spPr/>
      <dgm:t>
        <a:bodyPr/>
        <a:lstStyle/>
        <a:p>
          <a:endParaRPr lang="en-IN" sz="1800"/>
        </a:p>
      </dgm:t>
    </dgm:pt>
    <dgm:pt modelId="{E372C12A-9798-4667-A05C-F94418107368}" type="parTrans" cxnId="{5752F22C-A277-4F45-96A7-B3B5E33EF164}">
      <dgm:prSet/>
      <dgm:spPr/>
      <dgm:t>
        <a:bodyPr/>
        <a:lstStyle/>
        <a:p>
          <a:endParaRPr lang="en-IN" sz="1800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1"/>
      <dgm:spPr/>
    </dgm:pt>
    <dgm:pt modelId="{495D7E8A-8F42-48A3-ABF3-7E7690FA8AD2}" type="pres">
      <dgm:prSet presAssocID="{FECED1CA-A4AB-47A1-8B60-39D289EA3294}" presName="conn" presStyleLbl="parChTrans1D2" presStyleIdx="0" presStyleCnt="1" custScaleX="8680" custScaleY="25566"/>
      <dgm:spPr/>
    </dgm:pt>
    <dgm:pt modelId="{196C3414-BE6D-46DE-8DD1-E00B09D48DB1}" type="pres">
      <dgm:prSet presAssocID="{FECED1CA-A4AB-47A1-8B60-39D289EA3294}" presName="extraNode" presStyleLbl="node1" presStyleIdx="0" presStyleCnt="1"/>
      <dgm:spPr/>
    </dgm:pt>
    <dgm:pt modelId="{6440960C-51E3-426D-8C29-164AB500941E}" type="pres">
      <dgm:prSet presAssocID="{FECED1CA-A4AB-47A1-8B60-39D289EA3294}" presName="dstNode" presStyleLbl="node1" presStyleIdx="0" presStyleCnt="1"/>
      <dgm:spPr/>
    </dgm:pt>
    <dgm:pt modelId="{5A8DDEAB-B8AA-48C1-BA70-6C6A6737A5A0}" type="pres">
      <dgm:prSet presAssocID="{1125E0EF-B700-4169-936C-715D27B890D4}" presName="text_1" presStyleLbl="node1" presStyleIdx="0" presStyleCnt="1">
        <dgm:presLayoutVars>
          <dgm:bulletEnabled val="1"/>
        </dgm:presLayoutVars>
      </dgm:prSet>
      <dgm:spPr/>
    </dgm:pt>
    <dgm:pt modelId="{608CC1B6-ED13-4702-8D42-8E3CE65D7020}" type="pres">
      <dgm:prSet presAssocID="{1125E0EF-B700-4169-936C-715D27B890D4}" presName="accent_1" presStyleCnt="0"/>
      <dgm:spPr/>
    </dgm:pt>
    <dgm:pt modelId="{88BDD96A-B41C-43CB-ADC4-82AC28021722}" type="pres">
      <dgm:prSet presAssocID="{1125E0EF-B700-4169-936C-715D27B890D4}" presName="accentRepeatNode" presStyleLbl="solidFgAcc1" presStyleIdx="0" presStyleCnt="1"/>
      <dgm:spPr/>
    </dgm:pt>
  </dgm:ptLst>
  <dgm:cxnLst>
    <dgm:cxn modelId="{5752F22C-A277-4F45-96A7-B3B5E33EF164}" srcId="{FECED1CA-A4AB-47A1-8B60-39D289EA3294}" destId="{1125E0EF-B700-4169-936C-715D27B890D4}" srcOrd="0" destOrd="0" parTransId="{E372C12A-9798-4667-A05C-F94418107368}" sibTransId="{4DAEA10B-AF18-4F20-AC50-3C92C822FB63}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9303BCB0-BD88-4FFA-89E9-87C4C442CE73}" type="presOf" srcId="{1125E0EF-B700-4169-936C-715D27B890D4}" destId="{5A8DDEAB-B8AA-48C1-BA70-6C6A6737A5A0}" srcOrd="0" destOrd="0" presId="urn:microsoft.com/office/officeart/2008/layout/VerticalCurvedList"/>
    <dgm:cxn modelId="{9F8A91C8-23F5-4329-8FBC-5E026173F6E3}" type="presOf" srcId="{4DAEA10B-AF18-4F20-AC50-3C92C822FB63}" destId="{495D7E8A-8F42-48A3-ABF3-7E7690FA8AD2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DE45433F-7F70-4BB1-BE1E-AB147728DCB6}" type="presParOf" srcId="{22FFC605-41BB-4F93-9244-0D5D203ED27B}" destId="{5A8DDEAB-B8AA-48C1-BA70-6C6A6737A5A0}" srcOrd="1" destOrd="0" presId="urn:microsoft.com/office/officeart/2008/layout/VerticalCurvedList"/>
    <dgm:cxn modelId="{FF77FEFF-1A18-47D0-A21E-A31651415308}" type="presParOf" srcId="{22FFC605-41BB-4F93-9244-0D5D203ED27B}" destId="{608CC1B6-ED13-4702-8D42-8E3CE65D7020}" srcOrd="2" destOrd="0" presId="urn:microsoft.com/office/officeart/2008/layout/VerticalCurvedList"/>
    <dgm:cxn modelId="{B6B030B5-1290-46C9-8A44-581E0E562964}" type="presParOf" srcId="{608CC1B6-ED13-4702-8D42-8E3CE65D7020}" destId="{88BDD96A-B41C-43CB-ADC4-82AC2802172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3448631" y="-530230"/>
          <a:ext cx="4111802" cy="4111802"/>
        </a:xfrm>
        <a:prstGeom prst="blockArc">
          <a:avLst>
            <a:gd name="adj1" fmla="val 18900000"/>
            <a:gd name="adj2" fmla="val 2700000"/>
            <a:gd name="adj3" fmla="val 52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215594" y="138713"/>
          <a:ext cx="5478568" cy="2773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 TO CONTINUOUS INTEGRATION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5594" y="138713"/>
        <a:ext cx="5478568" cy="277305"/>
      </dsp:txXfrm>
    </dsp:sp>
    <dsp:sp modelId="{6472B0E2-D91A-49FC-AEBC-5CF7C34E94FE}">
      <dsp:nvSpPr>
        <dsp:cNvPr id="0" name=""/>
        <dsp:cNvSpPr/>
      </dsp:nvSpPr>
      <dsp:spPr>
        <a:xfrm>
          <a:off x="42278" y="104050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D21FD-8068-47C0-AB7F-64FC4C6D1914}">
      <dsp:nvSpPr>
        <dsp:cNvPr id="0" name=""/>
        <dsp:cNvSpPr/>
      </dsp:nvSpPr>
      <dsp:spPr>
        <a:xfrm>
          <a:off x="466719" y="554916"/>
          <a:ext cx="5227442" cy="277305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 JENKINS?</a:t>
          </a:r>
        </a:p>
      </dsp:txBody>
      <dsp:txXfrm>
        <a:off x="466719" y="554916"/>
        <a:ext cx="5227442" cy="277305"/>
      </dsp:txXfrm>
    </dsp:sp>
    <dsp:sp modelId="{712DD18F-E5A2-4E2F-8981-E45BAABCF01A}">
      <dsp:nvSpPr>
        <dsp:cNvPr id="0" name=""/>
        <dsp:cNvSpPr/>
      </dsp:nvSpPr>
      <dsp:spPr>
        <a:xfrm>
          <a:off x="293403" y="520253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01116-C163-4560-B7C5-70052158A425}">
      <dsp:nvSpPr>
        <dsp:cNvPr id="0" name=""/>
        <dsp:cNvSpPr/>
      </dsp:nvSpPr>
      <dsp:spPr>
        <a:xfrm>
          <a:off x="604335" y="970814"/>
          <a:ext cx="5089827" cy="277305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INSTALLING JENKINS</a:t>
          </a:r>
        </a:p>
      </dsp:txBody>
      <dsp:txXfrm>
        <a:off x="604335" y="970814"/>
        <a:ext cx="5089827" cy="277305"/>
      </dsp:txXfrm>
    </dsp:sp>
    <dsp:sp modelId="{DE1F00A4-D414-4A12-A229-8C48A4942B14}">
      <dsp:nvSpPr>
        <dsp:cNvPr id="0" name=""/>
        <dsp:cNvSpPr/>
      </dsp:nvSpPr>
      <dsp:spPr>
        <a:xfrm>
          <a:off x="431018" y="936151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1409A-1C6C-4516-9DBF-4E658037B6CB}">
      <dsp:nvSpPr>
        <dsp:cNvPr id="0" name=""/>
        <dsp:cNvSpPr/>
      </dsp:nvSpPr>
      <dsp:spPr>
        <a:xfrm>
          <a:off x="648274" y="1387017"/>
          <a:ext cx="5045887" cy="277305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JENKINS  ARCHITECTURE</a:t>
          </a:r>
        </a:p>
      </dsp:txBody>
      <dsp:txXfrm>
        <a:off x="648274" y="1387017"/>
        <a:ext cx="5045887" cy="277305"/>
      </dsp:txXfrm>
    </dsp:sp>
    <dsp:sp modelId="{CC097CD9-C83F-4493-B940-1693026136B0}">
      <dsp:nvSpPr>
        <dsp:cNvPr id="0" name=""/>
        <dsp:cNvSpPr/>
      </dsp:nvSpPr>
      <dsp:spPr>
        <a:xfrm>
          <a:off x="474958" y="1352354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D0577-9021-4EDE-8A66-0ABA7F19F589}">
      <dsp:nvSpPr>
        <dsp:cNvPr id="0" name=""/>
        <dsp:cNvSpPr/>
      </dsp:nvSpPr>
      <dsp:spPr>
        <a:xfrm>
          <a:off x="604335" y="1803220"/>
          <a:ext cx="5089827" cy="277305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MANAGING NODES  ON JENKINS</a:t>
          </a:r>
        </a:p>
      </dsp:txBody>
      <dsp:txXfrm>
        <a:off x="604335" y="1803220"/>
        <a:ext cx="5089827" cy="277305"/>
      </dsp:txXfrm>
    </dsp:sp>
    <dsp:sp modelId="{368AE8C8-6275-48AC-9F43-E62E23648EA8}">
      <dsp:nvSpPr>
        <dsp:cNvPr id="0" name=""/>
        <dsp:cNvSpPr/>
      </dsp:nvSpPr>
      <dsp:spPr>
        <a:xfrm>
          <a:off x="431018" y="17685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41941-0EF1-4CC2-AFD9-5D350F450792}">
      <dsp:nvSpPr>
        <dsp:cNvPr id="0" name=""/>
        <dsp:cNvSpPr/>
      </dsp:nvSpPr>
      <dsp:spPr>
        <a:xfrm>
          <a:off x="466719" y="2219118"/>
          <a:ext cx="5227442" cy="277305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JENKINS INTEGRATION  WITH DEVOPS TOOLS</a:t>
          </a:r>
        </a:p>
      </dsp:txBody>
      <dsp:txXfrm>
        <a:off x="466719" y="2219118"/>
        <a:ext cx="5227442" cy="277305"/>
      </dsp:txXfrm>
    </dsp:sp>
    <dsp:sp modelId="{1D8FD7CC-0610-48D8-9898-422840AE0DE3}">
      <dsp:nvSpPr>
        <dsp:cNvPr id="0" name=""/>
        <dsp:cNvSpPr/>
      </dsp:nvSpPr>
      <dsp:spPr>
        <a:xfrm>
          <a:off x="293403" y="2184455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93BD-AB50-4113-8E13-94D8E2D85AFE}">
      <dsp:nvSpPr>
        <dsp:cNvPr id="0" name=""/>
        <dsp:cNvSpPr/>
      </dsp:nvSpPr>
      <dsp:spPr>
        <a:xfrm>
          <a:off x="215594" y="2635321"/>
          <a:ext cx="5478568" cy="277305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1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UNDERSTANDING  CI/CD PIPELINES</a:t>
          </a:r>
        </a:p>
      </dsp:txBody>
      <dsp:txXfrm>
        <a:off x="215594" y="2635321"/>
        <a:ext cx="5478568" cy="277305"/>
      </dsp:txXfrm>
    </dsp:sp>
    <dsp:sp modelId="{4D2CDA16-4BFB-404F-B528-9E066CBD027C}">
      <dsp:nvSpPr>
        <dsp:cNvPr id="0" name=""/>
        <dsp:cNvSpPr/>
      </dsp:nvSpPr>
      <dsp:spPr>
        <a:xfrm>
          <a:off x="42278" y="2600657"/>
          <a:ext cx="346632" cy="3466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211134" y="188390"/>
          <a:ext cx="62085" cy="182864"/>
        </a:xfrm>
        <a:prstGeom prst="blockArc">
          <a:avLst>
            <a:gd name="adj1" fmla="val 18900000"/>
            <a:gd name="adj2" fmla="val 2700000"/>
            <a:gd name="adj3" fmla="val 3020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DDEAB-B8AA-48C1-BA70-6C6A6737A5A0}">
      <dsp:nvSpPr>
        <dsp:cNvPr id="0" name=""/>
        <dsp:cNvSpPr/>
      </dsp:nvSpPr>
      <dsp:spPr>
        <a:xfrm>
          <a:off x="173454" y="141059"/>
          <a:ext cx="5724015" cy="27752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110" tIns="40640" rIns="40640" bIns="406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CREATING AN END-TO-END  AUTOMATED PIPELINE</a:t>
          </a:r>
        </a:p>
      </dsp:txBody>
      <dsp:txXfrm>
        <a:off x="173454" y="141059"/>
        <a:ext cx="5724015" cy="277526"/>
      </dsp:txXfrm>
    </dsp:sp>
    <dsp:sp modelId="{88BDD96A-B41C-43CB-ADC4-82AC28021722}">
      <dsp:nvSpPr>
        <dsp:cNvPr id="0" name=""/>
        <dsp:cNvSpPr/>
      </dsp:nvSpPr>
      <dsp:spPr>
        <a:xfrm>
          <a:off x="0" y="106368"/>
          <a:ext cx="346908" cy="346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93B8B-EBBC-4E4F-B420-F7E5D605F3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D8D2C-44D8-4BBC-893A-0F7DFCE16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8D2C-44D8-4BBC-893A-0F7DFCE1686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2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1907537" y="929351"/>
            <a:ext cx="5437212" cy="53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7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633485" y="4063500"/>
            <a:ext cx="594000" cy="108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6221608" y="242171"/>
            <a:ext cx="2729840" cy="595659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1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67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57" y="1581713"/>
            <a:ext cx="5480106" cy="2754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5278349" y="4760498"/>
            <a:ext cx="3629388" cy="30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75">
              <a:lnSpc>
                <a:spcPct val="107000"/>
              </a:lnSpc>
              <a:spcAft>
                <a:spcPts val="600"/>
              </a:spcAft>
            </a:pPr>
            <a:r>
              <a:rPr lang="en-IN" sz="135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9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06" y="963939"/>
            <a:ext cx="5241411" cy="459806"/>
          </a:xfrm>
        </p:spPr>
        <p:txBody>
          <a:bodyPr>
            <a:normAutofit/>
          </a:bodyPr>
          <a:lstStyle>
            <a:lvl1pPr algn="ctr">
              <a:defRPr lang="en-IN" sz="27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810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2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1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301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881414B-97B6-4D1C-ABBC-6821B12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EED7C27-CA6E-4206-9640-8080B868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330F8-5AF3-4303-B382-7B74AE61E520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89FE9C-97DB-4F8A-A7E9-32233EDE9F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7AB6DC1-56E8-4CF4-B03B-0EBF5BFBDF8D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1EAB3-B2FC-4DB0-9B0F-AF86DE51DDA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61FCF2-BD99-49CB-B3A3-B74CC25C3F7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91483C-3CAD-4A4D-A967-406636BC24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800-2EF5-4A3C-88E2-9DC0604BB8A8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5EFCA-CA78-4BCF-BAFE-40428760C87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8" name="Shape 11561">
                <a:extLst>
                  <a:ext uri="{FF2B5EF4-FFF2-40B4-BE49-F238E27FC236}">
                    <a16:creationId xmlns:a16="http://schemas.microsoft.com/office/drawing/2014/main" id="{08AE228B-F4AA-4D15-83C6-0F2AA7C95DC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3C60060F-8110-4E27-85A7-2AC37A48B92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5E4CB529-35B8-49E8-9BED-BEEA1975B63C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11562">
                <a:extLst>
                  <a:ext uri="{FF2B5EF4-FFF2-40B4-BE49-F238E27FC236}">
                    <a16:creationId xmlns:a16="http://schemas.microsoft.com/office/drawing/2014/main" id="{E1BD82D8-ABA5-44EC-886F-24974E63FBE8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30">
                <a:extLst>
                  <a:ext uri="{FF2B5EF4-FFF2-40B4-BE49-F238E27FC236}">
                    <a16:creationId xmlns:a16="http://schemas.microsoft.com/office/drawing/2014/main" id="{704EE648-20B2-45AD-B1FB-B84DD4FBD065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31">
                <a:extLst>
                  <a:ext uri="{FF2B5EF4-FFF2-40B4-BE49-F238E27FC236}">
                    <a16:creationId xmlns:a16="http://schemas.microsoft.com/office/drawing/2014/main" id="{EA33A0A9-D652-457A-9061-13A8C09EF06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7" name="Google Shape;6;p1">
              <a:extLst>
                <a:ext uri="{FF2B5EF4-FFF2-40B4-BE49-F238E27FC236}">
                  <a16:creationId xmlns:a16="http://schemas.microsoft.com/office/drawing/2014/main" id="{8E2CD2EF-B574-4068-9A88-F2AB28B110B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5368635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5B2C09C-59FA-47FC-B581-98F3A6CB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0C16A6A-7DF0-4480-A8B6-AF015E05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95C51-4262-4171-B636-33DB5249A275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9C782F1-2560-4F80-B386-F6370E50F8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208DFD-7E6A-46D4-B2CF-08B7668F561F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507A2-1725-494C-BE00-28E5E0CDE33A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ED3E09-1796-4E85-B505-055E5361DBB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4C3FE61-91B6-4A16-8139-072BFEC1B243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4B2D26-C280-41D1-88CD-5232B5A70C3C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C49084-CD20-43B0-A389-0F9037AFDC0C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37" name="Shape 11561">
                <a:extLst>
                  <a:ext uri="{FF2B5EF4-FFF2-40B4-BE49-F238E27FC236}">
                    <a16:creationId xmlns:a16="http://schemas.microsoft.com/office/drawing/2014/main" id="{65F6D842-2E0C-4C38-81E9-48A11DBB9CEC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8" name="Shape 27">
                <a:extLst>
                  <a:ext uri="{FF2B5EF4-FFF2-40B4-BE49-F238E27FC236}">
                    <a16:creationId xmlns:a16="http://schemas.microsoft.com/office/drawing/2014/main" id="{A0206A34-837C-43A4-94C6-07C123BA97F3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9" name="Shape 28">
                <a:extLst>
                  <a:ext uri="{FF2B5EF4-FFF2-40B4-BE49-F238E27FC236}">
                    <a16:creationId xmlns:a16="http://schemas.microsoft.com/office/drawing/2014/main" id="{4717B6F1-4E1E-4961-AE8C-5E89CFAF3B53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0" name="Shape 11562">
                <a:extLst>
                  <a:ext uri="{FF2B5EF4-FFF2-40B4-BE49-F238E27FC236}">
                    <a16:creationId xmlns:a16="http://schemas.microsoft.com/office/drawing/2014/main" id="{0BC092D7-B3F0-4C6A-8E6C-614A3F3EBE9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1" name="Shape 30">
                <a:extLst>
                  <a:ext uri="{FF2B5EF4-FFF2-40B4-BE49-F238E27FC236}">
                    <a16:creationId xmlns:a16="http://schemas.microsoft.com/office/drawing/2014/main" id="{A72220E8-2CC7-46E6-8F8C-E8D85479F3A7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2" name="Shape 31">
                <a:extLst>
                  <a:ext uri="{FF2B5EF4-FFF2-40B4-BE49-F238E27FC236}">
                    <a16:creationId xmlns:a16="http://schemas.microsoft.com/office/drawing/2014/main" id="{755BD01D-E175-4095-B734-E24D846F9728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36" name="Google Shape;6;p1">
              <a:extLst>
                <a:ext uri="{FF2B5EF4-FFF2-40B4-BE49-F238E27FC236}">
                  <a16:creationId xmlns:a16="http://schemas.microsoft.com/office/drawing/2014/main" id="{77C9B3E2-68A6-4820-B98F-7E16A74A6326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80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43527FD-B7C0-4210-BD2C-50E2B7A4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1B193A-72A7-43E6-B5E2-7A9F63BD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00B781-0B55-48B6-8DFB-DCA987C1690D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AA4A7D1-C6FA-4398-B49E-17F8D2D6CD4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240295B4-A1FF-4811-953F-A91C7E80C2E4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878C1D-0FED-4A07-BB55-11DF56B2878D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AEDB02D-D909-4C97-853B-DD0125A08C1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92ED7D7-A45D-46C6-93B5-22FE2BAA3A48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ABA1035-F5C0-44C0-99E3-5110177CC202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B3270D1-383D-47F3-8834-20CBAE71AF42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0" name="Shape 11561">
                <a:extLst>
                  <a:ext uri="{FF2B5EF4-FFF2-40B4-BE49-F238E27FC236}">
                    <a16:creationId xmlns:a16="http://schemas.microsoft.com/office/drawing/2014/main" id="{AD8318DE-1332-46BC-BCB8-52981678242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1" name="Shape 27">
                <a:extLst>
                  <a:ext uri="{FF2B5EF4-FFF2-40B4-BE49-F238E27FC236}">
                    <a16:creationId xmlns:a16="http://schemas.microsoft.com/office/drawing/2014/main" id="{034E06A2-F545-4340-B7EC-6561485F4763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2" name="Shape 28">
                <a:extLst>
                  <a:ext uri="{FF2B5EF4-FFF2-40B4-BE49-F238E27FC236}">
                    <a16:creationId xmlns:a16="http://schemas.microsoft.com/office/drawing/2014/main" id="{9BCDD3D7-C1C5-4858-B400-05B2194353D4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3" name="Shape 11562">
                <a:extLst>
                  <a:ext uri="{FF2B5EF4-FFF2-40B4-BE49-F238E27FC236}">
                    <a16:creationId xmlns:a16="http://schemas.microsoft.com/office/drawing/2014/main" id="{FF1C0DF8-56B6-473F-BA64-383AEA03FDA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4" name="Shape 30">
                <a:extLst>
                  <a:ext uri="{FF2B5EF4-FFF2-40B4-BE49-F238E27FC236}">
                    <a16:creationId xmlns:a16="http://schemas.microsoft.com/office/drawing/2014/main" id="{7E8C2C79-DB42-4071-B612-8873BBA306B4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5" name="Shape 31">
                <a:extLst>
                  <a:ext uri="{FF2B5EF4-FFF2-40B4-BE49-F238E27FC236}">
                    <a16:creationId xmlns:a16="http://schemas.microsoft.com/office/drawing/2014/main" id="{132189E9-3E80-4CBD-94FA-7A1D91E1C698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39" name="Google Shape;6;p1">
              <a:extLst>
                <a:ext uri="{FF2B5EF4-FFF2-40B4-BE49-F238E27FC236}">
                  <a16:creationId xmlns:a16="http://schemas.microsoft.com/office/drawing/2014/main" id="{FFD33FB9-3E36-4CF7-AA52-3585E9371DB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91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0" y="270405"/>
            <a:ext cx="9332729" cy="561803"/>
          </a:xfrm>
        </p:spPr>
        <p:txBody>
          <a:bodyPr>
            <a:normAutofit/>
          </a:bodyPr>
          <a:lstStyle>
            <a:lvl1pPr algn="ct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1001731"/>
            <a:ext cx="7593575" cy="363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8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4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680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kg.jenkins.io/debian-stabl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7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0.png"/><Relationship Id="rId5" Type="http://schemas.openxmlformats.org/officeDocument/2006/relationships/image" Target="../media/image6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jp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5.png"/><Relationship Id="rId7" Type="http://schemas.openxmlformats.org/officeDocument/2006/relationships/image" Target="../media/image8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71550"/>
            <a:ext cx="5241411" cy="459806"/>
          </a:xfrm>
        </p:spPr>
        <p:txBody>
          <a:bodyPr>
            <a:normAutofit/>
          </a:bodyPr>
          <a:lstStyle/>
          <a:p>
            <a:r>
              <a:rPr lang="en-IN" sz="2400" dirty="0"/>
              <a:t>Continuous Integration[ Jenkins ]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1260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15" dirty="0"/>
              <a:t>Continuous</a:t>
            </a:r>
            <a:r>
              <a:rPr spc="4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8149" y="2084956"/>
            <a:ext cx="29565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Frequent </a:t>
            </a:r>
            <a:r>
              <a:rPr sz="1200" spc="-15" dirty="0">
                <a:latin typeface="Calibri"/>
                <a:cs typeface="Calibri"/>
              </a:rPr>
              <a:t>Commits, </a:t>
            </a:r>
            <a:r>
              <a:rPr sz="1200" spc="-10" dirty="0">
                <a:latin typeface="Calibri"/>
                <a:cs typeface="Calibri"/>
              </a:rPr>
              <a:t>hence </a:t>
            </a:r>
            <a:r>
              <a:rPr sz="1200" spc="5" dirty="0">
                <a:latin typeface="Calibri"/>
                <a:cs typeface="Calibri"/>
              </a:rPr>
              <a:t>small </a:t>
            </a:r>
            <a:r>
              <a:rPr sz="1200" spc="-15" dirty="0">
                <a:latin typeface="Calibri"/>
                <a:cs typeface="Calibri"/>
              </a:rPr>
              <a:t>feature</a:t>
            </a:r>
            <a:r>
              <a:rPr sz="1200" spc="5" dirty="0">
                <a:latin typeface="Calibri"/>
                <a:cs typeface="Calibri"/>
              </a:rPr>
              <a:t> release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Automated </a:t>
            </a:r>
            <a:r>
              <a:rPr sz="1200" spc="5" dirty="0">
                <a:latin typeface="Calibri"/>
                <a:cs typeface="Calibri"/>
              </a:rPr>
              <a:t>Build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  <a:p>
            <a:pPr marL="12700" marR="854710">
              <a:lnSpc>
                <a:spcPct val="198300"/>
              </a:lnSpc>
              <a:spcBef>
                <a:spcPts val="75"/>
              </a:spcBef>
            </a:pPr>
            <a:r>
              <a:rPr sz="1200" spc="-5" dirty="0">
                <a:latin typeface="Calibri"/>
                <a:cs typeface="Calibri"/>
              </a:rPr>
              <a:t>Instant feedback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developer  </a:t>
            </a:r>
            <a:r>
              <a:rPr sz="1200" spc="-10" dirty="0">
                <a:latin typeface="Calibri"/>
                <a:cs typeface="Calibri"/>
              </a:rPr>
              <a:t>Low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faster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delivery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809750"/>
            <a:ext cx="382905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What is </a:t>
            </a:r>
            <a:br>
              <a:rPr lang="en-IN" sz="4000" spc="50" dirty="0"/>
            </a:br>
            <a:r>
              <a:rPr sz="4000" spc="50" dirty="0"/>
              <a:t>Jenkins?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468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Calibri"/>
                <a:cs typeface="Calibri"/>
              </a:rPr>
              <a:t>What </a:t>
            </a:r>
            <a:r>
              <a:rPr sz="2750" b="1" dirty="0">
                <a:latin typeface="Calibri"/>
                <a:cs typeface="Calibri"/>
              </a:rPr>
              <a:t>is</a:t>
            </a:r>
            <a:r>
              <a:rPr sz="2750" b="1" spc="-2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Jenkins?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962040"/>
            <a:ext cx="764859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860" y="1111945"/>
            <a:ext cx="670560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open-source automation </a:t>
            </a:r>
            <a:r>
              <a:rPr sz="1350" spc="-10" dirty="0">
                <a:latin typeface="Calibri"/>
                <a:cs typeface="Calibri"/>
              </a:rPr>
              <a:t>server written in </a:t>
            </a:r>
            <a:r>
              <a:rPr sz="1350" spc="10" dirty="0">
                <a:latin typeface="Calibri"/>
                <a:cs typeface="Calibri"/>
              </a:rPr>
              <a:t>Java.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dirty="0">
                <a:latin typeface="Calibri"/>
                <a:cs typeface="Calibri"/>
              </a:rPr>
              <a:t>to automate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non-  </a:t>
            </a:r>
            <a:r>
              <a:rPr sz="1350" spc="-20" dirty="0">
                <a:latin typeface="Calibri"/>
                <a:cs typeface="Calibri"/>
              </a:rPr>
              <a:t>human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5" dirty="0">
                <a:latin typeface="Calibri"/>
                <a:cs typeface="Calibri"/>
              </a:rPr>
              <a:t>process, with </a:t>
            </a:r>
            <a:r>
              <a:rPr sz="1350" spc="-10" dirty="0">
                <a:latin typeface="Calibri"/>
                <a:cs typeface="Calibri"/>
              </a:rPr>
              <a:t>continuous integration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facilitating  </a:t>
            </a:r>
            <a:r>
              <a:rPr sz="1350" spc="-5" dirty="0">
                <a:latin typeface="Calibri"/>
                <a:cs typeface="Calibri"/>
              </a:rPr>
              <a:t>technical </a:t>
            </a:r>
            <a:r>
              <a:rPr sz="1350" dirty="0">
                <a:latin typeface="Calibri"/>
                <a:cs typeface="Calibri"/>
              </a:rPr>
              <a:t>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continuous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delivery.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404" y="2602077"/>
            <a:ext cx="1452119" cy="2003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1304925"/>
            <a:ext cx="5895959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937" y="132283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5654793" y="0"/>
                </a:moveTo>
                <a:lnTo>
                  <a:pt x="151125" y="0"/>
                </a:lnTo>
                <a:lnTo>
                  <a:pt x="103368" y="7707"/>
                </a:lnTo>
                <a:lnTo>
                  <a:pt x="61883" y="29168"/>
                </a:lnTo>
                <a:lnTo>
                  <a:pt x="29165" y="61886"/>
                </a:lnTo>
                <a:lnTo>
                  <a:pt x="7706" y="103368"/>
                </a:lnTo>
                <a:lnTo>
                  <a:pt x="0" y="151119"/>
                </a:lnTo>
                <a:lnTo>
                  <a:pt x="0" y="755385"/>
                </a:lnTo>
                <a:lnTo>
                  <a:pt x="7706" y="803147"/>
                </a:lnTo>
                <a:lnTo>
                  <a:pt x="29165" y="844636"/>
                </a:lnTo>
                <a:lnTo>
                  <a:pt x="61883" y="877359"/>
                </a:lnTo>
                <a:lnTo>
                  <a:pt x="103368" y="898821"/>
                </a:lnTo>
                <a:lnTo>
                  <a:pt x="151125" y="906530"/>
                </a:lnTo>
                <a:lnTo>
                  <a:pt x="5654793" y="906530"/>
                </a:lnTo>
                <a:lnTo>
                  <a:pt x="5702559" y="898821"/>
                </a:lnTo>
                <a:lnTo>
                  <a:pt x="5744050" y="877359"/>
                </a:lnTo>
                <a:lnTo>
                  <a:pt x="5776773" y="844636"/>
                </a:lnTo>
                <a:lnTo>
                  <a:pt x="5798235" y="803147"/>
                </a:lnTo>
                <a:lnTo>
                  <a:pt x="5805943" y="755385"/>
                </a:lnTo>
                <a:lnTo>
                  <a:pt x="5805943" y="151119"/>
                </a:lnTo>
                <a:lnTo>
                  <a:pt x="5798235" y="103368"/>
                </a:lnTo>
                <a:lnTo>
                  <a:pt x="5776773" y="61886"/>
                </a:lnTo>
                <a:lnTo>
                  <a:pt x="5744050" y="29168"/>
                </a:lnTo>
                <a:lnTo>
                  <a:pt x="5702559" y="7707"/>
                </a:lnTo>
                <a:lnTo>
                  <a:pt x="5654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936" y="1322832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0" y="151119"/>
                </a:moveTo>
                <a:lnTo>
                  <a:pt x="7706" y="103368"/>
                </a:lnTo>
                <a:lnTo>
                  <a:pt x="29165" y="61886"/>
                </a:lnTo>
                <a:lnTo>
                  <a:pt x="61883" y="29168"/>
                </a:lnTo>
                <a:lnTo>
                  <a:pt x="103368" y="7707"/>
                </a:lnTo>
                <a:lnTo>
                  <a:pt x="151125" y="0"/>
                </a:lnTo>
                <a:lnTo>
                  <a:pt x="5654792" y="0"/>
                </a:lnTo>
                <a:lnTo>
                  <a:pt x="5702558" y="7707"/>
                </a:lnTo>
                <a:lnTo>
                  <a:pt x="5744049" y="29168"/>
                </a:lnTo>
                <a:lnTo>
                  <a:pt x="5776772" y="61886"/>
                </a:lnTo>
                <a:lnTo>
                  <a:pt x="5798235" y="103368"/>
                </a:lnTo>
                <a:lnTo>
                  <a:pt x="5805943" y="151119"/>
                </a:lnTo>
                <a:lnTo>
                  <a:pt x="5805943" y="755385"/>
                </a:lnTo>
                <a:lnTo>
                  <a:pt x="5798235" y="803147"/>
                </a:lnTo>
                <a:lnTo>
                  <a:pt x="5776772" y="844636"/>
                </a:lnTo>
                <a:lnTo>
                  <a:pt x="5744049" y="877359"/>
                </a:lnTo>
                <a:lnTo>
                  <a:pt x="5702558" y="898821"/>
                </a:lnTo>
                <a:lnTo>
                  <a:pt x="5654792" y="906530"/>
                </a:lnTo>
                <a:lnTo>
                  <a:pt x="151125" y="906530"/>
                </a:lnTo>
                <a:lnTo>
                  <a:pt x="103368" y="898821"/>
                </a:lnTo>
                <a:lnTo>
                  <a:pt x="61883" y="877359"/>
                </a:lnTo>
                <a:lnTo>
                  <a:pt x="29165" y="844636"/>
                </a:lnTo>
                <a:lnTo>
                  <a:pt x="7706" y="803147"/>
                </a:lnTo>
                <a:lnTo>
                  <a:pt x="0" y="755385"/>
                </a:lnTo>
                <a:lnTo>
                  <a:pt x="0" y="1511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 Jenkins</a:t>
            </a:r>
          </a:p>
        </p:txBody>
      </p:sp>
      <p:sp>
        <p:nvSpPr>
          <p:cNvPr id="6" name="object 6"/>
          <p:cNvSpPr/>
          <p:nvPr/>
        </p:nvSpPr>
        <p:spPr>
          <a:xfrm>
            <a:off x="607707" y="3417825"/>
            <a:ext cx="1065035" cy="14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25" y="1162050"/>
            <a:ext cx="1314450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954" y="121298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573212" y="0"/>
                </a:moveTo>
                <a:lnTo>
                  <a:pt x="523749" y="2030"/>
                </a:lnTo>
                <a:lnTo>
                  <a:pt x="475454" y="8010"/>
                </a:lnTo>
                <a:lnTo>
                  <a:pt x="428501" y="17775"/>
                </a:lnTo>
                <a:lnTo>
                  <a:pt x="383061" y="31158"/>
                </a:lnTo>
                <a:lnTo>
                  <a:pt x="339306" y="47993"/>
                </a:lnTo>
                <a:lnTo>
                  <a:pt x="297409" y="68114"/>
                </a:lnTo>
                <a:lnTo>
                  <a:pt x="257541" y="91355"/>
                </a:lnTo>
                <a:lnTo>
                  <a:pt x="219874" y="117550"/>
                </a:lnTo>
                <a:lnTo>
                  <a:pt x="184580" y="146534"/>
                </a:lnTo>
                <a:lnTo>
                  <a:pt x="151831" y="178140"/>
                </a:lnTo>
                <a:lnTo>
                  <a:pt x="121800" y="212203"/>
                </a:lnTo>
                <a:lnTo>
                  <a:pt x="94657" y="248555"/>
                </a:lnTo>
                <a:lnTo>
                  <a:pt x="70576" y="287032"/>
                </a:lnTo>
                <a:lnTo>
                  <a:pt x="49727" y="327468"/>
                </a:lnTo>
                <a:lnTo>
                  <a:pt x="32284" y="369696"/>
                </a:lnTo>
                <a:lnTo>
                  <a:pt x="18417" y="413550"/>
                </a:lnTo>
                <a:lnTo>
                  <a:pt x="8300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300" y="647558"/>
                </a:lnTo>
                <a:lnTo>
                  <a:pt x="18417" y="692873"/>
                </a:lnTo>
                <a:lnTo>
                  <a:pt x="32284" y="736726"/>
                </a:lnTo>
                <a:lnTo>
                  <a:pt x="49727" y="778954"/>
                </a:lnTo>
                <a:lnTo>
                  <a:pt x="70576" y="819389"/>
                </a:lnTo>
                <a:lnTo>
                  <a:pt x="94657" y="857865"/>
                </a:lnTo>
                <a:lnTo>
                  <a:pt x="121800" y="894217"/>
                </a:lnTo>
                <a:lnTo>
                  <a:pt x="151831" y="928279"/>
                </a:lnTo>
                <a:lnTo>
                  <a:pt x="184580" y="959884"/>
                </a:lnTo>
                <a:lnTo>
                  <a:pt x="219874" y="988867"/>
                </a:lnTo>
                <a:lnTo>
                  <a:pt x="257541" y="1015062"/>
                </a:lnTo>
                <a:lnTo>
                  <a:pt x="297409" y="1038302"/>
                </a:lnTo>
                <a:lnTo>
                  <a:pt x="339306" y="1058423"/>
                </a:lnTo>
                <a:lnTo>
                  <a:pt x="383061" y="1075257"/>
                </a:lnTo>
                <a:lnTo>
                  <a:pt x="428501" y="1088640"/>
                </a:lnTo>
                <a:lnTo>
                  <a:pt x="475454" y="1098404"/>
                </a:lnTo>
                <a:lnTo>
                  <a:pt x="523749" y="1104384"/>
                </a:lnTo>
                <a:lnTo>
                  <a:pt x="573212" y="1106414"/>
                </a:lnTo>
                <a:lnTo>
                  <a:pt x="622676" y="1104384"/>
                </a:lnTo>
                <a:lnTo>
                  <a:pt x="670969" y="1098404"/>
                </a:lnTo>
                <a:lnTo>
                  <a:pt x="717920" y="1088640"/>
                </a:lnTo>
                <a:lnTo>
                  <a:pt x="763357" y="1075257"/>
                </a:lnTo>
                <a:lnTo>
                  <a:pt x="807109" y="1058423"/>
                </a:lnTo>
                <a:lnTo>
                  <a:pt x="849002" y="1038302"/>
                </a:lnTo>
                <a:lnTo>
                  <a:pt x="888866" y="1015062"/>
                </a:lnTo>
                <a:lnTo>
                  <a:pt x="926529" y="988867"/>
                </a:lnTo>
                <a:lnTo>
                  <a:pt x="961818" y="959884"/>
                </a:lnTo>
                <a:lnTo>
                  <a:pt x="994562" y="928279"/>
                </a:lnTo>
                <a:lnTo>
                  <a:pt x="1024589" y="894217"/>
                </a:lnTo>
                <a:lnTo>
                  <a:pt x="1051728" y="857865"/>
                </a:lnTo>
                <a:lnTo>
                  <a:pt x="1075805" y="819389"/>
                </a:lnTo>
                <a:lnTo>
                  <a:pt x="1096650" y="778954"/>
                </a:lnTo>
                <a:lnTo>
                  <a:pt x="1114090" y="736726"/>
                </a:lnTo>
                <a:lnTo>
                  <a:pt x="1127953" y="692873"/>
                </a:lnTo>
                <a:lnTo>
                  <a:pt x="1138069" y="647558"/>
                </a:lnTo>
                <a:lnTo>
                  <a:pt x="1144264" y="600949"/>
                </a:lnTo>
                <a:lnTo>
                  <a:pt x="1146368" y="553212"/>
                </a:lnTo>
                <a:lnTo>
                  <a:pt x="1144264" y="505474"/>
                </a:lnTo>
                <a:lnTo>
                  <a:pt x="1138069" y="458865"/>
                </a:lnTo>
                <a:lnTo>
                  <a:pt x="1127953" y="413550"/>
                </a:lnTo>
                <a:lnTo>
                  <a:pt x="1114090" y="369696"/>
                </a:lnTo>
                <a:lnTo>
                  <a:pt x="1096650" y="327468"/>
                </a:lnTo>
                <a:lnTo>
                  <a:pt x="1075805" y="287032"/>
                </a:lnTo>
                <a:lnTo>
                  <a:pt x="1051728" y="248555"/>
                </a:lnTo>
                <a:lnTo>
                  <a:pt x="1024589" y="212203"/>
                </a:lnTo>
                <a:lnTo>
                  <a:pt x="994562" y="178140"/>
                </a:lnTo>
                <a:lnTo>
                  <a:pt x="961818" y="146534"/>
                </a:lnTo>
                <a:lnTo>
                  <a:pt x="926529" y="117550"/>
                </a:lnTo>
                <a:lnTo>
                  <a:pt x="888866" y="91355"/>
                </a:lnTo>
                <a:lnTo>
                  <a:pt x="849002" y="68114"/>
                </a:lnTo>
                <a:lnTo>
                  <a:pt x="807109" y="47993"/>
                </a:lnTo>
                <a:lnTo>
                  <a:pt x="763357" y="31158"/>
                </a:lnTo>
                <a:lnTo>
                  <a:pt x="717920" y="17775"/>
                </a:lnTo>
                <a:lnTo>
                  <a:pt x="670969" y="8010"/>
                </a:lnTo>
                <a:lnTo>
                  <a:pt x="622676" y="2030"/>
                </a:lnTo>
                <a:lnTo>
                  <a:pt x="57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954" y="1212982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0" y="553211"/>
                </a:moveTo>
                <a:lnTo>
                  <a:pt x="2103" y="505474"/>
                </a:lnTo>
                <a:lnTo>
                  <a:pt x="8300" y="458865"/>
                </a:lnTo>
                <a:lnTo>
                  <a:pt x="18417" y="413550"/>
                </a:lnTo>
                <a:lnTo>
                  <a:pt x="32284" y="369696"/>
                </a:lnTo>
                <a:lnTo>
                  <a:pt x="49727" y="327468"/>
                </a:lnTo>
                <a:lnTo>
                  <a:pt x="70576" y="287032"/>
                </a:lnTo>
                <a:lnTo>
                  <a:pt x="94657" y="248555"/>
                </a:lnTo>
                <a:lnTo>
                  <a:pt x="121800" y="212203"/>
                </a:lnTo>
                <a:lnTo>
                  <a:pt x="151831" y="178140"/>
                </a:lnTo>
                <a:lnTo>
                  <a:pt x="184580" y="146534"/>
                </a:lnTo>
                <a:lnTo>
                  <a:pt x="219874" y="117550"/>
                </a:lnTo>
                <a:lnTo>
                  <a:pt x="257541" y="91355"/>
                </a:lnTo>
                <a:lnTo>
                  <a:pt x="297409" y="68114"/>
                </a:lnTo>
                <a:lnTo>
                  <a:pt x="339306" y="47993"/>
                </a:lnTo>
                <a:lnTo>
                  <a:pt x="383061" y="31158"/>
                </a:lnTo>
                <a:lnTo>
                  <a:pt x="428501" y="17775"/>
                </a:lnTo>
                <a:lnTo>
                  <a:pt x="475454" y="8010"/>
                </a:lnTo>
                <a:lnTo>
                  <a:pt x="523749" y="2030"/>
                </a:lnTo>
                <a:lnTo>
                  <a:pt x="573212" y="0"/>
                </a:lnTo>
                <a:lnTo>
                  <a:pt x="622676" y="2030"/>
                </a:lnTo>
                <a:lnTo>
                  <a:pt x="670969" y="8010"/>
                </a:lnTo>
                <a:lnTo>
                  <a:pt x="717920" y="17775"/>
                </a:lnTo>
                <a:lnTo>
                  <a:pt x="763357" y="31158"/>
                </a:lnTo>
                <a:lnTo>
                  <a:pt x="807109" y="47993"/>
                </a:lnTo>
                <a:lnTo>
                  <a:pt x="849002" y="68114"/>
                </a:lnTo>
                <a:lnTo>
                  <a:pt x="888866" y="91355"/>
                </a:lnTo>
                <a:lnTo>
                  <a:pt x="926529" y="117550"/>
                </a:lnTo>
                <a:lnTo>
                  <a:pt x="961818" y="146534"/>
                </a:lnTo>
                <a:lnTo>
                  <a:pt x="994562" y="178140"/>
                </a:lnTo>
                <a:lnTo>
                  <a:pt x="1024589" y="212203"/>
                </a:lnTo>
                <a:lnTo>
                  <a:pt x="1051727" y="248555"/>
                </a:lnTo>
                <a:lnTo>
                  <a:pt x="1075805" y="287032"/>
                </a:lnTo>
                <a:lnTo>
                  <a:pt x="1096650" y="327468"/>
                </a:lnTo>
                <a:lnTo>
                  <a:pt x="1114090" y="369696"/>
                </a:lnTo>
                <a:lnTo>
                  <a:pt x="1127953" y="413550"/>
                </a:lnTo>
                <a:lnTo>
                  <a:pt x="1138069" y="458865"/>
                </a:lnTo>
                <a:lnTo>
                  <a:pt x="1144264" y="505474"/>
                </a:lnTo>
                <a:lnTo>
                  <a:pt x="1146368" y="553211"/>
                </a:lnTo>
                <a:lnTo>
                  <a:pt x="1144264" y="600949"/>
                </a:lnTo>
                <a:lnTo>
                  <a:pt x="1138069" y="647558"/>
                </a:lnTo>
                <a:lnTo>
                  <a:pt x="1127953" y="692873"/>
                </a:lnTo>
                <a:lnTo>
                  <a:pt x="1114090" y="736726"/>
                </a:lnTo>
                <a:lnTo>
                  <a:pt x="1096650" y="778954"/>
                </a:lnTo>
                <a:lnTo>
                  <a:pt x="1075805" y="819389"/>
                </a:lnTo>
                <a:lnTo>
                  <a:pt x="1051727" y="857865"/>
                </a:lnTo>
                <a:lnTo>
                  <a:pt x="1024589" y="894217"/>
                </a:lnTo>
                <a:lnTo>
                  <a:pt x="994562" y="928279"/>
                </a:lnTo>
                <a:lnTo>
                  <a:pt x="961818" y="959884"/>
                </a:lnTo>
                <a:lnTo>
                  <a:pt x="926529" y="988867"/>
                </a:lnTo>
                <a:lnTo>
                  <a:pt x="888866" y="1015062"/>
                </a:lnTo>
                <a:lnTo>
                  <a:pt x="849002" y="1038302"/>
                </a:lnTo>
                <a:lnTo>
                  <a:pt x="807109" y="1058423"/>
                </a:lnTo>
                <a:lnTo>
                  <a:pt x="763357" y="1075257"/>
                </a:lnTo>
                <a:lnTo>
                  <a:pt x="717920" y="1088640"/>
                </a:lnTo>
                <a:lnTo>
                  <a:pt x="670969" y="1098404"/>
                </a:lnTo>
                <a:lnTo>
                  <a:pt x="622676" y="1104384"/>
                </a:lnTo>
                <a:lnTo>
                  <a:pt x="573212" y="1106414"/>
                </a:lnTo>
                <a:lnTo>
                  <a:pt x="523749" y="1104384"/>
                </a:lnTo>
                <a:lnTo>
                  <a:pt x="475454" y="1098404"/>
                </a:lnTo>
                <a:lnTo>
                  <a:pt x="428501" y="1088640"/>
                </a:lnTo>
                <a:lnTo>
                  <a:pt x="383061" y="1075257"/>
                </a:lnTo>
                <a:lnTo>
                  <a:pt x="339306" y="1058423"/>
                </a:lnTo>
                <a:lnTo>
                  <a:pt x="297409" y="1038302"/>
                </a:lnTo>
                <a:lnTo>
                  <a:pt x="257541" y="1015062"/>
                </a:lnTo>
                <a:lnTo>
                  <a:pt x="219874" y="988867"/>
                </a:lnTo>
                <a:lnTo>
                  <a:pt x="184580" y="959884"/>
                </a:lnTo>
                <a:lnTo>
                  <a:pt x="151831" y="928279"/>
                </a:lnTo>
                <a:lnTo>
                  <a:pt x="121800" y="894217"/>
                </a:lnTo>
                <a:lnTo>
                  <a:pt x="94657" y="857865"/>
                </a:lnTo>
                <a:lnTo>
                  <a:pt x="70576" y="819389"/>
                </a:lnTo>
                <a:lnTo>
                  <a:pt x="49727" y="778954"/>
                </a:lnTo>
                <a:lnTo>
                  <a:pt x="32284" y="736726"/>
                </a:lnTo>
                <a:lnTo>
                  <a:pt x="18417" y="692873"/>
                </a:lnTo>
                <a:lnTo>
                  <a:pt x="8300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4055" y="1444558"/>
            <a:ext cx="47586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spc="5" dirty="0">
                <a:latin typeface="Calibri"/>
                <a:cs typeface="Calibri"/>
              </a:rPr>
              <a:t>Adoption: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spc="-10" dirty="0">
                <a:latin typeface="Calibri"/>
                <a:cs typeface="Calibri"/>
              </a:rPr>
              <a:t>popular </a:t>
            </a:r>
            <a:r>
              <a:rPr sz="1350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open-source  </a:t>
            </a:r>
            <a:r>
              <a:rPr sz="1350" spc="-10" dirty="0">
                <a:latin typeface="Calibri"/>
                <a:cs typeface="Calibri"/>
              </a:rPr>
              <a:t>community; hence,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more than </a:t>
            </a:r>
            <a:r>
              <a:rPr sz="1350" spc="-15" dirty="0">
                <a:latin typeface="Calibri"/>
                <a:cs typeface="Calibri"/>
              </a:rPr>
              <a:t>147,000 </a:t>
            </a:r>
            <a:r>
              <a:rPr sz="1350" dirty="0">
                <a:latin typeface="Calibri"/>
                <a:cs typeface="Calibri"/>
              </a:rPr>
              <a:t>active </a:t>
            </a:r>
            <a:r>
              <a:rPr sz="1350" spc="-5" dirty="0">
                <a:latin typeface="Calibri"/>
                <a:cs typeface="Calibri"/>
              </a:rPr>
              <a:t>installations  </a:t>
            </a:r>
            <a:r>
              <a:rPr sz="1350" spc="-15" dirty="0">
                <a:latin typeface="Calibri"/>
                <a:cs typeface="Calibri"/>
              </a:rPr>
              <a:t>throughout the </a:t>
            </a:r>
            <a:r>
              <a:rPr sz="1350" dirty="0">
                <a:latin typeface="Calibri"/>
                <a:cs typeface="Calibri"/>
              </a:rPr>
              <a:t>world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1 </a:t>
            </a:r>
            <a:r>
              <a:rPr sz="1350" spc="-10" dirty="0">
                <a:latin typeface="Calibri"/>
                <a:cs typeface="Calibri"/>
              </a:rPr>
              <a:t>million people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9900" y="2943225"/>
            <a:ext cx="5895959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5008" y="2964560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5654811" y="0"/>
                </a:moveTo>
                <a:lnTo>
                  <a:pt x="151128" y="0"/>
                </a:lnTo>
                <a:lnTo>
                  <a:pt x="103376" y="7706"/>
                </a:lnTo>
                <a:lnTo>
                  <a:pt x="61892" y="29165"/>
                </a:lnTo>
                <a:lnTo>
                  <a:pt x="29171" y="61883"/>
                </a:lnTo>
                <a:lnTo>
                  <a:pt x="7708" y="103368"/>
                </a:lnTo>
                <a:lnTo>
                  <a:pt x="0" y="151125"/>
                </a:lnTo>
                <a:lnTo>
                  <a:pt x="0" y="755391"/>
                </a:lnTo>
                <a:lnTo>
                  <a:pt x="7708" y="803150"/>
                </a:lnTo>
                <a:lnTo>
                  <a:pt x="29171" y="844638"/>
                </a:lnTo>
                <a:lnTo>
                  <a:pt x="61892" y="877359"/>
                </a:lnTo>
                <a:lnTo>
                  <a:pt x="103376" y="898821"/>
                </a:lnTo>
                <a:lnTo>
                  <a:pt x="151128" y="906530"/>
                </a:lnTo>
                <a:lnTo>
                  <a:pt x="5654811" y="906530"/>
                </a:lnTo>
                <a:lnTo>
                  <a:pt x="5702562" y="898821"/>
                </a:lnTo>
                <a:lnTo>
                  <a:pt x="5744044" y="877359"/>
                </a:lnTo>
                <a:lnTo>
                  <a:pt x="5776763" y="844638"/>
                </a:lnTo>
                <a:lnTo>
                  <a:pt x="5798223" y="803150"/>
                </a:lnTo>
                <a:lnTo>
                  <a:pt x="5805931" y="755391"/>
                </a:lnTo>
                <a:lnTo>
                  <a:pt x="5805931" y="151125"/>
                </a:lnTo>
                <a:lnTo>
                  <a:pt x="5798223" y="103368"/>
                </a:lnTo>
                <a:lnTo>
                  <a:pt x="5776763" y="61883"/>
                </a:lnTo>
                <a:lnTo>
                  <a:pt x="5744044" y="29165"/>
                </a:lnTo>
                <a:lnTo>
                  <a:pt x="5702562" y="7706"/>
                </a:lnTo>
                <a:lnTo>
                  <a:pt x="5654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5008" y="296456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0" y="151125"/>
                </a:moveTo>
                <a:lnTo>
                  <a:pt x="7708" y="103368"/>
                </a:lnTo>
                <a:lnTo>
                  <a:pt x="29171" y="61883"/>
                </a:lnTo>
                <a:lnTo>
                  <a:pt x="61892" y="29165"/>
                </a:lnTo>
                <a:lnTo>
                  <a:pt x="103376" y="7706"/>
                </a:lnTo>
                <a:lnTo>
                  <a:pt x="151128" y="0"/>
                </a:lnTo>
                <a:lnTo>
                  <a:pt x="5654811" y="0"/>
                </a:lnTo>
                <a:lnTo>
                  <a:pt x="5702562" y="7706"/>
                </a:lnTo>
                <a:lnTo>
                  <a:pt x="5744044" y="29165"/>
                </a:lnTo>
                <a:lnTo>
                  <a:pt x="5776762" y="61883"/>
                </a:lnTo>
                <a:lnTo>
                  <a:pt x="5798223" y="103368"/>
                </a:lnTo>
                <a:lnTo>
                  <a:pt x="5805930" y="151125"/>
                </a:lnTo>
                <a:lnTo>
                  <a:pt x="5805930" y="755391"/>
                </a:lnTo>
                <a:lnTo>
                  <a:pt x="5798223" y="803150"/>
                </a:lnTo>
                <a:lnTo>
                  <a:pt x="5776762" y="844638"/>
                </a:lnTo>
                <a:lnTo>
                  <a:pt x="5744044" y="877359"/>
                </a:lnTo>
                <a:lnTo>
                  <a:pt x="5702562" y="898821"/>
                </a:lnTo>
                <a:lnTo>
                  <a:pt x="5654811" y="906530"/>
                </a:lnTo>
                <a:lnTo>
                  <a:pt x="151128" y="906530"/>
                </a:lnTo>
                <a:lnTo>
                  <a:pt x="103376" y="898821"/>
                </a:lnTo>
                <a:lnTo>
                  <a:pt x="61892" y="877359"/>
                </a:lnTo>
                <a:lnTo>
                  <a:pt x="29171" y="844638"/>
                </a:lnTo>
                <a:lnTo>
                  <a:pt x="7708" y="803150"/>
                </a:lnTo>
                <a:lnTo>
                  <a:pt x="0" y="755391"/>
                </a:lnTo>
                <a:lnTo>
                  <a:pt x="0" y="151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2650" y="2800350"/>
            <a:ext cx="1304925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573155" y="0"/>
                </a:moveTo>
                <a:lnTo>
                  <a:pt x="523691" y="2030"/>
                </a:lnTo>
                <a:lnTo>
                  <a:pt x="475398" y="8010"/>
                </a:lnTo>
                <a:lnTo>
                  <a:pt x="428447" y="17775"/>
                </a:lnTo>
                <a:lnTo>
                  <a:pt x="383010" y="31158"/>
                </a:lnTo>
                <a:lnTo>
                  <a:pt x="339258" y="47993"/>
                </a:lnTo>
                <a:lnTo>
                  <a:pt x="297365" y="68114"/>
                </a:lnTo>
                <a:lnTo>
                  <a:pt x="257501" y="91355"/>
                </a:lnTo>
                <a:lnTo>
                  <a:pt x="219838" y="117550"/>
                </a:lnTo>
                <a:lnTo>
                  <a:pt x="184549" y="146534"/>
                </a:lnTo>
                <a:lnTo>
                  <a:pt x="151805" y="178140"/>
                </a:lnTo>
                <a:lnTo>
                  <a:pt x="121778" y="212203"/>
                </a:lnTo>
                <a:lnTo>
                  <a:pt x="94640" y="248555"/>
                </a:lnTo>
                <a:lnTo>
                  <a:pt x="70562" y="287032"/>
                </a:lnTo>
                <a:lnTo>
                  <a:pt x="49717" y="327468"/>
                </a:lnTo>
                <a:lnTo>
                  <a:pt x="32277" y="369696"/>
                </a:lnTo>
                <a:lnTo>
                  <a:pt x="18414" y="413550"/>
                </a:lnTo>
                <a:lnTo>
                  <a:pt x="8298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298" y="647558"/>
                </a:lnTo>
                <a:lnTo>
                  <a:pt x="18414" y="692873"/>
                </a:lnTo>
                <a:lnTo>
                  <a:pt x="32277" y="736727"/>
                </a:lnTo>
                <a:lnTo>
                  <a:pt x="49717" y="778955"/>
                </a:lnTo>
                <a:lnTo>
                  <a:pt x="70562" y="819391"/>
                </a:lnTo>
                <a:lnTo>
                  <a:pt x="94640" y="857868"/>
                </a:lnTo>
                <a:lnTo>
                  <a:pt x="121778" y="894220"/>
                </a:lnTo>
                <a:lnTo>
                  <a:pt x="151805" y="928283"/>
                </a:lnTo>
                <a:lnTo>
                  <a:pt x="184549" y="959889"/>
                </a:lnTo>
                <a:lnTo>
                  <a:pt x="219838" y="988873"/>
                </a:lnTo>
                <a:lnTo>
                  <a:pt x="257501" y="1015068"/>
                </a:lnTo>
                <a:lnTo>
                  <a:pt x="297365" y="1038309"/>
                </a:lnTo>
                <a:lnTo>
                  <a:pt x="339258" y="1058431"/>
                </a:lnTo>
                <a:lnTo>
                  <a:pt x="383010" y="1075265"/>
                </a:lnTo>
                <a:lnTo>
                  <a:pt x="428447" y="1088648"/>
                </a:lnTo>
                <a:lnTo>
                  <a:pt x="475398" y="1098413"/>
                </a:lnTo>
                <a:lnTo>
                  <a:pt x="523691" y="1104393"/>
                </a:lnTo>
                <a:lnTo>
                  <a:pt x="573155" y="1106424"/>
                </a:lnTo>
                <a:lnTo>
                  <a:pt x="622620" y="1104393"/>
                </a:lnTo>
                <a:lnTo>
                  <a:pt x="670915" y="1098413"/>
                </a:lnTo>
                <a:lnTo>
                  <a:pt x="717867" y="1088648"/>
                </a:lnTo>
                <a:lnTo>
                  <a:pt x="763304" y="1075265"/>
                </a:lnTo>
                <a:lnTo>
                  <a:pt x="807056" y="1058431"/>
                </a:lnTo>
                <a:lnTo>
                  <a:pt x="848949" y="1038309"/>
                </a:lnTo>
                <a:lnTo>
                  <a:pt x="888812" y="1015068"/>
                </a:lnTo>
                <a:lnTo>
                  <a:pt x="926474" y="988873"/>
                </a:lnTo>
                <a:lnTo>
                  <a:pt x="961762" y="959889"/>
                </a:lnTo>
                <a:lnTo>
                  <a:pt x="994505" y="928283"/>
                </a:lnTo>
                <a:lnTo>
                  <a:pt x="1024531" y="894220"/>
                </a:lnTo>
                <a:lnTo>
                  <a:pt x="1051667" y="857868"/>
                </a:lnTo>
                <a:lnTo>
                  <a:pt x="1075743" y="819391"/>
                </a:lnTo>
                <a:lnTo>
                  <a:pt x="1096586" y="778955"/>
                </a:lnTo>
                <a:lnTo>
                  <a:pt x="1114025" y="736727"/>
                </a:lnTo>
                <a:lnTo>
                  <a:pt x="1127888" y="692873"/>
                </a:lnTo>
                <a:lnTo>
                  <a:pt x="1138003" y="647558"/>
                </a:lnTo>
                <a:lnTo>
                  <a:pt x="1144197" y="600949"/>
                </a:lnTo>
                <a:lnTo>
                  <a:pt x="1146301" y="553212"/>
                </a:lnTo>
                <a:lnTo>
                  <a:pt x="1144197" y="505474"/>
                </a:lnTo>
                <a:lnTo>
                  <a:pt x="1138003" y="458865"/>
                </a:lnTo>
                <a:lnTo>
                  <a:pt x="1127888" y="413550"/>
                </a:lnTo>
                <a:lnTo>
                  <a:pt x="1114025" y="369696"/>
                </a:lnTo>
                <a:lnTo>
                  <a:pt x="1096586" y="327468"/>
                </a:lnTo>
                <a:lnTo>
                  <a:pt x="1075743" y="287032"/>
                </a:lnTo>
                <a:lnTo>
                  <a:pt x="1051667" y="248555"/>
                </a:lnTo>
                <a:lnTo>
                  <a:pt x="1024531" y="212203"/>
                </a:lnTo>
                <a:lnTo>
                  <a:pt x="994505" y="178140"/>
                </a:lnTo>
                <a:lnTo>
                  <a:pt x="961762" y="146534"/>
                </a:lnTo>
                <a:lnTo>
                  <a:pt x="926474" y="117550"/>
                </a:lnTo>
                <a:lnTo>
                  <a:pt x="888812" y="91355"/>
                </a:lnTo>
                <a:lnTo>
                  <a:pt x="848949" y="68114"/>
                </a:lnTo>
                <a:lnTo>
                  <a:pt x="807056" y="47993"/>
                </a:lnTo>
                <a:lnTo>
                  <a:pt x="763304" y="31158"/>
                </a:lnTo>
                <a:lnTo>
                  <a:pt x="717867" y="17775"/>
                </a:lnTo>
                <a:lnTo>
                  <a:pt x="670915" y="8010"/>
                </a:lnTo>
                <a:lnTo>
                  <a:pt x="622620" y="2030"/>
                </a:lnTo>
                <a:lnTo>
                  <a:pt x="573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0" y="553211"/>
                </a:moveTo>
                <a:lnTo>
                  <a:pt x="2103" y="505474"/>
                </a:lnTo>
                <a:lnTo>
                  <a:pt x="8298" y="458865"/>
                </a:lnTo>
                <a:lnTo>
                  <a:pt x="18414" y="413550"/>
                </a:lnTo>
                <a:lnTo>
                  <a:pt x="32277" y="369696"/>
                </a:lnTo>
                <a:lnTo>
                  <a:pt x="49717" y="327468"/>
                </a:lnTo>
                <a:lnTo>
                  <a:pt x="70562" y="287032"/>
                </a:lnTo>
                <a:lnTo>
                  <a:pt x="94640" y="248555"/>
                </a:lnTo>
                <a:lnTo>
                  <a:pt x="121778" y="212203"/>
                </a:lnTo>
                <a:lnTo>
                  <a:pt x="151805" y="178140"/>
                </a:lnTo>
                <a:lnTo>
                  <a:pt x="184549" y="146534"/>
                </a:lnTo>
                <a:lnTo>
                  <a:pt x="219838" y="117550"/>
                </a:lnTo>
                <a:lnTo>
                  <a:pt x="257501" y="91355"/>
                </a:lnTo>
                <a:lnTo>
                  <a:pt x="297365" y="68114"/>
                </a:lnTo>
                <a:lnTo>
                  <a:pt x="339258" y="47993"/>
                </a:lnTo>
                <a:lnTo>
                  <a:pt x="383010" y="31158"/>
                </a:lnTo>
                <a:lnTo>
                  <a:pt x="428447" y="17775"/>
                </a:lnTo>
                <a:lnTo>
                  <a:pt x="475398" y="8010"/>
                </a:lnTo>
                <a:lnTo>
                  <a:pt x="523691" y="2030"/>
                </a:lnTo>
                <a:lnTo>
                  <a:pt x="573155" y="0"/>
                </a:lnTo>
                <a:lnTo>
                  <a:pt x="622620" y="2030"/>
                </a:lnTo>
                <a:lnTo>
                  <a:pt x="670915" y="8010"/>
                </a:lnTo>
                <a:lnTo>
                  <a:pt x="717867" y="17775"/>
                </a:lnTo>
                <a:lnTo>
                  <a:pt x="763304" y="31158"/>
                </a:lnTo>
                <a:lnTo>
                  <a:pt x="807056" y="47993"/>
                </a:lnTo>
                <a:lnTo>
                  <a:pt x="848949" y="68114"/>
                </a:lnTo>
                <a:lnTo>
                  <a:pt x="888812" y="91355"/>
                </a:lnTo>
                <a:lnTo>
                  <a:pt x="926474" y="117550"/>
                </a:lnTo>
                <a:lnTo>
                  <a:pt x="961762" y="146534"/>
                </a:lnTo>
                <a:lnTo>
                  <a:pt x="994505" y="178140"/>
                </a:lnTo>
                <a:lnTo>
                  <a:pt x="1024530" y="212203"/>
                </a:lnTo>
                <a:lnTo>
                  <a:pt x="1051667" y="248555"/>
                </a:lnTo>
                <a:lnTo>
                  <a:pt x="1075743" y="287032"/>
                </a:lnTo>
                <a:lnTo>
                  <a:pt x="1096586" y="327468"/>
                </a:lnTo>
                <a:lnTo>
                  <a:pt x="1114025" y="369696"/>
                </a:lnTo>
                <a:lnTo>
                  <a:pt x="1127888" y="413550"/>
                </a:lnTo>
                <a:lnTo>
                  <a:pt x="1138003" y="458865"/>
                </a:lnTo>
                <a:lnTo>
                  <a:pt x="1144197" y="505474"/>
                </a:lnTo>
                <a:lnTo>
                  <a:pt x="1146300" y="553211"/>
                </a:lnTo>
                <a:lnTo>
                  <a:pt x="1144197" y="600949"/>
                </a:lnTo>
                <a:lnTo>
                  <a:pt x="1138003" y="647558"/>
                </a:lnTo>
                <a:lnTo>
                  <a:pt x="1127888" y="692873"/>
                </a:lnTo>
                <a:lnTo>
                  <a:pt x="1114025" y="736727"/>
                </a:lnTo>
                <a:lnTo>
                  <a:pt x="1096586" y="778955"/>
                </a:lnTo>
                <a:lnTo>
                  <a:pt x="1075743" y="819391"/>
                </a:lnTo>
                <a:lnTo>
                  <a:pt x="1051667" y="857868"/>
                </a:lnTo>
                <a:lnTo>
                  <a:pt x="1024530" y="894220"/>
                </a:lnTo>
                <a:lnTo>
                  <a:pt x="994505" y="928283"/>
                </a:lnTo>
                <a:lnTo>
                  <a:pt x="961762" y="959889"/>
                </a:lnTo>
                <a:lnTo>
                  <a:pt x="926474" y="988873"/>
                </a:lnTo>
                <a:lnTo>
                  <a:pt x="888812" y="1015068"/>
                </a:lnTo>
                <a:lnTo>
                  <a:pt x="848949" y="1038309"/>
                </a:lnTo>
                <a:lnTo>
                  <a:pt x="807056" y="1058430"/>
                </a:lnTo>
                <a:lnTo>
                  <a:pt x="763304" y="1075265"/>
                </a:lnTo>
                <a:lnTo>
                  <a:pt x="717867" y="1088648"/>
                </a:lnTo>
                <a:lnTo>
                  <a:pt x="670915" y="1098413"/>
                </a:lnTo>
                <a:lnTo>
                  <a:pt x="622620" y="1104393"/>
                </a:lnTo>
                <a:lnTo>
                  <a:pt x="573155" y="1106423"/>
                </a:lnTo>
                <a:lnTo>
                  <a:pt x="523691" y="1104393"/>
                </a:lnTo>
                <a:lnTo>
                  <a:pt x="475398" y="1098413"/>
                </a:lnTo>
                <a:lnTo>
                  <a:pt x="428447" y="1088648"/>
                </a:lnTo>
                <a:lnTo>
                  <a:pt x="383010" y="1075265"/>
                </a:lnTo>
                <a:lnTo>
                  <a:pt x="339258" y="1058430"/>
                </a:lnTo>
                <a:lnTo>
                  <a:pt x="297365" y="1038309"/>
                </a:lnTo>
                <a:lnTo>
                  <a:pt x="257501" y="1015068"/>
                </a:lnTo>
                <a:lnTo>
                  <a:pt x="219838" y="988873"/>
                </a:lnTo>
                <a:lnTo>
                  <a:pt x="184549" y="959889"/>
                </a:lnTo>
                <a:lnTo>
                  <a:pt x="151805" y="928283"/>
                </a:lnTo>
                <a:lnTo>
                  <a:pt x="121778" y="894220"/>
                </a:lnTo>
                <a:lnTo>
                  <a:pt x="94640" y="857868"/>
                </a:lnTo>
                <a:lnTo>
                  <a:pt x="70562" y="819391"/>
                </a:lnTo>
                <a:lnTo>
                  <a:pt x="49717" y="778955"/>
                </a:lnTo>
                <a:lnTo>
                  <a:pt x="32277" y="736727"/>
                </a:lnTo>
                <a:lnTo>
                  <a:pt x="18414" y="692873"/>
                </a:lnTo>
                <a:lnTo>
                  <a:pt x="8298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7897" y="3079430"/>
            <a:ext cx="517588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Plugins </a:t>
            </a:r>
            <a:r>
              <a:rPr sz="1350" b="1" spc="5" dirty="0">
                <a:latin typeface="Calibri"/>
                <a:cs typeface="Calibri"/>
              </a:rPr>
              <a:t>Support: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dirty="0">
                <a:latin typeface="Calibri"/>
                <a:cs typeface="Calibri"/>
              </a:rPr>
              <a:t>active open-source </a:t>
            </a:r>
            <a:r>
              <a:rPr sz="1350" spc="-20" dirty="0">
                <a:latin typeface="Calibri"/>
                <a:cs typeface="Calibri"/>
              </a:rPr>
              <a:t>community, 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spc="-10" dirty="0">
                <a:latin typeface="Calibri"/>
                <a:cs typeface="Calibri"/>
              </a:rPr>
              <a:t>around 1000 </a:t>
            </a:r>
            <a:r>
              <a:rPr sz="1350" spc="-30" dirty="0">
                <a:latin typeface="Calibri"/>
                <a:cs typeface="Calibri"/>
              </a:rPr>
              <a:t>plugins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allow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integrate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 development,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deployment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tools.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4736" y="1470797"/>
            <a:ext cx="610743" cy="61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6970" y="3063572"/>
            <a:ext cx="708455" cy="708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228709"/>
            <a:ext cx="22288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7425" y="1319145"/>
            <a:ext cx="17176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1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8809" y="1228709"/>
            <a:ext cx="204787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9329" y="1319145"/>
            <a:ext cx="15360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1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4" y="2229165"/>
            <a:ext cx="3406775" cy="19596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Locating 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fixing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bugs in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event of build  and test failure was difficult and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time 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consuming.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Tests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were triggered</a:t>
            </a:r>
            <a:r>
              <a:rPr sz="1350" spc="-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manually.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58419" marR="160020">
              <a:lnSpc>
                <a:spcPts val="1580"/>
              </a:lnSpc>
            </a:pPr>
            <a:r>
              <a:rPr sz="1350" spc="10" dirty="0">
                <a:latin typeface="Calibri"/>
                <a:cs typeface="Calibri"/>
              </a:rPr>
              <a:t>No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dirty="0">
                <a:latin typeface="Calibri"/>
                <a:cs typeface="Calibri"/>
              </a:rPr>
              <a:t>place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0" dirty="0">
                <a:latin typeface="Calibri"/>
                <a:cs typeface="Calibri"/>
              </a:rPr>
              <a:t>triggering </a:t>
            </a:r>
            <a:r>
              <a:rPr sz="1350" spc="-10" dirty="0">
                <a:latin typeface="Calibri"/>
                <a:cs typeface="Calibri"/>
              </a:rPr>
              <a:t>jobs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remote  </a:t>
            </a:r>
            <a:r>
              <a:rPr sz="1350" spc="-10" dirty="0">
                <a:latin typeface="Calibri"/>
                <a:cs typeface="Calibri"/>
              </a:rPr>
              <a:t>systems.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191319"/>
            <a:ext cx="3612515" cy="19919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9865">
              <a:lnSpc>
                <a:spcPts val="1580"/>
              </a:lnSpc>
              <a:spcBef>
                <a:spcPts val="185"/>
              </a:spcBef>
            </a:pP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Smaller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automated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continuous build and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testing </a:t>
            </a: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make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task accurate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35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faster.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  <a:spcBef>
                <a:spcPts val="1250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Developers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have to just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commit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code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the 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remote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repository,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build,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deployment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happen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automatically.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5765">
              <a:lnSpc>
                <a:spcPts val="1580"/>
              </a:lnSpc>
            </a:pPr>
            <a:r>
              <a:rPr sz="1350" spc="-15" dirty="0">
                <a:latin typeface="Calibri"/>
                <a:cs typeface="Calibri"/>
              </a:rPr>
              <a:t>All </a:t>
            </a:r>
            <a:r>
              <a:rPr sz="1350" spc="-20" dirty="0">
                <a:latin typeface="Calibri"/>
                <a:cs typeface="Calibri"/>
              </a:rPr>
              <a:t>builds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remote </a:t>
            </a:r>
            <a:r>
              <a:rPr sz="1350" spc="-10" dirty="0">
                <a:latin typeface="Calibri"/>
                <a:cs typeface="Calibri"/>
              </a:rPr>
              <a:t>systems 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controlled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place.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06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131" y="310493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131" y="381420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7F3BB0F8-CC6B-48B3-9EAB-926B22427B92}"/>
              </a:ext>
            </a:extLst>
          </p:cNvPr>
          <p:cNvSpPr txBox="1"/>
          <p:nvPr/>
        </p:nvSpPr>
        <p:spPr>
          <a:xfrm>
            <a:off x="255905" y="183256"/>
            <a:ext cx="5382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2750" b="1" spc="15" dirty="0">
                <a:latin typeface="Calibri"/>
                <a:cs typeface="Calibri"/>
              </a:rPr>
              <a:t>Advantages of Jenkins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947861"/>
            <a:ext cx="585724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Installing </a:t>
            </a:r>
            <a:br>
              <a:rPr lang="en-IN" sz="4000" spc="50" dirty="0"/>
            </a:br>
            <a:r>
              <a:rPr sz="4000" spc="50" dirty="0"/>
              <a:t>Jenkins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68878"/>
            <a:ext cx="4773296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10" dirty="0"/>
              <a:t>Jenkins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1076325" y="2200275"/>
            <a:ext cx="704851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" y="2200275"/>
            <a:ext cx="5943600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6" y="2493776"/>
                </a:lnTo>
                <a:lnTo>
                  <a:pt x="6951086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5" y="2493776"/>
                </a:lnTo>
                <a:lnTo>
                  <a:pt x="6951085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1600" y="971550"/>
            <a:ext cx="7633334" cy="373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Launch </a:t>
            </a:r>
            <a:r>
              <a:rPr sz="1350" spc="10" dirty="0">
                <a:latin typeface="Calibri"/>
                <a:cs typeface="Calibri"/>
              </a:rPr>
              <a:t>an</a:t>
            </a:r>
            <a:r>
              <a:rPr lang="en-IN" sz="1350" spc="10" dirty="0">
                <a:latin typeface="Calibri"/>
                <a:cs typeface="Calibri"/>
              </a:rPr>
              <a:t> Ubuntu </a:t>
            </a:r>
            <a:r>
              <a:rPr sz="1350" spc="-5" dirty="0">
                <a:latin typeface="Calibri"/>
                <a:cs typeface="Calibri"/>
              </a:rPr>
              <a:t>Instance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Connect </a:t>
            </a:r>
            <a:r>
              <a:rPr sz="1350" spc="-15" dirty="0">
                <a:latin typeface="Calibri"/>
                <a:cs typeface="Calibri"/>
              </a:rPr>
              <a:t>through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SSH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Execute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Installation: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5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apt-get</a:t>
            </a:r>
            <a:r>
              <a:rPr sz="1350" spc="-1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openjdk-8-jdk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 wget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-q -O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https://pkg.jenkins.io/debian/jenkins.io.key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apt-key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r>
              <a:rPr sz="1350" spc="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sh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-c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'echo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deb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  <a:hlinkClick r:id="rId4"/>
              </a:rPr>
              <a:t>http://pkg.jenkins.io/debian-stable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binary/</a:t>
            </a:r>
            <a:r>
              <a:rPr sz="1350" spc="-1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&gt;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/etc/apt/sources.list.d/jenkins.list'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</a:t>
            </a:r>
            <a:r>
              <a:rPr sz="1350" spc="-1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 dirty="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733550"/>
            <a:ext cx="453263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Jenkins </a:t>
            </a:r>
            <a:br>
              <a:rPr lang="en-IN" sz="4000" spc="50" dirty="0"/>
            </a:br>
            <a:r>
              <a:rPr sz="4000" spc="50" dirty="0"/>
              <a:t>Architecture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1104900"/>
            <a:ext cx="752475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2580" y="1123065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6942512" y="0"/>
                </a:moveTo>
                <a:lnTo>
                  <a:pt x="482906" y="0"/>
                </a:lnTo>
                <a:lnTo>
                  <a:pt x="436400" y="2209"/>
                </a:lnTo>
                <a:lnTo>
                  <a:pt x="391143" y="8704"/>
                </a:lnTo>
                <a:lnTo>
                  <a:pt x="347340" y="19282"/>
                </a:lnTo>
                <a:lnTo>
                  <a:pt x="305193" y="33740"/>
                </a:lnTo>
                <a:lnTo>
                  <a:pt x="264903" y="51877"/>
                </a:lnTo>
                <a:lnTo>
                  <a:pt x="226673" y="73490"/>
                </a:lnTo>
                <a:lnTo>
                  <a:pt x="190706" y="98377"/>
                </a:lnTo>
                <a:lnTo>
                  <a:pt x="157204" y="126336"/>
                </a:lnTo>
                <a:lnTo>
                  <a:pt x="126369" y="157164"/>
                </a:lnTo>
                <a:lnTo>
                  <a:pt x="98404" y="190660"/>
                </a:lnTo>
                <a:lnTo>
                  <a:pt x="73511" y="226621"/>
                </a:lnTo>
                <a:lnTo>
                  <a:pt x="51892" y="264845"/>
                </a:lnTo>
                <a:lnTo>
                  <a:pt x="33751" y="305130"/>
                </a:lnTo>
                <a:lnTo>
                  <a:pt x="19288" y="347273"/>
                </a:lnTo>
                <a:lnTo>
                  <a:pt x="8707" y="391073"/>
                </a:lnTo>
                <a:lnTo>
                  <a:pt x="2210" y="436327"/>
                </a:lnTo>
                <a:lnTo>
                  <a:pt x="0" y="482833"/>
                </a:lnTo>
                <a:lnTo>
                  <a:pt x="0" y="2414518"/>
                </a:lnTo>
                <a:lnTo>
                  <a:pt x="2210" y="2461025"/>
                </a:lnTo>
                <a:lnTo>
                  <a:pt x="8707" y="2506281"/>
                </a:lnTo>
                <a:lnTo>
                  <a:pt x="19288" y="2550083"/>
                </a:lnTo>
                <a:lnTo>
                  <a:pt x="33751" y="2592229"/>
                </a:lnTo>
                <a:lnTo>
                  <a:pt x="51892" y="2632517"/>
                </a:lnTo>
                <a:lnTo>
                  <a:pt x="73511" y="2670745"/>
                </a:lnTo>
                <a:lnTo>
                  <a:pt x="98404" y="2706710"/>
                </a:lnTo>
                <a:lnTo>
                  <a:pt x="126369" y="2740210"/>
                </a:lnTo>
                <a:lnTo>
                  <a:pt x="157204" y="2771043"/>
                </a:lnTo>
                <a:lnTo>
                  <a:pt x="190706" y="2799005"/>
                </a:lnTo>
                <a:lnTo>
                  <a:pt x="226673" y="2823897"/>
                </a:lnTo>
                <a:lnTo>
                  <a:pt x="264903" y="2845513"/>
                </a:lnTo>
                <a:lnTo>
                  <a:pt x="305193" y="2863653"/>
                </a:lnTo>
                <a:lnTo>
                  <a:pt x="347340" y="2878114"/>
                </a:lnTo>
                <a:lnTo>
                  <a:pt x="391143" y="2888694"/>
                </a:lnTo>
                <a:lnTo>
                  <a:pt x="436400" y="2895191"/>
                </a:lnTo>
                <a:lnTo>
                  <a:pt x="482906" y="2897401"/>
                </a:lnTo>
                <a:lnTo>
                  <a:pt x="6942512" y="2897401"/>
                </a:lnTo>
                <a:lnTo>
                  <a:pt x="6989018" y="2895191"/>
                </a:lnTo>
                <a:lnTo>
                  <a:pt x="7034273" y="2888694"/>
                </a:lnTo>
                <a:lnTo>
                  <a:pt x="7078074" y="2878114"/>
                </a:lnTo>
                <a:lnTo>
                  <a:pt x="7120219" y="2863653"/>
                </a:lnTo>
                <a:lnTo>
                  <a:pt x="7160506" y="2845513"/>
                </a:lnTo>
                <a:lnTo>
                  <a:pt x="7198733" y="2823897"/>
                </a:lnTo>
                <a:lnTo>
                  <a:pt x="7234696" y="2799005"/>
                </a:lnTo>
                <a:lnTo>
                  <a:pt x="7268195" y="2771043"/>
                </a:lnTo>
                <a:lnTo>
                  <a:pt x="7299026" y="2740210"/>
                </a:lnTo>
                <a:lnTo>
                  <a:pt x="7326987" y="2706710"/>
                </a:lnTo>
                <a:lnTo>
                  <a:pt x="7351877" y="2670745"/>
                </a:lnTo>
                <a:lnTo>
                  <a:pt x="7373492" y="2632517"/>
                </a:lnTo>
                <a:lnTo>
                  <a:pt x="7391631" y="2592229"/>
                </a:lnTo>
                <a:lnTo>
                  <a:pt x="7406091" y="2550083"/>
                </a:lnTo>
                <a:lnTo>
                  <a:pt x="7416670" y="2506281"/>
                </a:lnTo>
                <a:lnTo>
                  <a:pt x="7423166" y="2461025"/>
                </a:lnTo>
                <a:lnTo>
                  <a:pt x="7425376" y="2414518"/>
                </a:lnTo>
                <a:lnTo>
                  <a:pt x="7425376" y="482833"/>
                </a:lnTo>
                <a:lnTo>
                  <a:pt x="7423166" y="436327"/>
                </a:lnTo>
                <a:lnTo>
                  <a:pt x="7416670" y="391073"/>
                </a:lnTo>
                <a:lnTo>
                  <a:pt x="7406091" y="347273"/>
                </a:lnTo>
                <a:lnTo>
                  <a:pt x="7391631" y="305130"/>
                </a:lnTo>
                <a:lnTo>
                  <a:pt x="7373492" y="264845"/>
                </a:lnTo>
                <a:lnTo>
                  <a:pt x="7351877" y="226621"/>
                </a:lnTo>
                <a:lnTo>
                  <a:pt x="7326987" y="190660"/>
                </a:lnTo>
                <a:lnTo>
                  <a:pt x="7299026" y="157164"/>
                </a:lnTo>
                <a:lnTo>
                  <a:pt x="7268195" y="126336"/>
                </a:lnTo>
                <a:lnTo>
                  <a:pt x="7234696" y="98377"/>
                </a:lnTo>
                <a:lnTo>
                  <a:pt x="7198733" y="73490"/>
                </a:lnTo>
                <a:lnTo>
                  <a:pt x="7160506" y="51877"/>
                </a:lnTo>
                <a:lnTo>
                  <a:pt x="7120219" y="33740"/>
                </a:lnTo>
                <a:lnTo>
                  <a:pt x="7078074" y="19282"/>
                </a:lnTo>
                <a:lnTo>
                  <a:pt x="7034273" y="8704"/>
                </a:lnTo>
                <a:lnTo>
                  <a:pt x="6989018" y="2209"/>
                </a:lnTo>
                <a:lnTo>
                  <a:pt x="6942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580" y="1123066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0" y="482833"/>
                </a:moveTo>
                <a:lnTo>
                  <a:pt x="2210" y="436327"/>
                </a:lnTo>
                <a:lnTo>
                  <a:pt x="8707" y="391073"/>
                </a:lnTo>
                <a:lnTo>
                  <a:pt x="19288" y="347273"/>
                </a:lnTo>
                <a:lnTo>
                  <a:pt x="33751" y="305130"/>
                </a:lnTo>
                <a:lnTo>
                  <a:pt x="51892" y="264845"/>
                </a:lnTo>
                <a:lnTo>
                  <a:pt x="73511" y="226621"/>
                </a:lnTo>
                <a:lnTo>
                  <a:pt x="98404" y="190660"/>
                </a:lnTo>
                <a:lnTo>
                  <a:pt x="126369" y="157164"/>
                </a:lnTo>
                <a:lnTo>
                  <a:pt x="157204" y="126336"/>
                </a:lnTo>
                <a:lnTo>
                  <a:pt x="190706" y="98377"/>
                </a:lnTo>
                <a:lnTo>
                  <a:pt x="226673" y="73490"/>
                </a:lnTo>
                <a:lnTo>
                  <a:pt x="264903" y="51877"/>
                </a:lnTo>
                <a:lnTo>
                  <a:pt x="305193" y="33740"/>
                </a:lnTo>
                <a:lnTo>
                  <a:pt x="347340" y="19282"/>
                </a:lnTo>
                <a:lnTo>
                  <a:pt x="391143" y="8704"/>
                </a:lnTo>
                <a:lnTo>
                  <a:pt x="436399" y="2209"/>
                </a:lnTo>
                <a:lnTo>
                  <a:pt x="482906" y="0"/>
                </a:lnTo>
                <a:lnTo>
                  <a:pt x="6942511" y="0"/>
                </a:lnTo>
                <a:lnTo>
                  <a:pt x="6989018" y="2209"/>
                </a:lnTo>
                <a:lnTo>
                  <a:pt x="7034273" y="8704"/>
                </a:lnTo>
                <a:lnTo>
                  <a:pt x="7078074" y="19282"/>
                </a:lnTo>
                <a:lnTo>
                  <a:pt x="7120219" y="33740"/>
                </a:lnTo>
                <a:lnTo>
                  <a:pt x="7160506" y="51877"/>
                </a:lnTo>
                <a:lnTo>
                  <a:pt x="7198732" y="73490"/>
                </a:lnTo>
                <a:lnTo>
                  <a:pt x="7234696" y="98377"/>
                </a:lnTo>
                <a:lnTo>
                  <a:pt x="7268194" y="126336"/>
                </a:lnTo>
                <a:lnTo>
                  <a:pt x="7299025" y="157164"/>
                </a:lnTo>
                <a:lnTo>
                  <a:pt x="7326987" y="190660"/>
                </a:lnTo>
                <a:lnTo>
                  <a:pt x="7351876" y="226621"/>
                </a:lnTo>
                <a:lnTo>
                  <a:pt x="7373491" y="264845"/>
                </a:lnTo>
                <a:lnTo>
                  <a:pt x="7391630" y="305130"/>
                </a:lnTo>
                <a:lnTo>
                  <a:pt x="7406090" y="347273"/>
                </a:lnTo>
                <a:lnTo>
                  <a:pt x="7416669" y="391073"/>
                </a:lnTo>
                <a:lnTo>
                  <a:pt x="7423165" y="436327"/>
                </a:lnTo>
                <a:lnTo>
                  <a:pt x="7425375" y="482833"/>
                </a:lnTo>
                <a:lnTo>
                  <a:pt x="7425375" y="2414518"/>
                </a:lnTo>
                <a:lnTo>
                  <a:pt x="7423165" y="2461025"/>
                </a:lnTo>
                <a:lnTo>
                  <a:pt x="7416669" y="2506280"/>
                </a:lnTo>
                <a:lnTo>
                  <a:pt x="7406090" y="2550082"/>
                </a:lnTo>
                <a:lnTo>
                  <a:pt x="7391630" y="2592229"/>
                </a:lnTo>
                <a:lnTo>
                  <a:pt x="7373491" y="2632517"/>
                </a:lnTo>
                <a:lnTo>
                  <a:pt x="7351876" y="2670745"/>
                </a:lnTo>
                <a:lnTo>
                  <a:pt x="7326987" y="2706710"/>
                </a:lnTo>
                <a:lnTo>
                  <a:pt x="7299025" y="2740210"/>
                </a:lnTo>
                <a:lnTo>
                  <a:pt x="7268194" y="2771042"/>
                </a:lnTo>
                <a:lnTo>
                  <a:pt x="7234696" y="2799005"/>
                </a:lnTo>
                <a:lnTo>
                  <a:pt x="7198732" y="2823896"/>
                </a:lnTo>
                <a:lnTo>
                  <a:pt x="7160506" y="2845513"/>
                </a:lnTo>
                <a:lnTo>
                  <a:pt x="7120219" y="2863653"/>
                </a:lnTo>
                <a:lnTo>
                  <a:pt x="7078074" y="2878114"/>
                </a:lnTo>
                <a:lnTo>
                  <a:pt x="7034273" y="2888694"/>
                </a:lnTo>
                <a:lnTo>
                  <a:pt x="6989018" y="2895190"/>
                </a:lnTo>
                <a:lnTo>
                  <a:pt x="6942511" y="2897401"/>
                </a:lnTo>
                <a:lnTo>
                  <a:pt x="482906" y="2897401"/>
                </a:lnTo>
                <a:lnTo>
                  <a:pt x="436399" y="2895190"/>
                </a:lnTo>
                <a:lnTo>
                  <a:pt x="391143" y="2888694"/>
                </a:lnTo>
                <a:lnTo>
                  <a:pt x="347340" y="2878114"/>
                </a:lnTo>
                <a:lnTo>
                  <a:pt x="305193" y="2863653"/>
                </a:lnTo>
                <a:lnTo>
                  <a:pt x="264903" y="2845513"/>
                </a:lnTo>
                <a:lnTo>
                  <a:pt x="226673" y="2823896"/>
                </a:lnTo>
                <a:lnTo>
                  <a:pt x="190706" y="2799005"/>
                </a:lnTo>
                <a:lnTo>
                  <a:pt x="157204" y="2771042"/>
                </a:lnTo>
                <a:lnTo>
                  <a:pt x="126369" y="2740210"/>
                </a:lnTo>
                <a:lnTo>
                  <a:pt x="98404" y="2706710"/>
                </a:lnTo>
                <a:lnTo>
                  <a:pt x="73511" y="2670745"/>
                </a:lnTo>
                <a:lnTo>
                  <a:pt x="51892" y="2632517"/>
                </a:lnTo>
                <a:lnTo>
                  <a:pt x="33751" y="2592229"/>
                </a:lnTo>
                <a:lnTo>
                  <a:pt x="19288" y="2550082"/>
                </a:lnTo>
                <a:lnTo>
                  <a:pt x="8707" y="2506280"/>
                </a:lnTo>
                <a:lnTo>
                  <a:pt x="2210" y="2461025"/>
                </a:lnTo>
                <a:lnTo>
                  <a:pt x="0" y="2414518"/>
                </a:lnTo>
                <a:lnTo>
                  <a:pt x="0" y="48283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7509" y="2419350"/>
            <a:ext cx="309560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1106" y="2584953"/>
            <a:ext cx="2759710" cy="85725"/>
          </a:xfrm>
          <a:custGeom>
            <a:avLst/>
            <a:gdLst/>
            <a:ahLst/>
            <a:cxnLst/>
            <a:rect l="l" t="t" r="r" b="b"/>
            <a:pathLst>
              <a:path w="275971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2759710" h="85725">
                <a:moveTo>
                  <a:pt x="228584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228584" y="57150"/>
                </a:lnTo>
                <a:lnTo>
                  <a:pt x="228584" y="28575"/>
                </a:lnTo>
                <a:close/>
              </a:path>
              <a:path w="2759710" h="85725">
                <a:moveTo>
                  <a:pt x="428609" y="28575"/>
                </a:moveTo>
                <a:lnTo>
                  <a:pt x="314309" y="28575"/>
                </a:lnTo>
                <a:lnTo>
                  <a:pt x="314309" y="57150"/>
                </a:lnTo>
                <a:lnTo>
                  <a:pt x="428609" y="57150"/>
                </a:lnTo>
                <a:lnTo>
                  <a:pt x="428609" y="28575"/>
                </a:lnTo>
                <a:close/>
              </a:path>
              <a:path w="2759710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2759710" h="85725">
                <a:moveTo>
                  <a:pt x="742950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742950" y="57150"/>
                </a:lnTo>
                <a:lnTo>
                  <a:pt x="742950" y="28575"/>
                </a:lnTo>
                <a:close/>
              </a:path>
              <a:path w="2759710" h="85725">
                <a:moveTo>
                  <a:pt x="857234" y="28575"/>
                </a:moveTo>
                <a:lnTo>
                  <a:pt x="828659" y="28575"/>
                </a:lnTo>
                <a:lnTo>
                  <a:pt x="828659" y="57150"/>
                </a:lnTo>
                <a:lnTo>
                  <a:pt x="857234" y="57150"/>
                </a:lnTo>
                <a:lnTo>
                  <a:pt x="857234" y="28575"/>
                </a:lnTo>
                <a:close/>
              </a:path>
              <a:path w="2759710" h="85725">
                <a:moveTo>
                  <a:pt x="1057259" y="28575"/>
                </a:moveTo>
                <a:lnTo>
                  <a:pt x="942959" y="28575"/>
                </a:lnTo>
                <a:lnTo>
                  <a:pt x="942959" y="57150"/>
                </a:lnTo>
                <a:lnTo>
                  <a:pt x="1057259" y="57150"/>
                </a:lnTo>
                <a:lnTo>
                  <a:pt x="1057259" y="28575"/>
                </a:lnTo>
                <a:close/>
              </a:path>
              <a:path w="2759710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2759710" h="85725">
                <a:moveTo>
                  <a:pt x="1371600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371600" y="57150"/>
                </a:lnTo>
                <a:lnTo>
                  <a:pt x="1371600" y="28575"/>
                </a:lnTo>
                <a:close/>
              </a:path>
              <a:path w="2759710" h="85725">
                <a:moveTo>
                  <a:pt x="1485884" y="28575"/>
                </a:moveTo>
                <a:lnTo>
                  <a:pt x="1457309" y="28575"/>
                </a:lnTo>
                <a:lnTo>
                  <a:pt x="1457309" y="57150"/>
                </a:lnTo>
                <a:lnTo>
                  <a:pt x="1485884" y="57150"/>
                </a:lnTo>
                <a:lnTo>
                  <a:pt x="1485884" y="28575"/>
                </a:lnTo>
                <a:close/>
              </a:path>
              <a:path w="2759710" h="85725">
                <a:moveTo>
                  <a:pt x="1685909" y="28575"/>
                </a:moveTo>
                <a:lnTo>
                  <a:pt x="1571609" y="28575"/>
                </a:lnTo>
                <a:lnTo>
                  <a:pt x="1571609" y="57150"/>
                </a:lnTo>
                <a:lnTo>
                  <a:pt x="1685909" y="57150"/>
                </a:lnTo>
                <a:lnTo>
                  <a:pt x="1685909" y="28575"/>
                </a:lnTo>
                <a:close/>
              </a:path>
              <a:path w="2759710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2759710" h="85725">
                <a:moveTo>
                  <a:pt x="2000250" y="28575"/>
                </a:moveTo>
                <a:lnTo>
                  <a:pt x="1885950" y="28575"/>
                </a:lnTo>
                <a:lnTo>
                  <a:pt x="1885950" y="57150"/>
                </a:lnTo>
                <a:lnTo>
                  <a:pt x="2000250" y="57150"/>
                </a:lnTo>
                <a:lnTo>
                  <a:pt x="2000250" y="28575"/>
                </a:lnTo>
                <a:close/>
              </a:path>
              <a:path w="2759710" h="85725">
                <a:moveTo>
                  <a:pt x="2114534" y="28575"/>
                </a:moveTo>
                <a:lnTo>
                  <a:pt x="2085959" y="28575"/>
                </a:lnTo>
                <a:lnTo>
                  <a:pt x="2085959" y="57150"/>
                </a:lnTo>
                <a:lnTo>
                  <a:pt x="2114534" y="57150"/>
                </a:lnTo>
                <a:lnTo>
                  <a:pt x="2114534" y="28575"/>
                </a:lnTo>
                <a:close/>
              </a:path>
              <a:path w="2759710" h="85725">
                <a:moveTo>
                  <a:pt x="2314559" y="28575"/>
                </a:moveTo>
                <a:lnTo>
                  <a:pt x="2200259" y="28575"/>
                </a:lnTo>
                <a:lnTo>
                  <a:pt x="2200259" y="57150"/>
                </a:lnTo>
                <a:lnTo>
                  <a:pt x="2314559" y="57150"/>
                </a:lnTo>
                <a:lnTo>
                  <a:pt x="2314559" y="28575"/>
                </a:lnTo>
                <a:close/>
              </a:path>
              <a:path w="2759710" h="85725">
                <a:moveTo>
                  <a:pt x="2428875" y="28575"/>
                </a:moveTo>
                <a:lnTo>
                  <a:pt x="2400300" y="28575"/>
                </a:lnTo>
                <a:lnTo>
                  <a:pt x="2400300" y="57150"/>
                </a:lnTo>
                <a:lnTo>
                  <a:pt x="2428875" y="57150"/>
                </a:lnTo>
                <a:lnTo>
                  <a:pt x="2428875" y="28575"/>
                </a:lnTo>
                <a:close/>
              </a:path>
              <a:path w="2759710" h="85725">
                <a:moveTo>
                  <a:pt x="2628900" y="28575"/>
                </a:moveTo>
                <a:lnTo>
                  <a:pt x="2514600" y="28575"/>
                </a:lnTo>
                <a:lnTo>
                  <a:pt x="2514600" y="57150"/>
                </a:lnTo>
                <a:lnTo>
                  <a:pt x="2628900" y="57150"/>
                </a:lnTo>
                <a:lnTo>
                  <a:pt x="2628900" y="28575"/>
                </a:lnTo>
                <a:close/>
              </a:path>
              <a:path w="2759710" h="85725">
                <a:moveTo>
                  <a:pt x="2673736" y="0"/>
                </a:moveTo>
                <a:lnTo>
                  <a:pt x="2673736" y="85725"/>
                </a:lnTo>
                <a:lnTo>
                  <a:pt x="2759445" y="42934"/>
                </a:lnTo>
                <a:lnTo>
                  <a:pt x="267373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2266950"/>
            <a:ext cx="161925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8034" y="2302132"/>
            <a:ext cx="1487170" cy="672465"/>
          </a:xfrm>
          <a:custGeom>
            <a:avLst/>
            <a:gdLst/>
            <a:ahLst/>
            <a:cxnLst/>
            <a:rect l="l" t="t" r="r" b="b"/>
            <a:pathLst>
              <a:path w="1487170" h="672464">
                <a:moveTo>
                  <a:pt x="1374769" y="0"/>
                </a:moveTo>
                <a:lnTo>
                  <a:pt x="0" y="0"/>
                </a:lnTo>
                <a:lnTo>
                  <a:pt x="0" y="559938"/>
                </a:lnTo>
                <a:lnTo>
                  <a:pt x="112014" y="671952"/>
                </a:lnTo>
                <a:lnTo>
                  <a:pt x="1486783" y="671952"/>
                </a:lnTo>
                <a:lnTo>
                  <a:pt x="1486783" y="112014"/>
                </a:lnTo>
                <a:lnTo>
                  <a:pt x="137476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68878"/>
            <a:ext cx="52304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0" name="object 10"/>
          <p:cNvSpPr/>
          <p:nvPr/>
        </p:nvSpPr>
        <p:spPr>
          <a:xfrm>
            <a:off x="1390650" y="1762125"/>
            <a:ext cx="1362075" cy="1819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3069" y="1798572"/>
            <a:ext cx="1221815" cy="1686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995" y="2480625"/>
            <a:ext cx="979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3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4300" y="1981200"/>
            <a:ext cx="1323975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2890" y="2009775"/>
            <a:ext cx="1209675" cy="120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9146" y="2102357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511667" y="0"/>
                </a:moveTo>
                <a:lnTo>
                  <a:pt x="465101" y="2104"/>
                </a:lnTo>
                <a:lnTo>
                  <a:pt x="419704" y="8294"/>
                </a:lnTo>
                <a:lnTo>
                  <a:pt x="375658" y="18390"/>
                </a:lnTo>
                <a:lnTo>
                  <a:pt x="333145" y="32210"/>
                </a:lnTo>
                <a:lnTo>
                  <a:pt x="292343" y="49571"/>
                </a:lnTo>
                <a:lnTo>
                  <a:pt x="253435" y="70292"/>
                </a:lnTo>
                <a:lnTo>
                  <a:pt x="216601" y="94191"/>
                </a:lnTo>
                <a:lnTo>
                  <a:pt x="182021" y="121086"/>
                </a:lnTo>
                <a:lnTo>
                  <a:pt x="149877" y="150797"/>
                </a:lnTo>
                <a:lnTo>
                  <a:pt x="120349" y="183140"/>
                </a:lnTo>
                <a:lnTo>
                  <a:pt x="93619" y="217934"/>
                </a:lnTo>
                <a:lnTo>
                  <a:pt x="69865" y="254998"/>
                </a:lnTo>
                <a:lnTo>
                  <a:pt x="49271" y="294149"/>
                </a:lnTo>
                <a:lnTo>
                  <a:pt x="32015" y="335207"/>
                </a:lnTo>
                <a:lnTo>
                  <a:pt x="18279" y="377989"/>
                </a:lnTo>
                <a:lnTo>
                  <a:pt x="8244" y="422313"/>
                </a:lnTo>
                <a:lnTo>
                  <a:pt x="2091" y="467998"/>
                </a:lnTo>
                <a:lnTo>
                  <a:pt x="0" y="514862"/>
                </a:lnTo>
                <a:lnTo>
                  <a:pt x="2091" y="561724"/>
                </a:lnTo>
                <a:lnTo>
                  <a:pt x="8244" y="607407"/>
                </a:lnTo>
                <a:lnTo>
                  <a:pt x="18279" y="651729"/>
                </a:lnTo>
                <a:lnTo>
                  <a:pt x="32015" y="694510"/>
                </a:lnTo>
                <a:lnTo>
                  <a:pt x="49271" y="735566"/>
                </a:lnTo>
                <a:lnTo>
                  <a:pt x="69865" y="774717"/>
                </a:lnTo>
                <a:lnTo>
                  <a:pt x="93619" y="811780"/>
                </a:lnTo>
                <a:lnTo>
                  <a:pt x="120349" y="846573"/>
                </a:lnTo>
                <a:lnTo>
                  <a:pt x="149877" y="878916"/>
                </a:lnTo>
                <a:lnTo>
                  <a:pt x="182021" y="908626"/>
                </a:lnTo>
                <a:lnTo>
                  <a:pt x="216601" y="935521"/>
                </a:lnTo>
                <a:lnTo>
                  <a:pt x="253435" y="959420"/>
                </a:lnTo>
                <a:lnTo>
                  <a:pt x="292343" y="980140"/>
                </a:lnTo>
                <a:lnTo>
                  <a:pt x="333145" y="997501"/>
                </a:lnTo>
                <a:lnTo>
                  <a:pt x="375658" y="1011321"/>
                </a:lnTo>
                <a:lnTo>
                  <a:pt x="419704" y="1021417"/>
                </a:lnTo>
                <a:lnTo>
                  <a:pt x="465101" y="1027607"/>
                </a:lnTo>
                <a:lnTo>
                  <a:pt x="511667" y="1029711"/>
                </a:lnTo>
                <a:lnTo>
                  <a:pt x="558258" y="1027607"/>
                </a:lnTo>
                <a:lnTo>
                  <a:pt x="603676" y="1021417"/>
                </a:lnTo>
                <a:lnTo>
                  <a:pt x="647740" y="1011321"/>
                </a:lnTo>
                <a:lnTo>
                  <a:pt x="690271" y="997501"/>
                </a:lnTo>
                <a:lnTo>
                  <a:pt x="731086" y="980140"/>
                </a:lnTo>
                <a:lnTo>
                  <a:pt x="770007" y="959420"/>
                </a:lnTo>
                <a:lnTo>
                  <a:pt x="806851" y="935521"/>
                </a:lnTo>
                <a:lnTo>
                  <a:pt x="841439" y="908626"/>
                </a:lnTo>
                <a:lnTo>
                  <a:pt x="873591" y="878916"/>
                </a:lnTo>
                <a:lnTo>
                  <a:pt x="903124" y="846573"/>
                </a:lnTo>
                <a:lnTo>
                  <a:pt x="929859" y="811780"/>
                </a:lnTo>
                <a:lnTo>
                  <a:pt x="953616" y="774717"/>
                </a:lnTo>
                <a:lnTo>
                  <a:pt x="974213" y="735566"/>
                </a:lnTo>
                <a:lnTo>
                  <a:pt x="991470" y="694510"/>
                </a:lnTo>
                <a:lnTo>
                  <a:pt x="1005207" y="651729"/>
                </a:lnTo>
                <a:lnTo>
                  <a:pt x="1015242" y="607407"/>
                </a:lnTo>
                <a:lnTo>
                  <a:pt x="1021396" y="561724"/>
                </a:lnTo>
                <a:lnTo>
                  <a:pt x="1023487" y="514862"/>
                </a:lnTo>
                <a:lnTo>
                  <a:pt x="1021396" y="467998"/>
                </a:lnTo>
                <a:lnTo>
                  <a:pt x="1015242" y="422313"/>
                </a:lnTo>
                <a:lnTo>
                  <a:pt x="1005207" y="377989"/>
                </a:lnTo>
                <a:lnTo>
                  <a:pt x="991470" y="335207"/>
                </a:lnTo>
                <a:lnTo>
                  <a:pt x="974213" y="294149"/>
                </a:lnTo>
                <a:lnTo>
                  <a:pt x="953616" y="254998"/>
                </a:lnTo>
                <a:lnTo>
                  <a:pt x="929859" y="217934"/>
                </a:lnTo>
                <a:lnTo>
                  <a:pt x="903124" y="183140"/>
                </a:lnTo>
                <a:lnTo>
                  <a:pt x="873591" y="150797"/>
                </a:lnTo>
                <a:lnTo>
                  <a:pt x="841439" y="121086"/>
                </a:lnTo>
                <a:lnTo>
                  <a:pt x="806851" y="94191"/>
                </a:lnTo>
                <a:lnTo>
                  <a:pt x="770007" y="70292"/>
                </a:lnTo>
                <a:lnTo>
                  <a:pt x="731086" y="49571"/>
                </a:lnTo>
                <a:lnTo>
                  <a:pt x="690271" y="32210"/>
                </a:lnTo>
                <a:lnTo>
                  <a:pt x="647740" y="18390"/>
                </a:lnTo>
                <a:lnTo>
                  <a:pt x="603676" y="8294"/>
                </a:lnTo>
                <a:lnTo>
                  <a:pt x="558258" y="2104"/>
                </a:lnTo>
                <a:lnTo>
                  <a:pt x="511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9145" y="2102358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0" y="514862"/>
                </a:moveTo>
                <a:lnTo>
                  <a:pt x="2091" y="467998"/>
                </a:lnTo>
                <a:lnTo>
                  <a:pt x="8244" y="422313"/>
                </a:lnTo>
                <a:lnTo>
                  <a:pt x="18279" y="377989"/>
                </a:lnTo>
                <a:lnTo>
                  <a:pt x="32015" y="335207"/>
                </a:lnTo>
                <a:lnTo>
                  <a:pt x="49271" y="294149"/>
                </a:lnTo>
                <a:lnTo>
                  <a:pt x="69865" y="254998"/>
                </a:lnTo>
                <a:lnTo>
                  <a:pt x="93619" y="217934"/>
                </a:lnTo>
                <a:lnTo>
                  <a:pt x="120349" y="183140"/>
                </a:lnTo>
                <a:lnTo>
                  <a:pt x="149877" y="150797"/>
                </a:lnTo>
                <a:lnTo>
                  <a:pt x="182021" y="121086"/>
                </a:lnTo>
                <a:lnTo>
                  <a:pt x="216601" y="94191"/>
                </a:lnTo>
                <a:lnTo>
                  <a:pt x="253435" y="70292"/>
                </a:lnTo>
                <a:lnTo>
                  <a:pt x="292343" y="49571"/>
                </a:lnTo>
                <a:lnTo>
                  <a:pt x="333145" y="32210"/>
                </a:lnTo>
                <a:lnTo>
                  <a:pt x="375658" y="18390"/>
                </a:lnTo>
                <a:lnTo>
                  <a:pt x="419704" y="8294"/>
                </a:lnTo>
                <a:lnTo>
                  <a:pt x="465101" y="2104"/>
                </a:lnTo>
                <a:lnTo>
                  <a:pt x="511667" y="0"/>
                </a:lnTo>
                <a:lnTo>
                  <a:pt x="558258" y="2104"/>
                </a:lnTo>
                <a:lnTo>
                  <a:pt x="603676" y="8294"/>
                </a:lnTo>
                <a:lnTo>
                  <a:pt x="647740" y="18390"/>
                </a:lnTo>
                <a:lnTo>
                  <a:pt x="690271" y="32210"/>
                </a:lnTo>
                <a:lnTo>
                  <a:pt x="731086" y="49571"/>
                </a:lnTo>
                <a:lnTo>
                  <a:pt x="770007" y="70292"/>
                </a:lnTo>
                <a:lnTo>
                  <a:pt x="806851" y="94191"/>
                </a:lnTo>
                <a:lnTo>
                  <a:pt x="841439" y="121086"/>
                </a:lnTo>
                <a:lnTo>
                  <a:pt x="873591" y="150797"/>
                </a:lnTo>
                <a:lnTo>
                  <a:pt x="903124" y="183140"/>
                </a:lnTo>
                <a:lnTo>
                  <a:pt x="929859" y="217934"/>
                </a:lnTo>
                <a:lnTo>
                  <a:pt x="953616" y="254998"/>
                </a:lnTo>
                <a:lnTo>
                  <a:pt x="974213" y="294149"/>
                </a:lnTo>
                <a:lnTo>
                  <a:pt x="991470" y="335207"/>
                </a:lnTo>
                <a:lnTo>
                  <a:pt x="1005207" y="377989"/>
                </a:lnTo>
                <a:lnTo>
                  <a:pt x="1015242" y="422313"/>
                </a:lnTo>
                <a:lnTo>
                  <a:pt x="1021396" y="467998"/>
                </a:lnTo>
                <a:lnTo>
                  <a:pt x="1023487" y="514862"/>
                </a:lnTo>
                <a:lnTo>
                  <a:pt x="1021396" y="561724"/>
                </a:lnTo>
                <a:lnTo>
                  <a:pt x="1015242" y="607407"/>
                </a:lnTo>
                <a:lnTo>
                  <a:pt x="1005207" y="651729"/>
                </a:lnTo>
                <a:lnTo>
                  <a:pt x="991470" y="694510"/>
                </a:lnTo>
                <a:lnTo>
                  <a:pt x="974213" y="735566"/>
                </a:lnTo>
                <a:lnTo>
                  <a:pt x="953616" y="774717"/>
                </a:lnTo>
                <a:lnTo>
                  <a:pt x="929859" y="811780"/>
                </a:lnTo>
                <a:lnTo>
                  <a:pt x="903124" y="846573"/>
                </a:lnTo>
                <a:lnTo>
                  <a:pt x="873591" y="878916"/>
                </a:lnTo>
                <a:lnTo>
                  <a:pt x="841439" y="908626"/>
                </a:lnTo>
                <a:lnTo>
                  <a:pt x="806851" y="935521"/>
                </a:lnTo>
                <a:lnTo>
                  <a:pt x="770007" y="959420"/>
                </a:lnTo>
                <a:lnTo>
                  <a:pt x="731086" y="980140"/>
                </a:lnTo>
                <a:lnTo>
                  <a:pt x="690271" y="997501"/>
                </a:lnTo>
                <a:lnTo>
                  <a:pt x="647740" y="1011321"/>
                </a:lnTo>
                <a:lnTo>
                  <a:pt x="603676" y="1021417"/>
                </a:lnTo>
                <a:lnTo>
                  <a:pt x="558258" y="1027607"/>
                </a:lnTo>
                <a:lnTo>
                  <a:pt x="511667" y="1029711"/>
                </a:lnTo>
                <a:lnTo>
                  <a:pt x="465101" y="1027607"/>
                </a:lnTo>
                <a:lnTo>
                  <a:pt x="419704" y="1021417"/>
                </a:lnTo>
                <a:lnTo>
                  <a:pt x="375658" y="1011321"/>
                </a:lnTo>
                <a:lnTo>
                  <a:pt x="333145" y="997501"/>
                </a:lnTo>
                <a:lnTo>
                  <a:pt x="292343" y="980140"/>
                </a:lnTo>
                <a:lnTo>
                  <a:pt x="253435" y="959420"/>
                </a:lnTo>
                <a:lnTo>
                  <a:pt x="216601" y="935521"/>
                </a:lnTo>
                <a:lnTo>
                  <a:pt x="182021" y="908626"/>
                </a:lnTo>
                <a:lnTo>
                  <a:pt x="149877" y="878916"/>
                </a:lnTo>
                <a:lnTo>
                  <a:pt x="120349" y="846573"/>
                </a:lnTo>
                <a:lnTo>
                  <a:pt x="93619" y="811780"/>
                </a:lnTo>
                <a:lnTo>
                  <a:pt x="69865" y="774717"/>
                </a:lnTo>
                <a:lnTo>
                  <a:pt x="49271" y="735566"/>
                </a:lnTo>
                <a:lnTo>
                  <a:pt x="32015" y="694510"/>
                </a:lnTo>
                <a:lnTo>
                  <a:pt x="18279" y="651729"/>
                </a:lnTo>
                <a:lnTo>
                  <a:pt x="8244" y="607407"/>
                </a:lnTo>
                <a:lnTo>
                  <a:pt x="2091" y="561724"/>
                </a:lnTo>
                <a:lnTo>
                  <a:pt x="0" y="5148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89682" y="3215956"/>
            <a:ext cx="5422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Calibri"/>
                <a:cs typeface="Calibri"/>
              </a:rPr>
              <a:t>P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35" dirty="0">
                <a:latin typeface="Calibri"/>
                <a:cs typeface="Calibri"/>
              </a:rPr>
              <a:t>g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0059" y="2359648"/>
            <a:ext cx="532269" cy="532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68878"/>
            <a:ext cx="52304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5" y="990600"/>
            <a:ext cx="1295400" cy="177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5626" y="1005458"/>
            <a:ext cx="1221815" cy="1686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3412" y="2211321"/>
            <a:ext cx="55054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 marL="22225">
              <a:lnSpc>
                <a:spcPts val="1600"/>
              </a:lnSpc>
            </a:pPr>
            <a:r>
              <a:rPr sz="1350" b="1" spc="-5" dirty="0"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351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6316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9298" y="4650743"/>
            <a:ext cx="990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Testing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730" y="4650743"/>
            <a:ext cx="12782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Production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5190" y="2390775"/>
            <a:ext cx="914400" cy="1533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884" y="2430910"/>
            <a:ext cx="694055" cy="1316355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2390775"/>
            <a:ext cx="9144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1542" y="2430910"/>
            <a:ext cx="702945" cy="1316355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7100" y="4105275"/>
            <a:ext cx="495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893" y="4143271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509" y="4086225"/>
            <a:ext cx="495300" cy="628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9736" y="4127753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478322"/>
              </p:ext>
            </p:extLst>
          </p:nvPr>
        </p:nvGraphicFramePr>
        <p:xfrm>
          <a:off x="1705323" y="1174072"/>
          <a:ext cx="5733355" cy="305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079524" y="609977"/>
            <a:ext cx="5241411" cy="45980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656734-F463-4CC3-84B5-685613D2E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180300"/>
              </p:ext>
            </p:extLst>
          </p:nvPr>
        </p:nvGraphicFramePr>
        <p:xfrm>
          <a:off x="1496961" y="4070555"/>
          <a:ext cx="5897470" cy="55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947861"/>
            <a:ext cx="456692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Managing Nodes </a:t>
            </a:r>
            <a:br>
              <a:rPr lang="en-IN" sz="4000" spc="50" dirty="0"/>
            </a:br>
            <a:r>
              <a:rPr sz="4000" spc="50" dirty="0"/>
              <a:t>on Jenkins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914400"/>
            <a:ext cx="442912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2638" y="936375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4215896" y="0"/>
                </a:moveTo>
                <a:lnTo>
                  <a:pt x="115574" y="0"/>
                </a:lnTo>
                <a:lnTo>
                  <a:pt x="70567" y="9094"/>
                </a:lnTo>
                <a:lnTo>
                  <a:pt x="33833" y="33893"/>
                </a:lnTo>
                <a:lnTo>
                  <a:pt x="9075" y="70671"/>
                </a:lnTo>
                <a:lnTo>
                  <a:pt x="0" y="115702"/>
                </a:lnTo>
                <a:lnTo>
                  <a:pt x="0" y="578479"/>
                </a:lnTo>
                <a:lnTo>
                  <a:pt x="9075" y="623510"/>
                </a:lnTo>
                <a:lnTo>
                  <a:pt x="33833" y="660288"/>
                </a:lnTo>
                <a:lnTo>
                  <a:pt x="70567" y="685087"/>
                </a:lnTo>
                <a:lnTo>
                  <a:pt x="115574" y="694182"/>
                </a:lnTo>
                <a:lnTo>
                  <a:pt x="4215896" y="694182"/>
                </a:lnTo>
                <a:lnTo>
                  <a:pt x="4260926" y="685087"/>
                </a:lnTo>
                <a:lnTo>
                  <a:pt x="4297704" y="660288"/>
                </a:lnTo>
                <a:lnTo>
                  <a:pt x="4322503" y="623510"/>
                </a:lnTo>
                <a:lnTo>
                  <a:pt x="4331598" y="578479"/>
                </a:lnTo>
                <a:lnTo>
                  <a:pt x="4331598" y="115702"/>
                </a:lnTo>
                <a:lnTo>
                  <a:pt x="4322503" y="70671"/>
                </a:lnTo>
                <a:lnTo>
                  <a:pt x="4297704" y="33893"/>
                </a:lnTo>
                <a:lnTo>
                  <a:pt x="4260926" y="9094"/>
                </a:lnTo>
                <a:lnTo>
                  <a:pt x="4215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637" y="936376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0" y="115702"/>
                </a:moveTo>
                <a:lnTo>
                  <a:pt x="9075" y="70671"/>
                </a:lnTo>
                <a:lnTo>
                  <a:pt x="33833" y="33893"/>
                </a:lnTo>
                <a:lnTo>
                  <a:pt x="70567" y="9094"/>
                </a:lnTo>
                <a:lnTo>
                  <a:pt x="115574" y="0"/>
                </a:lnTo>
                <a:lnTo>
                  <a:pt x="4215895" y="0"/>
                </a:lnTo>
                <a:lnTo>
                  <a:pt x="4260926" y="9094"/>
                </a:lnTo>
                <a:lnTo>
                  <a:pt x="4297704" y="33893"/>
                </a:lnTo>
                <a:lnTo>
                  <a:pt x="4322503" y="70671"/>
                </a:lnTo>
                <a:lnTo>
                  <a:pt x="4331598" y="115702"/>
                </a:lnTo>
                <a:lnTo>
                  <a:pt x="4331598" y="578479"/>
                </a:lnTo>
                <a:lnTo>
                  <a:pt x="4322503" y="623510"/>
                </a:lnTo>
                <a:lnTo>
                  <a:pt x="4297704" y="660288"/>
                </a:lnTo>
                <a:lnTo>
                  <a:pt x="4260926" y="685087"/>
                </a:lnTo>
                <a:lnTo>
                  <a:pt x="4215895" y="694181"/>
                </a:lnTo>
                <a:lnTo>
                  <a:pt x="115574" y="694181"/>
                </a:lnTo>
                <a:lnTo>
                  <a:pt x="70567" y="685087"/>
                </a:lnTo>
                <a:lnTo>
                  <a:pt x="33833" y="660288"/>
                </a:lnTo>
                <a:lnTo>
                  <a:pt x="9075" y="623510"/>
                </a:lnTo>
                <a:lnTo>
                  <a:pt x="0" y="578479"/>
                </a:lnTo>
                <a:lnTo>
                  <a:pt x="0" y="1157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6144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latin typeface="Calibri"/>
                <a:cs typeface="Calibri"/>
              </a:rPr>
              <a:t>Managing </a:t>
            </a:r>
            <a:r>
              <a:rPr sz="2750" b="1" spc="10" dirty="0">
                <a:latin typeface="Calibri"/>
                <a:cs typeface="Calibri"/>
              </a:rPr>
              <a:t>Nodes </a:t>
            </a:r>
            <a:r>
              <a:rPr sz="2750" b="1" spc="15" dirty="0">
                <a:latin typeface="Calibri"/>
                <a:cs typeface="Calibri"/>
              </a:rPr>
              <a:t>on</a:t>
            </a:r>
            <a:r>
              <a:rPr sz="2750" b="1" spc="17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Jenkins</a:t>
            </a:r>
            <a:endParaRPr sz="27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698" y="1160459"/>
            <a:ext cx="35242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Add a slave node to Jenkins using JNLP</a:t>
            </a:r>
            <a:r>
              <a:rPr lang="en-IN" sz="1350" spc="-15" dirty="0">
                <a:latin typeface="Calibri"/>
                <a:cs typeface="Calibri"/>
              </a:rPr>
              <a:t>(Java Network Launch Protocol)</a:t>
            </a:r>
            <a:r>
              <a:rPr sz="1350" spc="-15" dirty="0">
                <a:latin typeface="Calibri"/>
                <a:cs typeface="Calibri"/>
              </a:rPr>
              <a:t> connection</a:t>
            </a:r>
          </a:p>
        </p:txBody>
      </p:sp>
      <p:sp>
        <p:nvSpPr>
          <p:cNvPr id="7" name="object 7"/>
          <p:cNvSpPr/>
          <p:nvPr/>
        </p:nvSpPr>
        <p:spPr>
          <a:xfrm>
            <a:off x="1914525" y="2838450"/>
            <a:ext cx="96202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6588" y="2851998"/>
            <a:ext cx="877162" cy="121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5037" y="3309615"/>
            <a:ext cx="2082800" cy="76200"/>
          </a:xfrm>
          <a:custGeom>
            <a:avLst/>
            <a:gdLst/>
            <a:ahLst/>
            <a:cxnLst/>
            <a:rect l="l" t="t" r="r" b="b"/>
            <a:pathLst>
              <a:path w="2082800" h="76200">
                <a:moveTo>
                  <a:pt x="76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082800" h="76200">
                <a:moveTo>
                  <a:pt x="152400" y="28575"/>
                </a:moveTo>
                <a:lnTo>
                  <a:pt x="133350" y="28575"/>
                </a:lnTo>
                <a:lnTo>
                  <a:pt x="133350" y="47625"/>
                </a:lnTo>
                <a:lnTo>
                  <a:pt x="152400" y="47625"/>
                </a:lnTo>
                <a:lnTo>
                  <a:pt x="152400" y="28575"/>
                </a:lnTo>
                <a:close/>
              </a:path>
              <a:path w="2082800" h="76200">
                <a:moveTo>
                  <a:pt x="285750" y="28575"/>
                </a:moveTo>
                <a:lnTo>
                  <a:pt x="209550" y="28575"/>
                </a:lnTo>
                <a:lnTo>
                  <a:pt x="20955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2082800" h="76200">
                <a:moveTo>
                  <a:pt x="361950" y="28575"/>
                </a:moveTo>
                <a:lnTo>
                  <a:pt x="342900" y="28575"/>
                </a:lnTo>
                <a:lnTo>
                  <a:pt x="342900" y="47625"/>
                </a:lnTo>
                <a:lnTo>
                  <a:pt x="361950" y="47625"/>
                </a:lnTo>
                <a:lnTo>
                  <a:pt x="361950" y="28575"/>
                </a:lnTo>
                <a:close/>
              </a:path>
              <a:path w="2082800" h="76200">
                <a:moveTo>
                  <a:pt x="495300" y="28575"/>
                </a:moveTo>
                <a:lnTo>
                  <a:pt x="419100" y="28575"/>
                </a:lnTo>
                <a:lnTo>
                  <a:pt x="419100" y="47625"/>
                </a:lnTo>
                <a:lnTo>
                  <a:pt x="495300" y="47625"/>
                </a:lnTo>
                <a:lnTo>
                  <a:pt x="495300" y="28575"/>
                </a:lnTo>
                <a:close/>
              </a:path>
              <a:path w="2082800" h="76200">
                <a:moveTo>
                  <a:pt x="571500" y="28575"/>
                </a:moveTo>
                <a:lnTo>
                  <a:pt x="552450" y="28575"/>
                </a:lnTo>
                <a:lnTo>
                  <a:pt x="552450" y="47625"/>
                </a:lnTo>
                <a:lnTo>
                  <a:pt x="571500" y="47625"/>
                </a:lnTo>
                <a:lnTo>
                  <a:pt x="571500" y="28575"/>
                </a:lnTo>
                <a:close/>
              </a:path>
              <a:path w="2082800" h="76200">
                <a:moveTo>
                  <a:pt x="704850" y="28575"/>
                </a:moveTo>
                <a:lnTo>
                  <a:pt x="628650" y="28575"/>
                </a:lnTo>
                <a:lnTo>
                  <a:pt x="628650" y="47625"/>
                </a:lnTo>
                <a:lnTo>
                  <a:pt x="704850" y="47625"/>
                </a:lnTo>
                <a:lnTo>
                  <a:pt x="704850" y="28575"/>
                </a:lnTo>
                <a:close/>
              </a:path>
              <a:path w="2082800" h="76200">
                <a:moveTo>
                  <a:pt x="781050" y="28575"/>
                </a:moveTo>
                <a:lnTo>
                  <a:pt x="762000" y="28575"/>
                </a:lnTo>
                <a:lnTo>
                  <a:pt x="762000" y="47625"/>
                </a:lnTo>
                <a:lnTo>
                  <a:pt x="781050" y="47625"/>
                </a:lnTo>
                <a:lnTo>
                  <a:pt x="781050" y="28575"/>
                </a:lnTo>
                <a:close/>
              </a:path>
              <a:path w="2082800" h="76200">
                <a:moveTo>
                  <a:pt x="914400" y="28575"/>
                </a:moveTo>
                <a:lnTo>
                  <a:pt x="838200" y="28575"/>
                </a:lnTo>
                <a:lnTo>
                  <a:pt x="838200" y="47625"/>
                </a:lnTo>
                <a:lnTo>
                  <a:pt x="914400" y="47625"/>
                </a:lnTo>
                <a:lnTo>
                  <a:pt x="914400" y="28575"/>
                </a:lnTo>
                <a:close/>
              </a:path>
              <a:path w="2082800" h="76200">
                <a:moveTo>
                  <a:pt x="9906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990600" y="47625"/>
                </a:lnTo>
                <a:lnTo>
                  <a:pt x="990600" y="28575"/>
                </a:lnTo>
                <a:close/>
              </a:path>
              <a:path w="2082800" h="76200">
                <a:moveTo>
                  <a:pt x="1123950" y="28575"/>
                </a:moveTo>
                <a:lnTo>
                  <a:pt x="1047750" y="28575"/>
                </a:lnTo>
                <a:lnTo>
                  <a:pt x="1047750" y="47625"/>
                </a:lnTo>
                <a:lnTo>
                  <a:pt x="1123950" y="47625"/>
                </a:lnTo>
                <a:lnTo>
                  <a:pt x="1123950" y="28575"/>
                </a:lnTo>
                <a:close/>
              </a:path>
              <a:path w="2082800" h="76200">
                <a:moveTo>
                  <a:pt x="1200150" y="28575"/>
                </a:moveTo>
                <a:lnTo>
                  <a:pt x="1181100" y="28575"/>
                </a:lnTo>
                <a:lnTo>
                  <a:pt x="1181100" y="47625"/>
                </a:lnTo>
                <a:lnTo>
                  <a:pt x="1200150" y="47625"/>
                </a:lnTo>
                <a:lnTo>
                  <a:pt x="1200150" y="28575"/>
                </a:lnTo>
                <a:close/>
              </a:path>
              <a:path w="2082800" h="76200">
                <a:moveTo>
                  <a:pt x="1333500" y="28575"/>
                </a:moveTo>
                <a:lnTo>
                  <a:pt x="1257300" y="28575"/>
                </a:lnTo>
                <a:lnTo>
                  <a:pt x="1257300" y="47625"/>
                </a:lnTo>
                <a:lnTo>
                  <a:pt x="1333500" y="47625"/>
                </a:lnTo>
                <a:lnTo>
                  <a:pt x="1333500" y="28575"/>
                </a:lnTo>
                <a:close/>
              </a:path>
              <a:path w="2082800" h="76200">
                <a:moveTo>
                  <a:pt x="1409700" y="28575"/>
                </a:moveTo>
                <a:lnTo>
                  <a:pt x="1390650" y="28575"/>
                </a:lnTo>
                <a:lnTo>
                  <a:pt x="1390650" y="47625"/>
                </a:lnTo>
                <a:lnTo>
                  <a:pt x="1409700" y="47625"/>
                </a:lnTo>
                <a:lnTo>
                  <a:pt x="1409700" y="28575"/>
                </a:lnTo>
                <a:close/>
              </a:path>
              <a:path w="2082800" h="76200">
                <a:moveTo>
                  <a:pt x="1543050" y="28575"/>
                </a:moveTo>
                <a:lnTo>
                  <a:pt x="1466850" y="28575"/>
                </a:lnTo>
                <a:lnTo>
                  <a:pt x="1466850" y="47625"/>
                </a:lnTo>
                <a:lnTo>
                  <a:pt x="1543050" y="47625"/>
                </a:lnTo>
                <a:lnTo>
                  <a:pt x="1543050" y="28575"/>
                </a:lnTo>
                <a:close/>
              </a:path>
              <a:path w="2082800" h="76200">
                <a:moveTo>
                  <a:pt x="1619250" y="28575"/>
                </a:moveTo>
                <a:lnTo>
                  <a:pt x="1600200" y="28575"/>
                </a:lnTo>
                <a:lnTo>
                  <a:pt x="1600200" y="47625"/>
                </a:lnTo>
                <a:lnTo>
                  <a:pt x="1619250" y="47625"/>
                </a:lnTo>
                <a:lnTo>
                  <a:pt x="1619250" y="28575"/>
                </a:lnTo>
                <a:close/>
              </a:path>
              <a:path w="2082800" h="76200">
                <a:moveTo>
                  <a:pt x="1752600" y="28575"/>
                </a:moveTo>
                <a:lnTo>
                  <a:pt x="1676400" y="28575"/>
                </a:lnTo>
                <a:lnTo>
                  <a:pt x="1676400" y="47625"/>
                </a:lnTo>
                <a:lnTo>
                  <a:pt x="1752600" y="47625"/>
                </a:lnTo>
                <a:lnTo>
                  <a:pt x="1752600" y="28575"/>
                </a:lnTo>
                <a:close/>
              </a:path>
              <a:path w="2082800" h="76200">
                <a:moveTo>
                  <a:pt x="1828800" y="28575"/>
                </a:moveTo>
                <a:lnTo>
                  <a:pt x="1809750" y="28575"/>
                </a:lnTo>
                <a:lnTo>
                  <a:pt x="1809750" y="47625"/>
                </a:lnTo>
                <a:lnTo>
                  <a:pt x="1828800" y="47625"/>
                </a:lnTo>
                <a:lnTo>
                  <a:pt x="1828800" y="28575"/>
                </a:lnTo>
                <a:close/>
              </a:path>
              <a:path w="2082800" h="76200">
                <a:moveTo>
                  <a:pt x="1962150" y="28575"/>
                </a:moveTo>
                <a:lnTo>
                  <a:pt x="1885950" y="28575"/>
                </a:lnTo>
                <a:lnTo>
                  <a:pt x="1885950" y="47625"/>
                </a:lnTo>
                <a:lnTo>
                  <a:pt x="1962150" y="47625"/>
                </a:lnTo>
                <a:lnTo>
                  <a:pt x="1962150" y="28575"/>
                </a:lnTo>
                <a:close/>
              </a:path>
              <a:path w="2082800" h="76200">
                <a:moveTo>
                  <a:pt x="2005980" y="0"/>
                </a:moveTo>
                <a:lnTo>
                  <a:pt x="2005980" y="76200"/>
                </a:lnTo>
                <a:lnTo>
                  <a:pt x="2082180" y="38100"/>
                </a:lnTo>
                <a:lnTo>
                  <a:pt x="20059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2873" y="2976803"/>
            <a:ext cx="871322" cy="741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950" y="3267075"/>
            <a:ext cx="485775" cy="62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6446" y="3308094"/>
            <a:ext cx="355689" cy="490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947861"/>
            <a:ext cx="531495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Jenkins Integration </a:t>
            </a:r>
            <a:br>
              <a:rPr lang="en-IN" sz="4000" spc="50" dirty="0"/>
            </a:br>
            <a:r>
              <a:rPr sz="4000" spc="50" dirty="0"/>
              <a:t>with DevOps Tools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498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5" y="1162050"/>
            <a:ext cx="9620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8251" y="1173693"/>
            <a:ext cx="877162" cy="121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3290367"/>
            <a:ext cx="858093" cy="848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268365"/>
            <a:ext cx="1206411" cy="1055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rot="523011">
            <a:off x="2608720" y="2254848"/>
            <a:ext cx="1309100" cy="955015"/>
          </a:xfrm>
          <a:custGeom>
            <a:avLst/>
            <a:gdLst/>
            <a:ahLst/>
            <a:cxnLst/>
            <a:rect l="l" t="t" r="r" b="b"/>
            <a:pathLst>
              <a:path w="1013460" h="957580">
                <a:moveTo>
                  <a:pt x="1000140" y="0"/>
                </a:moveTo>
                <a:lnTo>
                  <a:pt x="889375" y="104643"/>
                </a:lnTo>
                <a:lnTo>
                  <a:pt x="902451" y="118491"/>
                </a:lnTo>
                <a:lnTo>
                  <a:pt x="1013216" y="13847"/>
                </a:lnTo>
                <a:lnTo>
                  <a:pt x="1000140" y="0"/>
                </a:lnTo>
                <a:close/>
              </a:path>
              <a:path w="1013460" h="957580">
                <a:moveTo>
                  <a:pt x="847862" y="143886"/>
                </a:moveTo>
                <a:lnTo>
                  <a:pt x="736975" y="248543"/>
                </a:lnTo>
                <a:lnTo>
                  <a:pt x="750051" y="262377"/>
                </a:lnTo>
                <a:lnTo>
                  <a:pt x="860938" y="157734"/>
                </a:lnTo>
                <a:lnTo>
                  <a:pt x="847862" y="143886"/>
                </a:lnTo>
                <a:close/>
              </a:path>
              <a:path w="1013460" h="957580">
                <a:moveTo>
                  <a:pt x="695462" y="287786"/>
                </a:moveTo>
                <a:lnTo>
                  <a:pt x="584697" y="392430"/>
                </a:lnTo>
                <a:lnTo>
                  <a:pt x="597804" y="406277"/>
                </a:lnTo>
                <a:lnTo>
                  <a:pt x="708538" y="301620"/>
                </a:lnTo>
                <a:lnTo>
                  <a:pt x="695462" y="287786"/>
                </a:lnTo>
                <a:close/>
              </a:path>
              <a:path w="1013460" h="957580">
                <a:moveTo>
                  <a:pt x="543062" y="431673"/>
                </a:moveTo>
                <a:lnTo>
                  <a:pt x="432297" y="536316"/>
                </a:lnTo>
                <a:lnTo>
                  <a:pt x="445404" y="550164"/>
                </a:lnTo>
                <a:lnTo>
                  <a:pt x="556138" y="445520"/>
                </a:lnTo>
                <a:lnTo>
                  <a:pt x="543062" y="431673"/>
                </a:lnTo>
                <a:close/>
              </a:path>
              <a:path w="1013460" h="957580">
                <a:moveTo>
                  <a:pt x="390784" y="575559"/>
                </a:moveTo>
                <a:lnTo>
                  <a:pt x="279897" y="680085"/>
                </a:lnTo>
                <a:lnTo>
                  <a:pt x="293004" y="694050"/>
                </a:lnTo>
                <a:lnTo>
                  <a:pt x="403860" y="589407"/>
                </a:lnTo>
                <a:lnTo>
                  <a:pt x="390784" y="575559"/>
                </a:lnTo>
                <a:close/>
              </a:path>
              <a:path w="1013460" h="957580">
                <a:moveTo>
                  <a:pt x="238384" y="719328"/>
                </a:moveTo>
                <a:lnTo>
                  <a:pt x="127635" y="823971"/>
                </a:lnTo>
                <a:lnTo>
                  <a:pt x="140720" y="837819"/>
                </a:lnTo>
                <a:lnTo>
                  <a:pt x="251460" y="733175"/>
                </a:lnTo>
                <a:lnTo>
                  <a:pt x="238384" y="719328"/>
                </a:lnTo>
                <a:close/>
              </a:path>
              <a:path w="1013460" h="957580">
                <a:moveTo>
                  <a:pt x="29205" y="877574"/>
                </a:moveTo>
                <a:lnTo>
                  <a:pt x="0" y="957584"/>
                </a:lnTo>
                <a:lnTo>
                  <a:pt x="81534" y="932937"/>
                </a:lnTo>
                <a:lnTo>
                  <a:pt x="70134" y="920877"/>
                </a:lnTo>
                <a:lnTo>
                  <a:pt x="52709" y="920877"/>
                </a:lnTo>
                <a:lnTo>
                  <a:pt x="39624" y="907029"/>
                </a:lnTo>
                <a:lnTo>
                  <a:pt x="48825" y="898331"/>
                </a:lnTo>
                <a:lnTo>
                  <a:pt x="29205" y="877574"/>
                </a:lnTo>
                <a:close/>
              </a:path>
              <a:path w="1013460" h="957580">
                <a:moveTo>
                  <a:pt x="48825" y="898331"/>
                </a:moveTo>
                <a:lnTo>
                  <a:pt x="39624" y="907029"/>
                </a:lnTo>
                <a:lnTo>
                  <a:pt x="52709" y="920877"/>
                </a:lnTo>
                <a:lnTo>
                  <a:pt x="61912" y="912177"/>
                </a:lnTo>
                <a:lnTo>
                  <a:pt x="48825" y="898331"/>
                </a:lnTo>
                <a:close/>
              </a:path>
              <a:path w="1013460" h="957580">
                <a:moveTo>
                  <a:pt x="61912" y="912177"/>
                </a:moveTo>
                <a:lnTo>
                  <a:pt x="52709" y="920877"/>
                </a:lnTo>
                <a:lnTo>
                  <a:pt x="70134" y="920877"/>
                </a:lnTo>
                <a:lnTo>
                  <a:pt x="61912" y="912177"/>
                </a:lnTo>
                <a:close/>
              </a:path>
              <a:path w="1013460" h="957580">
                <a:moveTo>
                  <a:pt x="85974" y="863214"/>
                </a:moveTo>
                <a:lnTo>
                  <a:pt x="48825" y="898331"/>
                </a:lnTo>
                <a:lnTo>
                  <a:pt x="61912" y="912177"/>
                </a:lnTo>
                <a:lnTo>
                  <a:pt x="99060" y="877062"/>
                </a:lnTo>
                <a:lnTo>
                  <a:pt x="85974" y="86321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 rot="20658574">
            <a:off x="5053292" y="2128940"/>
            <a:ext cx="1370936" cy="1142692"/>
          </a:xfrm>
          <a:custGeom>
            <a:avLst/>
            <a:gdLst/>
            <a:ahLst/>
            <a:cxnLst/>
            <a:rect l="l" t="t" r="r" b="b"/>
            <a:pathLst>
              <a:path w="1192529" h="981075">
                <a:moveTo>
                  <a:pt x="12192" y="0"/>
                </a:moveTo>
                <a:lnTo>
                  <a:pt x="0" y="14727"/>
                </a:lnTo>
                <a:lnTo>
                  <a:pt x="117866" y="111370"/>
                </a:lnTo>
                <a:lnTo>
                  <a:pt x="129936" y="96642"/>
                </a:lnTo>
                <a:lnTo>
                  <a:pt x="12192" y="0"/>
                </a:lnTo>
                <a:close/>
              </a:path>
              <a:path w="1192529" h="981075">
                <a:moveTo>
                  <a:pt x="174132" y="132969"/>
                </a:moveTo>
                <a:lnTo>
                  <a:pt x="162062" y="147696"/>
                </a:lnTo>
                <a:lnTo>
                  <a:pt x="279775" y="244339"/>
                </a:lnTo>
                <a:lnTo>
                  <a:pt x="291846" y="229611"/>
                </a:lnTo>
                <a:lnTo>
                  <a:pt x="174132" y="132969"/>
                </a:lnTo>
                <a:close/>
              </a:path>
              <a:path w="1192529" h="981075">
                <a:moveTo>
                  <a:pt x="336042" y="265938"/>
                </a:moveTo>
                <a:lnTo>
                  <a:pt x="323971" y="280665"/>
                </a:lnTo>
                <a:lnTo>
                  <a:pt x="441716" y="377308"/>
                </a:lnTo>
                <a:lnTo>
                  <a:pt x="453786" y="362712"/>
                </a:lnTo>
                <a:lnTo>
                  <a:pt x="336042" y="265938"/>
                </a:lnTo>
                <a:close/>
              </a:path>
              <a:path w="1192529" h="981075">
                <a:moveTo>
                  <a:pt x="497982" y="398907"/>
                </a:moveTo>
                <a:lnTo>
                  <a:pt x="485912" y="413634"/>
                </a:lnTo>
                <a:lnTo>
                  <a:pt x="603625" y="510408"/>
                </a:lnTo>
                <a:lnTo>
                  <a:pt x="615817" y="495681"/>
                </a:lnTo>
                <a:lnTo>
                  <a:pt x="497982" y="398907"/>
                </a:lnTo>
                <a:close/>
              </a:path>
              <a:path w="1192529" h="981075">
                <a:moveTo>
                  <a:pt x="659892" y="531876"/>
                </a:moveTo>
                <a:lnTo>
                  <a:pt x="647821" y="546603"/>
                </a:lnTo>
                <a:lnTo>
                  <a:pt x="765688" y="643377"/>
                </a:lnTo>
                <a:lnTo>
                  <a:pt x="777758" y="628650"/>
                </a:lnTo>
                <a:lnTo>
                  <a:pt x="659892" y="531876"/>
                </a:lnTo>
                <a:close/>
              </a:path>
              <a:path w="1192529" h="981075">
                <a:moveTo>
                  <a:pt x="821832" y="664845"/>
                </a:moveTo>
                <a:lnTo>
                  <a:pt x="809762" y="679572"/>
                </a:lnTo>
                <a:lnTo>
                  <a:pt x="927628" y="776346"/>
                </a:lnTo>
                <a:lnTo>
                  <a:pt x="939667" y="761619"/>
                </a:lnTo>
                <a:lnTo>
                  <a:pt x="821832" y="664845"/>
                </a:lnTo>
                <a:close/>
              </a:path>
              <a:path w="1192529" h="981075">
                <a:moveTo>
                  <a:pt x="983863" y="797814"/>
                </a:moveTo>
                <a:lnTo>
                  <a:pt x="971671" y="812541"/>
                </a:lnTo>
                <a:lnTo>
                  <a:pt x="1089538" y="909315"/>
                </a:lnTo>
                <a:lnTo>
                  <a:pt x="1101608" y="894588"/>
                </a:lnTo>
                <a:lnTo>
                  <a:pt x="983863" y="797814"/>
                </a:lnTo>
                <a:close/>
              </a:path>
              <a:path w="1192529" h="981075">
                <a:moveTo>
                  <a:pt x="1157234" y="903351"/>
                </a:moveTo>
                <a:lnTo>
                  <a:pt x="1108984" y="962143"/>
                </a:lnTo>
                <a:lnTo>
                  <a:pt x="1192042" y="981075"/>
                </a:lnTo>
                <a:lnTo>
                  <a:pt x="1177309" y="948177"/>
                </a:lnTo>
                <a:lnTo>
                  <a:pt x="1136904" y="948177"/>
                </a:lnTo>
                <a:lnTo>
                  <a:pt x="1133734" y="945510"/>
                </a:lnTo>
                <a:lnTo>
                  <a:pt x="1145804" y="930783"/>
                </a:lnTo>
                <a:lnTo>
                  <a:pt x="1169519" y="930783"/>
                </a:lnTo>
                <a:lnTo>
                  <a:pt x="1157234" y="903351"/>
                </a:lnTo>
                <a:close/>
              </a:path>
              <a:path w="1192529" h="981075">
                <a:moveTo>
                  <a:pt x="1145804" y="930783"/>
                </a:moveTo>
                <a:lnTo>
                  <a:pt x="1133734" y="945510"/>
                </a:lnTo>
                <a:lnTo>
                  <a:pt x="1136904" y="948177"/>
                </a:lnTo>
                <a:lnTo>
                  <a:pt x="1148974" y="933450"/>
                </a:lnTo>
                <a:lnTo>
                  <a:pt x="1145804" y="930783"/>
                </a:lnTo>
                <a:close/>
              </a:path>
              <a:path w="1192529" h="981075">
                <a:moveTo>
                  <a:pt x="1169519" y="930783"/>
                </a:moveTo>
                <a:lnTo>
                  <a:pt x="1145804" y="930783"/>
                </a:lnTo>
                <a:lnTo>
                  <a:pt x="1148974" y="933450"/>
                </a:lnTo>
                <a:lnTo>
                  <a:pt x="1136904" y="948177"/>
                </a:lnTo>
                <a:lnTo>
                  <a:pt x="1177309" y="948177"/>
                </a:lnTo>
                <a:lnTo>
                  <a:pt x="1169519" y="93078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 rot="1076581">
            <a:off x="4152069" y="2452497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47640" y="0"/>
                </a:moveTo>
                <a:lnTo>
                  <a:pt x="28590" y="0"/>
                </a:lnTo>
                <a:lnTo>
                  <a:pt x="28590" y="152400"/>
                </a:lnTo>
                <a:lnTo>
                  <a:pt x="47640" y="152400"/>
                </a:lnTo>
                <a:lnTo>
                  <a:pt x="47640" y="0"/>
                </a:lnTo>
                <a:close/>
              </a:path>
              <a:path w="76200" h="759460">
                <a:moveTo>
                  <a:pt x="47640" y="209550"/>
                </a:moveTo>
                <a:lnTo>
                  <a:pt x="28590" y="209550"/>
                </a:lnTo>
                <a:lnTo>
                  <a:pt x="28590" y="361950"/>
                </a:lnTo>
                <a:lnTo>
                  <a:pt x="47640" y="361950"/>
                </a:lnTo>
                <a:lnTo>
                  <a:pt x="47640" y="209550"/>
                </a:lnTo>
                <a:close/>
              </a:path>
              <a:path w="76200" h="759460">
                <a:moveTo>
                  <a:pt x="47640" y="419100"/>
                </a:moveTo>
                <a:lnTo>
                  <a:pt x="28590" y="419100"/>
                </a:lnTo>
                <a:lnTo>
                  <a:pt x="28590" y="571500"/>
                </a:lnTo>
                <a:lnTo>
                  <a:pt x="47640" y="571500"/>
                </a:lnTo>
                <a:lnTo>
                  <a:pt x="47640" y="419100"/>
                </a:lnTo>
                <a:close/>
              </a:path>
              <a:path w="76200" h="759460">
                <a:moveTo>
                  <a:pt x="28590" y="683001"/>
                </a:moveTo>
                <a:lnTo>
                  <a:pt x="0" y="683001"/>
                </a:lnTo>
                <a:lnTo>
                  <a:pt x="38100" y="759201"/>
                </a:lnTo>
                <a:lnTo>
                  <a:pt x="69847" y="695706"/>
                </a:lnTo>
                <a:lnTo>
                  <a:pt x="28590" y="695706"/>
                </a:lnTo>
                <a:lnTo>
                  <a:pt x="28590" y="683001"/>
                </a:lnTo>
                <a:close/>
              </a:path>
              <a:path w="76200" h="759460">
                <a:moveTo>
                  <a:pt x="47640" y="628650"/>
                </a:moveTo>
                <a:lnTo>
                  <a:pt x="28590" y="628650"/>
                </a:lnTo>
                <a:lnTo>
                  <a:pt x="28590" y="695706"/>
                </a:lnTo>
                <a:lnTo>
                  <a:pt x="47640" y="695706"/>
                </a:lnTo>
                <a:lnTo>
                  <a:pt x="47640" y="628650"/>
                </a:lnTo>
                <a:close/>
              </a:path>
              <a:path w="76200" h="759460">
                <a:moveTo>
                  <a:pt x="76200" y="683001"/>
                </a:moveTo>
                <a:lnTo>
                  <a:pt x="47640" y="683001"/>
                </a:lnTo>
                <a:lnTo>
                  <a:pt x="47640" y="695706"/>
                </a:lnTo>
                <a:lnTo>
                  <a:pt x="69847" y="695706"/>
                </a:lnTo>
                <a:lnTo>
                  <a:pt x="76200" y="68300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90971" y="4274505"/>
            <a:ext cx="228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35" dirty="0">
                <a:latin typeface="Calibri"/>
                <a:cs typeface="Calibri"/>
              </a:rPr>
              <a:t>G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3459" y="4277041"/>
            <a:ext cx="535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latin typeface="Calibri"/>
                <a:cs typeface="Calibri"/>
              </a:rPr>
              <a:t>D</a:t>
            </a:r>
            <a:r>
              <a:rPr sz="1350" b="1" spc="20" dirty="0">
                <a:latin typeface="Calibri"/>
                <a:cs typeface="Calibri"/>
              </a:rPr>
              <a:t>o</a:t>
            </a:r>
            <a:r>
              <a:rPr sz="1350" b="1" spc="30" dirty="0">
                <a:latin typeface="Calibri"/>
                <a:cs typeface="Calibri"/>
              </a:rPr>
              <a:t>c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5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1102" y="4279268"/>
            <a:ext cx="688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461" y="1824673"/>
            <a:ext cx="552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9000" y="3397072"/>
            <a:ext cx="887614" cy="66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7534E97C-1AFA-433F-B15F-5BAFD2BF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14" y="3483420"/>
            <a:ext cx="759156" cy="92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12">
            <a:extLst>
              <a:ext uri="{FF2B5EF4-FFF2-40B4-BE49-F238E27FC236}">
                <a16:creationId xmlns:a16="http://schemas.microsoft.com/office/drawing/2014/main" id="{B3BB6740-D293-43C7-8387-171FFF085E9E}"/>
              </a:ext>
            </a:extLst>
          </p:cNvPr>
          <p:cNvSpPr/>
          <p:nvPr/>
        </p:nvSpPr>
        <p:spPr>
          <a:xfrm rot="19900910">
            <a:off x="4823772" y="2449260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47640" y="0"/>
                </a:moveTo>
                <a:lnTo>
                  <a:pt x="28590" y="0"/>
                </a:lnTo>
                <a:lnTo>
                  <a:pt x="28590" y="152400"/>
                </a:lnTo>
                <a:lnTo>
                  <a:pt x="47640" y="152400"/>
                </a:lnTo>
                <a:lnTo>
                  <a:pt x="47640" y="0"/>
                </a:lnTo>
                <a:close/>
              </a:path>
              <a:path w="76200" h="759460">
                <a:moveTo>
                  <a:pt x="47640" y="209550"/>
                </a:moveTo>
                <a:lnTo>
                  <a:pt x="28590" y="209550"/>
                </a:lnTo>
                <a:lnTo>
                  <a:pt x="28590" y="361950"/>
                </a:lnTo>
                <a:lnTo>
                  <a:pt x="47640" y="361950"/>
                </a:lnTo>
                <a:lnTo>
                  <a:pt x="47640" y="209550"/>
                </a:lnTo>
                <a:close/>
              </a:path>
              <a:path w="76200" h="759460">
                <a:moveTo>
                  <a:pt x="47640" y="419100"/>
                </a:moveTo>
                <a:lnTo>
                  <a:pt x="28590" y="419100"/>
                </a:lnTo>
                <a:lnTo>
                  <a:pt x="28590" y="571500"/>
                </a:lnTo>
                <a:lnTo>
                  <a:pt x="47640" y="571500"/>
                </a:lnTo>
                <a:lnTo>
                  <a:pt x="47640" y="419100"/>
                </a:lnTo>
                <a:close/>
              </a:path>
              <a:path w="76200" h="759460">
                <a:moveTo>
                  <a:pt x="28590" y="683001"/>
                </a:moveTo>
                <a:lnTo>
                  <a:pt x="0" y="683001"/>
                </a:lnTo>
                <a:lnTo>
                  <a:pt x="38100" y="759201"/>
                </a:lnTo>
                <a:lnTo>
                  <a:pt x="69847" y="695706"/>
                </a:lnTo>
                <a:lnTo>
                  <a:pt x="28590" y="695706"/>
                </a:lnTo>
                <a:lnTo>
                  <a:pt x="28590" y="683001"/>
                </a:lnTo>
                <a:close/>
              </a:path>
              <a:path w="76200" h="759460">
                <a:moveTo>
                  <a:pt x="47640" y="628650"/>
                </a:moveTo>
                <a:lnTo>
                  <a:pt x="28590" y="628650"/>
                </a:lnTo>
                <a:lnTo>
                  <a:pt x="28590" y="695706"/>
                </a:lnTo>
                <a:lnTo>
                  <a:pt x="47640" y="695706"/>
                </a:lnTo>
                <a:lnTo>
                  <a:pt x="47640" y="628650"/>
                </a:lnTo>
                <a:close/>
              </a:path>
              <a:path w="76200" h="759460">
                <a:moveTo>
                  <a:pt x="76200" y="683001"/>
                </a:moveTo>
                <a:lnTo>
                  <a:pt x="47640" y="683001"/>
                </a:lnTo>
                <a:lnTo>
                  <a:pt x="47640" y="695706"/>
                </a:lnTo>
                <a:lnTo>
                  <a:pt x="69847" y="695706"/>
                </a:lnTo>
                <a:lnTo>
                  <a:pt x="76200" y="68300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65" y="1228725"/>
            <a:ext cx="5238734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558" y="0"/>
                </a:lnTo>
                <a:lnTo>
                  <a:pt x="65103" y="8381"/>
                </a:lnTo>
                <a:lnTo>
                  <a:pt x="31230" y="31230"/>
                </a:lnTo>
                <a:lnTo>
                  <a:pt x="8381" y="65103"/>
                </a:lnTo>
                <a:lnTo>
                  <a:pt x="0" y="106558"/>
                </a:lnTo>
                <a:lnTo>
                  <a:pt x="0" y="532516"/>
                </a:lnTo>
                <a:lnTo>
                  <a:pt x="8381" y="573970"/>
                </a:lnTo>
                <a:lnTo>
                  <a:pt x="31230" y="607843"/>
                </a:lnTo>
                <a:lnTo>
                  <a:pt x="65103" y="630692"/>
                </a:lnTo>
                <a:lnTo>
                  <a:pt x="106558" y="639074"/>
                </a:lnTo>
                <a:lnTo>
                  <a:pt x="5038344" y="639074"/>
                </a:lnTo>
                <a:lnTo>
                  <a:pt x="5079798" y="630692"/>
                </a:lnTo>
                <a:lnTo>
                  <a:pt x="5113671" y="607843"/>
                </a:lnTo>
                <a:lnTo>
                  <a:pt x="5136520" y="573970"/>
                </a:lnTo>
                <a:lnTo>
                  <a:pt x="5144902" y="532516"/>
                </a:lnTo>
                <a:lnTo>
                  <a:pt x="5144902" y="106558"/>
                </a:lnTo>
                <a:lnTo>
                  <a:pt x="5136520" y="65103"/>
                </a:lnTo>
                <a:lnTo>
                  <a:pt x="5113671" y="31230"/>
                </a:lnTo>
                <a:lnTo>
                  <a:pt x="5079798" y="8381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558"/>
                </a:moveTo>
                <a:lnTo>
                  <a:pt x="8381" y="65103"/>
                </a:lnTo>
                <a:lnTo>
                  <a:pt x="31230" y="31230"/>
                </a:lnTo>
                <a:lnTo>
                  <a:pt x="65103" y="8381"/>
                </a:lnTo>
                <a:lnTo>
                  <a:pt x="106558" y="0"/>
                </a:lnTo>
                <a:lnTo>
                  <a:pt x="5038343" y="0"/>
                </a:lnTo>
                <a:lnTo>
                  <a:pt x="5079798" y="8381"/>
                </a:lnTo>
                <a:lnTo>
                  <a:pt x="5113671" y="31230"/>
                </a:lnTo>
                <a:lnTo>
                  <a:pt x="5136520" y="65103"/>
                </a:lnTo>
                <a:lnTo>
                  <a:pt x="5144901" y="106558"/>
                </a:lnTo>
                <a:lnTo>
                  <a:pt x="5144901" y="532516"/>
                </a:lnTo>
                <a:lnTo>
                  <a:pt x="5136520" y="573970"/>
                </a:lnTo>
                <a:lnTo>
                  <a:pt x="5113671" y="607843"/>
                </a:lnTo>
                <a:lnTo>
                  <a:pt x="5079798" y="630692"/>
                </a:lnTo>
                <a:lnTo>
                  <a:pt x="5038343" y="639074"/>
                </a:lnTo>
                <a:lnTo>
                  <a:pt x="106558" y="639074"/>
                </a:lnTo>
                <a:lnTo>
                  <a:pt x="65103" y="630692"/>
                </a:lnTo>
                <a:lnTo>
                  <a:pt x="31230" y="607843"/>
                </a:lnTo>
                <a:lnTo>
                  <a:pt x="8381" y="573970"/>
                </a:lnTo>
                <a:lnTo>
                  <a:pt x="0" y="532516"/>
                </a:lnTo>
                <a:lnTo>
                  <a:pt x="0" y="10655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8037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2" name="object 12"/>
          <p:cNvSpPr/>
          <p:nvPr/>
        </p:nvSpPr>
        <p:spPr>
          <a:xfrm>
            <a:off x="2655056" y="736215"/>
            <a:ext cx="45719" cy="4045336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34108" y="1440875"/>
            <a:ext cx="46380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Copy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5" dirty="0">
                <a:latin typeface="Calibri"/>
                <a:cs typeface="Calibri"/>
              </a:rPr>
              <a:t>repository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slave’s </a:t>
            </a:r>
            <a:r>
              <a:rPr sz="1350" dirty="0">
                <a:latin typeface="Calibri"/>
                <a:cs typeface="Calibri"/>
              </a:rPr>
              <a:t>filesystem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Jenkins</a:t>
            </a:r>
            <a:r>
              <a:rPr sz="1350" spc="-5" dirty="0">
                <a:latin typeface="Calibri"/>
                <a:cs typeface="Calibri"/>
              </a:rPr>
              <a:t> 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7905" y="2771002"/>
            <a:ext cx="1724397" cy="168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E3942440-3F76-450D-A024-90AA0F2CC968}"/>
              </a:ext>
            </a:extLst>
          </p:cNvPr>
          <p:cNvSpPr/>
          <p:nvPr/>
        </p:nvSpPr>
        <p:spPr>
          <a:xfrm>
            <a:off x="276225" y="3743325"/>
            <a:ext cx="2190750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29C5CCE7-DB80-47D5-9238-5108F4A2A187}"/>
              </a:ext>
            </a:extLst>
          </p:cNvPr>
          <p:cNvSpPr/>
          <p:nvPr/>
        </p:nvSpPr>
        <p:spPr>
          <a:xfrm>
            <a:off x="276225" y="1962150"/>
            <a:ext cx="219075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A1BF15A-69C3-4311-A8E6-95E90906CC14}"/>
              </a:ext>
            </a:extLst>
          </p:cNvPr>
          <p:cNvSpPr/>
          <p:nvPr/>
        </p:nvSpPr>
        <p:spPr>
          <a:xfrm>
            <a:off x="276225" y="1143015"/>
            <a:ext cx="2190750" cy="733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29B624F8-7717-4BFC-AB38-761BD9B04C59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9F5C4A36-9B4D-4D27-AB1D-E2FFD6448F1E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78B8B20-ED29-4F50-B5E2-F5F2AF7E1C4A}"/>
              </a:ext>
            </a:extLst>
          </p:cNvPr>
          <p:cNvSpPr txBox="1"/>
          <p:nvPr/>
        </p:nvSpPr>
        <p:spPr>
          <a:xfrm>
            <a:off x="291103" y="1375470"/>
            <a:ext cx="21062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D3FE3C35-A71D-4985-A1CB-9446D48D17A9}"/>
              </a:ext>
            </a:extLst>
          </p:cNvPr>
          <p:cNvSpPr txBox="1"/>
          <p:nvPr/>
        </p:nvSpPr>
        <p:spPr>
          <a:xfrm>
            <a:off x="297453" y="1976460"/>
            <a:ext cx="2093595" cy="623889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lang="en-IN" sz="1350" spc="-5" dirty="0">
                <a:latin typeface="Calibri"/>
                <a:cs typeface="Calibri"/>
              </a:rPr>
              <a:t>Ansible</a:t>
            </a: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alibri"/>
              <a:cs typeface="Calibri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B110E6F-A692-4604-B7CF-AB4E35CF964E}"/>
              </a:ext>
            </a:extLst>
          </p:cNvPr>
          <p:cNvSpPr txBox="1"/>
          <p:nvPr/>
        </p:nvSpPr>
        <p:spPr>
          <a:xfrm>
            <a:off x="297453" y="376583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9F3DF7EE-380E-47CE-B23D-7546AB8D073C}"/>
              </a:ext>
            </a:extLst>
          </p:cNvPr>
          <p:cNvSpPr/>
          <p:nvPr/>
        </p:nvSpPr>
        <p:spPr>
          <a:xfrm>
            <a:off x="453655" y="12622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B949EE37-482F-4BE9-B86B-69EB091C7F0C}"/>
              </a:ext>
            </a:extLst>
          </p:cNvPr>
          <p:cNvSpPr/>
          <p:nvPr/>
        </p:nvSpPr>
        <p:spPr>
          <a:xfrm>
            <a:off x="393444" y="382926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F551F3ED-A556-4530-83B9-A5CABC13046F}"/>
              </a:ext>
            </a:extLst>
          </p:cNvPr>
          <p:cNvSpPr/>
          <p:nvPr/>
        </p:nvSpPr>
        <p:spPr>
          <a:xfrm>
            <a:off x="270924" y="2838450"/>
            <a:ext cx="219075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1D979AD4-F6D1-47ED-AA79-720E12D7A1F6}"/>
              </a:ext>
            </a:extLst>
          </p:cNvPr>
          <p:cNvSpPr txBox="1"/>
          <p:nvPr/>
        </p:nvSpPr>
        <p:spPr>
          <a:xfrm>
            <a:off x="292152" y="285276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4D376994-AF81-47A3-84D9-1158FEF356E9}"/>
              </a:ext>
            </a:extLst>
          </p:cNvPr>
          <p:cNvSpPr/>
          <p:nvPr/>
        </p:nvSpPr>
        <p:spPr>
          <a:xfrm>
            <a:off x="426881" y="296471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Picture 2" descr="upload.wikimedia.org/wikipedia/commons/thumb/2/...">
            <a:extLst>
              <a:ext uri="{FF2B5EF4-FFF2-40B4-BE49-F238E27FC236}">
                <a16:creationId xmlns:a16="http://schemas.microsoft.com/office/drawing/2014/main" id="{9A8A577D-11A1-41DE-9A66-9BDE5DF98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2" b="16135"/>
          <a:stretch/>
        </p:blipFill>
        <p:spPr bwMode="auto">
          <a:xfrm>
            <a:off x="391674" y="2050212"/>
            <a:ext cx="532479" cy="5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498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81399" y="1442346"/>
            <a:ext cx="4724399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85545" marR="5080" indent="-1172845">
              <a:lnSpc>
                <a:spcPts val="1580"/>
              </a:lnSpc>
              <a:spcBef>
                <a:spcPts val="185"/>
              </a:spcBef>
            </a:pPr>
            <a:r>
              <a:rPr lang="en-IN" sz="1350" spc="-5" dirty="0">
                <a:latin typeface="Calibri"/>
                <a:cs typeface="Calibri"/>
              </a:rPr>
              <a:t>Configure the target machine with docker installations using Ansible to deploy containers using Jenkins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CCCA6194-CB75-4DA4-AF57-CE901A65413B}"/>
              </a:ext>
            </a:extLst>
          </p:cNvPr>
          <p:cNvSpPr/>
          <p:nvPr/>
        </p:nvSpPr>
        <p:spPr>
          <a:xfrm>
            <a:off x="2655056" y="736215"/>
            <a:ext cx="45719" cy="4045336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F1E19DF-949E-480B-81E0-CA6A85189844}"/>
              </a:ext>
            </a:extLst>
          </p:cNvPr>
          <p:cNvSpPr/>
          <p:nvPr/>
        </p:nvSpPr>
        <p:spPr>
          <a:xfrm>
            <a:off x="276225" y="374332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5E130C33-B203-44A8-BF61-211A7B7C3FB1}"/>
              </a:ext>
            </a:extLst>
          </p:cNvPr>
          <p:cNvSpPr/>
          <p:nvPr/>
        </p:nvSpPr>
        <p:spPr>
          <a:xfrm>
            <a:off x="276225" y="196215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FAF779DD-2B96-4B30-803D-896D2A3EC618}"/>
              </a:ext>
            </a:extLst>
          </p:cNvPr>
          <p:cNvSpPr/>
          <p:nvPr/>
        </p:nvSpPr>
        <p:spPr>
          <a:xfrm>
            <a:off x="276225" y="11430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53F9ED9B-E73A-40BE-A89E-865530226D27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AA8A716B-D0C8-4862-8709-FAB458851188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7576B96-1841-472B-B9D4-9BB9F71A4F0C}"/>
              </a:ext>
            </a:extLst>
          </p:cNvPr>
          <p:cNvSpPr txBox="1"/>
          <p:nvPr/>
        </p:nvSpPr>
        <p:spPr>
          <a:xfrm>
            <a:off x="291103" y="1375470"/>
            <a:ext cx="21062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Git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CD04099D-1DF3-4ED2-A412-0EDCEF61B945}"/>
              </a:ext>
            </a:extLst>
          </p:cNvPr>
          <p:cNvSpPr txBox="1"/>
          <p:nvPr/>
        </p:nvSpPr>
        <p:spPr>
          <a:xfrm>
            <a:off x="297453" y="1976460"/>
            <a:ext cx="2093595" cy="6238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lang="en-IN" sz="1350" b="1" spc="-5" dirty="0">
                <a:solidFill>
                  <a:schemeClr val="bg1"/>
                </a:solidFill>
                <a:latin typeface="Calibri"/>
                <a:cs typeface="Calibri"/>
              </a:rPr>
              <a:t>Ansible</a:t>
            </a: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alibri"/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8DBB5DDB-7DD4-4A92-93BE-7712C37C411E}"/>
              </a:ext>
            </a:extLst>
          </p:cNvPr>
          <p:cNvSpPr txBox="1"/>
          <p:nvPr/>
        </p:nvSpPr>
        <p:spPr>
          <a:xfrm>
            <a:off x="297453" y="376583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A366DB62-81E1-4AD7-96FE-E67786EA03B8}"/>
              </a:ext>
            </a:extLst>
          </p:cNvPr>
          <p:cNvSpPr/>
          <p:nvPr/>
        </p:nvSpPr>
        <p:spPr>
          <a:xfrm>
            <a:off x="453655" y="1262289"/>
            <a:ext cx="470498" cy="470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0BDA05A0-8F15-4EA0-81FD-AC510ED5880C}"/>
              </a:ext>
            </a:extLst>
          </p:cNvPr>
          <p:cNvSpPr/>
          <p:nvPr/>
        </p:nvSpPr>
        <p:spPr>
          <a:xfrm>
            <a:off x="393444" y="3829266"/>
            <a:ext cx="590918" cy="512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217A7AF5-BF85-4E19-92F4-33162C97DF76}"/>
              </a:ext>
            </a:extLst>
          </p:cNvPr>
          <p:cNvSpPr/>
          <p:nvPr/>
        </p:nvSpPr>
        <p:spPr>
          <a:xfrm>
            <a:off x="270924" y="283845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2C4D249C-7E96-4628-8782-35796956E676}"/>
              </a:ext>
            </a:extLst>
          </p:cNvPr>
          <p:cNvSpPr txBox="1"/>
          <p:nvPr/>
        </p:nvSpPr>
        <p:spPr>
          <a:xfrm>
            <a:off x="292152" y="285276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C8D3C699-7EB7-4738-A523-46332AB0F18A}"/>
              </a:ext>
            </a:extLst>
          </p:cNvPr>
          <p:cNvSpPr/>
          <p:nvPr/>
        </p:nvSpPr>
        <p:spPr>
          <a:xfrm>
            <a:off x="426881" y="2964713"/>
            <a:ext cx="552181" cy="412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Picture 2" descr="upload.wikimedia.org/wikipedia/commons/thumb/2/...">
            <a:extLst>
              <a:ext uri="{FF2B5EF4-FFF2-40B4-BE49-F238E27FC236}">
                <a16:creationId xmlns:a16="http://schemas.microsoft.com/office/drawing/2014/main" id="{88A2BF5C-D045-40DB-BDBF-2C51F196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13" y="2619440"/>
            <a:ext cx="1466967" cy="17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upload.wikimedia.org/wikipedia/commons/thumb/2/...">
            <a:extLst>
              <a:ext uri="{FF2B5EF4-FFF2-40B4-BE49-F238E27FC236}">
                <a16:creationId xmlns:a16="http://schemas.microsoft.com/office/drawing/2014/main" id="{7F8B7BDA-9B3A-4CFE-895A-63E18300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2" b="16135"/>
          <a:stretch/>
        </p:blipFill>
        <p:spPr bwMode="auto">
          <a:xfrm>
            <a:off x="391674" y="2050212"/>
            <a:ext cx="532479" cy="5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0417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6" name="object 16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6829" y="1419383"/>
            <a:ext cx="46640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85545" marR="5080" indent="-1172845">
              <a:lnSpc>
                <a:spcPts val="1580"/>
              </a:lnSpc>
              <a:spcBef>
                <a:spcPts val="185"/>
              </a:spcBef>
            </a:pPr>
            <a:r>
              <a:rPr lang="en-IN" sz="1350" spc="-5" dirty="0">
                <a:cs typeface="Calibri"/>
              </a:rPr>
              <a:t>Containerize </a:t>
            </a:r>
            <a:r>
              <a:rPr lang="en-IN" sz="1350" spc="-15" dirty="0">
                <a:cs typeface="Calibri"/>
              </a:rPr>
              <a:t>the </a:t>
            </a:r>
            <a:r>
              <a:rPr lang="en-IN" sz="1350" spc="-10" dirty="0">
                <a:cs typeface="Calibri"/>
              </a:rPr>
              <a:t>website in </a:t>
            </a:r>
            <a:r>
              <a:rPr lang="en-IN" sz="1350" spc="-15" dirty="0">
                <a:cs typeface="Calibri"/>
              </a:rPr>
              <a:t>the </a:t>
            </a:r>
            <a:r>
              <a:rPr lang="en-IN" sz="1350" spc="-10" dirty="0">
                <a:cs typeface="Calibri"/>
              </a:rPr>
              <a:t>previous </a:t>
            </a:r>
            <a:r>
              <a:rPr lang="en-IN" sz="1350" spc="-5" dirty="0">
                <a:cs typeface="Calibri"/>
              </a:rPr>
              <a:t>step </a:t>
            </a:r>
            <a:r>
              <a:rPr lang="en-IN" sz="1350" dirty="0">
                <a:cs typeface="Calibri"/>
              </a:rPr>
              <a:t>to a </a:t>
            </a:r>
            <a:r>
              <a:rPr lang="en-IN" sz="1350" spc="-5" dirty="0">
                <a:cs typeface="Calibri"/>
              </a:rPr>
              <a:t>Docker  </a:t>
            </a:r>
            <a:r>
              <a:rPr lang="en-IN" sz="1350" dirty="0">
                <a:cs typeface="Calibri"/>
              </a:rPr>
              <a:t>Container </a:t>
            </a:r>
            <a:r>
              <a:rPr lang="en-IN" sz="1350" spc="-20" dirty="0">
                <a:cs typeface="Calibri"/>
              </a:rPr>
              <a:t>using</a:t>
            </a:r>
            <a:r>
              <a:rPr lang="en-IN" sz="1350" spc="80" dirty="0">
                <a:cs typeface="Calibri"/>
              </a:rPr>
              <a:t> </a:t>
            </a:r>
            <a:r>
              <a:rPr lang="en-IN" sz="1350" spc="-15" dirty="0">
                <a:cs typeface="Calibri"/>
              </a:rPr>
              <a:t>Jenkins</a:t>
            </a:r>
            <a:endParaRPr lang="en-IN" sz="1350" dirty="0">
              <a:cs typeface="Calibri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B799A06-445A-49B9-A269-0447B8CF0496}"/>
              </a:ext>
            </a:extLst>
          </p:cNvPr>
          <p:cNvSpPr/>
          <p:nvPr/>
        </p:nvSpPr>
        <p:spPr>
          <a:xfrm>
            <a:off x="2655056" y="736215"/>
            <a:ext cx="45719" cy="4045336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81D3C5AB-3D4E-4238-8AD3-348F82FA63B9}"/>
              </a:ext>
            </a:extLst>
          </p:cNvPr>
          <p:cNvSpPr/>
          <p:nvPr/>
        </p:nvSpPr>
        <p:spPr>
          <a:xfrm>
            <a:off x="276225" y="374332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0F2FB473-FB9F-4560-ADA1-3414BF3FDD66}"/>
              </a:ext>
            </a:extLst>
          </p:cNvPr>
          <p:cNvSpPr/>
          <p:nvPr/>
        </p:nvSpPr>
        <p:spPr>
          <a:xfrm>
            <a:off x="276225" y="196215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20E245A2-7792-43B8-8109-B00D087A9DB1}"/>
              </a:ext>
            </a:extLst>
          </p:cNvPr>
          <p:cNvSpPr txBox="1"/>
          <p:nvPr/>
        </p:nvSpPr>
        <p:spPr>
          <a:xfrm>
            <a:off x="297453" y="1976460"/>
            <a:ext cx="2093595" cy="623889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lang="en-IN" sz="1350" spc="-5" dirty="0">
                <a:latin typeface="Calibri"/>
                <a:cs typeface="Calibri"/>
              </a:rPr>
              <a:t>Ansible</a:t>
            </a: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alibri"/>
              <a:cs typeface="Calibri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B27CE5FB-3480-458B-8F6C-770D0BC200CB}"/>
              </a:ext>
            </a:extLst>
          </p:cNvPr>
          <p:cNvSpPr txBox="1"/>
          <p:nvPr/>
        </p:nvSpPr>
        <p:spPr>
          <a:xfrm>
            <a:off x="297453" y="376583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1269B438-1EE9-4454-9E5D-DC44D5D072DA}"/>
              </a:ext>
            </a:extLst>
          </p:cNvPr>
          <p:cNvSpPr/>
          <p:nvPr/>
        </p:nvSpPr>
        <p:spPr>
          <a:xfrm>
            <a:off x="393444" y="3829266"/>
            <a:ext cx="590918" cy="51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46036F79-D51C-4417-80D8-430FBA777CB4}"/>
              </a:ext>
            </a:extLst>
          </p:cNvPr>
          <p:cNvSpPr/>
          <p:nvPr/>
        </p:nvSpPr>
        <p:spPr>
          <a:xfrm>
            <a:off x="243977" y="285276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3116F46B-E27F-40AF-8D78-63A3F4208BAE}"/>
              </a:ext>
            </a:extLst>
          </p:cNvPr>
          <p:cNvSpPr txBox="1"/>
          <p:nvPr/>
        </p:nvSpPr>
        <p:spPr>
          <a:xfrm>
            <a:off x="292152" y="2862261"/>
            <a:ext cx="2093595" cy="6238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solidFill>
                  <a:schemeClr val="bg1"/>
                </a:solidFill>
                <a:latin typeface="Calibri"/>
                <a:cs typeface="Calibri"/>
              </a:rPr>
              <a:t>Docker</a:t>
            </a:r>
            <a:endParaRPr lang="en-IN" sz="1350" b="1" spc="-5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endParaRPr sz="135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3AC7A3B-7450-4E85-A376-37B2FE50E683}"/>
              </a:ext>
            </a:extLst>
          </p:cNvPr>
          <p:cNvSpPr/>
          <p:nvPr/>
        </p:nvSpPr>
        <p:spPr>
          <a:xfrm>
            <a:off x="426881" y="2964713"/>
            <a:ext cx="552181" cy="4125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Picture 2" descr="upload.wikimedia.org/wikipedia/commons/thumb/2/...">
            <a:extLst>
              <a:ext uri="{FF2B5EF4-FFF2-40B4-BE49-F238E27FC236}">
                <a16:creationId xmlns:a16="http://schemas.microsoft.com/office/drawing/2014/main" id="{586FAE3D-2E5E-42DF-A4B2-BEB132816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2" b="16135"/>
          <a:stretch/>
        </p:blipFill>
        <p:spPr bwMode="auto">
          <a:xfrm>
            <a:off x="391674" y="2050212"/>
            <a:ext cx="532479" cy="5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bject 8">
            <a:extLst>
              <a:ext uri="{FF2B5EF4-FFF2-40B4-BE49-F238E27FC236}">
                <a16:creationId xmlns:a16="http://schemas.microsoft.com/office/drawing/2014/main" id="{1DE4DD15-8763-4910-AFA4-5938716D11B3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5551A395-D15D-41AD-B036-55EC0007509A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E7BA87B-E88D-4B24-8327-42372D93AF85}"/>
              </a:ext>
            </a:extLst>
          </p:cNvPr>
          <p:cNvSpPr txBox="1"/>
          <p:nvPr/>
        </p:nvSpPr>
        <p:spPr>
          <a:xfrm>
            <a:off x="291103" y="1375470"/>
            <a:ext cx="21062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Git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2639C952-550E-4320-9ECB-37B4C917D542}"/>
              </a:ext>
            </a:extLst>
          </p:cNvPr>
          <p:cNvSpPr/>
          <p:nvPr/>
        </p:nvSpPr>
        <p:spPr>
          <a:xfrm>
            <a:off x="453655" y="1262289"/>
            <a:ext cx="470498" cy="470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>
            <a:extLst>
              <a:ext uri="{FF2B5EF4-FFF2-40B4-BE49-F238E27FC236}">
                <a16:creationId xmlns:a16="http://schemas.microsoft.com/office/drawing/2014/main" id="{44005299-EE44-463E-AC4C-3EE06E2B5793}"/>
              </a:ext>
            </a:extLst>
          </p:cNvPr>
          <p:cNvSpPr/>
          <p:nvPr/>
        </p:nvSpPr>
        <p:spPr>
          <a:xfrm>
            <a:off x="4953000" y="2743938"/>
            <a:ext cx="2057400" cy="1643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0417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5" name="object 15"/>
          <p:cNvSpPr/>
          <p:nvPr/>
        </p:nvSpPr>
        <p:spPr>
          <a:xfrm>
            <a:off x="5164243" y="3232737"/>
            <a:ext cx="1457777" cy="1315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7018" y="1422079"/>
            <a:ext cx="46640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test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website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previous </a:t>
            </a:r>
            <a:r>
              <a:rPr sz="1350" spc="-5" dirty="0">
                <a:latin typeface="Calibri"/>
                <a:cs typeface="Calibri"/>
              </a:rPr>
              <a:t>step and </a:t>
            </a:r>
            <a:r>
              <a:rPr sz="1350" dirty="0">
                <a:latin typeface="Calibri"/>
                <a:cs typeface="Calibri"/>
              </a:rPr>
              <a:t>execute 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slave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B799A06-445A-49B9-A269-0447B8CF0496}"/>
              </a:ext>
            </a:extLst>
          </p:cNvPr>
          <p:cNvSpPr/>
          <p:nvPr/>
        </p:nvSpPr>
        <p:spPr>
          <a:xfrm>
            <a:off x="2655056" y="736215"/>
            <a:ext cx="45719" cy="4045336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A307583D-4B8E-4ECC-8C47-E8F6CEE3C5F2}"/>
              </a:ext>
            </a:extLst>
          </p:cNvPr>
          <p:cNvSpPr/>
          <p:nvPr/>
        </p:nvSpPr>
        <p:spPr>
          <a:xfrm>
            <a:off x="276225" y="3743325"/>
            <a:ext cx="2190750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97FC89E4-67BA-4F88-8C5E-73304D62FD56}"/>
              </a:ext>
            </a:extLst>
          </p:cNvPr>
          <p:cNvSpPr/>
          <p:nvPr/>
        </p:nvSpPr>
        <p:spPr>
          <a:xfrm>
            <a:off x="276225" y="1962150"/>
            <a:ext cx="219075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06F6234B-9274-4E01-9387-7E5E6885CDCB}"/>
              </a:ext>
            </a:extLst>
          </p:cNvPr>
          <p:cNvSpPr txBox="1"/>
          <p:nvPr/>
        </p:nvSpPr>
        <p:spPr>
          <a:xfrm>
            <a:off x="297453" y="1976460"/>
            <a:ext cx="2093595" cy="623889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lang="en-IN" sz="1350" spc="-5" dirty="0">
                <a:latin typeface="Calibri"/>
                <a:cs typeface="Calibri"/>
              </a:rPr>
              <a:t>Ansible</a:t>
            </a: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alibri"/>
              <a:cs typeface="Calibri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6DA4F5D8-FD41-444C-BA02-179368B2D60B}"/>
              </a:ext>
            </a:extLst>
          </p:cNvPr>
          <p:cNvSpPr txBox="1"/>
          <p:nvPr/>
        </p:nvSpPr>
        <p:spPr>
          <a:xfrm>
            <a:off x="297453" y="3765837"/>
            <a:ext cx="2093595" cy="6392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b="1" spc="-15" dirty="0">
                <a:solidFill>
                  <a:schemeClr val="bg1"/>
                </a:solidFill>
                <a:latin typeface="Calibri"/>
                <a:cs typeface="Calibri"/>
              </a:rPr>
              <a:t>Selenium</a:t>
            </a:r>
            <a:endParaRPr lang="en-IN" sz="1350" b="1" spc="-15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967105">
              <a:lnSpc>
                <a:spcPct val="100000"/>
              </a:lnSpc>
            </a:pPr>
            <a:endParaRPr sz="135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3981EB2F-B973-481C-81F8-BD69E7CF0754}"/>
              </a:ext>
            </a:extLst>
          </p:cNvPr>
          <p:cNvSpPr/>
          <p:nvPr/>
        </p:nvSpPr>
        <p:spPr>
          <a:xfrm>
            <a:off x="432000" y="3888000"/>
            <a:ext cx="468000" cy="396000"/>
          </a:xfrm>
          <a:prstGeom prst="rect">
            <a:avLst/>
          </a:prstGeom>
          <a:blipFill>
            <a:blip r:embed="rId6" cstate="print"/>
            <a:stretch>
              <a:fillRect l="-10489" t="-14828" r="-20280" b="-14498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2A8134CC-609B-4C8C-9779-13B52F4D272A}"/>
              </a:ext>
            </a:extLst>
          </p:cNvPr>
          <p:cNvSpPr/>
          <p:nvPr/>
        </p:nvSpPr>
        <p:spPr>
          <a:xfrm>
            <a:off x="270924" y="2838450"/>
            <a:ext cx="219075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78C104DC-03D5-49F5-991B-3CED80B7463D}"/>
              </a:ext>
            </a:extLst>
          </p:cNvPr>
          <p:cNvSpPr txBox="1"/>
          <p:nvPr/>
        </p:nvSpPr>
        <p:spPr>
          <a:xfrm>
            <a:off x="292152" y="285276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9BA1E4F3-9100-4589-8498-37B4ED75D8BE}"/>
              </a:ext>
            </a:extLst>
          </p:cNvPr>
          <p:cNvSpPr/>
          <p:nvPr/>
        </p:nvSpPr>
        <p:spPr>
          <a:xfrm>
            <a:off x="426881" y="2964713"/>
            <a:ext cx="552181" cy="412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Picture 2" descr="upload.wikimedia.org/wikipedia/commons/thumb/2/...">
            <a:extLst>
              <a:ext uri="{FF2B5EF4-FFF2-40B4-BE49-F238E27FC236}">
                <a16:creationId xmlns:a16="http://schemas.microsoft.com/office/drawing/2014/main" id="{B5E7FEB5-4419-4EF1-BA8B-5A3935ECC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72" b="16135"/>
          <a:stretch/>
        </p:blipFill>
        <p:spPr bwMode="auto">
          <a:xfrm>
            <a:off x="391674" y="2050212"/>
            <a:ext cx="532479" cy="5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bject 8">
            <a:extLst>
              <a:ext uri="{FF2B5EF4-FFF2-40B4-BE49-F238E27FC236}">
                <a16:creationId xmlns:a16="http://schemas.microsoft.com/office/drawing/2014/main" id="{7F0E4570-5366-44D6-8DEF-BF2EF52168FA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3FCF02F0-2E1B-4FCD-8B19-3A4F98D987D7}"/>
              </a:ext>
            </a:extLst>
          </p:cNvPr>
          <p:cNvSpPr/>
          <p:nvPr/>
        </p:nvSpPr>
        <p:spPr>
          <a:xfrm>
            <a:off x="297453" y="11585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C2C28ED0-7AC8-423A-8262-C8EAC51D5606}"/>
              </a:ext>
            </a:extLst>
          </p:cNvPr>
          <p:cNvSpPr txBox="1"/>
          <p:nvPr/>
        </p:nvSpPr>
        <p:spPr>
          <a:xfrm>
            <a:off x="291103" y="1375470"/>
            <a:ext cx="21062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Git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8544B0E8-63A4-4746-A9F8-8E286250215B}"/>
              </a:ext>
            </a:extLst>
          </p:cNvPr>
          <p:cNvSpPr/>
          <p:nvPr/>
        </p:nvSpPr>
        <p:spPr>
          <a:xfrm>
            <a:off x="453655" y="1262289"/>
            <a:ext cx="470498" cy="470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25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947861"/>
            <a:ext cx="484759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Understanding</a:t>
            </a:r>
            <a:r>
              <a:rPr lang="en-IN" sz="4000" spc="50" dirty="0"/>
              <a:t> </a:t>
            </a:r>
            <a:br>
              <a:rPr lang="en-IN" sz="4000" spc="50" dirty="0"/>
            </a:br>
            <a:r>
              <a:rPr sz="4000" spc="50" dirty="0"/>
              <a:t>CI/CD Pipelines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" y="212689"/>
            <a:ext cx="65258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 spc="10">
                <a:ea typeface="+mj-ea"/>
                <a:cs typeface="+mj-cs"/>
              </a:defRPr>
            </a:lvl1pPr>
          </a:lstStyle>
          <a:p>
            <a:r>
              <a:rPr dirty="0"/>
              <a:t>What are CI/CD Pipelines?</a:t>
            </a:r>
          </a:p>
        </p:txBody>
      </p:sp>
      <p:sp>
        <p:nvSpPr>
          <p:cNvPr id="6" name="object 6"/>
          <p:cNvSpPr/>
          <p:nvPr/>
        </p:nvSpPr>
        <p:spPr>
          <a:xfrm>
            <a:off x="5295900" y="3186543"/>
            <a:ext cx="800100" cy="1600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01921" y="4421518"/>
            <a:ext cx="893621" cy="40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1455" y="398692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8219" y="3192017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7726" y="2343150"/>
            <a:ext cx="1295400" cy="1743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5185" y="2380997"/>
            <a:ext cx="1167496" cy="1611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2176" y="2695575"/>
            <a:ext cx="1219200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2159" y="2747546"/>
            <a:ext cx="1167496" cy="1167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3284" y="4054787"/>
            <a:ext cx="1333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947861"/>
            <a:ext cx="3709035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Why Continuous  Integration?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68878"/>
            <a:ext cx="62210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are </a:t>
            </a:r>
            <a:r>
              <a:rPr spc="25" dirty="0"/>
              <a:t>CI/CD</a:t>
            </a:r>
            <a:r>
              <a:rPr spc="10" dirty="0"/>
              <a:t> </a:t>
            </a:r>
            <a:r>
              <a:rPr spc="15" dirty="0"/>
              <a:t>Pipelines?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60" y="2664775"/>
            <a:ext cx="948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-7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Example: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4" y="3027432"/>
            <a:ext cx="736531" cy="71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6350" y="3324225"/>
            <a:ext cx="923925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9054" y="3329427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643" y="0"/>
                </a:moveTo>
                <a:lnTo>
                  <a:pt x="771643" y="85725"/>
                </a:lnTo>
                <a:lnTo>
                  <a:pt x="828889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8698" y="28575"/>
                </a:lnTo>
                <a:lnTo>
                  <a:pt x="771643" y="0"/>
                </a:lnTo>
                <a:close/>
              </a:path>
              <a:path w="857885" h="85725">
                <a:moveTo>
                  <a:pt x="77164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43" y="57150"/>
                </a:lnTo>
                <a:lnTo>
                  <a:pt x="771643" y="28575"/>
                </a:lnTo>
                <a:close/>
              </a:path>
              <a:path w="857885" h="85725">
                <a:moveTo>
                  <a:pt x="828698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89" y="57150"/>
                </a:lnTo>
                <a:lnTo>
                  <a:pt x="857368" y="42934"/>
                </a:lnTo>
                <a:lnTo>
                  <a:pt x="828698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3038475"/>
            <a:ext cx="1438275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0325" y="32004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2445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11" y="0"/>
                </a:moveTo>
                <a:lnTo>
                  <a:pt x="0" y="0"/>
                </a:lnTo>
                <a:lnTo>
                  <a:pt x="0" y="555616"/>
                </a:lnTo>
                <a:lnTo>
                  <a:pt x="111133" y="666750"/>
                </a:lnTo>
                <a:lnTo>
                  <a:pt x="1346341" y="666750"/>
                </a:lnTo>
                <a:lnTo>
                  <a:pt x="1346341" y="111120"/>
                </a:lnTo>
                <a:lnTo>
                  <a:pt x="123521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736598" y="3267009"/>
            <a:ext cx="525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15" y="3038475"/>
            <a:ext cx="14287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0" y="3200400"/>
            <a:ext cx="13430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5321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02" y="0"/>
                </a:moveTo>
                <a:lnTo>
                  <a:pt x="0" y="0"/>
                </a:lnTo>
                <a:lnTo>
                  <a:pt x="0" y="555616"/>
                </a:lnTo>
                <a:lnTo>
                  <a:pt x="111130" y="666750"/>
                </a:lnTo>
                <a:lnTo>
                  <a:pt x="1346332" y="666750"/>
                </a:lnTo>
                <a:lnTo>
                  <a:pt x="1346332" y="111120"/>
                </a:lnTo>
                <a:lnTo>
                  <a:pt x="123520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93644" y="3267009"/>
            <a:ext cx="98869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Build-Website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850" y="3257550"/>
            <a:ext cx="107632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159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784" y="0"/>
                </a:moveTo>
                <a:lnTo>
                  <a:pt x="771784" y="85725"/>
                </a:lnTo>
                <a:lnTo>
                  <a:pt x="828844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9003" y="28575"/>
                </a:lnTo>
                <a:lnTo>
                  <a:pt x="771784" y="0"/>
                </a:lnTo>
                <a:close/>
              </a:path>
              <a:path w="857885" h="85725">
                <a:moveTo>
                  <a:pt x="77178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784" y="57150"/>
                </a:lnTo>
                <a:lnTo>
                  <a:pt x="771784" y="28575"/>
                </a:lnTo>
                <a:close/>
              </a:path>
              <a:path w="857885" h="85725">
                <a:moveTo>
                  <a:pt x="829003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44" y="57150"/>
                </a:lnTo>
                <a:lnTo>
                  <a:pt x="857493" y="42803"/>
                </a:lnTo>
                <a:lnTo>
                  <a:pt x="829003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8525" y="3038475"/>
            <a:ext cx="1428750" cy="752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3790" y="3200400"/>
            <a:ext cx="12763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2256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4" h="666750">
                <a:moveTo>
                  <a:pt x="1235323" y="0"/>
                </a:moveTo>
                <a:lnTo>
                  <a:pt x="0" y="0"/>
                </a:lnTo>
                <a:lnTo>
                  <a:pt x="0" y="555616"/>
                </a:lnTo>
                <a:lnTo>
                  <a:pt x="111099" y="666750"/>
                </a:lnTo>
                <a:lnTo>
                  <a:pt x="1346454" y="666750"/>
                </a:lnTo>
                <a:lnTo>
                  <a:pt x="1346454" y="111120"/>
                </a:lnTo>
                <a:lnTo>
                  <a:pt x="12353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81321" y="3267009"/>
            <a:ext cx="92201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38859" y="3257550"/>
            <a:ext cx="1076325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205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4" h="85725">
                <a:moveTo>
                  <a:pt x="771662" y="0"/>
                </a:moveTo>
                <a:lnTo>
                  <a:pt x="771662" y="85725"/>
                </a:lnTo>
                <a:lnTo>
                  <a:pt x="828722" y="57150"/>
                </a:lnTo>
                <a:lnTo>
                  <a:pt x="785871" y="57150"/>
                </a:lnTo>
                <a:lnTo>
                  <a:pt x="785871" y="28575"/>
                </a:lnTo>
                <a:lnTo>
                  <a:pt x="828881" y="28575"/>
                </a:lnTo>
                <a:lnTo>
                  <a:pt x="771662" y="0"/>
                </a:lnTo>
                <a:close/>
              </a:path>
              <a:path w="857884" h="85725">
                <a:moveTo>
                  <a:pt x="77166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62" y="57150"/>
                </a:lnTo>
                <a:lnTo>
                  <a:pt x="771662" y="28575"/>
                </a:lnTo>
                <a:close/>
              </a:path>
              <a:path w="857884" h="85725">
                <a:moveTo>
                  <a:pt x="828881" y="28575"/>
                </a:moveTo>
                <a:lnTo>
                  <a:pt x="785871" y="28575"/>
                </a:lnTo>
                <a:lnTo>
                  <a:pt x="785871" y="57150"/>
                </a:lnTo>
                <a:lnTo>
                  <a:pt x="828722" y="57150"/>
                </a:lnTo>
                <a:lnTo>
                  <a:pt x="857371" y="42803"/>
                </a:lnTo>
                <a:lnTo>
                  <a:pt x="82888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4512" y="3943035"/>
            <a:ext cx="506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H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0827" y="3838891"/>
            <a:ext cx="14439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Downloads </a:t>
            </a: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 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Repository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1629" y="3825556"/>
            <a:ext cx="127571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Containerizes </a:t>
            </a:r>
            <a:r>
              <a:rPr sz="1350" spc="-15" dirty="0">
                <a:latin typeface="Calibri"/>
                <a:cs typeface="Calibri"/>
              </a:rPr>
              <a:t>the  Git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5" dirty="0">
                <a:latin typeface="Calibri"/>
                <a:cs typeface="Calibri"/>
              </a:rPr>
              <a:t>into  </a:t>
            </a:r>
            <a:r>
              <a:rPr sz="1350" spc="-10" dirty="0">
                <a:latin typeface="Calibri"/>
                <a:cs typeface="Calibri"/>
              </a:rPr>
              <a:t>Apache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8632" y="3825556"/>
            <a:ext cx="9245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marR="5080" indent="-17208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Validates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47861"/>
            <a:ext cx="7217732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Creating Automated </a:t>
            </a:r>
            <a:br>
              <a:rPr lang="en-IN" sz="4000" spc="50" dirty="0"/>
            </a:br>
            <a:r>
              <a:rPr sz="4000" spc="50" dirty="0"/>
              <a:t>CI/CD Pipeline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09753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</a:t>
            </a:r>
            <a:r>
              <a:rPr dirty="0"/>
              <a:t>an </a:t>
            </a:r>
            <a:r>
              <a:rPr spc="10" dirty="0"/>
              <a:t>Automated </a:t>
            </a:r>
            <a:r>
              <a:rPr spc="25" dirty="0"/>
              <a:t>CI/CD</a:t>
            </a:r>
            <a:r>
              <a:rPr spc="50" dirty="0"/>
              <a:t> </a:t>
            </a:r>
            <a:r>
              <a:rPr spc="10" dirty="0"/>
              <a:t>Pipeline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738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Initiate </a:t>
            </a:r>
            <a:r>
              <a:rPr dirty="0"/>
              <a:t>a </a:t>
            </a:r>
            <a:r>
              <a:rPr spc="-15" dirty="0"/>
              <a:t>Git Webhook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5" dirty="0"/>
              <a:t>Jenkin’s </a:t>
            </a:r>
            <a:r>
              <a:rPr dirty="0"/>
              <a:t>git-job</a:t>
            </a:r>
            <a:r>
              <a:rPr spc="-190" dirty="0"/>
              <a:t> </a:t>
            </a:r>
            <a:r>
              <a:rPr spc="-5" dirty="0"/>
              <a:t>repository</a:t>
            </a:r>
          </a:p>
          <a:p>
            <a:pPr marL="31178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450" dirty="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Trigger </a:t>
            </a:r>
            <a:r>
              <a:rPr spc="-15" dirty="0"/>
              <a:t>the </a:t>
            </a:r>
            <a:r>
              <a:rPr spc="-10" dirty="0"/>
              <a:t>jobs </a:t>
            </a:r>
            <a:r>
              <a:rPr spc="10" dirty="0"/>
              <a:t>after </a:t>
            </a:r>
            <a:r>
              <a:rPr spc="-15" dirty="0"/>
              <a:t>the </a:t>
            </a:r>
            <a:r>
              <a:rPr dirty="0"/>
              <a:t>completion </a:t>
            </a:r>
            <a:r>
              <a:rPr spc="15" dirty="0"/>
              <a:t>of </a:t>
            </a:r>
            <a:r>
              <a:rPr spc="-15" dirty="0"/>
              <a:t>previous </a:t>
            </a:r>
            <a:r>
              <a:rPr spc="-10" dirty="0"/>
              <a:t>jobs </a:t>
            </a:r>
            <a:r>
              <a:rPr spc="-5" dirty="0"/>
              <a:t>with </a:t>
            </a:r>
            <a:r>
              <a:rPr spc="-15" dirty="0"/>
              <a:t>the </a:t>
            </a:r>
            <a:r>
              <a:rPr dirty="0"/>
              <a:t>following </a:t>
            </a:r>
            <a:r>
              <a:rPr spc="-15" dirty="0"/>
              <a:t>map: </a:t>
            </a:r>
            <a:r>
              <a:rPr spc="10" dirty="0"/>
              <a:t>Git-Job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Build-Website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Website-Test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Install </a:t>
            </a:r>
            <a:r>
              <a:rPr spc="-15" dirty="0"/>
              <a:t>the </a:t>
            </a:r>
            <a:r>
              <a:rPr spc="-25" dirty="0"/>
              <a:t>plugin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0" dirty="0"/>
              <a:t>pipeline</a:t>
            </a:r>
            <a:r>
              <a:rPr spc="-50" dirty="0"/>
              <a:t> </a:t>
            </a:r>
            <a:r>
              <a:rPr spc="-10" dirty="0"/>
              <a:t>view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 dirty="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Make </a:t>
            </a:r>
            <a:r>
              <a:rPr spc="-10" dirty="0"/>
              <a:t>changes </a:t>
            </a:r>
            <a:r>
              <a:rPr dirty="0"/>
              <a:t>to </a:t>
            </a:r>
            <a:r>
              <a:rPr spc="-15" dirty="0"/>
              <a:t>the </a:t>
            </a:r>
            <a:r>
              <a:rPr spc="-10" dirty="0"/>
              <a:t>website </a:t>
            </a:r>
            <a:r>
              <a:rPr spc="-5" dirty="0"/>
              <a:t>and commit </a:t>
            </a:r>
            <a:r>
              <a:rPr spc="-15" dirty="0"/>
              <a:t>the </a:t>
            </a:r>
            <a:r>
              <a:rPr dirty="0"/>
              <a:t>job to </a:t>
            </a:r>
            <a:r>
              <a:rPr spc="-5" dirty="0"/>
              <a:t>see </a:t>
            </a:r>
            <a:r>
              <a:rPr spc="-15" dirty="0"/>
              <a:t>the</a:t>
            </a:r>
            <a:r>
              <a:rPr spc="-120" dirty="0"/>
              <a:t> </a:t>
            </a:r>
            <a:r>
              <a:rPr spc="-10" dirty="0"/>
              <a:t>changes</a:t>
            </a:r>
          </a:p>
        </p:txBody>
      </p:sp>
      <p:sp>
        <p:nvSpPr>
          <p:cNvPr id="4" name="object 4"/>
          <p:cNvSpPr/>
          <p:nvPr/>
        </p:nvSpPr>
        <p:spPr>
          <a:xfrm>
            <a:off x="7105665" y="3038475"/>
            <a:ext cx="1247775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8847" y="3050045"/>
            <a:ext cx="1167496" cy="161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3" y="1727320"/>
            <a:ext cx="3731341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lang="en-US" altLang="en-US" sz="37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  G R O W T H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5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2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2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lang="en-US" altLang="en-US" sz="120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6448824" y="4312241"/>
            <a:ext cx="254318" cy="254318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35" y="459634"/>
            <a:ext cx="343268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lang="en-US" altLang="en-U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4572000" y="597310"/>
            <a:ext cx="0" cy="4033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68306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7738" y="312991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7552" y="2558250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845" y="3002976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791" y="3048883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69068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7738" y="3149534"/>
            <a:ext cx="682625" cy="306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9050">
              <a:lnSpc>
                <a:spcPct val="104400"/>
              </a:lnSpc>
              <a:spcBef>
                <a:spcPts val="55"/>
              </a:spcBef>
            </a:pPr>
            <a:r>
              <a:rPr sz="900" spc="15" dirty="0">
                <a:latin typeface="Calibri"/>
                <a:cs typeface="Calibri"/>
              </a:rPr>
              <a:t>Source Code  </a:t>
            </a:r>
            <a:r>
              <a:rPr sz="900" spc="-25" dirty="0">
                <a:latin typeface="Calibri"/>
                <a:cs typeface="Calibri"/>
              </a:rPr>
              <a:t>M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20" dirty="0">
                <a:latin typeface="Calibri"/>
                <a:cs typeface="Calibri"/>
              </a:rPr>
              <a:t>g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45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0459" y="2559140"/>
            <a:ext cx="431697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39" y="2983232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8783" y="3020058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0212" y="1884791"/>
            <a:ext cx="1732914" cy="789305"/>
          </a:xfrm>
          <a:custGeom>
            <a:avLst/>
            <a:gdLst/>
            <a:ahLst/>
            <a:cxnLst/>
            <a:rect l="l" t="t" r="r" b="b"/>
            <a:pathLst>
              <a:path w="1732914" h="789305">
                <a:moveTo>
                  <a:pt x="1620455" y="754255"/>
                </a:moveTo>
                <a:lnTo>
                  <a:pt x="1605015" y="789066"/>
                </a:lnTo>
                <a:lnTo>
                  <a:pt x="1732666" y="783220"/>
                </a:lnTo>
                <a:lnTo>
                  <a:pt x="1715197" y="762015"/>
                </a:lnTo>
                <a:lnTo>
                  <a:pt x="1637934" y="762015"/>
                </a:lnTo>
                <a:lnTo>
                  <a:pt x="1620455" y="754255"/>
                </a:lnTo>
                <a:close/>
              </a:path>
              <a:path w="1732914" h="789305">
                <a:moveTo>
                  <a:pt x="1635942" y="719337"/>
                </a:moveTo>
                <a:lnTo>
                  <a:pt x="1620455" y="754255"/>
                </a:lnTo>
                <a:lnTo>
                  <a:pt x="1637934" y="762015"/>
                </a:lnTo>
                <a:lnTo>
                  <a:pt x="1653418" y="727094"/>
                </a:lnTo>
                <a:lnTo>
                  <a:pt x="1635942" y="719337"/>
                </a:lnTo>
                <a:close/>
              </a:path>
              <a:path w="1732914" h="789305">
                <a:moveTo>
                  <a:pt x="1651375" y="684541"/>
                </a:moveTo>
                <a:lnTo>
                  <a:pt x="1635942" y="719337"/>
                </a:lnTo>
                <a:lnTo>
                  <a:pt x="1653418" y="727094"/>
                </a:lnTo>
                <a:lnTo>
                  <a:pt x="1637934" y="762015"/>
                </a:lnTo>
                <a:lnTo>
                  <a:pt x="1715197" y="762015"/>
                </a:lnTo>
                <a:lnTo>
                  <a:pt x="1651375" y="684541"/>
                </a:lnTo>
                <a:close/>
              </a:path>
              <a:path w="1732914" h="789305">
                <a:moveTo>
                  <a:pt x="15361" y="0"/>
                </a:moveTo>
                <a:lnTo>
                  <a:pt x="0" y="34808"/>
                </a:lnTo>
                <a:lnTo>
                  <a:pt x="1620455" y="754255"/>
                </a:lnTo>
                <a:lnTo>
                  <a:pt x="1635942" y="719337"/>
                </a:lnTo>
                <a:lnTo>
                  <a:pt x="1536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68306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67134" y="2443162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6012" y="314134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15" y="1461982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210" y="254377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15" y="3725216"/>
            <a:ext cx="431709" cy="431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246" y="2561173"/>
            <a:ext cx="431697" cy="431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000" y="190048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4" y="2987983"/>
            <a:ext cx="5695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58" y="421226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169" y="3022022"/>
            <a:ext cx="4851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2167" y="280339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4" h="114300">
                <a:moveTo>
                  <a:pt x="914546" y="0"/>
                </a:moveTo>
                <a:lnTo>
                  <a:pt x="913988" y="38066"/>
                </a:lnTo>
                <a:lnTo>
                  <a:pt x="933078" y="38349"/>
                </a:lnTo>
                <a:lnTo>
                  <a:pt x="932438" y="76449"/>
                </a:lnTo>
                <a:lnTo>
                  <a:pt x="913425" y="76449"/>
                </a:lnTo>
                <a:lnTo>
                  <a:pt x="912869" y="114300"/>
                </a:lnTo>
                <a:lnTo>
                  <a:pt x="991347" y="76449"/>
                </a:lnTo>
                <a:lnTo>
                  <a:pt x="932438" y="76449"/>
                </a:lnTo>
                <a:lnTo>
                  <a:pt x="913429" y="76167"/>
                </a:lnTo>
                <a:lnTo>
                  <a:pt x="991932" y="76167"/>
                </a:lnTo>
                <a:lnTo>
                  <a:pt x="1027931" y="58805"/>
                </a:lnTo>
                <a:lnTo>
                  <a:pt x="914546" y="0"/>
                </a:lnTo>
                <a:close/>
              </a:path>
              <a:path w="1028064" h="114300">
                <a:moveTo>
                  <a:pt x="913988" y="38066"/>
                </a:moveTo>
                <a:lnTo>
                  <a:pt x="913429" y="76167"/>
                </a:lnTo>
                <a:lnTo>
                  <a:pt x="932438" y="76449"/>
                </a:lnTo>
                <a:lnTo>
                  <a:pt x="933078" y="38349"/>
                </a:lnTo>
                <a:lnTo>
                  <a:pt x="913988" y="38066"/>
                </a:lnTo>
                <a:close/>
              </a:path>
              <a:path w="1028064" h="114300">
                <a:moveTo>
                  <a:pt x="512" y="24515"/>
                </a:moveTo>
                <a:lnTo>
                  <a:pt x="0" y="62615"/>
                </a:lnTo>
                <a:lnTo>
                  <a:pt x="913429" y="76167"/>
                </a:lnTo>
                <a:lnTo>
                  <a:pt x="913988" y="38066"/>
                </a:lnTo>
                <a:lnTo>
                  <a:pt x="512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1550" y="281863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5" h="114300">
                <a:moveTo>
                  <a:pt x="914055" y="38068"/>
                </a:moveTo>
                <a:lnTo>
                  <a:pt x="912876" y="114300"/>
                </a:lnTo>
                <a:lnTo>
                  <a:pt x="991436" y="76449"/>
                </a:lnTo>
                <a:lnTo>
                  <a:pt x="932566" y="76449"/>
                </a:lnTo>
                <a:lnTo>
                  <a:pt x="913465" y="76166"/>
                </a:lnTo>
                <a:lnTo>
                  <a:pt x="932569" y="76166"/>
                </a:lnTo>
                <a:lnTo>
                  <a:pt x="933053" y="38349"/>
                </a:lnTo>
                <a:lnTo>
                  <a:pt x="914055" y="38068"/>
                </a:lnTo>
                <a:close/>
              </a:path>
              <a:path w="1028065" h="114300">
                <a:moveTo>
                  <a:pt x="932569" y="76166"/>
                </a:moveTo>
                <a:lnTo>
                  <a:pt x="913465" y="76166"/>
                </a:lnTo>
                <a:lnTo>
                  <a:pt x="932566" y="76449"/>
                </a:lnTo>
                <a:lnTo>
                  <a:pt x="932569" y="76166"/>
                </a:lnTo>
                <a:close/>
              </a:path>
              <a:path w="1028065" h="114300">
                <a:moveTo>
                  <a:pt x="914643" y="0"/>
                </a:moveTo>
                <a:lnTo>
                  <a:pt x="914055" y="38068"/>
                </a:lnTo>
                <a:lnTo>
                  <a:pt x="933053" y="38349"/>
                </a:lnTo>
                <a:lnTo>
                  <a:pt x="932566" y="76449"/>
                </a:lnTo>
                <a:lnTo>
                  <a:pt x="991436" y="76449"/>
                </a:lnTo>
                <a:lnTo>
                  <a:pt x="1028059" y="58805"/>
                </a:lnTo>
                <a:lnTo>
                  <a:pt x="914643" y="0"/>
                </a:lnTo>
                <a:close/>
              </a:path>
              <a:path w="1028065" h="114300">
                <a:moveTo>
                  <a:pt x="640" y="24515"/>
                </a:moveTo>
                <a:lnTo>
                  <a:pt x="0" y="62615"/>
                </a:lnTo>
                <a:lnTo>
                  <a:pt x="913465" y="76166"/>
                </a:lnTo>
                <a:lnTo>
                  <a:pt x="914055" y="38068"/>
                </a:lnTo>
                <a:lnTo>
                  <a:pt x="640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838" y="2468486"/>
            <a:ext cx="680478" cy="680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8695" y="3219131"/>
            <a:ext cx="112776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0899"/>
              </a:lnSpc>
              <a:spcBef>
                <a:spcPts val="90"/>
              </a:spcBef>
            </a:pPr>
            <a:r>
              <a:rPr sz="900" spc="30" dirty="0">
                <a:latin typeface="Calibri"/>
                <a:cs typeface="Calibri"/>
              </a:rPr>
              <a:t>Manual </a:t>
            </a:r>
            <a:r>
              <a:rPr sz="900" dirty="0">
                <a:latin typeface="Calibri"/>
                <a:cs typeface="Calibri"/>
              </a:rPr>
              <a:t>tests to</a:t>
            </a:r>
            <a:r>
              <a:rPr sz="900" spc="-140" dirty="0">
                <a:latin typeface="Calibri"/>
                <a:cs typeface="Calibri"/>
              </a:rPr>
              <a:t> </a:t>
            </a:r>
            <a:r>
              <a:rPr sz="900" spc="-40" dirty="0">
                <a:latin typeface="Calibri"/>
                <a:cs typeface="Calibri"/>
              </a:rPr>
              <a:t>check </a:t>
            </a:r>
            <a:r>
              <a:rPr sz="900" spc="5" dirty="0">
                <a:latin typeface="Calibri"/>
                <a:cs typeface="Calibri"/>
              </a:rPr>
              <a:t>if  </a:t>
            </a:r>
            <a:r>
              <a:rPr sz="900" spc="15" dirty="0">
                <a:latin typeface="Calibri"/>
                <a:cs typeface="Calibri"/>
              </a:rPr>
              <a:t>the </a:t>
            </a:r>
            <a:r>
              <a:rPr sz="900" spc="40" dirty="0">
                <a:latin typeface="Calibri"/>
                <a:cs typeface="Calibri"/>
              </a:rPr>
              <a:t>new </a:t>
            </a:r>
            <a:r>
              <a:rPr sz="900" spc="5" dirty="0">
                <a:latin typeface="Calibri"/>
                <a:cs typeface="Calibri"/>
              </a:rPr>
              <a:t>code is </a:t>
            </a:r>
            <a:r>
              <a:rPr sz="900" spc="30" dirty="0">
                <a:latin typeface="Calibri"/>
                <a:cs typeface="Calibri"/>
              </a:rPr>
              <a:t>not  </a:t>
            </a:r>
            <a:r>
              <a:rPr sz="900" spc="25" dirty="0">
                <a:latin typeface="Calibri"/>
                <a:cs typeface="Calibri"/>
              </a:rPr>
              <a:t>breaking</a:t>
            </a:r>
            <a:r>
              <a:rPr sz="900" spc="-1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earlier</a:t>
            </a:r>
            <a:endParaRPr sz="900">
              <a:latin typeface="Calibri"/>
              <a:cs typeface="Calibri"/>
            </a:endParaRPr>
          </a:p>
          <a:p>
            <a:pPr marL="212725">
              <a:lnSpc>
                <a:spcPts val="1050"/>
              </a:lnSpc>
            </a:pPr>
            <a:r>
              <a:rPr sz="900" spc="10" dirty="0">
                <a:latin typeface="Calibri"/>
                <a:cs typeface="Calibri"/>
              </a:rPr>
              <a:t>functionalities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2120" y="1409091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1905" y="187419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1452" y="2532279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5078" y="2983926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1111" y="3691485"/>
            <a:ext cx="489542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7137" y="4138298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8619" y="1692886"/>
            <a:ext cx="431697" cy="43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17368" y="2131946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6669" y="1687665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0323" y="2130422"/>
            <a:ext cx="568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5377" y="1800539"/>
            <a:ext cx="1447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latin typeface="Calibri"/>
                <a:cs typeface="Calibri"/>
              </a:rPr>
              <a:t>+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68878"/>
            <a:ext cx="84308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Problems </a:t>
            </a:r>
            <a:r>
              <a:rPr spc="5" dirty="0"/>
              <a:t>before </a:t>
            </a:r>
            <a:r>
              <a:rPr spc="15" dirty="0"/>
              <a:t>Continuous</a:t>
            </a:r>
            <a:r>
              <a:rPr spc="-6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97952" y="1644712"/>
            <a:ext cx="755699" cy="63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4351" y="1855037"/>
            <a:ext cx="538785" cy="53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5840" y="1438275"/>
            <a:ext cx="375285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958" y="1803968"/>
            <a:ext cx="3000106" cy="16870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5"/>
              </a:spcBef>
            </a:pPr>
            <a:r>
              <a:rPr lang="en-IN" sz="1200" spc="-20" dirty="0">
                <a:cs typeface="Calibri"/>
              </a:rPr>
              <a:t>Infrequent Commits lead to aggregate releases in one go leading to complex integration.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Manual </a:t>
            </a:r>
            <a:r>
              <a:rPr sz="1200" spc="-5" dirty="0">
                <a:latin typeface="Calibri"/>
                <a:cs typeface="Calibri"/>
              </a:rPr>
              <a:t>testing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time.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31445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Feedback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 time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reach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30" dirty="0">
                <a:latin typeface="Calibri"/>
                <a:cs typeface="Calibri"/>
              </a:rPr>
              <a:t>developer.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involved </a:t>
            </a:r>
            <a:r>
              <a:rPr sz="1200" dirty="0">
                <a:latin typeface="Calibri"/>
                <a:cs typeface="Calibri"/>
              </a:rPr>
              <a:t>high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uncertainty.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424" y="2283193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313" y="2759952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3424" y="3226168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947861"/>
            <a:ext cx="438404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What is Continuous  Integration?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68878"/>
            <a:ext cx="71354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</a:t>
            </a:r>
            <a:r>
              <a:rPr spc="15" dirty="0"/>
              <a:t>Continuous</a:t>
            </a:r>
            <a:r>
              <a:rPr spc="20" dirty="0"/>
              <a:t> </a:t>
            </a:r>
            <a:r>
              <a:rPr spc="5" dirty="0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38125" y="914400"/>
            <a:ext cx="872490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412" y="1158808"/>
            <a:ext cx="704913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having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dirty="0">
                <a:latin typeface="Calibri"/>
                <a:cs typeface="Calibri"/>
              </a:rPr>
              <a:t>release cycles </a:t>
            </a:r>
            <a:r>
              <a:rPr sz="1350" spc="-10" dirty="0">
                <a:latin typeface="Calibri"/>
                <a:cs typeface="Calibri"/>
              </a:rPr>
              <a:t>(sometimes, </a:t>
            </a:r>
            <a:r>
              <a:rPr sz="1350" spc="-5" dirty="0">
                <a:latin typeface="Calibri"/>
                <a:cs typeface="Calibri"/>
              </a:rPr>
              <a:t>several </a:t>
            </a:r>
            <a:r>
              <a:rPr sz="1350" spc="-10" dirty="0">
                <a:latin typeface="Calibri"/>
                <a:cs typeface="Calibri"/>
              </a:rPr>
              <a:t>times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day), </a:t>
            </a:r>
            <a:r>
              <a:rPr sz="1350" spc="10" dirty="0">
                <a:latin typeface="Calibri"/>
                <a:cs typeface="Calibri"/>
              </a:rPr>
              <a:t>i.e., </a:t>
            </a:r>
            <a:r>
              <a:rPr sz="1350" spc="-5" dirty="0">
                <a:latin typeface="Calibri"/>
                <a:cs typeface="Calibri"/>
              </a:rPr>
              <a:t>creating small  </a:t>
            </a:r>
            <a:r>
              <a:rPr sz="1350" dirty="0">
                <a:latin typeface="Calibri"/>
                <a:cs typeface="Calibri"/>
              </a:rPr>
              <a:t>features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integrating </a:t>
            </a:r>
            <a:r>
              <a:rPr sz="1350" spc="-10" dirty="0">
                <a:latin typeface="Calibri"/>
                <a:cs typeface="Calibri"/>
              </a:rPr>
              <a:t>them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source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employing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test processes 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quicker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called </a:t>
            </a: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Integration.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900" y="2190750"/>
            <a:ext cx="504823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891" y="22056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891" y="22056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5100" y="2400300"/>
            <a:ext cx="695325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8662" y="2439253"/>
            <a:ext cx="559408" cy="587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6306" y="3069588"/>
            <a:ext cx="566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3750" y="2676525"/>
            <a:ext cx="69532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4014" y="2755772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0" y="2524125"/>
            <a:ext cx="571500" cy="590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4355" y="2564940"/>
            <a:ext cx="434404" cy="456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1040" y="2686050"/>
            <a:ext cx="638175" cy="3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4840" y="2773048"/>
            <a:ext cx="417830" cy="85725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6005" y="2712654"/>
            <a:ext cx="61785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>
              <a:lnSpc>
                <a:spcPct val="1055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8150" y="3409950"/>
            <a:ext cx="695325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9938" y="3449397"/>
            <a:ext cx="562139" cy="67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64993" y="4106544"/>
            <a:ext cx="398780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8250" y="2609850"/>
            <a:ext cx="466725" cy="485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7630" y="2651202"/>
            <a:ext cx="338251" cy="355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9250" y="3038475"/>
            <a:ext cx="609600" cy="561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0642" y="3074669"/>
            <a:ext cx="384810" cy="344805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4050" y="3409950"/>
            <a:ext cx="695325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192" y="3449686"/>
            <a:ext cx="562139" cy="675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56533" y="4101460"/>
            <a:ext cx="59753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300">
              <a:lnSpc>
                <a:spcPct val="105500"/>
              </a:lnSpc>
              <a:spcBef>
                <a:spcPts val="6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9058" y="3050601"/>
            <a:ext cx="427355" cy="479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 algn="just">
              <a:lnSpc>
                <a:spcPct val="105300"/>
              </a:lnSpc>
              <a:spcBef>
                <a:spcPts val="65"/>
              </a:spcBef>
            </a:pP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19640" y="3038475"/>
            <a:ext cx="561975" cy="581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41682" y="3074420"/>
            <a:ext cx="345440" cy="366395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8900" y="3381375"/>
            <a:ext cx="1276350" cy="12382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6413" y="3419344"/>
            <a:ext cx="273685" cy="927735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8492" y="4222028"/>
            <a:ext cx="923290" cy="299720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0926" y="4203377"/>
            <a:ext cx="5137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A4F90E34-3432-46A1-89A5-A701D3586618}" vid="{30871F3D-8D47-4243-BF6C-F349952EDB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cloudtrain</Template>
  <TotalTime>653</TotalTime>
  <Words>950</Words>
  <Application>Microsoft Office PowerPoint</Application>
  <PresentationFormat>On-screen Show (16:9)</PresentationFormat>
  <Paragraphs>197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cloudtrain</vt:lpstr>
      <vt:lpstr>Continuous Integration[ Jenkins ]</vt:lpstr>
      <vt:lpstr>PowerPoint Presentation</vt:lpstr>
      <vt:lpstr>Why Continuous  Integration?</vt:lpstr>
      <vt:lpstr>Before Continuous Integration</vt:lpstr>
      <vt:lpstr>Before Continuous Integration</vt:lpstr>
      <vt:lpstr>Before Continuous Integration</vt:lpstr>
      <vt:lpstr>Problems before Continuous Integration</vt:lpstr>
      <vt:lpstr>What is Continuous  Integration?</vt:lpstr>
      <vt:lpstr>What is Continuous Integration?</vt:lpstr>
      <vt:lpstr>Advantages of Continuous Integration</vt:lpstr>
      <vt:lpstr>What is  Jenkins?</vt:lpstr>
      <vt:lpstr>PowerPoint Presentation</vt:lpstr>
      <vt:lpstr>Features of Jenkins</vt:lpstr>
      <vt:lpstr>PowerPoint Presentation</vt:lpstr>
      <vt:lpstr>Installing  Jenkins</vt:lpstr>
      <vt:lpstr>Installing Jenkins</vt:lpstr>
      <vt:lpstr>Jenkins  Architecture</vt:lpstr>
      <vt:lpstr>Jenkins Architecture</vt:lpstr>
      <vt:lpstr>Jenkins Architecture</vt:lpstr>
      <vt:lpstr>Managing Nodes  on Jenkins</vt:lpstr>
      <vt:lpstr>PowerPoint Presentation</vt:lpstr>
      <vt:lpstr>Jenkins Integration  with DevOps Tools</vt:lpstr>
      <vt:lpstr>Jenkins Integration with DevOps Tools</vt:lpstr>
      <vt:lpstr>Jenkins Integration with DevOps Tools</vt:lpstr>
      <vt:lpstr>Jenkins Integration with DevOps Tools</vt:lpstr>
      <vt:lpstr>Jenkins Integration with DevOps Tools</vt:lpstr>
      <vt:lpstr>Jenkins Integration with DevOps Tools</vt:lpstr>
      <vt:lpstr>Understanding  CI/CD Pipelines</vt:lpstr>
      <vt:lpstr>PowerPoint Presentation</vt:lpstr>
      <vt:lpstr>What are CI/CD Pipelines?</vt:lpstr>
      <vt:lpstr>Creating Automated  CI/CD Pipeline</vt:lpstr>
      <vt:lpstr>Creating an Automated CI/CD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S Kumar</cp:lastModifiedBy>
  <cp:revision>37</cp:revision>
  <dcterms:created xsi:type="dcterms:W3CDTF">2021-02-06T16:43:27Z</dcterms:created>
  <dcterms:modified xsi:type="dcterms:W3CDTF">2021-07-28T20:17:12Z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2021-02-06T00:00:00Z</vt:filetime>
  </property>
</Properties>
</file>