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294D-CB86-FC30-1EF3-0EC03ACC9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07DE-63E9-7756-3067-EC3EDAE2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9E3D-2040-14AF-B917-797C9694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4040-127E-19E1-BF11-43FA9F9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34C7-F0E8-6A29-920A-956CCA9F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22F1-34D6-FA55-B1D5-6C24E7F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FD087-9DEF-423D-B2CB-C4446133A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C140-C381-2689-80FC-E1230EEC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089C-E78D-9E42-8F19-5B98D4E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A8F9-F5AC-8BB9-921B-8A0CDB83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89D4C-81C7-9DBD-91D9-CFDF2968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FB4E-6D15-356C-8630-CDC7E895C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0310-C4CA-80FF-3B48-DF5AAA04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5DA2-7C0F-62FA-E58E-61C9225D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9C4C-F877-A773-5894-8B2358B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F831-E77C-776D-AED8-E3719079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A0C9-6800-E0A3-FD61-5CF8323B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121D-8D22-7D98-1696-14B08F1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7EE2-2F01-9C42-7F73-7A1AC0E8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9206-4305-02E8-C7E7-735E1834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E9D2-0554-26ED-632A-922A55AD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9438-AFF1-9706-AA67-494612029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9C02-4D07-7F7B-8393-F5A174A6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D365-4B6F-63BE-3C58-15EA0BC3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6732-09E4-9E0D-99E3-4EFC37EA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1405-8DF9-47A6-6700-602270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AB56-887E-1B12-4447-7DB83B07E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6D541-C401-8C93-1907-AB69A4EC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86D8-00DB-4E95-1F60-B6D2D24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63A2-1CAC-2A83-A1A8-04B3CD00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5A0B6-828F-72C0-9468-F7AA488D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01AD-D3A5-2854-A7B7-D243E336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54B2-3718-E166-0594-08EC6D6C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872A3-5397-64BF-A588-2D64F19C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4690-F33C-CCFA-AAF6-4578F2C02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AF88A-77AD-CC46-6767-EFE8AF1F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AFB69-5FEC-7984-7E09-93F0F3F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F7018-E6B1-C510-DCBD-AED62CCD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323A3-7502-4334-19A3-F236774D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6627-64B7-AA06-976A-B17F3AB3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1BBCD-F85A-34FC-87E7-DB28BB36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FBB99-ADD2-CC24-9D61-9B9C4B72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E0895-05B8-D4D7-F371-265FB8CE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26CD0-900A-3D3F-B66C-426EC083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2F14-B610-7C6C-8EBC-F18DEEC3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A5A7-A68C-8F99-3DA8-9EFF7B70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88DB-90F1-FC30-9E6C-CFEC6A62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688E-CCCE-A302-C5CE-25B4EAD8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BC90A-F3DF-2068-5BC3-0DA29C35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BDDF-D35D-DC85-0DEC-2AB19966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80E8-AAC2-8752-ADF4-E1BD01E1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729A-3A2D-7F5B-357A-E80210D7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6355-95E2-EBE3-D73B-78A5DEB1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F8B50-9EB2-C970-4241-7E9884EDB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D2C68-7115-9E6C-33D6-BB3C545D5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ACEC-1F1E-4C4D-DA33-E79B17E7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DB4F-ACF2-1E7A-0D3A-65A9B7BA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04AF-1BFD-C9B9-8771-25287AD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A4D48-CEB6-0A33-5E0A-9D35F354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3B4-277A-3B69-8345-3EA7BA52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C273-5D9A-D7F8-874D-AE8B57C90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D7C1-F3E1-4B50-8ABF-C71B5D1DE36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64FF-1535-CED6-1DBE-4D9CECE8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498D-FB41-49B3-FF21-10AA710B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B8CC-3B73-458D-A668-7250BD4C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DD73-7514-07FE-86FE-48CEF46B8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 hello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11DCD-B9E4-378F-DC32-CDE413EBF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3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hello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hello </dc:title>
  <dc:creator>kanchan tupe</dc:creator>
  <cp:lastModifiedBy>kanchan tupe</cp:lastModifiedBy>
  <cp:revision>1</cp:revision>
  <dcterms:created xsi:type="dcterms:W3CDTF">2023-09-03T15:54:15Z</dcterms:created>
  <dcterms:modified xsi:type="dcterms:W3CDTF">2023-09-03T15:54:24Z</dcterms:modified>
</cp:coreProperties>
</file>