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8" r:id="rId11"/>
    <p:sldId id="267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28" y="7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Customer </a:t>
            </a:r>
            <a:r>
              <a:rPr lang="en-US" dirty="0" err="1" smtClean="0"/>
              <a:t>Behaviour</a:t>
            </a:r>
            <a:r>
              <a:rPr lang="en-US" dirty="0" smtClean="0"/>
              <a:t>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Kanchan,</a:t>
            </a:r>
            <a:r>
              <a:rPr lang="en-US" dirty="0" err="1" smtClean="0"/>
              <a:t>Mutturaj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87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RFM Segmentation</a:t>
            </a:r>
            <a:endParaRPr lang="en-US" dirty="0"/>
          </a:p>
        </p:txBody>
      </p:sp>
      <p:pic>
        <p:nvPicPr>
          <p:cNvPr id="4" name="Content Placeholder 3" descr="Screen Shot 2017-04-22 at 2.50.0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28" b="-7028"/>
          <a:stretch>
            <a:fillRect/>
          </a:stretch>
        </p:blipFill>
        <p:spPr>
          <a:xfrm>
            <a:off x="356095" y="1405995"/>
            <a:ext cx="8496400" cy="4429656"/>
          </a:xfrm>
        </p:spPr>
      </p:pic>
    </p:spTree>
    <p:extLst>
      <p:ext uri="{BB962C8B-B14F-4D97-AF65-F5344CB8AC3E}">
        <p14:creationId xmlns:p14="http://schemas.microsoft.com/office/powerpoint/2010/main" val="1674781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</a:t>
            </a:r>
            <a:endParaRPr lang="en-US" dirty="0"/>
          </a:p>
        </p:txBody>
      </p:sp>
      <p:pic>
        <p:nvPicPr>
          <p:cNvPr id="4" name="Content Placeholder 3" descr="Pie_Chart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" r="38"/>
          <a:stretch/>
        </p:blipFill>
        <p:spPr>
          <a:xfrm>
            <a:off x="1577989" y="1882587"/>
            <a:ext cx="5734645" cy="4633875"/>
          </a:xfrm>
        </p:spPr>
      </p:pic>
    </p:spTree>
    <p:extLst>
      <p:ext uri="{BB962C8B-B14F-4D97-AF65-F5344CB8AC3E}">
        <p14:creationId xmlns:p14="http://schemas.microsoft.com/office/powerpoint/2010/main" val="144839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7-04-22 at 3.11.35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1" b="-811"/>
          <a:stretch>
            <a:fillRect/>
          </a:stretch>
        </p:blipFill>
        <p:spPr>
          <a:xfrm>
            <a:off x="449022" y="423314"/>
            <a:ext cx="8403114" cy="5412710"/>
          </a:xfrm>
        </p:spPr>
      </p:pic>
    </p:spTree>
    <p:extLst>
      <p:ext uri="{BB962C8B-B14F-4D97-AF65-F5344CB8AC3E}">
        <p14:creationId xmlns:p14="http://schemas.microsoft.com/office/powerpoint/2010/main" val="3575566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646899"/>
            <a:ext cx="7581901" cy="1653988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40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409942"/>
            <a:ext cx="7581901" cy="1653988"/>
          </a:xfrm>
        </p:spPr>
        <p:txBody>
          <a:bodyPr/>
          <a:lstStyle/>
          <a:p>
            <a:r>
              <a:rPr lang="en-US" sz="4000" dirty="0"/>
              <a:t>Understanding Customer Buying </a:t>
            </a:r>
            <a:r>
              <a:rPr lang="en-US" sz="4000" dirty="0" err="1" smtClean="0"/>
              <a:t>Behaviour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you Identify Your Best Customers?</a:t>
            </a:r>
          </a:p>
          <a:p>
            <a:r>
              <a:rPr lang="en-US" dirty="0" smtClean="0"/>
              <a:t>Do You Know Who your worst customers ?</a:t>
            </a:r>
          </a:p>
          <a:p>
            <a:r>
              <a:rPr lang="en-US" dirty="0" smtClean="0"/>
              <a:t>Do you know which customers you just lost and which one’s you are about to loose?</a:t>
            </a:r>
          </a:p>
          <a:p>
            <a:r>
              <a:rPr lang="en-US" dirty="0" smtClean="0"/>
              <a:t>Can you identify loyal customers, who buy often, but spend very little?</a:t>
            </a:r>
          </a:p>
          <a:p>
            <a:r>
              <a:rPr lang="en-US" dirty="0" smtClean="0"/>
              <a:t>Can you target customer who are willing to spend most at your store?</a:t>
            </a:r>
          </a:p>
        </p:txBody>
      </p:sp>
    </p:spTree>
    <p:extLst>
      <p:ext uri="{BB962C8B-B14F-4D97-AF65-F5344CB8AC3E}">
        <p14:creationId xmlns:p14="http://schemas.microsoft.com/office/powerpoint/2010/main" val="3049976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Walk Through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3953436"/>
          </a:xfrm>
        </p:spPr>
        <p:txBody>
          <a:bodyPr>
            <a:normAutofit/>
          </a:bodyPr>
          <a:lstStyle/>
          <a:p>
            <a:r>
              <a:rPr lang="en-US" dirty="0" smtClean="0"/>
              <a:t>Cohort Analysis</a:t>
            </a:r>
          </a:p>
          <a:p>
            <a:pPr lvl="1"/>
            <a:r>
              <a:rPr lang="en-US" dirty="0" smtClean="0"/>
              <a:t>Getting to know your customer better</a:t>
            </a:r>
          </a:p>
          <a:p>
            <a:pPr lvl="1"/>
            <a:r>
              <a:rPr lang="en-US" dirty="0" smtClean="0"/>
              <a:t>Very efficient from Business Development Perspective</a:t>
            </a:r>
          </a:p>
          <a:p>
            <a:pPr lvl="1"/>
            <a:r>
              <a:rPr lang="en-US" dirty="0" smtClean="0"/>
              <a:t>Examine where cash flow is coming from and understand the health of your business.</a:t>
            </a:r>
          </a:p>
          <a:p>
            <a:pPr lvl="1"/>
            <a:r>
              <a:rPr lang="en-US" dirty="0" smtClean="0"/>
              <a:t>Easily see how much monthly or quarterly revenue driven from newer or older cohorts.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48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Walk Through Analysis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7773" y="1891735"/>
            <a:ext cx="8306639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u="sng" dirty="0" smtClean="0"/>
              <a:t>R</a:t>
            </a:r>
            <a:r>
              <a:rPr lang="en-US" dirty="0" smtClean="0"/>
              <a:t>ecency </a:t>
            </a:r>
            <a:r>
              <a:rPr lang="en-US" sz="3600" u="sng" dirty="0" smtClean="0"/>
              <a:t>F</a:t>
            </a:r>
            <a:r>
              <a:rPr lang="en-US" dirty="0" smtClean="0"/>
              <a:t>requency and </a:t>
            </a:r>
            <a:r>
              <a:rPr lang="en-US" sz="3600" u="sng" dirty="0" smtClean="0"/>
              <a:t>M</a:t>
            </a:r>
            <a:r>
              <a:rPr lang="en-US" dirty="0" smtClean="0"/>
              <a:t>onetary Analysis</a:t>
            </a:r>
          </a:p>
          <a:p>
            <a:pPr lvl="1"/>
            <a:r>
              <a:rPr lang="en-US" dirty="0" smtClean="0"/>
              <a:t>It is a easiest form of customer database segmentation</a:t>
            </a:r>
          </a:p>
          <a:p>
            <a:pPr lvl="1"/>
            <a:r>
              <a:rPr lang="en-US" dirty="0" smtClean="0"/>
              <a:t>Based on User Activity data</a:t>
            </a:r>
          </a:p>
          <a:p>
            <a:pPr lvl="1"/>
            <a:r>
              <a:rPr lang="en-US" dirty="0" smtClean="0"/>
              <a:t>Can be applied to activity related data that has measurable value and is repeatable.</a:t>
            </a:r>
          </a:p>
          <a:p>
            <a:pPr lvl="1"/>
            <a:r>
              <a:rPr lang="en-US" dirty="0" smtClean="0"/>
              <a:t>E.g. E-Commerce, Social Media, Gaming, Discussion boards, Lead managements, etc.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22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Receipt</a:t>
            </a:r>
            <a:endParaRPr lang="en-US" dirty="0"/>
          </a:p>
        </p:txBody>
      </p:sp>
      <p:pic>
        <p:nvPicPr>
          <p:cNvPr id="4" name="Content Placeholder 3" descr="Order_form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3" b="1973"/>
          <a:stretch/>
        </p:blipFill>
        <p:spPr>
          <a:xfrm>
            <a:off x="779463" y="1762125"/>
            <a:ext cx="7581900" cy="4708525"/>
          </a:xfrm>
        </p:spPr>
      </p:pic>
    </p:spTree>
    <p:extLst>
      <p:ext uri="{BB962C8B-B14F-4D97-AF65-F5344CB8AC3E}">
        <p14:creationId xmlns:p14="http://schemas.microsoft.com/office/powerpoint/2010/main" val="194300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4" name="Content Placeholder 3" descr="Summary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389" b="-27389"/>
          <a:stretch>
            <a:fillRect/>
          </a:stretch>
        </p:blipFill>
        <p:spPr>
          <a:xfrm>
            <a:off x="779463" y="1882775"/>
            <a:ext cx="7581900" cy="3952875"/>
          </a:xfrm>
        </p:spPr>
      </p:pic>
    </p:spTree>
    <p:extLst>
      <p:ext uri="{BB962C8B-B14F-4D97-AF65-F5344CB8AC3E}">
        <p14:creationId xmlns:p14="http://schemas.microsoft.com/office/powerpoint/2010/main" val="393222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Followed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7773" y="1891735"/>
            <a:ext cx="8306639" cy="395343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Importing data</a:t>
            </a:r>
          </a:p>
          <a:p>
            <a:r>
              <a:rPr lang="en-US" sz="3600" dirty="0" smtClean="0"/>
              <a:t>EDA</a:t>
            </a:r>
          </a:p>
          <a:p>
            <a:r>
              <a:rPr lang="en-US" sz="3600" dirty="0" smtClean="0"/>
              <a:t>Cohort Analysis</a:t>
            </a:r>
          </a:p>
          <a:p>
            <a:r>
              <a:rPr lang="en-US" sz="3600" dirty="0"/>
              <a:t>Finding Tenure and Breadth of the </a:t>
            </a:r>
            <a:r>
              <a:rPr lang="en-US" sz="3600" dirty="0" smtClean="0"/>
              <a:t>Customer</a:t>
            </a:r>
          </a:p>
          <a:p>
            <a:r>
              <a:rPr lang="en-US" sz="3600" dirty="0" smtClean="0"/>
              <a:t>RFM Segmentation</a:t>
            </a:r>
          </a:p>
          <a:p>
            <a:r>
              <a:rPr lang="en-US" sz="3600" dirty="0" smtClean="0"/>
              <a:t>Recency Segmentation</a:t>
            </a:r>
          </a:p>
          <a:p>
            <a:r>
              <a:rPr lang="en-US" sz="3600" dirty="0" smtClean="0"/>
              <a:t>Frequency and Monetary Segmentation</a:t>
            </a:r>
          </a:p>
          <a:p>
            <a:r>
              <a:rPr lang="en-US" sz="3600" dirty="0" smtClean="0"/>
              <a:t>Business Recommendations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87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Analysis</a:t>
            </a:r>
            <a:endParaRPr lang="en-US" dirty="0"/>
          </a:p>
        </p:txBody>
      </p:sp>
      <p:pic>
        <p:nvPicPr>
          <p:cNvPr id="4" name="Content Placeholder 3" descr="CohortAnalysis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87"/>
          <a:stretch/>
        </p:blipFill>
        <p:spPr>
          <a:xfrm>
            <a:off x="327587" y="1375759"/>
            <a:ext cx="8472426" cy="4955106"/>
          </a:xfrm>
        </p:spPr>
      </p:pic>
    </p:spTree>
    <p:extLst>
      <p:ext uri="{BB962C8B-B14F-4D97-AF65-F5344CB8AC3E}">
        <p14:creationId xmlns:p14="http://schemas.microsoft.com/office/powerpoint/2010/main" val="2731532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RFM Representation</a:t>
            </a:r>
            <a:endParaRPr lang="en-US" dirty="0"/>
          </a:p>
        </p:txBody>
      </p:sp>
      <p:pic>
        <p:nvPicPr>
          <p:cNvPr id="4" name="Content Placeholder 3" descr="Screen Shot 2017-04-22 at 4.18.5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690" b="-72690"/>
          <a:stretch>
            <a:fillRect/>
          </a:stretch>
        </p:blipFill>
        <p:spPr>
          <a:xfrm>
            <a:off x="779462" y="1192975"/>
            <a:ext cx="7581901" cy="4643049"/>
          </a:xfrm>
        </p:spPr>
      </p:pic>
    </p:spTree>
    <p:extLst>
      <p:ext uri="{BB962C8B-B14F-4D97-AF65-F5344CB8AC3E}">
        <p14:creationId xmlns:p14="http://schemas.microsoft.com/office/powerpoint/2010/main" val="1579068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1331</TotalTime>
  <Words>213</Words>
  <Application>Microsoft Macintosh PowerPoint</Application>
  <PresentationFormat>On-screen Show (4:3)</PresentationFormat>
  <Paragraphs>38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Orbit</vt:lpstr>
      <vt:lpstr>Customer Behaviour Analytics</vt:lpstr>
      <vt:lpstr>Understanding Customer Buying Behaviour </vt:lpstr>
      <vt:lpstr>A Walk Through Analysis</vt:lpstr>
      <vt:lpstr>A Walk Through Analysis</vt:lpstr>
      <vt:lpstr>Receipt</vt:lpstr>
      <vt:lpstr>Summary</vt:lpstr>
      <vt:lpstr>Steps Followed</vt:lpstr>
      <vt:lpstr>Cohort Analysis</vt:lpstr>
      <vt:lpstr>RFM Representation</vt:lpstr>
      <vt:lpstr>RFM Segmentation</vt:lpstr>
      <vt:lpstr>Pie Chart</vt:lpstr>
      <vt:lpstr>PowerPoint Presentation</vt:lpstr>
      <vt:lpstr>Thank You</vt:lpstr>
    </vt:vector>
  </TitlesOfParts>
  <Company>Rakuten,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Behaviour Analytics</dc:title>
  <dc:creator>Baradol , Mutturaj | SDTD</dc:creator>
  <cp:lastModifiedBy>Baradol , Mutturaj | SDTD</cp:lastModifiedBy>
  <cp:revision>18</cp:revision>
  <dcterms:created xsi:type="dcterms:W3CDTF">2017-04-21T16:16:24Z</dcterms:created>
  <dcterms:modified xsi:type="dcterms:W3CDTF">2017-04-25T08:48:40Z</dcterms:modified>
</cp:coreProperties>
</file>