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EA4F5-375E-4F70-9112-2181F7EA918A}" v="24" dt="2023-12-28T11:08:39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1BB70D-A340-49CF-8228-2DE05B1D08C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8B76C1-CABA-4E08-A36E-578FAB537F5F}">
      <dgm:prSet/>
      <dgm:spPr/>
      <dgm:t>
        <a:bodyPr/>
        <a:lstStyle/>
        <a:p>
          <a:r>
            <a:rPr lang="en-US"/>
            <a:t>Content based features: Typing errors.</a:t>
          </a:r>
        </a:p>
      </dgm:t>
    </dgm:pt>
    <dgm:pt modelId="{E867E9BB-796F-454B-9464-31F6190A0A18}" type="parTrans" cxnId="{9415C374-1BC2-4DB2-BEC6-11881DD80832}">
      <dgm:prSet/>
      <dgm:spPr/>
      <dgm:t>
        <a:bodyPr/>
        <a:lstStyle/>
        <a:p>
          <a:endParaRPr lang="en-US"/>
        </a:p>
      </dgm:t>
    </dgm:pt>
    <dgm:pt modelId="{F93C91DD-BAD5-4386-A864-F77802E30004}" type="sibTrans" cxnId="{9415C374-1BC2-4DB2-BEC6-11881DD80832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4C90EACB-E0DA-473A-A7C7-DFEDE10DC2CA}">
      <dgm:prSet/>
      <dgm:spPr/>
      <dgm:t>
        <a:bodyPr/>
        <a:lstStyle/>
        <a:p>
          <a:r>
            <a:rPr lang="en-IN"/>
            <a:t>Behavioral features: Analyse the websites behaviour, such as redirecting to unexpected pages.</a:t>
          </a:r>
          <a:endParaRPr lang="en-US"/>
        </a:p>
      </dgm:t>
    </dgm:pt>
    <dgm:pt modelId="{4C2D4CC6-66E0-48C4-8264-4FD8DA405F91}" type="parTrans" cxnId="{B0F588A5-4A30-40F8-98A5-4E07A008FEDD}">
      <dgm:prSet/>
      <dgm:spPr/>
      <dgm:t>
        <a:bodyPr/>
        <a:lstStyle/>
        <a:p>
          <a:endParaRPr lang="en-US"/>
        </a:p>
      </dgm:t>
    </dgm:pt>
    <dgm:pt modelId="{81A7D884-30C7-478C-9825-B9E571279B36}" type="sibTrans" cxnId="{B0F588A5-4A30-40F8-98A5-4E07A008FEDD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C86FF7A0-2A11-46D1-8AB2-BAC0D9CACE76}">
      <dgm:prSet/>
      <dgm:spPr/>
      <dgm:t>
        <a:bodyPr/>
        <a:lstStyle/>
        <a:p>
          <a:r>
            <a:rPr lang="en-US"/>
            <a:t>U</a:t>
          </a:r>
          <a:r>
            <a:rPr lang="en-IN"/>
            <a:t>rl based features:  Too long urls.</a:t>
          </a:r>
          <a:endParaRPr lang="en-US"/>
        </a:p>
      </dgm:t>
    </dgm:pt>
    <dgm:pt modelId="{583DE696-CF0D-4CC0-81DD-F8BE3C3D852E}" type="parTrans" cxnId="{326143F3-6896-4E23-8A02-21E711A9C42A}">
      <dgm:prSet/>
      <dgm:spPr/>
      <dgm:t>
        <a:bodyPr/>
        <a:lstStyle/>
        <a:p>
          <a:endParaRPr lang="en-US"/>
        </a:p>
      </dgm:t>
    </dgm:pt>
    <dgm:pt modelId="{B6C9440E-9831-4B9F-899B-AF09BE751D3E}" type="sibTrans" cxnId="{326143F3-6896-4E23-8A02-21E711A9C42A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2F64413E-49E7-4FFB-8C0C-6E1429F90E1F}" type="pres">
      <dgm:prSet presAssocID="{5E1BB70D-A340-49CF-8228-2DE05B1D08C6}" presName="Name0" presStyleCnt="0">
        <dgm:presLayoutVars>
          <dgm:animLvl val="lvl"/>
          <dgm:resizeHandles val="exact"/>
        </dgm:presLayoutVars>
      </dgm:prSet>
      <dgm:spPr/>
    </dgm:pt>
    <dgm:pt modelId="{49324FB0-A9B2-4986-821B-863F749F2AA6}" type="pres">
      <dgm:prSet presAssocID="{BF8B76C1-CABA-4E08-A36E-578FAB537F5F}" presName="compositeNode" presStyleCnt="0">
        <dgm:presLayoutVars>
          <dgm:bulletEnabled val="1"/>
        </dgm:presLayoutVars>
      </dgm:prSet>
      <dgm:spPr/>
    </dgm:pt>
    <dgm:pt modelId="{5A5EEB2B-F4C0-4744-A804-40B77D7719AC}" type="pres">
      <dgm:prSet presAssocID="{BF8B76C1-CABA-4E08-A36E-578FAB537F5F}" presName="bgRect" presStyleLbl="bgAccFollowNode1" presStyleIdx="0" presStyleCnt="3"/>
      <dgm:spPr/>
    </dgm:pt>
    <dgm:pt modelId="{93E0F54B-3228-46D9-971C-3386D987E607}" type="pres">
      <dgm:prSet presAssocID="{F93C91DD-BAD5-4386-A864-F77802E3000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1D4BF81-D61C-4B56-893F-4782EC732B8C}" type="pres">
      <dgm:prSet presAssocID="{BF8B76C1-CABA-4E08-A36E-578FAB537F5F}" presName="bottomLine" presStyleLbl="alignNode1" presStyleIdx="1" presStyleCnt="6">
        <dgm:presLayoutVars/>
      </dgm:prSet>
      <dgm:spPr/>
    </dgm:pt>
    <dgm:pt modelId="{F7949D23-6137-4D7B-A094-B0592EB21EE5}" type="pres">
      <dgm:prSet presAssocID="{BF8B76C1-CABA-4E08-A36E-578FAB537F5F}" presName="nodeText" presStyleLbl="bgAccFollowNode1" presStyleIdx="0" presStyleCnt="3">
        <dgm:presLayoutVars>
          <dgm:bulletEnabled val="1"/>
        </dgm:presLayoutVars>
      </dgm:prSet>
      <dgm:spPr/>
    </dgm:pt>
    <dgm:pt modelId="{3F1B0318-9D9A-4989-8582-4B91E7B2DF7F}" type="pres">
      <dgm:prSet presAssocID="{F93C91DD-BAD5-4386-A864-F77802E30004}" presName="sibTrans" presStyleCnt="0"/>
      <dgm:spPr/>
    </dgm:pt>
    <dgm:pt modelId="{819439E0-91E9-4F70-AA92-4892C3E2FD72}" type="pres">
      <dgm:prSet presAssocID="{4C90EACB-E0DA-473A-A7C7-DFEDE10DC2CA}" presName="compositeNode" presStyleCnt="0">
        <dgm:presLayoutVars>
          <dgm:bulletEnabled val="1"/>
        </dgm:presLayoutVars>
      </dgm:prSet>
      <dgm:spPr/>
    </dgm:pt>
    <dgm:pt modelId="{4E7D67D2-6F8F-4ABA-A2B5-3D24C288BFCA}" type="pres">
      <dgm:prSet presAssocID="{4C90EACB-E0DA-473A-A7C7-DFEDE10DC2CA}" presName="bgRect" presStyleLbl="bgAccFollowNode1" presStyleIdx="1" presStyleCnt="3"/>
      <dgm:spPr/>
    </dgm:pt>
    <dgm:pt modelId="{62AF6628-3264-41C5-AD7B-5B71FA7F4D15}" type="pres">
      <dgm:prSet presAssocID="{81A7D884-30C7-478C-9825-B9E571279B3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7F95B7E-A229-4C6B-8BDE-32DB4721321B}" type="pres">
      <dgm:prSet presAssocID="{4C90EACB-E0DA-473A-A7C7-DFEDE10DC2CA}" presName="bottomLine" presStyleLbl="alignNode1" presStyleIdx="3" presStyleCnt="6">
        <dgm:presLayoutVars/>
      </dgm:prSet>
      <dgm:spPr/>
    </dgm:pt>
    <dgm:pt modelId="{C494E6DB-0405-4645-A783-0F8E862B51CF}" type="pres">
      <dgm:prSet presAssocID="{4C90EACB-E0DA-473A-A7C7-DFEDE10DC2CA}" presName="nodeText" presStyleLbl="bgAccFollowNode1" presStyleIdx="1" presStyleCnt="3">
        <dgm:presLayoutVars>
          <dgm:bulletEnabled val="1"/>
        </dgm:presLayoutVars>
      </dgm:prSet>
      <dgm:spPr/>
    </dgm:pt>
    <dgm:pt modelId="{73D40E42-03A6-486B-AA00-4EEA3D0611DF}" type="pres">
      <dgm:prSet presAssocID="{81A7D884-30C7-478C-9825-B9E571279B36}" presName="sibTrans" presStyleCnt="0"/>
      <dgm:spPr/>
    </dgm:pt>
    <dgm:pt modelId="{399CF600-B685-4FA7-AC65-6E98FD211B34}" type="pres">
      <dgm:prSet presAssocID="{C86FF7A0-2A11-46D1-8AB2-BAC0D9CACE76}" presName="compositeNode" presStyleCnt="0">
        <dgm:presLayoutVars>
          <dgm:bulletEnabled val="1"/>
        </dgm:presLayoutVars>
      </dgm:prSet>
      <dgm:spPr/>
    </dgm:pt>
    <dgm:pt modelId="{CEEB743D-F905-42B4-8B3B-461EE7416329}" type="pres">
      <dgm:prSet presAssocID="{C86FF7A0-2A11-46D1-8AB2-BAC0D9CACE76}" presName="bgRect" presStyleLbl="bgAccFollowNode1" presStyleIdx="2" presStyleCnt="3"/>
      <dgm:spPr/>
    </dgm:pt>
    <dgm:pt modelId="{28B365C1-7E1B-4DE9-995B-39584897BB52}" type="pres">
      <dgm:prSet presAssocID="{B6C9440E-9831-4B9F-899B-AF09BE751D3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322F7AF-4DF0-4072-B01B-B0786E8691B7}" type="pres">
      <dgm:prSet presAssocID="{C86FF7A0-2A11-46D1-8AB2-BAC0D9CACE76}" presName="bottomLine" presStyleLbl="alignNode1" presStyleIdx="5" presStyleCnt="6">
        <dgm:presLayoutVars/>
      </dgm:prSet>
      <dgm:spPr/>
    </dgm:pt>
    <dgm:pt modelId="{5CD693C9-C7CA-4214-A93B-F83DA314E923}" type="pres">
      <dgm:prSet presAssocID="{C86FF7A0-2A11-46D1-8AB2-BAC0D9CACE7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8AC81E-A7B1-48C6-A736-EDFB26BAC463}" type="presOf" srcId="{B6C9440E-9831-4B9F-899B-AF09BE751D3E}" destId="{28B365C1-7E1B-4DE9-995B-39584897BB52}" srcOrd="0" destOrd="0" presId="urn:microsoft.com/office/officeart/2016/7/layout/BasicLinearProcessNumbered"/>
    <dgm:cxn modelId="{DA936E24-D02F-4139-86AA-5F91070609B7}" type="presOf" srcId="{C86FF7A0-2A11-46D1-8AB2-BAC0D9CACE76}" destId="{5CD693C9-C7CA-4214-A93B-F83DA314E923}" srcOrd="1" destOrd="0" presId="urn:microsoft.com/office/officeart/2016/7/layout/BasicLinearProcessNumbered"/>
    <dgm:cxn modelId="{793ECD28-3DBB-4D67-A3E4-A1C7F9AB9140}" type="presOf" srcId="{5E1BB70D-A340-49CF-8228-2DE05B1D08C6}" destId="{2F64413E-49E7-4FFB-8C0C-6E1429F90E1F}" srcOrd="0" destOrd="0" presId="urn:microsoft.com/office/officeart/2016/7/layout/BasicLinearProcessNumbered"/>
    <dgm:cxn modelId="{6A004F5C-4EA3-49F0-B8C0-F0948085C9D3}" type="presOf" srcId="{81A7D884-30C7-478C-9825-B9E571279B36}" destId="{62AF6628-3264-41C5-AD7B-5B71FA7F4D15}" srcOrd="0" destOrd="0" presId="urn:microsoft.com/office/officeart/2016/7/layout/BasicLinearProcessNumbered"/>
    <dgm:cxn modelId="{00C38E62-8B00-45A1-A581-001DA56BD401}" type="presOf" srcId="{F93C91DD-BAD5-4386-A864-F77802E30004}" destId="{93E0F54B-3228-46D9-971C-3386D987E607}" srcOrd="0" destOrd="0" presId="urn:microsoft.com/office/officeart/2016/7/layout/BasicLinearProcessNumbered"/>
    <dgm:cxn modelId="{46993E68-E71F-45C8-90D0-7888E0F0977A}" type="presOf" srcId="{BF8B76C1-CABA-4E08-A36E-578FAB537F5F}" destId="{5A5EEB2B-F4C0-4744-A804-40B77D7719AC}" srcOrd="0" destOrd="0" presId="urn:microsoft.com/office/officeart/2016/7/layout/BasicLinearProcessNumbered"/>
    <dgm:cxn modelId="{7A13404C-5123-4FF8-ACE7-74E1E80D62DC}" type="presOf" srcId="{BF8B76C1-CABA-4E08-A36E-578FAB537F5F}" destId="{F7949D23-6137-4D7B-A094-B0592EB21EE5}" srcOrd="1" destOrd="0" presId="urn:microsoft.com/office/officeart/2016/7/layout/BasicLinearProcessNumbered"/>
    <dgm:cxn modelId="{9415C374-1BC2-4DB2-BEC6-11881DD80832}" srcId="{5E1BB70D-A340-49CF-8228-2DE05B1D08C6}" destId="{BF8B76C1-CABA-4E08-A36E-578FAB537F5F}" srcOrd="0" destOrd="0" parTransId="{E867E9BB-796F-454B-9464-31F6190A0A18}" sibTransId="{F93C91DD-BAD5-4386-A864-F77802E30004}"/>
    <dgm:cxn modelId="{8FF8B779-F978-4E01-B1F6-5ABF125F0223}" type="presOf" srcId="{4C90EACB-E0DA-473A-A7C7-DFEDE10DC2CA}" destId="{4E7D67D2-6F8F-4ABA-A2B5-3D24C288BFCA}" srcOrd="0" destOrd="0" presId="urn:microsoft.com/office/officeart/2016/7/layout/BasicLinearProcessNumbered"/>
    <dgm:cxn modelId="{B0F588A5-4A30-40F8-98A5-4E07A008FEDD}" srcId="{5E1BB70D-A340-49CF-8228-2DE05B1D08C6}" destId="{4C90EACB-E0DA-473A-A7C7-DFEDE10DC2CA}" srcOrd="1" destOrd="0" parTransId="{4C2D4CC6-66E0-48C4-8264-4FD8DA405F91}" sibTransId="{81A7D884-30C7-478C-9825-B9E571279B36}"/>
    <dgm:cxn modelId="{9A1769B6-F567-491B-B501-44C21B4ED9D1}" type="presOf" srcId="{4C90EACB-E0DA-473A-A7C7-DFEDE10DC2CA}" destId="{C494E6DB-0405-4645-A783-0F8E862B51CF}" srcOrd="1" destOrd="0" presId="urn:microsoft.com/office/officeart/2016/7/layout/BasicLinearProcessNumbered"/>
    <dgm:cxn modelId="{D1BE6AE1-1C00-4845-8541-9E7AAF07E976}" type="presOf" srcId="{C86FF7A0-2A11-46D1-8AB2-BAC0D9CACE76}" destId="{CEEB743D-F905-42B4-8B3B-461EE7416329}" srcOrd="0" destOrd="0" presId="urn:microsoft.com/office/officeart/2016/7/layout/BasicLinearProcessNumbered"/>
    <dgm:cxn modelId="{326143F3-6896-4E23-8A02-21E711A9C42A}" srcId="{5E1BB70D-A340-49CF-8228-2DE05B1D08C6}" destId="{C86FF7A0-2A11-46D1-8AB2-BAC0D9CACE76}" srcOrd="2" destOrd="0" parTransId="{583DE696-CF0D-4CC0-81DD-F8BE3C3D852E}" sibTransId="{B6C9440E-9831-4B9F-899B-AF09BE751D3E}"/>
    <dgm:cxn modelId="{8669DB23-4988-4BA3-A9F4-D549F2117197}" type="presParOf" srcId="{2F64413E-49E7-4FFB-8C0C-6E1429F90E1F}" destId="{49324FB0-A9B2-4986-821B-863F749F2AA6}" srcOrd="0" destOrd="0" presId="urn:microsoft.com/office/officeart/2016/7/layout/BasicLinearProcessNumbered"/>
    <dgm:cxn modelId="{4C646495-8C80-4F64-994C-1283A0C09E58}" type="presParOf" srcId="{49324FB0-A9B2-4986-821B-863F749F2AA6}" destId="{5A5EEB2B-F4C0-4744-A804-40B77D7719AC}" srcOrd="0" destOrd="0" presId="urn:microsoft.com/office/officeart/2016/7/layout/BasicLinearProcessNumbered"/>
    <dgm:cxn modelId="{16720C4F-ADB7-4415-A0AA-03F4E686EA46}" type="presParOf" srcId="{49324FB0-A9B2-4986-821B-863F749F2AA6}" destId="{93E0F54B-3228-46D9-971C-3386D987E607}" srcOrd="1" destOrd="0" presId="urn:microsoft.com/office/officeart/2016/7/layout/BasicLinearProcessNumbered"/>
    <dgm:cxn modelId="{D0B93AF5-18B7-452A-BE0F-BA2E242A025F}" type="presParOf" srcId="{49324FB0-A9B2-4986-821B-863F749F2AA6}" destId="{B1D4BF81-D61C-4B56-893F-4782EC732B8C}" srcOrd="2" destOrd="0" presId="urn:microsoft.com/office/officeart/2016/7/layout/BasicLinearProcessNumbered"/>
    <dgm:cxn modelId="{205E82CC-BB33-441C-B349-899E51AD066E}" type="presParOf" srcId="{49324FB0-A9B2-4986-821B-863F749F2AA6}" destId="{F7949D23-6137-4D7B-A094-B0592EB21EE5}" srcOrd="3" destOrd="0" presId="urn:microsoft.com/office/officeart/2016/7/layout/BasicLinearProcessNumbered"/>
    <dgm:cxn modelId="{F867805B-1F10-46BD-84A2-AAAE5AA1F4E1}" type="presParOf" srcId="{2F64413E-49E7-4FFB-8C0C-6E1429F90E1F}" destId="{3F1B0318-9D9A-4989-8582-4B91E7B2DF7F}" srcOrd="1" destOrd="0" presId="urn:microsoft.com/office/officeart/2016/7/layout/BasicLinearProcessNumbered"/>
    <dgm:cxn modelId="{31296963-10F5-4EF7-85A3-4C1B16D5882B}" type="presParOf" srcId="{2F64413E-49E7-4FFB-8C0C-6E1429F90E1F}" destId="{819439E0-91E9-4F70-AA92-4892C3E2FD72}" srcOrd="2" destOrd="0" presId="urn:microsoft.com/office/officeart/2016/7/layout/BasicLinearProcessNumbered"/>
    <dgm:cxn modelId="{EC62CD85-C3C9-4BAC-BC5B-542FD505C8E5}" type="presParOf" srcId="{819439E0-91E9-4F70-AA92-4892C3E2FD72}" destId="{4E7D67D2-6F8F-4ABA-A2B5-3D24C288BFCA}" srcOrd="0" destOrd="0" presId="urn:microsoft.com/office/officeart/2016/7/layout/BasicLinearProcessNumbered"/>
    <dgm:cxn modelId="{3E962FC2-D41B-45BB-A16F-6FD788B64EE7}" type="presParOf" srcId="{819439E0-91E9-4F70-AA92-4892C3E2FD72}" destId="{62AF6628-3264-41C5-AD7B-5B71FA7F4D15}" srcOrd="1" destOrd="0" presId="urn:microsoft.com/office/officeart/2016/7/layout/BasicLinearProcessNumbered"/>
    <dgm:cxn modelId="{4B254BE0-9121-45E8-8F8D-61D0C49C497D}" type="presParOf" srcId="{819439E0-91E9-4F70-AA92-4892C3E2FD72}" destId="{67F95B7E-A229-4C6B-8BDE-32DB4721321B}" srcOrd="2" destOrd="0" presId="urn:microsoft.com/office/officeart/2016/7/layout/BasicLinearProcessNumbered"/>
    <dgm:cxn modelId="{0DBDE6EA-0D85-4C8A-AF98-A5CAC8D8CB2A}" type="presParOf" srcId="{819439E0-91E9-4F70-AA92-4892C3E2FD72}" destId="{C494E6DB-0405-4645-A783-0F8E862B51CF}" srcOrd="3" destOrd="0" presId="urn:microsoft.com/office/officeart/2016/7/layout/BasicLinearProcessNumbered"/>
    <dgm:cxn modelId="{A35C5397-1ACD-40FA-85C9-C9128969BADD}" type="presParOf" srcId="{2F64413E-49E7-4FFB-8C0C-6E1429F90E1F}" destId="{73D40E42-03A6-486B-AA00-4EEA3D0611DF}" srcOrd="3" destOrd="0" presId="urn:microsoft.com/office/officeart/2016/7/layout/BasicLinearProcessNumbered"/>
    <dgm:cxn modelId="{625804D3-E4FB-4D19-A43A-563CF2DDBB41}" type="presParOf" srcId="{2F64413E-49E7-4FFB-8C0C-6E1429F90E1F}" destId="{399CF600-B685-4FA7-AC65-6E98FD211B34}" srcOrd="4" destOrd="0" presId="urn:microsoft.com/office/officeart/2016/7/layout/BasicLinearProcessNumbered"/>
    <dgm:cxn modelId="{34EA705F-65B6-41D5-AC2D-A611D35CB739}" type="presParOf" srcId="{399CF600-B685-4FA7-AC65-6E98FD211B34}" destId="{CEEB743D-F905-42B4-8B3B-461EE7416329}" srcOrd="0" destOrd="0" presId="urn:microsoft.com/office/officeart/2016/7/layout/BasicLinearProcessNumbered"/>
    <dgm:cxn modelId="{B5B8F2BA-CE29-4045-8109-BD5DE20DBB24}" type="presParOf" srcId="{399CF600-B685-4FA7-AC65-6E98FD211B34}" destId="{28B365C1-7E1B-4DE9-995B-39584897BB52}" srcOrd="1" destOrd="0" presId="urn:microsoft.com/office/officeart/2016/7/layout/BasicLinearProcessNumbered"/>
    <dgm:cxn modelId="{553B1054-1DB1-4506-A7F2-7CB96D93AB8E}" type="presParOf" srcId="{399CF600-B685-4FA7-AC65-6E98FD211B34}" destId="{9322F7AF-4DF0-4072-B01B-B0786E8691B7}" srcOrd="2" destOrd="0" presId="urn:microsoft.com/office/officeart/2016/7/layout/BasicLinearProcessNumbered"/>
    <dgm:cxn modelId="{D82823DC-EE6E-4BF6-9797-A807CAFE5474}" type="presParOf" srcId="{399CF600-B685-4FA7-AC65-6E98FD211B34}" destId="{5CD693C9-C7CA-4214-A93B-F83DA314E92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323CF3-6F4C-40B0-BB3B-C52F939D9E6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2D72BA-3074-4E22-A31E-0F1838E5A947}">
      <dgm:prSet/>
      <dgm:spPr/>
      <dgm:t>
        <a:bodyPr/>
        <a:lstStyle/>
        <a:p>
          <a:r>
            <a:rPr lang="en-US"/>
            <a:t>We can use machine learning to analyze large dataset with phishing and legitimate websites.</a:t>
          </a:r>
        </a:p>
      </dgm:t>
    </dgm:pt>
    <dgm:pt modelId="{5E3633DD-2CE3-4B01-AB26-8A9611A39C8E}" type="parTrans" cxnId="{869B9C67-A6F2-4CBB-83B2-FB11AD6FDF98}">
      <dgm:prSet/>
      <dgm:spPr/>
      <dgm:t>
        <a:bodyPr/>
        <a:lstStyle/>
        <a:p>
          <a:endParaRPr lang="en-US"/>
        </a:p>
      </dgm:t>
    </dgm:pt>
    <dgm:pt modelId="{36EFFEF7-860C-4CD2-9FC4-7ADF78DC0D35}" type="sibTrans" cxnId="{869B9C67-A6F2-4CBB-83B2-FB11AD6FDF98}">
      <dgm:prSet/>
      <dgm:spPr/>
      <dgm:t>
        <a:bodyPr/>
        <a:lstStyle/>
        <a:p>
          <a:endParaRPr lang="en-US"/>
        </a:p>
      </dgm:t>
    </dgm:pt>
    <dgm:pt modelId="{64F46DAF-82C2-4154-A6EC-68CA60EED666}">
      <dgm:prSet/>
      <dgm:spPr/>
      <dgm:t>
        <a:bodyPr/>
        <a:lstStyle/>
        <a:p>
          <a:r>
            <a:rPr lang="en-US"/>
            <a:t>Various Machine learning models can used to provide accurate result.</a:t>
          </a:r>
        </a:p>
      </dgm:t>
    </dgm:pt>
    <dgm:pt modelId="{F267704E-9F3E-4441-A109-F4220CD588BF}" type="parTrans" cxnId="{FEC037DD-7BFA-42DF-81DA-64D33861C840}">
      <dgm:prSet/>
      <dgm:spPr/>
      <dgm:t>
        <a:bodyPr/>
        <a:lstStyle/>
        <a:p>
          <a:endParaRPr lang="en-US"/>
        </a:p>
      </dgm:t>
    </dgm:pt>
    <dgm:pt modelId="{E211AFB5-8AC1-4AAE-A213-D4384EB4893F}" type="sibTrans" cxnId="{FEC037DD-7BFA-42DF-81DA-64D33861C840}">
      <dgm:prSet/>
      <dgm:spPr/>
      <dgm:t>
        <a:bodyPr/>
        <a:lstStyle/>
        <a:p>
          <a:endParaRPr lang="en-US"/>
        </a:p>
      </dgm:t>
    </dgm:pt>
    <dgm:pt modelId="{A1101125-20BE-4590-8F10-C8BAF325567A}">
      <dgm:prSet/>
      <dgm:spPr/>
      <dgm:t>
        <a:bodyPr/>
        <a:lstStyle/>
        <a:p>
          <a:r>
            <a:rPr lang="en-US"/>
            <a:t>Benefits:</a:t>
          </a:r>
        </a:p>
      </dgm:t>
    </dgm:pt>
    <dgm:pt modelId="{57A9F828-5206-4AD2-91CD-74241296291C}" type="parTrans" cxnId="{026E30DF-87ED-4BC4-84C1-B441EDE67AF1}">
      <dgm:prSet/>
      <dgm:spPr/>
      <dgm:t>
        <a:bodyPr/>
        <a:lstStyle/>
        <a:p>
          <a:endParaRPr lang="en-US"/>
        </a:p>
      </dgm:t>
    </dgm:pt>
    <dgm:pt modelId="{9FEA738A-20C8-4B5E-992E-5307730618B3}" type="sibTrans" cxnId="{026E30DF-87ED-4BC4-84C1-B441EDE67AF1}">
      <dgm:prSet/>
      <dgm:spPr/>
      <dgm:t>
        <a:bodyPr/>
        <a:lstStyle/>
        <a:p>
          <a:endParaRPr lang="en-US"/>
        </a:p>
      </dgm:t>
    </dgm:pt>
    <dgm:pt modelId="{6B4E846C-A6EC-4684-880E-B5E3DC7959F5}">
      <dgm:prSet/>
      <dgm:spPr/>
      <dgm:t>
        <a:bodyPr/>
        <a:lstStyle/>
        <a:p>
          <a:r>
            <a:rPr lang="en-US"/>
            <a:t>Automatic detection of phishing attacks.</a:t>
          </a:r>
        </a:p>
      </dgm:t>
    </dgm:pt>
    <dgm:pt modelId="{5AB84EF0-C7D6-431B-BAD7-4E553BE9B07C}" type="parTrans" cxnId="{BFC57018-34FE-48FF-8768-1DE8E9E9208E}">
      <dgm:prSet/>
      <dgm:spPr/>
      <dgm:t>
        <a:bodyPr/>
        <a:lstStyle/>
        <a:p>
          <a:endParaRPr lang="en-US"/>
        </a:p>
      </dgm:t>
    </dgm:pt>
    <dgm:pt modelId="{F5276F4A-8DA1-459D-9B8F-5BE021EE7EB6}" type="sibTrans" cxnId="{BFC57018-34FE-48FF-8768-1DE8E9E9208E}">
      <dgm:prSet/>
      <dgm:spPr/>
      <dgm:t>
        <a:bodyPr/>
        <a:lstStyle/>
        <a:p>
          <a:endParaRPr lang="en-US"/>
        </a:p>
      </dgm:t>
    </dgm:pt>
    <dgm:pt modelId="{D2C601F1-6373-4A32-9F0C-3C135487FA06}">
      <dgm:prSet/>
      <dgm:spPr/>
      <dgm:t>
        <a:bodyPr/>
        <a:lstStyle/>
        <a:p>
          <a:r>
            <a:rPr lang="en-US"/>
            <a:t>Improved accuracy then manual analysis.</a:t>
          </a:r>
        </a:p>
      </dgm:t>
    </dgm:pt>
    <dgm:pt modelId="{C73AE064-084B-49A5-9EC1-419D4017EBC7}" type="parTrans" cxnId="{18918286-1033-4689-9EF3-84034F158727}">
      <dgm:prSet/>
      <dgm:spPr/>
      <dgm:t>
        <a:bodyPr/>
        <a:lstStyle/>
        <a:p>
          <a:endParaRPr lang="en-US"/>
        </a:p>
      </dgm:t>
    </dgm:pt>
    <dgm:pt modelId="{1837AC2A-BD7A-440F-BF6C-884747361A9B}" type="sibTrans" cxnId="{18918286-1033-4689-9EF3-84034F158727}">
      <dgm:prSet/>
      <dgm:spPr/>
      <dgm:t>
        <a:bodyPr/>
        <a:lstStyle/>
        <a:p>
          <a:endParaRPr lang="en-US"/>
        </a:p>
      </dgm:t>
    </dgm:pt>
    <dgm:pt modelId="{7741A409-B057-47DF-9D27-830484A4CF3C}" type="pres">
      <dgm:prSet presAssocID="{D9323CF3-6F4C-40B0-BB3B-C52F939D9E6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DB9CE0-828D-4887-9268-FAF87C5E0258}" type="pres">
      <dgm:prSet presAssocID="{612D72BA-3074-4E22-A31E-0F1838E5A947}" presName="root1" presStyleCnt="0"/>
      <dgm:spPr/>
    </dgm:pt>
    <dgm:pt modelId="{DC15C732-7374-47BF-AC84-ECE5511B6680}" type="pres">
      <dgm:prSet presAssocID="{612D72BA-3074-4E22-A31E-0F1838E5A947}" presName="LevelOneTextNode" presStyleLbl="node0" presStyleIdx="0" presStyleCnt="3">
        <dgm:presLayoutVars>
          <dgm:chPref val="3"/>
        </dgm:presLayoutVars>
      </dgm:prSet>
      <dgm:spPr/>
    </dgm:pt>
    <dgm:pt modelId="{2900439C-E351-4F8E-AA6E-0848FB70BA8B}" type="pres">
      <dgm:prSet presAssocID="{612D72BA-3074-4E22-A31E-0F1838E5A947}" presName="level2hierChild" presStyleCnt="0"/>
      <dgm:spPr/>
    </dgm:pt>
    <dgm:pt modelId="{3B12BA91-9957-446B-ABF1-DC87DDF09898}" type="pres">
      <dgm:prSet presAssocID="{64F46DAF-82C2-4154-A6EC-68CA60EED666}" presName="root1" presStyleCnt="0"/>
      <dgm:spPr/>
    </dgm:pt>
    <dgm:pt modelId="{6EEB192D-DC96-46BB-B797-F6EE83F854CB}" type="pres">
      <dgm:prSet presAssocID="{64F46DAF-82C2-4154-A6EC-68CA60EED666}" presName="LevelOneTextNode" presStyleLbl="node0" presStyleIdx="1" presStyleCnt="3">
        <dgm:presLayoutVars>
          <dgm:chPref val="3"/>
        </dgm:presLayoutVars>
      </dgm:prSet>
      <dgm:spPr/>
    </dgm:pt>
    <dgm:pt modelId="{6D1AB226-DC5A-4C35-97BC-D101BDD68F47}" type="pres">
      <dgm:prSet presAssocID="{64F46DAF-82C2-4154-A6EC-68CA60EED666}" presName="level2hierChild" presStyleCnt="0"/>
      <dgm:spPr/>
    </dgm:pt>
    <dgm:pt modelId="{16F7DD67-8588-4F6F-BC9C-8B44A381CD3E}" type="pres">
      <dgm:prSet presAssocID="{A1101125-20BE-4590-8F10-C8BAF325567A}" presName="root1" presStyleCnt="0"/>
      <dgm:spPr/>
    </dgm:pt>
    <dgm:pt modelId="{A93E2731-CC0F-4444-A087-354CDE24930B}" type="pres">
      <dgm:prSet presAssocID="{A1101125-20BE-4590-8F10-C8BAF325567A}" presName="LevelOneTextNode" presStyleLbl="node0" presStyleIdx="2" presStyleCnt="3">
        <dgm:presLayoutVars>
          <dgm:chPref val="3"/>
        </dgm:presLayoutVars>
      </dgm:prSet>
      <dgm:spPr/>
    </dgm:pt>
    <dgm:pt modelId="{FD18A64A-7567-4D5A-A9E6-57F7F91C346A}" type="pres">
      <dgm:prSet presAssocID="{A1101125-20BE-4590-8F10-C8BAF325567A}" presName="level2hierChild" presStyleCnt="0"/>
      <dgm:spPr/>
    </dgm:pt>
    <dgm:pt modelId="{EE151417-484D-4552-AE56-E03DFDFAF812}" type="pres">
      <dgm:prSet presAssocID="{5AB84EF0-C7D6-431B-BAD7-4E553BE9B07C}" presName="conn2-1" presStyleLbl="parChTrans1D2" presStyleIdx="0" presStyleCnt="2"/>
      <dgm:spPr/>
    </dgm:pt>
    <dgm:pt modelId="{649074FA-2935-460F-A36E-5FA191AD1BCD}" type="pres">
      <dgm:prSet presAssocID="{5AB84EF0-C7D6-431B-BAD7-4E553BE9B07C}" presName="connTx" presStyleLbl="parChTrans1D2" presStyleIdx="0" presStyleCnt="2"/>
      <dgm:spPr/>
    </dgm:pt>
    <dgm:pt modelId="{DA5A3E4A-B6BC-404E-94E6-02332D204257}" type="pres">
      <dgm:prSet presAssocID="{6B4E846C-A6EC-4684-880E-B5E3DC7959F5}" presName="root2" presStyleCnt="0"/>
      <dgm:spPr/>
    </dgm:pt>
    <dgm:pt modelId="{4689BFBF-9D68-45FC-B1DA-A0572F7B33A1}" type="pres">
      <dgm:prSet presAssocID="{6B4E846C-A6EC-4684-880E-B5E3DC7959F5}" presName="LevelTwoTextNode" presStyleLbl="node2" presStyleIdx="0" presStyleCnt="2">
        <dgm:presLayoutVars>
          <dgm:chPref val="3"/>
        </dgm:presLayoutVars>
      </dgm:prSet>
      <dgm:spPr/>
    </dgm:pt>
    <dgm:pt modelId="{00B34976-CEB7-4F15-8639-DF25C87097B9}" type="pres">
      <dgm:prSet presAssocID="{6B4E846C-A6EC-4684-880E-B5E3DC7959F5}" presName="level3hierChild" presStyleCnt="0"/>
      <dgm:spPr/>
    </dgm:pt>
    <dgm:pt modelId="{E746239E-2D79-446D-A103-1ABFDD7A6169}" type="pres">
      <dgm:prSet presAssocID="{C73AE064-084B-49A5-9EC1-419D4017EBC7}" presName="conn2-1" presStyleLbl="parChTrans1D2" presStyleIdx="1" presStyleCnt="2"/>
      <dgm:spPr/>
    </dgm:pt>
    <dgm:pt modelId="{51566C8E-ABC5-49D4-9BCE-2DB5890FCB79}" type="pres">
      <dgm:prSet presAssocID="{C73AE064-084B-49A5-9EC1-419D4017EBC7}" presName="connTx" presStyleLbl="parChTrans1D2" presStyleIdx="1" presStyleCnt="2"/>
      <dgm:spPr/>
    </dgm:pt>
    <dgm:pt modelId="{E79B73C2-C737-432B-82A9-37F16963D71D}" type="pres">
      <dgm:prSet presAssocID="{D2C601F1-6373-4A32-9F0C-3C135487FA06}" presName="root2" presStyleCnt="0"/>
      <dgm:spPr/>
    </dgm:pt>
    <dgm:pt modelId="{7478208C-1D21-4BA5-BB3A-F8710133911F}" type="pres">
      <dgm:prSet presAssocID="{D2C601F1-6373-4A32-9F0C-3C135487FA06}" presName="LevelTwoTextNode" presStyleLbl="node2" presStyleIdx="1" presStyleCnt="2">
        <dgm:presLayoutVars>
          <dgm:chPref val="3"/>
        </dgm:presLayoutVars>
      </dgm:prSet>
      <dgm:spPr/>
    </dgm:pt>
    <dgm:pt modelId="{519F8E6B-D140-4002-B950-59F971C95753}" type="pres">
      <dgm:prSet presAssocID="{D2C601F1-6373-4A32-9F0C-3C135487FA06}" presName="level3hierChild" presStyleCnt="0"/>
      <dgm:spPr/>
    </dgm:pt>
  </dgm:ptLst>
  <dgm:cxnLst>
    <dgm:cxn modelId="{A4FB2104-918E-4660-9EDA-5AB66E98C73B}" type="presOf" srcId="{C73AE064-084B-49A5-9EC1-419D4017EBC7}" destId="{E746239E-2D79-446D-A103-1ABFDD7A6169}" srcOrd="0" destOrd="0" presId="urn:microsoft.com/office/officeart/2005/8/layout/hierarchy2"/>
    <dgm:cxn modelId="{33AD3417-DA8D-4657-BDBB-BD694E384F4A}" type="presOf" srcId="{5AB84EF0-C7D6-431B-BAD7-4E553BE9B07C}" destId="{649074FA-2935-460F-A36E-5FA191AD1BCD}" srcOrd="1" destOrd="0" presId="urn:microsoft.com/office/officeart/2005/8/layout/hierarchy2"/>
    <dgm:cxn modelId="{BFC57018-34FE-48FF-8768-1DE8E9E9208E}" srcId="{A1101125-20BE-4590-8F10-C8BAF325567A}" destId="{6B4E846C-A6EC-4684-880E-B5E3DC7959F5}" srcOrd="0" destOrd="0" parTransId="{5AB84EF0-C7D6-431B-BAD7-4E553BE9B07C}" sibTransId="{F5276F4A-8DA1-459D-9B8F-5BE021EE7EB6}"/>
    <dgm:cxn modelId="{CEDCC92D-CA5F-46CE-BE77-28213DCCB0C8}" type="presOf" srcId="{64F46DAF-82C2-4154-A6EC-68CA60EED666}" destId="{6EEB192D-DC96-46BB-B797-F6EE83F854CB}" srcOrd="0" destOrd="0" presId="urn:microsoft.com/office/officeart/2005/8/layout/hierarchy2"/>
    <dgm:cxn modelId="{25482438-CD4C-4E87-BAA6-23C253722C13}" type="presOf" srcId="{C73AE064-084B-49A5-9EC1-419D4017EBC7}" destId="{51566C8E-ABC5-49D4-9BCE-2DB5890FCB79}" srcOrd="1" destOrd="0" presId="urn:microsoft.com/office/officeart/2005/8/layout/hierarchy2"/>
    <dgm:cxn modelId="{F8680A47-1412-4CB6-92C9-49D767968131}" type="presOf" srcId="{D9323CF3-6F4C-40B0-BB3B-C52F939D9E68}" destId="{7741A409-B057-47DF-9D27-830484A4CF3C}" srcOrd="0" destOrd="0" presId="urn:microsoft.com/office/officeart/2005/8/layout/hierarchy2"/>
    <dgm:cxn modelId="{869B9C67-A6F2-4CBB-83B2-FB11AD6FDF98}" srcId="{D9323CF3-6F4C-40B0-BB3B-C52F939D9E68}" destId="{612D72BA-3074-4E22-A31E-0F1838E5A947}" srcOrd="0" destOrd="0" parTransId="{5E3633DD-2CE3-4B01-AB26-8A9611A39C8E}" sibTransId="{36EFFEF7-860C-4CD2-9FC4-7ADF78DC0D35}"/>
    <dgm:cxn modelId="{003B8186-98BE-4ADE-8AD5-D851221DE8C5}" type="presOf" srcId="{A1101125-20BE-4590-8F10-C8BAF325567A}" destId="{A93E2731-CC0F-4444-A087-354CDE24930B}" srcOrd="0" destOrd="0" presId="urn:microsoft.com/office/officeart/2005/8/layout/hierarchy2"/>
    <dgm:cxn modelId="{18918286-1033-4689-9EF3-84034F158727}" srcId="{A1101125-20BE-4590-8F10-C8BAF325567A}" destId="{D2C601F1-6373-4A32-9F0C-3C135487FA06}" srcOrd="1" destOrd="0" parTransId="{C73AE064-084B-49A5-9EC1-419D4017EBC7}" sibTransId="{1837AC2A-BD7A-440F-BF6C-884747361A9B}"/>
    <dgm:cxn modelId="{DE91DBA6-D567-4BB8-9601-ECB06EE5C807}" type="presOf" srcId="{612D72BA-3074-4E22-A31E-0F1838E5A947}" destId="{DC15C732-7374-47BF-AC84-ECE5511B6680}" srcOrd="0" destOrd="0" presId="urn:microsoft.com/office/officeart/2005/8/layout/hierarchy2"/>
    <dgm:cxn modelId="{3A8769BE-A8E1-4805-B5EB-F1E8CC704FBF}" type="presOf" srcId="{5AB84EF0-C7D6-431B-BAD7-4E553BE9B07C}" destId="{EE151417-484D-4552-AE56-E03DFDFAF812}" srcOrd="0" destOrd="0" presId="urn:microsoft.com/office/officeart/2005/8/layout/hierarchy2"/>
    <dgm:cxn modelId="{74E5BCCD-9914-4CBE-BF60-BCE75F5AF78C}" type="presOf" srcId="{D2C601F1-6373-4A32-9F0C-3C135487FA06}" destId="{7478208C-1D21-4BA5-BB3A-F8710133911F}" srcOrd="0" destOrd="0" presId="urn:microsoft.com/office/officeart/2005/8/layout/hierarchy2"/>
    <dgm:cxn modelId="{FEC037DD-7BFA-42DF-81DA-64D33861C840}" srcId="{D9323CF3-6F4C-40B0-BB3B-C52F939D9E68}" destId="{64F46DAF-82C2-4154-A6EC-68CA60EED666}" srcOrd="1" destOrd="0" parTransId="{F267704E-9F3E-4441-A109-F4220CD588BF}" sibTransId="{E211AFB5-8AC1-4AAE-A213-D4384EB4893F}"/>
    <dgm:cxn modelId="{026E30DF-87ED-4BC4-84C1-B441EDE67AF1}" srcId="{D9323CF3-6F4C-40B0-BB3B-C52F939D9E68}" destId="{A1101125-20BE-4590-8F10-C8BAF325567A}" srcOrd="2" destOrd="0" parTransId="{57A9F828-5206-4AD2-91CD-74241296291C}" sibTransId="{9FEA738A-20C8-4B5E-992E-5307730618B3}"/>
    <dgm:cxn modelId="{463059F6-CD7B-4909-98CB-D2B9866974DE}" type="presOf" srcId="{6B4E846C-A6EC-4684-880E-B5E3DC7959F5}" destId="{4689BFBF-9D68-45FC-B1DA-A0572F7B33A1}" srcOrd="0" destOrd="0" presId="urn:microsoft.com/office/officeart/2005/8/layout/hierarchy2"/>
    <dgm:cxn modelId="{BA1526A0-F8FD-4E33-8517-791A741154FC}" type="presParOf" srcId="{7741A409-B057-47DF-9D27-830484A4CF3C}" destId="{E9DB9CE0-828D-4887-9268-FAF87C5E0258}" srcOrd="0" destOrd="0" presId="urn:microsoft.com/office/officeart/2005/8/layout/hierarchy2"/>
    <dgm:cxn modelId="{037DF823-3A92-4F39-8FDF-06796DA2AAE4}" type="presParOf" srcId="{E9DB9CE0-828D-4887-9268-FAF87C5E0258}" destId="{DC15C732-7374-47BF-AC84-ECE5511B6680}" srcOrd="0" destOrd="0" presId="urn:microsoft.com/office/officeart/2005/8/layout/hierarchy2"/>
    <dgm:cxn modelId="{280C6348-026C-42D0-9E9A-D91933EF0E4D}" type="presParOf" srcId="{E9DB9CE0-828D-4887-9268-FAF87C5E0258}" destId="{2900439C-E351-4F8E-AA6E-0848FB70BA8B}" srcOrd="1" destOrd="0" presId="urn:microsoft.com/office/officeart/2005/8/layout/hierarchy2"/>
    <dgm:cxn modelId="{1349DDB6-BCA3-49E6-98EA-8E5779F713B9}" type="presParOf" srcId="{7741A409-B057-47DF-9D27-830484A4CF3C}" destId="{3B12BA91-9957-446B-ABF1-DC87DDF09898}" srcOrd="1" destOrd="0" presId="urn:microsoft.com/office/officeart/2005/8/layout/hierarchy2"/>
    <dgm:cxn modelId="{1D3FE535-B12B-425F-8351-6223917B1707}" type="presParOf" srcId="{3B12BA91-9957-446B-ABF1-DC87DDF09898}" destId="{6EEB192D-DC96-46BB-B797-F6EE83F854CB}" srcOrd="0" destOrd="0" presId="urn:microsoft.com/office/officeart/2005/8/layout/hierarchy2"/>
    <dgm:cxn modelId="{F019F445-DCDE-403F-9121-893744CA0E8C}" type="presParOf" srcId="{3B12BA91-9957-446B-ABF1-DC87DDF09898}" destId="{6D1AB226-DC5A-4C35-97BC-D101BDD68F47}" srcOrd="1" destOrd="0" presId="urn:microsoft.com/office/officeart/2005/8/layout/hierarchy2"/>
    <dgm:cxn modelId="{88CD4C70-427C-47CD-B22B-E3B03F2383A9}" type="presParOf" srcId="{7741A409-B057-47DF-9D27-830484A4CF3C}" destId="{16F7DD67-8588-4F6F-BC9C-8B44A381CD3E}" srcOrd="2" destOrd="0" presId="urn:microsoft.com/office/officeart/2005/8/layout/hierarchy2"/>
    <dgm:cxn modelId="{7EB5FBBE-9BBE-40BC-ABF7-B417C5DB1CF6}" type="presParOf" srcId="{16F7DD67-8588-4F6F-BC9C-8B44A381CD3E}" destId="{A93E2731-CC0F-4444-A087-354CDE24930B}" srcOrd="0" destOrd="0" presId="urn:microsoft.com/office/officeart/2005/8/layout/hierarchy2"/>
    <dgm:cxn modelId="{29A96B20-3277-45DB-8355-98AFD09378C0}" type="presParOf" srcId="{16F7DD67-8588-4F6F-BC9C-8B44A381CD3E}" destId="{FD18A64A-7567-4D5A-A9E6-57F7F91C346A}" srcOrd="1" destOrd="0" presId="urn:microsoft.com/office/officeart/2005/8/layout/hierarchy2"/>
    <dgm:cxn modelId="{7008796D-895D-4011-984D-C0787A481FD0}" type="presParOf" srcId="{FD18A64A-7567-4D5A-A9E6-57F7F91C346A}" destId="{EE151417-484D-4552-AE56-E03DFDFAF812}" srcOrd="0" destOrd="0" presId="urn:microsoft.com/office/officeart/2005/8/layout/hierarchy2"/>
    <dgm:cxn modelId="{CA2BE97C-F674-4641-9603-E7CA5BBCCA88}" type="presParOf" srcId="{EE151417-484D-4552-AE56-E03DFDFAF812}" destId="{649074FA-2935-460F-A36E-5FA191AD1BCD}" srcOrd="0" destOrd="0" presId="urn:microsoft.com/office/officeart/2005/8/layout/hierarchy2"/>
    <dgm:cxn modelId="{5E623384-A827-479D-8D5B-C739E6D3E6F1}" type="presParOf" srcId="{FD18A64A-7567-4D5A-A9E6-57F7F91C346A}" destId="{DA5A3E4A-B6BC-404E-94E6-02332D204257}" srcOrd="1" destOrd="0" presId="urn:microsoft.com/office/officeart/2005/8/layout/hierarchy2"/>
    <dgm:cxn modelId="{3BABA01F-B1A3-4D83-8EDB-0C6B7575EDD3}" type="presParOf" srcId="{DA5A3E4A-B6BC-404E-94E6-02332D204257}" destId="{4689BFBF-9D68-45FC-B1DA-A0572F7B33A1}" srcOrd="0" destOrd="0" presId="urn:microsoft.com/office/officeart/2005/8/layout/hierarchy2"/>
    <dgm:cxn modelId="{DA57FA29-0138-4A1B-8CE5-3227A831EE01}" type="presParOf" srcId="{DA5A3E4A-B6BC-404E-94E6-02332D204257}" destId="{00B34976-CEB7-4F15-8639-DF25C87097B9}" srcOrd="1" destOrd="0" presId="urn:microsoft.com/office/officeart/2005/8/layout/hierarchy2"/>
    <dgm:cxn modelId="{7D4CC62C-82BE-42DA-9219-3FA4C11231F7}" type="presParOf" srcId="{FD18A64A-7567-4D5A-A9E6-57F7F91C346A}" destId="{E746239E-2D79-446D-A103-1ABFDD7A6169}" srcOrd="2" destOrd="0" presId="urn:microsoft.com/office/officeart/2005/8/layout/hierarchy2"/>
    <dgm:cxn modelId="{6E814909-6359-4BE2-ABB5-33FBCCD9F842}" type="presParOf" srcId="{E746239E-2D79-446D-A103-1ABFDD7A6169}" destId="{51566C8E-ABC5-49D4-9BCE-2DB5890FCB79}" srcOrd="0" destOrd="0" presId="urn:microsoft.com/office/officeart/2005/8/layout/hierarchy2"/>
    <dgm:cxn modelId="{4CCC3B96-7F7C-485B-A87A-62AD6FF8029F}" type="presParOf" srcId="{FD18A64A-7567-4D5A-A9E6-57F7F91C346A}" destId="{E79B73C2-C737-432B-82A9-37F16963D71D}" srcOrd="3" destOrd="0" presId="urn:microsoft.com/office/officeart/2005/8/layout/hierarchy2"/>
    <dgm:cxn modelId="{855991B5-8766-4ACE-8157-9EDFBE1ACAAC}" type="presParOf" srcId="{E79B73C2-C737-432B-82A9-37F16963D71D}" destId="{7478208C-1D21-4BA5-BB3A-F8710133911F}" srcOrd="0" destOrd="0" presId="urn:microsoft.com/office/officeart/2005/8/layout/hierarchy2"/>
    <dgm:cxn modelId="{4F8C0A74-3AF4-4510-8E53-B9AA6111EFE8}" type="presParOf" srcId="{E79B73C2-C737-432B-82A9-37F16963D71D}" destId="{519F8E6B-D140-4002-B950-59F971C9575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1D68D-24EB-4BA2-8F37-F1360705FB6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4ECC46-3E52-45B1-98A9-8F597DF558FC}">
      <dgm:prSet/>
      <dgm:spPr/>
      <dgm:t>
        <a:bodyPr/>
        <a:lstStyle/>
        <a:p>
          <a:r>
            <a:rPr lang="en-US"/>
            <a:t>Require large training data.</a:t>
          </a:r>
        </a:p>
      </dgm:t>
    </dgm:pt>
    <dgm:pt modelId="{5352630A-F1AE-4751-B117-AA8283C6F522}" type="parTrans" cxnId="{D25EF95C-6AA5-4FCB-B64D-B1518B65D764}">
      <dgm:prSet/>
      <dgm:spPr/>
      <dgm:t>
        <a:bodyPr/>
        <a:lstStyle/>
        <a:p>
          <a:endParaRPr lang="en-US"/>
        </a:p>
      </dgm:t>
    </dgm:pt>
    <dgm:pt modelId="{4268157A-46A5-4341-A079-44E914EC05C8}" type="sibTrans" cxnId="{D25EF95C-6AA5-4FCB-B64D-B1518B65D764}">
      <dgm:prSet/>
      <dgm:spPr/>
      <dgm:t>
        <a:bodyPr/>
        <a:lstStyle/>
        <a:p>
          <a:endParaRPr lang="en-US"/>
        </a:p>
      </dgm:t>
    </dgm:pt>
    <dgm:pt modelId="{7AEB56F9-CFBB-435A-B057-C3843ABEE21E}">
      <dgm:prSet/>
      <dgm:spPr/>
      <dgm:t>
        <a:bodyPr/>
        <a:lstStyle/>
        <a:p>
          <a:r>
            <a:rPr lang="en-US"/>
            <a:t>Can be vulnerable to attacks made to fool the model.</a:t>
          </a:r>
        </a:p>
      </dgm:t>
    </dgm:pt>
    <dgm:pt modelId="{A9762FEE-3C7D-4C28-BE8A-E727A1BBE1FC}" type="parTrans" cxnId="{19D1CC11-5B68-499D-8565-539451DD5A03}">
      <dgm:prSet/>
      <dgm:spPr/>
      <dgm:t>
        <a:bodyPr/>
        <a:lstStyle/>
        <a:p>
          <a:endParaRPr lang="en-US"/>
        </a:p>
      </dgm:t>
    </dgm:pt>
    <dgm:pt modelId="{E89B614B-F852-466E-9303-60A9EC8BC1A7}" type="sibTrans" cxnId="{19D1CC11-5B68-499D-8565-539451DD5A03}">
      <dgm:prSet/>
      <dgm:spPr/>
      <dgm:t>
        <a:bodyPr/>
        <a:lstStyle/>
        <a:p>
          <a:endParaRPr lang="en-US"/>
        </a:p>
      </dgm:t>
    </dgm:pt>
    <dgm:pt modelId="{92C8836E-AE5A-416F-BD44-A40E897B0362}">
      <dgm:prSet/>
      <dgm:spPr/>
      <dgm:t>
        <a:bodyPr/>
        <a:lstStyle/>
        <a:p>
          <a:r>
            <a:rPr lang="en-US"/>
            <a:t>Needs continuous monitoring</a:t>
          </a:r>
        </a:p>
      </dgm:t>
    </dgm:pt>
    <dgm:pt modelId="{F9C9A569-541D-48AC-B0A9-BEAAE3929B84}" type="parTrans" cxnId="{DCF8500B-E639-4A47-983D-B1A07ABC89BA}">
      <dgm:prSet/>
      <dgm:spPr/>
      <dgm:t>
        <a:bodyPr/>
        <a:lstStyle/>
        <a:p>
          <a:endParaRPr lang="en-US"/>
        </a:p>
      </dgm:t>
    </dgm:pt>
    <dgm:pt modelId="{F19F5C4A-1A97-43E5-823E-A01796805A5A}" type="sibTrans" cxnId="{DCF8500B-E639-4A47-983D-B1A07ABC89BA}">
      <dgm:prSet/>
      <dgm:spPr/>
      <dgm:t>
        <a:bodyPr/>
        <a:lstStyle/>
        <a:p>
          <a:endParaRPr lang="en-US"/>
        </a:p>
      </dgm:t>
    </dgm:pt>
    <dgm:pt modelId="{F925E954-B27E-464A-89E2-FA83BA250356}" type="pres">
      <dgm:prSet presAssocID="{F531D68D-24EB-4BA2-8F37-F1360705FB6F}" presName="diagram" presStyleCnt="0">
        <dgm:presLayoutVars>
          <dgm:dir/>
          <dgm:resizeHandles val="exact"/>
        </dgm:presLayoutVars>
      </dgm:prSet>
      <dgm:spPr/>
    </dgm:pt>
    <dgm:pt modelId="{D2980C64-93BB-45F4-B5D5-10C3BA89EEB1}" type="pres">
      <dgm:prSet presAssocID="{654ECC46-3E52-45B1-98A9-8F597DF558FC}" presName="node" presStyleLbl="node1" presStyleIdx="0" presStyleCnt="3">
        <dgm:presLayoutVars>
          <dgm:bulletEnabled val="1"/>
        </dgm:presLayoutVars>
      </dgm:prSet>
      <dgm:spPr/>
    </dgm:pt>
    <dgm:pt modelId="{55CE13B6-953B-4665-8989-E627F2A69B57}" type="pres">
      <dgm:prSet presAssocID="{4268157A-46A5-4341-A079-44E914EC05C8}" presName="sibTrans" presStyleCnt="0"/>
      <dgm:spPr/>
    </dgm:pt>
    <dgm:pt modelId="{0EC6FDE4-C0EC-4F11-8F3D-AA19DA6640D1}" type="pres">
      <dgm:prSet presAssocID="{7AEB56F9-CFBB-435A-B057-C3843ABEE21E}" presName="node" presStyleLbl="node1" presStyleIdx="1" presStyleCnt="3">
        <dgm:presLayoutVars>
          <dgm:bulletEnabled val="1"/>
        </dgm:presLayoutVars>
      </dgm:prSet>
      <dgm:spPr/>
    </dgm:pt>
    <dgm:pt modelId="{97AE3BAE-0DC2-4C62-AFDD-E10C650CBA02}" type="pres">
      <dgm:prSet presAssocID="{E89B614B-F852-466E-9303-60A9EC8BC1A7}" presName="sibTrans" presStyleCnt="0"/>
      <dgm:spPr/>
    </dgm:pt>
    <dgm:pt modelId="{0B69C3F0-0B73-4F44-9C18-01612CE10C71}" type="pres">
      <dgm:prSet presAssocID="{92C8836E-AE5A-416F-BD44-A40E897B0362}" presName="node" presStyleLbl="node1" presStyleIdx="2" presStyleCnt="3">
        <dgm:presLayoutVars>
          <dgm:bulletEnabled val="1"/>
        </dgm:presLayoutVars>
      </dgm:prSet>
      <dgm:spPr/>
    </dgm:pt>
  </dgm:ptLst>
  <dgm:cxnLst>
    <dgm:cxn modelId="{DCF8500B-E639-4A47-983D-B1A07ABC89BA}" srcId="{F531D68D-24EB-4BA2-8F37-F1360705FB6F}" destId="{92C8836E-AE5A-416F-BD44-A40E897B0362}" srcOrd="2" destOrd="0" parTransId="{F9C9A569-541D-48AC-B0A9-BEAAE3929B84}" sibTransId="{F19F5C4A-1A97-43E5-823E-A01796805A5A}"/>
    <dgm:cxn modelId="{19D1CC11-5B68-499D-8565-539451DD5A03}" srcId="{F531D68D-24EB-4BA2-8F37-F1360705FB6F}" destId="{7AEB56F9-CFBB-435A-B057-C3843ABEE21E}" srcOrd="1" destOrd="0" parTransId="{A9762FEE-3C7D-4C28-BE8A-E727A1BBE1FC}" sibTransId="{E89B614B-F852-466E-9303-60A9EC8BC1A7}"/>
    <dgm:cxn modelId="{D25EF95C-6AA5-4FCB-B64D-B1518B65D764}" srcId="{F531D68D-24EB-4BA2-8F37-F1360705FB6F}" destId="{654ECC46-3E52-45B1-98A9-8F597DF558FC}" srcOrd="0" destOrd="0" parTransId="{5352630A-F1AE-4751-B117-AA8283C6F522}" sibTransId="{4268157A-46A5-4341-A079-44E914EC05C8}"/>
    <dgm:cxn modelId="{4B7BBE8C-9EC0-4769-AAE9-C15878962A5C}" type="presOf" srcId="{92C8836E-AE5A-416F-BD44-A40E897B0362}" destId="{0B69C3F0-0B73-4F44-9C18-01612CE10C71}" srcOrd="0" destOrd="0" presId="urn:microsoft.com/office/officeart/2005/8/layout/default"/>
    <dgm:cxn modelId="{C2C88BB5-EF3D-4F83-A049-DE73F1C072B4}" type="presOf" srcId="{654ECC46-3E52-45B1-98A9-8F597DF558FC}" destId="{D2980C64-93BB-45F4-B5D5-10C3BA89EEB1}" srcOrd="0" destOrd="0" presId="urn:microsoft.com/office/officeart/2005/8/layout/default"/>
    <dgm:cxn modelId="{49903CF6-39CF-425B-819B-551E0AD52E47}" type="presOf" srcId="{7AEB56F9-CFBB-435A-B057-C3843ABEE21E}" destId="{0EC6FDE4-C0EC-4F11-8F3D-AA19DA6640D1}" srcOrd="0" destOrd="0" presId="urn:microsoft.com/office/officeart/2005/8/layout/default"/>
    <dgm:cxn modelId="{72EAE9F7-B0D7-4A01-A4AB-94B6C7605D5D}" type="presOf" srcId="{F531D68D-24EB-4BA2-8F37-F1360705FB6F}" destId="{F925E954-B27E-464A-89E2-FA83BA250356}" srcOrd="0" destOrd="0" presId="urn:microsoft.com/office/officeart/2005/8/layout/default"/>
    <dgm:cxn modelId="{DE8BE046-3284-4933-91FC-7DFDF84EC7E7}" type="presParOf" srcId="{F925E954-B27E-464A-89E2-FA83BA250356}" destId="{D2980C64-93BB-45F4-B5D5-10C3BA89EEB1}" srcOrd="0" destOrd="0" presId="urn:microsoft.com/office/officeart/2005/8/layout/default"/>
    <dgm:cxn modelId="{A2991F6B-9698-4D34-A441-68CDA99A5101}" type="presParOf" srcId="{F925E954-B27E-464A-89E2-FA83BA250356}" destId="{55CE13B6-953B-4665-8989-E627F2A69B57}" srcOrd="1" destOrd="0" presId="urn:microsoft.com/office/officeart/2005/8/layout/default"/>
    <dgm:cxn modelId="{FC0F09E7-506A-4D50-80AF-19F94CF30518}" type="presParOf" srcId="{F925E954-B27E-464A-89E2-FA83BA250356}" destId="{0EC6FDE4-C0EC-4F11-8F3D-AA19DA6640D1}" srcOrd="2" destOrd="0" presId="urn:microsoft.com/office/officeart/2005/8/layout/default"/>
    <dgm:cxn modelId="{5CFDCDD8-6E5A-442E-AE4D-B2C4BF4EEF42}" type="presParOf" srcId="{F925E954-B27E-464A-89E2-FA83BA250356}" destId="{97AE3BAE-0DC2-4C62-AFDD-E10C650CBA02}" srcOrd="3" destOrd="0" presId="urn:microsoft.com/office/officeart/2005/8/layout/default"/>
    <dgm:cxn modelId="{237D5F01-67C9-4FAC-BB37-7BDBD63C6465}" type="presParOf" srcId="{F925E954-B27E-464A-89E2-FA83BA250356}" destId="{0B69C3F0-0B73-4F44-9C18-01612CE10C7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C1755C-DE7D-4D99-A29C-EA2FB4DAD08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30DBB468-E677-4105-B630-BF549F329C9B}">
      <dgm:prSet/>
      <dgm:spPr/>
      <dgm:t>
        <a:bodyPr/>
        <a:lstStyle/>
        <a:p>
          <a:pPr>
            <a:defRPr cap="all"/>
          </a:pPr>
          <a:r>
            <a:rPr lang="en-US"/>
            <a:t>Get knowledge about phishing attacks.</a:t>
          </a:r>
        </a:p>
      </dgm:t>
    </dgm:pt>
    <dgm:pt modelId="{70EEC651-1674-4C5F-9FE2-ED6925538B5E}" type="parTrans" cxnId="{FDEF5066-DCB3-4968-91B7-A87723C964FA}">
      <dgm:prSet/>
      <dgm:spPr/>
      <dgm:t>
        <a:bodyPr/>
        <a:lstStyle/>
        <a:p>
          <a:endParaRPr lang="en-US"/>
        </a:p>
      </dgm:t>
    </dgm:pt>
    <dgm:pt modelId="{A456FF47-0B1E-4CFF-ACE7-3D0C148C9675}" type="sibTrans" cxnId="{FDEF5066-DCB3-4968-91B7-A87723C964FA}">
      <dgm:prSet/>
      <dgm:spPr/>
      <dgm:t>
        <a:bodyPr/>
        <a:lstStyle/>
        <a:p>
          <a:endParaRPr lang="en-US"/>
        </a:p>
      </dgm:t>
    </dgm:pt>
    <dgm:pt modelId="{BD04CA2B-1658-4CE0-A224-354F78672774}">
      <dgm:prSet/>
      <dgm:spPr/>
      <dgm:t>
        <a:bodyPr/>
        <a:lstStyle/>
        <a:p>
          <a:pPr>
            <a:defRPr cap="all"/>
          </a:pPr>
          <a:r>
            <a:rPr lang="en-US"/>
            <a:t>Adopt a safe online practices.</a:t>
          </a:r>
        </a:p>
      </dgm:t>
    </dgm:pt>
    <dgm:pt modelId="{9444BC66-7CCA-4E1B-9865-93D2C0BDDBF8}" type="parTrans" cxnId="{D9841C6A-D56E-4D6F-80D8-A3253A6139CF}">
      <dgm:prSet/>
      <dgm:spPr/>
      <dgm:t>
        <a:bodyPr/>
        <a:lstStyle/>
        <a:p>
          <a:endParaRPr lang="en-US"/>
        </a:p>
      </dgm:t>
    </dgm:pt>
    <dgm:pt modelId="{DC087E8F-7489-49A8-9E4C-683EF95DC265}" type="sibTrans" cxnId="{D9841C6A-D56E-4D6F-80D8-A3253A6139CF}">
      <dgm:prSet/>
      <dgm:spPr/>
      <dgm:t>
        <a:bodyPr/>
        <a:lstStyle/>
        <a:p>
          <a:endParaRPr lang="en-US"/>
        </a:p>
      </dgm:t>
    </dgm:pt>
    <dgm:pt modelId="{184B66F9-203A-49A6-B527-9F82D6578B95}" type="pres">
      <dgm:prSet presAssocID="{17C1755C-DE7D-4D99-A29C-EA2FB4DAD087}" presName="root" presStyleCnt="0">
        <dgm:presLayoutVars>
          <dgm:dir/>
          <dgm:resizeHandles val="exact"/>
        </dgm:presLayoutVars>
      </dgm:prSet>
      <dgm:spPr/>
    </dgm:pt>
    <dgm:pt modelId="{ED676FF4-AFCC-4EB3-A3BD-A5406F30818C}" type="pres">
      <dgm:prSet presAssocID="{30DBB468-E677-4105-B630-BF549F329C9B}" presName="compNode" presStyleCnt="0"/>
      <dgm:spPr/>
    </dgm:pt>
    <dgm:pt modelId="{48B1A6B7-E28A-4475-8EF5-F70219B79EFA}" type="pres">
      <dgm:prSet presAssocID="{30DBB468-E677-4105-B630-BF549F329C9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B9881DE-895F-4399-80D8-CC6D5C2EFF58}" type="pres">
      <dgm:prSet presAssocID="{30DBB468-E677-4105-B630-BF549F329C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016E5CE8-F21E-4880-895C-211C7DAF4628}" type="pres">
      <dgm:prSet presAssocID="{30DBB468-E677-4105-B630-BF549F329C9B}" presName="spaceRect" presStyleCnt="0"/>
      <dgm:spPr/>
    </dgm:pt>
    <dgm:pt modelId="{91BF786A-145C-4718-B1D5-A964E25A02C4}" type="pres">
      <dgm:prSet presAssocID="{30DBB468-E677-4105-B630-BF549F329C9B}" presName="textRect" presStyleLbl="revTx" presStyleIdx="0" presStyleCnt="2">
        <dgm:presLayoutVars>
          <dgm:chMax val="1"/>
          <dgm:chPref val="1"/>
        </dgm:presLayoutVars>
      </dgm:prSet>
      <dgm:spPr/>
    </dgm:pt>
    <dgm:pt modelId="{D2621098-2CCB-40B8-B038-ED24B13D74D0}" type="pres">
      <dgm:prSet presAssocID="{A456FF47-0B1E-4CFF-ACE7-3D0C148C9675}" presName="sibTrans" presStyleCnt="0"/>
      <dgm:spPr/>
    </dgm:pt>
    <dgm:pt modelId="{C1CCAE7E-49F3-4554-9F7A-CB8FCE052FEB}" type="pres">
      <dgm:prSet presAssocID="{BD04CA2B-1658-4CE0-A224-354F78672774}" presName="compNode" presStyleCnt="0"/>
      <dgm:spPr/>
    </dgm:pt>
    <dgm:pt modelId="{46B7B205-2152-47E8-BBAC-CE376D73A31A}" type="pres">
      <dgm:prSet presAssocID="{BD04CA2B-1658-4CE0-A224-354F7867277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DA25CCC-0E37-423F-9158-4A30222FE762}" type="pres">
      <dgm:prSet presAssocID="{BD04CA2B-1658-4CE0-A224-354F786727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4634116-2F47-4320-81C6-CB0E4FAD53BA}" type="pres">
      <dgm:prSet presAssocID="{BD04CA2B-1658-4CE0-A224-354F78672774}" presName="spaceRect" presStyleCnt="0"/>
      <dgm:spPr/>
    </dgm:pt>
    <dgm:pt modelId="{C62B0971-6EB1-498D-96EB-C3F690318C38}" type="pres">
      <dgm:prSet presAssocID="{BD04CA2B-1658-4CE0-A224-354F7867277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DEF5066-DCB3-4968-91B7-A87723C964FA}" srcId="{17C1755C-DE7D-4D99-A29C-EA2FB4DAD087}" destId="{30DBB468-E677-4105-B630-BF549F329C9B}" srcOrd="0" destOrd="0" parTransId="{70EEC651-1674-4C5F-9FE2-ED6925538B5E}" sibTransId="{A456FF47-0B1E-4CFF-ACE7-3D0C148C9675}"/>
    <dgm:cxn modelId="{D9841C6A-D56E-4D6F-80D8-A3253A6139CF}" srcId="{17C1755C-DE7D-4D99-A29C-EA2FB4DAD087}" destId="{BD04CA2B-1658-4CE0-A224-354F78672774}" srcOrd="1" destOrd="0" parTransId="{9444BC66-7CCA-4E1B-9865-93D2C0BDDBF8}" sibTransId="{DC087E8F-7489-49A8-9E4C-683EF95DC265}"/>
    <dgm:cxn modelId="{1A33C37F-4939-404C-85DF-87A03D7DCCAE}" type="presOf" srcId="{17C1755C-DE7D-4D99-A29C-EA2FB4DAD087}" destId="{184B66F9-203A-49A6-B527-9F82D6578B95}" srcOrd="0" destOrd="0" presId="urn:microsoft.com/office/officeart/2018/5/layout/IconLeafLabelList"/>
    <dgm:cxn modelId="{7BFA32B4-08F3-47BB-ACB7-3ACDFEF3569C}" type="presOf" srcId="{30DBB468-E677-4105-B630-BF549F329C9B}" destId="{91BF786A-145C-4718-B1D5-A964E25A02C4}" srcOrd="0" destOrd="0" presId="urn:microsoft.com/office/officeart/2018/5/layout/IconLeafLabelList"/>
    <dgm:cxn modelId="{D5AD6BCF-B8B7-4C7C-8929-01EF5F32FD1E}" type="presOf" srcId="{BD04CA2B-1658-4CE0-A224-354F78672774}" destId="{C62B0971-6EB1-498D-96EB-C3F690318C38}" srcOrd="0" destOrd="0" presId="urn:microsoft.com/office/officeart/2018/5/layout/IconLeafLabelList"/>
    <dgm:cxn modelId="{350317D2-AB9B-4CE9-BB78-A2E43D7024CA}" type="presParOf" srcId="{184B66F9-203A-49A6-B527-9F82D6578B95}" destId="{ED676FF4-AFCC-4EB3-A3BD-A5406F30818C}" srcOrd="0" destOrd="0" presId="urn:microsoft.com/office/officeart/2018/5/layout/IconLeafLabelList"/>
    <dgm:cxn modelId="{A714D481-6EFB-4169-8F26-5E7324A6F272}" type="presParOf" srcId="{ED676FF4-AFCC-4EB3-A3BD-A5406F30818C}" destId="{48B1A6B7-E28A-4475-8EF5-F70219B79EFA}" srcOrd="0" destOrd="0" presId="urn:microsoft.com/office/officeart/2018/5/layout/IconLeafLabelList"/>
    <dgm:cxn modelId="{00F47B54-E2A1-4986-AE80-F62FC15282AC}" type="presParOf" srcId="{ED676FF4-AFCC-4EB3-A3BD-A5406F30818C}" destId="{BB9881DE-895F-4399-80D8-CC6D5C2EFF58}" srcOrd="1" destOrd="0" presId="urn:microsoft.com/office/officeart/2018/5/layout/IconLeafLabelList"/>
    <dgm:cxn modelId="{D21A49B8-770A-4793-BD2E-11B21815297C}" type="presParOf" srcId="{ED676FF4-AFCC-4EB3-A3BD-A5406F30818C}" destId="{016E5CE8-F21E-4880-895C-211C7DAF4628}" srcOrd="2" destOrd="0" presId="urn:microsoft.com/office/officeart/2018/5/layout/IconLeafLabelList"/>
    <dgm:cxn modelId="{E983BA1D-E31D-4C96-9C95-D300CDDE746F}" type="presParOf" srcId="{ED676FF4-AFCC-4EB3-A3BD-A5406F30818C}" destId="{91BF786A-145C-4718-B1D5-A964E25A02C4}" srcOrd="3" destOrd="0" presId="urn:microsoft.com/office/officeart/2018/5/layout/IconLeafLabelList"/>
    <dgm:cxn modelId="{21BF9615-20CB-48F6-9AD2-D654A050ACE3}" type="presParOf" srcId="{184B66F9-203A-49A6-B527-9F82D6578B95}" destId="{D2621098-2CCB-40B8-B038-ED24B13D74D0}" srcOrd="1" destOrd="0" presId="urn:microsoft.com/office/officeart/2018/5/layout/IconLeafLabelList"/>
    <dgm:cxn modelId="{C1595E2E-93F5-4463-9AD5-C6C11686CAD6}" type="presParOf" srcId="{184B66F9-203A-49A6-B527-9F82D6578B95}" destId="{C1CCAE7E-49F3-4554-9F7A-CB8FCE052FEB}" srcOrd="2" destOrd="0" presId="urn:microsoft.com/office/officeart/2018/5/layout/IconLeafLabelList"/>
    <dgm:cxn modelId="{F2B6006C-8DC4-40CC-B058-24D0DA3ED538}" type="presParOf" srcId="{C1CCAE7E-49F3-4554-9F7A-CB8FCE052FEB}" destId="{46B7B205-2152-47E8-BBAC-CE376D73A31A}" srcOrd="0" destOrd="0" presId="urn:microsoft.com/office/officeart/2018/5/layout/IconLeafLabelList"/>
    <dgm:cxn modelId="{5DFF7435-5DD0-411C-9345-0E4ABBC3EA1D}" type="presParOf" srcId="{C1CCAE7E-49F3-4554-9F7A-CB8FCE052FEB}" destId="{8DA25CCC-0E37-423F-9158-4A30222FE762}" srcOrd="1" destOrd="0" presId="urn:microsoft.com/office/officeart/2018/5/layout/IconLeafLabelList"/>
    <dgm:cxn modelId="{94252528-12F1-4AE3-A052-F3E7FE71F8CC}" type="presParOf" srcId="{C1CCAE7E-49F3-4554-9F7A-CB8FCE052FEB}" destId="{04634116-2F47-4320-81C6-CB0E4FAD53BA}" srcOrd="2" destOrd="0" presId="urn:microsoft.com/office/officeart/2018/5/layout/IconLeafLabelList"/>
    <dgm:cxn modelId="{E98E28CF-FEBD-473B-AAC7-66C88F2C2DF0}" type="presParOf" srcId="{C1CCAE7E-49F3-4554-9F7A-CB8FCE052FEB}" destId="{C62B0971-6EB1-498D-96EB-C3F690318C3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EEB2B-F4C0-4744-A804-40B77D7719AC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Content based features: Typing errors.</a:t>
          </a:r>
        </a:p>
      </dsp:txBody>
      <dsp:txXfrm>
        <a:off x="0" y="1653508"/>
        <a:ext cx="3286125" cy="2610802"/>
      </dsp:txXfrm>
    </dsp:sp>
    <dsp:sp modelId="{93E0F54B-3228-46D9-971C-3386D987E607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B1D4BF81-D61C-4B56-893F-4782EC732B8C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D67D2-6F8F-4ABA-A2B5-3D24C288BFCA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Behavioral features: Analyse the websites behaviour, such as redirecting to unexpected pages.</a:t>
          </a:r>
          <a:endParaRPr lang="en-US" sz="2500" kern="1200"/>
        </a:p>
      </dsp:txBody>
      <dsp:txXfrm>
        <a:off x="3614737" y="1653508"/>
        <a:ext cx="3286125" cy="2610802"/>
      </dsp:txXfrm>
    </dsp:sp>
    <dsp:sp modelId="{62AF6628-3264-41C5-AD7B-5B71FA7F4D15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67F95B7E-A229-4C6B-8BDE-32DB4721321B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B743D-F905-42B4-8B3B-461EE7416329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</a:t>
          </a:r>
          <a:r>
            <a:rPr lang="en-IN" sz="2500" kern="1200"/>
            <a:t>rl based features:  Too long urls.</a:t>
          </a:r>
          <a:endParaRPr lang="en-US" sz="2500" kern="1200"/>
        </a:p>
      </dsp:txBody>
      <dsp:txXfrm>
        <a:off x="7229475" y="1653508"/>
        <a:ext cx="3286125" cy="2610802"/>
      </dsp:txXfrm>
    </dsp:sp>
    <dsp:sp modelId="{28B365C1-7E1B-4DE9-995B-39584897BB52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9322F7AF-4DF0-4072-B01B-B0786E8691B7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5C732-7374-47BF-AC84-ECE5511B6680}">
      <dsp:nvSpPr>
        <dsp:cNvPr id="0" name=""/>
        <dsp:cNvSpPr/>
      </dsp:nvSpPr>
      <dsp:spPr>
        <a:xfrm>
          <a:off x="1745649" y="2248"/>
          <a:ext cx="2374779" cy="1187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can use machine learning to analyze large dataset with phishing and legitimate websites.</a:t>
          </a:r>
        </a:p>
      </dsp:txBody>
      <dsp:txXfrm>
        <a:off x="1780426" y="37025"/>
        <a:ext cx="2305225" cy="1117835"/>
      </dsp:txXfrm>
    </dsp:sp>
    <dsp:sp modelId="{6EEB192D-DC96-46BB-B797-F6EE83F854CB}">
      <dsp:nvSpPr>
        <dsp:cNvPr id="0" name=""/>
        <dsp:cNvSpPr/>
      </dsp:nvSpPr>
      <dsp:spPr>
        <a:xfrm>
          <a:off x="1745649" y="1367747"/>
          <a:ext cx="2374779" cy="1187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Various Machine learning models can used to provide accurate result.</a:t>
          </a:r>
        </a:p>
      </dsp:txBody>
      <dsp:txXfrm>
        <a:off x="1780426" y="1402524"/>
        <a:ext cx="2305225" cy="1117835"/>
      </dsp:txXfrm>
    </dsp:sp>
    <dsp:sp modelId="{A93E2731-CC0F-4444-A087-354CDE24930B}">
      <dsp:nvSpPr>
        <dsp:cNvPr id="0" name=""/>
        <dsp:cNvSpPr/>
      </dsp:nvSpPr>
      <dsp:spPr>
        <a:xfrm>
          <a:off x="1745649" y="2733245"/>
          <a:ext cx="2374779" cy="1187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Benefits:</a:t>
          </a:r>
        </a:p>
      </dsp:txBody>
      <dsp:txXfrm>
        <a:off x="1780426" y="2768022"/>
        <a:ext cx="2305225" cy="1117835"/>
      </dsp:txXfrm>
    </dsp:sp>
    <dsp:sp modelId="{EE151417-484D-4552-AE56-E03DFDFAF812}">
      <dsp:nvSpPr>
        <dsp:cNvPr id="0" name=""/>
        <dsp:cNvSpPr/>
      </dsp:nvSpPr>
      <dsp:spPr>
        <a:xfrm rot="19457599">
          <a:off x="4010475" y="2962362"/>
          <a:ext cx="1169819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169819" y="232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66139" y="2956320"/>
        <a:ext cx="58490" cy="58490"/>
      </dsp:txXfrm>
    </dsp:sp>
    <dsp:sp modelId="{4689BFBF-9D68-45FC-B1DA-A0572F7B33A1}">
      <dsp:nvSpPr>
        <dsp:cNvPr id="0" name=""/>
        <dsp:cNvSpPr/>
      </dsp:nvSpPr>
      <dsp:spPr>
        <a:xfrm>
          <a:off x="5070340" y="2050496"/>
          <a:ext cx="2374779" cy="11873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Automatic detection of phishing attacks.</a:t>
          </a:r>
        </a:p>
      </dsp:txBody>
      <dsp:txXfrm>
        <a:off x="5105117" y="2085273"/>
        <a:ext cx="2305225" cy="1117835"/>
      </dsp:txXfrm>
    </dsp:sp>
    <dsp:sp modelId="{E746239E-2D79-446D-A103-1ABFDD7A6169}">
      <dsp:nvSpPr>
        <dsp:cNvPr id="0" name=""/>
        <dsp:cNvSpPr/>
      </dsp:nvSpPr>
      <dsp:spPr>
        <a:xfrm rot="2142401">
          <a:off x="4010475" y="3645111"/>
          <a:ext cx="1169819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169819" y="232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66139" y="3639069"/>
        <a:ext cx="58490" cy="58490"/>
      </dsp:txXfrm>
    </dsp:sp>
    <dsp:sp modelId="{7478208C-1D21-4BA5-BB3A-F8710133911F}">
      <dsp:nvSpPr>
        <dsp:cNvPr id="0" name=""/>
        <dsp:cNvSpPr/>
      </dsp:nvSpPr>
      <dsp:spPr>
        <a:xfrm>
          <a:off x="5070340" y="3415994"/>
          <a:ext cx="2374779" cy="11873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Improved accuracy then manual analysis.</a:t>
          </a:r>
        </a:p>
      </dsp:txBody>
      <dsp:txXfrm>
        <a:off x="5105117" y="3450771"/>
        <a:ext cx="2305225" cy="1117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80C64-93BB-45F4-B5D5-10C3BA89EEB1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Require large training data.</a:t>
          </a:r>
        </a:p>
      </dsp:txBody>
      <dsp:txXfrm>
        <a:off x="1748064" y="2975"/>
        <a:ext cx="3342605" cy="2005563"/>
      </dsp:txXfrm>
    </dsp:sp>
    <dsp:sp modelId="{0EC6FDE4-C0EC-4F11-8F3D-AA19DA6640D1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Can be vulnerable to attacks made to fool the model.</a:t>
          </a:r>
        </a:p>
      </dsp:txBody>
      <dsp:txXfrm>
        <a:off x="5424930" y="2975"/>
        <a:ext cx="3342605" cy="2005563"/>
      </dsp:txXfrm>
    </dsp:sp>
    <dsp:sp modelId="{0B69C3F0-0B73-4F44-9C18-01612CE10C71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Needs continuous monitoring</a:t>
          </a:r>
        </a:p>
      </dsp:txBody>
      <dsp:txXfrm>
        <a:off x="3586497" y="2342799"/>
        <a:ext cx="3342605" cy="20055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1A6B7-E28A-4475-8EF5-F70219B79EFA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881DE-895F-4399-80D8-CC6D5C2EFF58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F786A-145C-4718-B1D5-A964E25A02C4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Get knowledge about phishing attacks.</a:t>
          </a:r>
        </a:p>
      </dsp:txBody>
      <dsp:txXfrm>
        <a:off x="1342800" y="3255669"/>
        <a:ext cx="3600000" cy="720000"/>
      </dsp:txXfrm>
    </dsp:sp>
    <dsp:sp modelId="{46B7B205-2152-47E8-BBAC-CE376D73A31A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25CCC-0E37-423F-9158-4A30222FE762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B0971-6EB1-498D-96EB-C3F690318C38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Adopt a safe online practices.</a:t>
          </a:r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4915-2D58-468B-871D-A7B561634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17993-9E0E-47E8-9655-4A46F00DF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F658-7100-42EB-89EA-BBEB0264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C000-199D-4B85-AF65-437EB19BD512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15F94-1CD3-4CB6-B182-7A3F4D95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C077-2014-4599-83F1-B9E1BBA5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0560-EF7A-472E-BDC9-9DDAC39EB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6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145A-1CD9-4210-B644-3B39CB83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045E3-D7F6-48F5-88FE-7AC391CC5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401ED-EB55-4A3E-9DC9-AD658051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C000-199D-4B85-AF65-437EB19BD512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0708E-661C-4F3E-AD68-280B2DE9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5789A-56B9-4B77-B6C6-8B45CD09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0560-EF7A-472E-BDC9-9DDAC39EB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24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EC3D8-5808-46CF-ACB3-91DE2433D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E5E45-4985-4256-B5A6-A2675F72F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763A1-0C00-451E-B279-142FE4EA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C000-199D-4B85-AF65-437EB19BD512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3873E-E038-4A4A-A2DC-0B8769E8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4BC14-0058-4A67-984E-623E0980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0560-EF7A-472E-BDC9-9DDAC39EB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50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FBB2-47A7-4AB2-9410-4B1D36FF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C3A8E-BBB4-438E-BC8B-BA92D0C54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8F9D-F8AF-4D34-BED2-B3B1EBEF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C000-199D-4B85-AF65-437EB19BD512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4B591-8883-464E-B8B9-E4B8A2E5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C2D5E-819C-43BF-A5C6-21529C11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0560-EF7A-472E-BDC9-9DDAC39EB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84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5D83-6D08-4F97-A741-0D289D42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D450F-7223-4CE6-8D38-68A7059A6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1BA89-8908-4BFF-8596-519BE00F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C000-199D-4B85-AF65-437EB19BD512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CEF7F-8A5B-4364-B78F-341F4FA6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19312-95E4-4504-B723-FBC09F18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0560-EF7A-472E-BDC9-9DDAC39EB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47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ACF6-355C-4AF7-AD20-1BC63CBA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0C96-9ACD-407F-8895-A0340EE71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3E161-DB26-4DC1-92A8-22D4974A4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1B8B4-1601-4355-BB22-FF69BC3D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C000-199D-4B85-AF65-437EB19BD512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0EC46-F249-4B0D-AA50-620C65D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2D631-F006-4427-A2C5-C633D8E2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0560-EF7A-472E-BDC9-9DDAC39EB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1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CFCC-1539-4948-B167-67FB2CA0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93029-347D-43AB-94E7-A72976B58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3F631-3FAB-4FE3-9352-AF6E9F3ED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1C171-4CA8-4DDA-B046-D175A55C4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B18B9-B92F-4E9F-936E-29655F771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D9B0E-09D5-4596-AE4A-CCC81FBA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C000-199D-4B85-AF65-437EB19BD512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6C25A-BB6A-4D4E-9749-21941A6F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FFE72-7B61-4464-92BD-8F587CF8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0560-EF7A-472E-BDC9-9DDAC39EB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2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0A17-ABE3-43B2-A961-1F826FEA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9F6F6-378E-42F2-8F8C-F42A6997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C000-199D-4B85-AF65-437EB19BD512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40355-764C-496C-8615-A296830D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51BE1-A92E-4532-B9F6-DFC015F9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0560-EF7A-472E-BDC9-9DDAC39EB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68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ABA4C-FD00-4F39-821B-059F2092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C000-199D-4B85-AF65-437EB19BD512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92187-C70C-4766-8D14-6625407E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FFEEB-DB8B-45CC-99A4-C10E24BF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0560-EF7A-472E-BDC9-9DDAC39EB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8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64F5-8DC6-4A38-90E9-08DBBDAF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45C2-68D8-4629-8E18-3546B669B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ED7FD-11B0-4B37-BB48-0D5E01605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6A6C9-E59F-4E20-A04D-8CE8F1D6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C000-199D-4B85-AF65-437EB19BD512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9A0B9-1A25-4020-965E-3E86900D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634FF-6FC5-4680-AE15-C625BAB3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0560-EF7A-472E-BDC9-9DDAC39EB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06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BF00-5938-4D4A-941B-8491F721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A9E93-E96A-4ECB-87B4-8FC90852B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E379E-F01E-4FCB-8092-4092ABFBD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F3BAE-8AFA-4648-97A6-C951ECC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C000-199D-4B85-AF65-437EB19BD512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1D3B6-FF6B-4FB5-9BE9-4DF3790D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FE3FB-3461-4260-9A77-9F33D54A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0560-EF7A-472E-BDC9-9DDAC39EB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10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63386-00F6-4278-AF68-D268203C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0A36B-32EE-4068-9D01-CE81A0FF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B265-4644-4763-8BBA-997B19F98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CC000-199D-4B85-AF65-437EB19BD512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9B693-1964-4693-A3CC-80FC68C35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6623B-35B2-46C6-AA76-D584124D9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B0560-EF7A-472E-BDC9-9DDAC39EB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23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Background">
            <a:extLst>
              <a:ext uri="{FF2B5EF4-FFF2-40B4-BE49-F238E27FC236}">
                <a16:creationId xmlns:a16="http://schemas.microsoft.com/office/drawing/2014/main" id="{AA857166-A416-4C5E-8AA9-5D5D1E13D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0" y="0"/>
            <a:ext cx="4617491" cy="6858000"/>
          </a:xfrm>
          <a:prstGeom prst="rect">
            <a:avLst/>
          </a:prstGeom>
          <a:ln>
            <a:noFill/>
          </a:ln>
          <a:effectLst>
            <a:outerShdw blurRad="203200" dist="88900" dir="21540000" sx="94000" sy="94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0" y="-1"/>
            <a:ext cx="4617491" cy="5136739"/>
          </a:xfrm>
          <a:prstGeom prst="rect">
            <a:avLst/>
          </a:prstGeom>
          <a:ln>
            <a:noFill/>
          </a:ln>
          <a:effectLst>
            <a:outerShdw blurRad="177800" dist="1016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1D414-80FD-4323-B43D-00A10E02A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887" y="617921"/>
            <a:ext cx="3482041" cy="3988585"/>
          </a:xfrm>
        </p:spPr>
        <p:txBody>
          <a:bodyPr anchor="ctr">
            <a:normAutofit/>
          </a:bodyPr>
          <a:lstStyle/>
          <a:p>
            <a:pPr algn="l"/>
            <a:r>
              <a:rPr lang="en-US" sz="4400" b="1"/>
              <a:t>Classification of a phishing website</a:t>
            </a:r>
            <a:br>
              <a:rPr lang="en-US" sz="4400" b="1"/>
            </a:br>
            <a:endParaRPr lang="en-IN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77B5-74B4-4589-A8AF-F9C560D0C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887" y="5480647"/>
            <a:ext cx="3482041" cy="989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/>
              <a:t>By: Kanchan Yadav</a:t>
            </a:r>
            <a:endParaRPr lang="en-IN" sz="2000"/>
          </a:p>
        </p:txBody>
      </p:sp>
      <p:pic>
        <p:nvPicPr>
          <p:cNvPr id="8" name="Picture 7" descr="Computer script on a screen">
            <a:extLst>
              <a:ext uri="{FF2B5EF4-FFF2-40B4-BE49-F238E27FC236}">
                <a16:creationId xmlns:a16="http://schemas.microsoft.com/office/drawing/2014/main" id="{19762B2A-4272-2E3D-A228-FBC7E882A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145" y="1337589"/>
            <a:ext cx="6409958" cy="427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3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B31F3-7D8F-45A4-B5CA-4BF92F5D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</a:t>
            </a:r>
            <a:endParaRPr lang="en-IN" sz="400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87B2F75-B8E7-4196-94F1-652C29CC3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What is a phishing website?</a:t>
            </a:r>
          </a:p>
          <a:p>
            <a:r>
              <a:rPr lang="en-US" sz="2000"/>
              <a:t>Techniques for Classifying Phishing Websites.</a:t>
            </a:r>
          </a:p>
          <a:p>
            <a:r>
              <a:rPr lang="en-US" sz="2000"/>
              <a:t>Machine Learning for Phishing Detection.</a:t>
            </a:r>
            <a:endParaRPr lang="en-IN" sz="2000"/>
          </a:p>
        </p:txBody>
      </p:sp>
      <p:pic>
        <p:nvPicPr>
          <p:cNvPr id="33" name="Picture 32" descr="Programming data on computer monitor">
            <a:extLst>
              <a:ext uri="{FF2B5EF4-FFF2-40B4-BE49-F238E27FC236}">
                <a16:creationId xmlns:a16="http://schemas.microsoft.com/office/drawing/2014/main" id="{0BB4D3E5-B928-D964-6354-CA2444A7F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60" r="2126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1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33E8-C41A-4E95-865D-8FD937BD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What is a phishing website?</a:t>
            </a:r>
            <a:endParaRPr lang="en-IN" sz="320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BD2ACC-2671-4E0A-B18F-DDD09C45A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A phishing website is designed to act like a legitimate website and deceive users. Several sensitive information such as financial details, personal details, etc. are taken from users.</a:t>
            </a:r>
          </a:p>
          <a:p>
            <a:r>
              <a:rPr lang="en-US" sz="2000"/>
              <a:t>Common techniques includes: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Creating urls like the legitimate websites.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Sending emails with link.</a:t>
            </a:r>
          </a:p>
        </p:txBody>
      </p:sp>
      <p:pic>
        <p:nvPicPr>
          <p:cNvPr id="16" name="Picture 15" descr="Illuminated server room panel">
            <a:extLst>
              <a:ext uri="{FF2B5EF4-FFF2-40B4-BE49-F238E27FC236}">
                <a16:creationId xmlns:a16="http://schemas.microsoft.com/office/drawing/2014/main" id="{B001A652-8B81-31B6-1E2E-76D2188C7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33" r="32938" b="-3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298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4C6EC5-F3FF-14A7-3D73-F96EC560FA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2" t="16884" r="-7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CC1DA-D8C8-4E99-A004-711DB6A0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Techniques for Classifying Phishing Websites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B09AB0-AF68-7FE3-70C0-0D208612FF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2676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559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5897CCA-486C-491C-B4C1-5E5C95A82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44FF9-C91E-4D26-8B88-D97B0502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516" y="299210"/>
            <a:ext cx="9936568" cy="1843283"/>
          </a:xfrm>
        </p:spPr>
        <p:txBody>
          <a:bodyPr>
            <a:normAutofit/>
          </a:bodyPr>
          <a:lstStyle/>
          <a:p>
            <a:r>
              <a:rPr lang="en-US" sz="4000"/>
              <a:t>Machine Learning for Phishing Detection</a:t>
            </a:r>
            <a:endParaRPr lang="en-IN" sz="4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135E9-2E18-85D1-BB51-BB4DBC6F9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3" r="22599" b="1"/>
          <a:stretch/>
        </p:blipFill>
        <p:spPr>
          <a:xfrm>
            <a:off x="8720974" y="2627529"/>
            <a:ext cx="2831363" cy="3501557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236474-5960-B862-8B8F-5938842B4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998515"/>
              </p:ext>
            </p:extLst>
          </p:nvPr>
        </p:nvGraphicFramePr>
        <p:xfrm>
          <a:off x="-73786" y="1767869"/>
          <a:ext cx="9190770" cy="4605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509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62CEF4-CD75-0ECC-6D87-A263698CD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77" r="2759" b="162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4984A-5702-4647-A5DD-603A95D2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Challenge in ML phishing analysis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701AA3-D468-FCB7-5348-CD790EE2B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3875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258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3ED1ECF-5061-52D6-C712-090751E1E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85" b="232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49728-38F6-430A-9128-3E3F39BF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Conclusion:</a:t>
            </a:r>
            <a:endParaRPr lang="en-IN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29850A7-F670-EAA8-BF0F-61BCBBC9E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5056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530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Classification of a phishing website </vt:lpstr>
      <vt:lpstr>Introduction</vt:lpstr>
      <vt:lpstr>What is a phishing website?</vt:lpstr>
      <vt:lpstr>Techniques for Classifying Phishing Websites</vt:lpstr>
      <vt:lpstr>Machine Learning for Phishing Detection</vt:lpstr>
      <vt:lpstr>Challenge in ML phishing analysis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a phishing website</dc:title>
  <dc:creator>Kanchan Yadav</dc:creator>
  <cp:lastModifiedBy>Kanchan Yadav</cp:lastModifiedBy>
  <cp:revision>41</cp:revision>
  <dcterms:created xsi:type="dcterms:W3CDTF">2023-12-28T10:20:58Z</dcterms:created>
  <dcterms:modified xsi:type="dcterms:W3CDTF">2023-12-28T11:09:02Z</dcterms:modified>
</cp:coreProperties>
</file>