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8" r:id="rId3"/>
    <p:sldId id="259" r:id="rId4"/>
    <p:sldId id="260"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DEE9746-BA4C-47FC-B5F9-1043BAF17BB1}" type="datetimeFigureOut">
              <a:rPr lang="en-US" smtClean="0"/>
              <a:t>20-Oct-22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0BC44-E98B-4673-A99E-B80CA01469E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EE9746-BA4C-47FC-B5F9-1043BAF17BB1}" type="datetimeFigureOut">
              <a:rPr lang="en-US" smtClean="0"/>
              <a:t>20-Oct-22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0BC44-E98B-4673-A99E-B80CA01469E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DEE9746-BA4C-47FC-B5F9-1043BAF17BB1}" type="datetimeFigureOut">
              <a:rPr lang="en-US" smtClean="0"/>
              <a:t>20-Oct-22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0BC44-E98B-4673-A99E-B80CA01469EB}"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EE9746-BA4C-47FC-B5F9-1043BAF17BB1}" type="datetimeFigureOut">
              <a:rPr lang="en-US" smtClean="0"/>
              <a:t>20-Oct-22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0BC44-E98B-4673-A99E-B80CA01469EB}"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EE9746-BA4C-47FC-B5F9-1043BAF17BB1}" type="datetimeFigureOut">
              <a:rPr lang="en-US" smtClean="0"/>
              <a:t>20-Oct-22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0BC44-E98B-4673-A99E-B80CA01469E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0DEE9746-BA4C-47FC-B5F9-1043BAF17BB1}" type="datetimeFigureOut">
              <a:rPr lang="en-US" smtClean="0"/>
              <a:t>20-Oct-22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C0BC44-E98B-4673-A99E-B80CA01469EB}"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DEE9746-BA4C-47FC-B5F9-1043BAF17BB1}" type="datetimeFigureOut">
              <a:rPr lang="en-US" smtClean="0"/>
              <a:t>20-Oct-22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C0BC44-E98B-4673-A99E-B80CA01469E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EE9746-BA4C-47FC-B5F9-1043BAF17BB1}" type="datetimeFigureOut">
              <a:rPr lang="en-US" smtClean="0"/>
              <a:t>20-Oct-22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C0BC44-E98B-4673-A99E-B80CA01469E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0DEE9746-BA4C-47FC-B5F9-1043BAF17BB1}" type="datetimeFigureOut">
              <a:rPr lang="en-US" smtClean="0"/>
              <a:t>20-Oct-22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C0BC44-E98B-4673-A99E-B80CA01469E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DEE9746-BA4C-47FC-B5F9-1043BAF17BB1}" type="datetimeFigureOut">
              <a:rPr lang="en-US" smtClean="0"/>
              <a:t>20-Oct-22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C0BC44-E98B-4673-A99E-B80CA01469EB}"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EE9746-BA4C-47FC-B5F9-1043BAF17BB1}" type="datetimeFigureOut">
              <a:rPr lang="en-US" smtClean="0"/>
              <a:t>20-Oct-22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C0BC44-E98B-4673-A99E-B80CA01469EB}"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0DEE9746-BA4C-47FC-B5F9-1043BAF17BB1}" type="datetimeFigureOut">
              <a:rPr lang="en-US" smtClean="0"/>
              <a:t>20-Oct-22</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A1C0BC44-E98B-4673-A99E-B80CA01469EB}"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3480816"/>
            <a:ext cx="7848600" cy="1446550"/>
          </a:xfrm>
          <a:prstGeom prst="rect">
            <a:avLst/>
          </a:prstGeom>
          <a:noFill/>
        </p:spPr>
        <p:txBody>
          <a:bodyPr wrap="square" rtlCol="0">
            <a:spAutoFit/>
          </a:bodyPr>
          <a:lstStyle/>
          <a:p>
            <a:r>
              <a:rPr lang="en-US" sz="4400" dirty="0" smtClean="0">
                <a:solidFill>
                  <a:srgbClr val="0070C0"/>
                </a:solidFill>
                <a:latin typeface="Times New Roman" pitchFamily="18" charset="0"/>
                <a:cs typeface="Times New Roman" pitchFamily="18" charset="0"/>
              </a:rPr>
              <a:t>ONLINE EVENT MANAGEMENT SYSTEM</a:t>
            </a:r>
            <a:endParaRPr lang="en-US" sz="440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12099873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859280"/>
            <a:ext cx="8153400" cy="3600986"/>
          </a:xfrm>
          <a:prstGeom prst="rect">
            <a:avLst/>
          </a:prstGeom>
          <a:noFill/>
        </p:spPr>
        <p:txBody>
          <a:bodyPr wrap="square" rtlCol="0">
            <a:spAutoFit/>
          </a:bodyPr>
          <a:lstStyle/>
          <a:p>
            <a:r>
              <a:rPr lang="en-US" sz="2000" dirty="0" smtClean="0">
                <a:solidFill>
                  <a:srgbClr val="002060"/>
                </a:solidFill>
                <a:latin typeface="Times New Roman" pitchFamily="18" charset="0"/>
                <a:cs typeface="Times New Roman" pitchFamily="18" charset="0"/>
              </a:rPr>
              <a:t>INTRODUCTION:</a:t>
            </a:r>
          </a:p>
          <a:p>
            <a:r>
              <a:rPr lang="en-US" sz="2000" dirty="0" smtClean="0">
                <a:latin typeface="Times New Roman" pitchFamily="18" charset="0"/>
                <a:cs typeface="Times New Roman" pitchFamily="18" charset="0"/>
              </a:rPr>
              <a:t>                     Events create opportunities for people to connect with an area, spend time together, celebrate and experience the diversity of cultures and foster creativity and innovation. They allow a community to come alive and provide an opportunity for a destination to showcase its tourism experience and increase economic activity. Events contribute significantly to community building, lifestyle and leisure enhancement, cultural development, tourism promotion and increased visitation, volunteer participation, fundraising and economic development. Most importantly, events create a sense of fun and vibrancy, resulting in a strong sense of community connectivity, pride and a sense of place</a:t>
            </a:r>
            <a:r>
              <a:rPr lang="en-US" sz="2800" dirty="0" smtClean="0">
                <a:latin typeface="Times New Roman" pitchFamily="18" charset="0"/>
                <a:cs typeface="Times New Roman" pitchFamily="18" charset="0"/>
              </a:rPr>
              <a:t>.</a:t>
            </a:r>
            <a:r>
              <a:rPr lang="en-US" dirty="0">
                <a:latin typeface="Times New Roman" pitchFamily="18" charset="0"/>
                <a:cs typeface="Times New Roman" pitchFamily="18" charset="0"/>
              </a:rPr>
              <a:t>  </a:t>
            </a:r>
          </a:p>
        </p:txBody>
      </p:sp>
    </p:spTree>
    <p:extLst>
      <p:ext uri="{BB962C8B-B14F-4D97-AF65-F5344CB8AC3E}">
        <p14:creationId xmlns:p14="http://schemas.microsoft.com/office/powerpoint/2010/main" val="41152548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600200"/>
            <a:ext cx="8686800" cy="2400657"/>
          </a:xfrm>
          <a:prstGeom prst="rect">
            <a:avLst/>
          </a:prstGeom>
          <a:noFill/>
        </p:spPr>
        <p:txBody>
          <a:bodyPr wrap="square" rtlCol="0">
            <a:spAutoFit/>
          </a:bodyPr>
          <a:lstStyle/>
          <a:p>
            <a:r>
              <a:rPr lang="en-US" sz="2400" dirty="0" smtClean="0">
                <a:solidFill>
                  <a:srgbClr val="002060"/>
                </a:solidFill>
                <a:latin typeface="Times New Roman" pitchFamily="18" charset="0"/>
                <a:cs typeface="Times New Roman" pitchFamily="18" charset="0"/>
              </a:rPr>
              <a:t>EXISTING SYSTEM:</a:t>
            </a: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This existing </a:t>
            </a:r>
            <a:r>
              <a:rPr lang="en-US" dirty="0" smtClean="0">
                <a:latin typeface="Times New Roman" pitchFamily="18" charset="0"/>
                <a:cs typeface="Times New Roman" pitchFamily="18" charset="0"/>
              </a:rPr>
              <a:t>and </a:t>
            </a:r>
            <a:r>
              <a:rPr lang="en-US" dirty="0">
                <a:latin typeface="Times New Roman" pitchFamily="18" charset="0"/>
                <a:cs typeface="Times New Roman" pitchFamily="18" charset="0"/>
              </a:rPr>
              <a:t>some data may be lost due to mismanagement. This system is not providing event </a:t>
            </a:r>
            <a:r>
              <a:rPr lang="en-US" dirty="0" err="1" smtClean="0">
                <a:latin typeface="Times New Roman" pitchFamily="18" charset="0"/>
                <a:cs typeface="Times New Roman" pitchFamily="18" charset="0"/>
              </a:rPr>
              <a:t>manag</a:t>
            </a:r>
            <a:r>
              <a:rPr lang="en-US" dirty="0" err="1" smtClean="0">
                <a:latin typeface="Times New Roman" pitchFamily="18" charset="0"/>
                <a:cs typeface="Times New Roman" pitchFamily="18" charset="0"/>
              </a:rPr>
              <a:t>system</a:t>
            </a:r>
            <a:r>
              <a:rPr lang="en-US" dirty="0" smtClean="0">
                <a:latin typeface="Times New Roman" pitchFamily="18" charset="0"/>
                <a:cs typeface="Times New Roman" pitchFamily="18" charset="0"/>
              </a:rPr>
              <a:t> is not providing secure registration and profile management of all the users  properly. This system is not providing on-line help. This system doesn’t provide tracking of users activities and their progress. This manual system gives us very less security for saving data </a:t>
            </a:r>
            <a:r>
              <a:rPr lang="en-US" dirty="0" err="1" smtClean="0">
                <a:latin typeface="Times New Roman" pitchFamily="18" charset="0"/>
                <a:cs typeface="Times New Roman" pitchFamily="18" charset="0"/>
              </a:rPr>
              <a:t>ement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through internet. This system is not providing proper events information. The system is giving manual information through the event management executer.</a:t>
            </a:r>
          </a:p>
        </p:txBody>
      </p:sp>
    </p:spTree>
    <p:extLst>
      <p:ext uri="{BB962C8B-B14F-4D97-AF65-F5344CB8AC3E}">
        <p14:creationId xmlns:p14="http://schemas.microsoft.com/office/powerpoint/2010/main" val="2919399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828800"/>
            <a:ext cx="8229600" cy="2616101"/>
          </a:xfrm>
          <a:prstGeom prst="rect">
            <a:avLst/>
          </a:prstGeom>
          <a:noFill/>
        </p:spPr>
        <p:txBody>
          <a:bodyPr wrap="square" rtlCol="0">
            <a:spAutoFit/>
          </a:bodyPr>
          <a:lstStyle/>
          <a:p>
            <a:r>
              <a:rPr lang="en-US" sz="2000" dirty="0" smtClean="0">
                <a:solidFill>
                  <a:srgbClr val="002060"/>
                </a:solidFill>
                <a:latin typeface="Times New Roman" pitchFamily="18" charset="0"/>
                <a:cs typeface="Times New Roman" pitchFamily="18" charset="0"/>
              </a:rPr>
              <a:t>PROPOSED SYSTEM:</a:t>
            </a:r>
          </a:p>
          <a:p>
            <a:pPr marL="285750" indent="-285750">
              <a:buFont typeface="Arial" pitchFamily="34" charset="0"/>
              <a:buChar cha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Mannual</a:t>
            </a:r>
            <a:r>
              <a:rPr lang="en-US" dirty="0" smtClean="0">
                <a:latin typeface="Times New Roman" pitchFamily="18" charset="0"/>
                <a:cs typeface="Times New Roman" pitchFamily="18" charset="0"/>
              </a:rPr>
              <a:t> hours that need to spend in record keeping and generate reports is no   longer </a:t>
            </a:r>
            <a:r>
              <a:rPr lang="en-US" dirty="0" err="1" smtClean="0">
                <a:latin typeface="Times New Roman" pitchFamily="18" charset="0"/>
                <a:cs typeface="Times New Roman" pitchFamily="18" charset="0"/>
              </a:rPr>
              <a:t>required.It</a:t>
            </a:r>
            <a:r>
              <a:rPr lang="en-US" dirty="0" smtClean="0">
                <a:latin typeface="Times New Roman" pitchFamily="18" charset="0"/>
                <a:cs typeface="Times New Roman" pitchFamily="18" charset="0"/>
              </a:rPr>
              <a:t> generate automatically.</a:t>
            </a:r>
          </a:p>
          <a:p>
            <a:pPr marL="285750" indent="-285750">
              <a:buFont typeface="Arial" pitchFamily="34" charset="0"/>
              <a:buChar char="•"/>
            </a:pPr>
            <a:r>
              <a:rPr lang="en-US" dirty="0" smtClean="0">
                <a:latin typeface="Times New Roman" pitchFamily="18" charset="0"/>
                <a:cs typeface="Times New Roman" pitchFamily="18" charset="0"/>
              </a:rPr>
              <a:t>Easy to manage data in a database.</a:t>
            </a:r>
          </a:p>
          <a:p>
            <a:pPr marL="285750" indent="-285750">
              <a:buFont typeface="Arial" pitchFamily="34" charset="0"/>
              <a:buChar char="•"/>
            </a:pPr>
            <a:r>
              <a:rPr lang="en-US" dirty="0" smtClean="0">
                <a:latin typeface="Times New Roman" pitchFamily="18" charset="0"/>
                <a:cs typeface="Times New Roman" pitchFamily="18" charset="0"/>
              </a:rPr>
              <a:t>User can register for any event from anywhere.</a:t>
            </a:r>
          </a:p>
          <a:p>
            <a:pPr marL="285750" indent="-285750">
              <a:buFont typeface="Arial" pitchFamily="34" charset="0"/>
              <a:buChar char="•"/>
            </a:pPr>
            <a:r>
              <a:rPr lang="en-US" dirty="0" smtClean="0">
                <a:latin typeface="Times New Roman" pitchFamily="18" charset="0"/>
                <a:cs typeface="Times New Roman" pitchFamily="18" charset="0"/>
              </a:rPr>
              <a:t>Event manager can update and modify records of user anytime.</a:t>
            </a:r>
          </a:p>
          <a:p>
            <a:pPr marL="285750" indent="-285750">
              <a:buFont typeface="Arial" pitchFamily="34" charset="0"/>
              <a:buChar char="•"/>
            </a:pPr>
            <a:endParaRPr lang="en-US" dirty="0" smtClean="0"/>
          </a:p>
          <a:p>
            <a:r>
              <a:rPr lang="en-US" dirty="0"/>
              <a:t> </a:t>
            </a:r>
            <a:r>
              <a:rPr lang="en-US" dirty="0" smtClean="0"/>
              <a:t>   </a:t>
            </a:r>
          </a:p>
          <a:p>
            <a:endParaRPr lang="en-US" dirty="0"/>
          </a:p>
        </p:txBody>
      </p:sp>
    </p:spTree>
    <p:extLst>
      <p:ext uri="{BB962C8B-B14F-4D97-AF65-F5344CB8AC3E}">
        <p14:creationId xmlns:p14="http://schemas.microsoft.com/office/powerpoint/2010/main" val="12526461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828800"/>
            <a:ext cx="8153400" cy="2862322"/>
          </a:xfrm>
          <a:prstGeom prst="rect">
            <a:avLst/>
          </a:prstGeom>
          <a:noFill/>
        </p:spPr>
        <p:txBody>
          <a:bodyPr wrap="square" rtlCol="0">
            <a:spAutoFit/>
          </a:bodyPr>
          <a:lstStyle/>
          <a:p>
            <a:r>
              <a:rPr lang="en-US" sz="2000" dirty="0" smtClean="0">
                <a:solidFill>
                  <a:srgbClr val="002060"/>
                </a:solidFill>
                <a:latin typeface="Times New Roman" pitchFamily="18" charset="0"/>
                <a:cs typeface="Times New Roman" pitchFamily="18" charset="0"/>
              </a:rPr>
              <a:t>REQUIREMENT ANALYSIS:</a:t>
            </a:r>
          </a:p>
          <a:p>
            <a:r>
              <a:rPr lang="en-US" sz="2000" dirty="0">
                <a:solidFill>
                  <a:srgbClr val="002060"/>
                </a:solidFill>
                <a:latin typeface="Times New Roman" pitchFamily="18" charset="0"/>
                <a:cs typeface="Times New Roman" pitchFamily="18" charset="0"/>
              </a:rPr>
              <a:t> </a:t>
            </a:r>
            <a:r>
              <a:rPr lang="en-US" sz="2000" dirty="0" smtClean="0">
                <a:solidFill>
                  <a:srgbClr val="002060"/>
                </a:solidFill>
                <a:latin typeface="Times New Roman" pitchFamily="18" charset="0"/>
                <a:cs typeface="Times New Roman" pitchFamily="18" charset="0"/>
              </a:rPr>
              <a:t>     </a:t>
            </a:r>
          </a:p>
          <a:p>
            <a:r>
              <a:rPr lang="en-US" sz="2000" dirty="0">
                <a:solidFill>
                  <a:srgbClr val="002060"/>
                </a:solidFill>
                <a:latin typeface="Times New Roman" pitchFamily="18" charset="0"/>
                <a:cs typeface="Times New Roman" pitchFamily="18" charset="0"/>
              </a:rPr>
              <a:t> </a:t>
            </a:r>
            <a:r>
              <a:rPr lang="en-US" sz="2000" dirty="0" smtClean="0">
                <a:latin typeface="Times New Roman" pitchFamily="18" charset="0"/>
                <a:cs typeface="Times New Roman" pitchFamily="18" charset="0"/>
              </a:rPr>
              <a:t>Operating System: Windows 10</a:t>
            </a:r>
          </a:p>
          <a:p>
            <a:r>
              <a:rPr lang="en-US" sz="2000" dirty="0" smtClean="0">
                <a:latin typeface="Times New Roman" pitchFamily="18" charset="0"/>
                <a:cs typeface="Times New Roman" pitchFamily="18" charset="0"/>
              </a:rPr>
              <a:t>Front-end: </a:t>
            </a:r>
            <a:r>
              <a:rPr lang="en-US" sz="2000" dirty="0" err="1" smtClean="0">
                <a:latin typeface="Times New Roman" pitchFamily="18" charset="0"/>
                <a:cs typeface="Times New Roman" pitchFamily="18" charset="0"/>
              </a:rPr>
              <a:t>Html,Css,Bootstrap,Angular</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Back-end: </a:t>
            </a:r>
            <a:r>
              <a:rPr lang="en-US" sz="2000" dirty="0" err="1" smtClean="0">
                <a:latin typeface="Times New Roman" pitchFamily="18" charset="0"/>
                <a:cs typeface="Times New Roman" pitchFamily="18" charset="0"/>
              </a:rPr>
              <a:t>SpringBoot,Java,Spring</a:t>
            </a:r>
            <a:r>
              <a:rPr lang="en-US" sz="2000" dirty="0" smtClean="0">
                <a:latin typeface="Times New Roman" pitchFamily="18" charset="0"/>
                <a:cs typeface="Times New Roman" pitchFamily="18" charset="0"/>
              </a:rPr>
              <a:t> JDBC</a:t>
            </a:r>
          </a:p>
          <a:p>
            <a:r>
              <a:rPr lang="en-US" sz="2000" dirty="0" err="1" smtClean="0">
                <a:latin typeface="Times New Roman" pitchFamily="18" charset="0"/>
                <a:cs typeface="Times New Roman" pitchFamily="18" charset="0"/>
              </a:rPr>
              <a:t>Database:Mysql</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Tools-</a:t>
            </a:r>
            <a:r>
              <a:rPr lang="en-US" sz="2000" dirty="0" err="1" smtClean="0">
                <a:latin typeface="Times New Roman" pitchFamily="18" charset="0"/>
                <a:cs typeface="Times New Roman" pitchFamily="18" charset="0"/>
              </a:rPr>
              <a:t>VsCode,Eclipse</a:t>
            </a:r>
            <a:r>
              <a:rPr lang="en-US" sz="2000" dirty="0" smtClean="0">
                <a:latin typeface="Times New Roman" pitchFamily="18" charset="0"/>
                <a:cs typeface="Times New Roman" pitchFamily="18" charset="0"/>
              </a:rPr>
              <a:t> IDE</a:t>
            </a: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7938086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95400"/>
            <a:ext cx="8229600" cy="4062651"/>
          </a:xfrm>
          <a:prstGeom prst="rect">
            <a:avLst/>
          </a:prstGeom>
          <a:noFill/>
        </p:spPr>
        <p:txBody>
          <a:bodyPr wrap="square" rtlCol="0">
            <a:spAutoFit/>
          </a:bodyPr>
          <a:lstStyle/>
          <a:p>
            <a:r>
              <a:rPr lang="en-US" sz="2000" dirty="0" smtClean="0">
                <a:solidFill>
                  <a:srgbClr val="002060"/>
                </a:solidFill>
                <a:latin typeface="Times New Roman" pitchFamily="18" charset="0"/>
                <a:cs typeface="Times New Roman" pitchFamily="18" charset="0"/>
              </a:rPr>
              <a:t>SCOPE OF SYSTEM:</a:t>
            </a:r>
          </a:p>
          <a:p>
            <a:r>
              <a:rPr lang="en-US"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Online </a:t>
            </a:r>
            <a:r>
              <a:rPr lang="en-IN" dirty="0">
                <a:latin typeface="Times New Roman" pitchFamily="18" charset="0"/>
                <a:cs typeface="Times New Roman" pitchFamily="18" charset="0"/>
              </a:rPr>
              <a:t>Event Management System can register Users and Organizers in the system and make easier to view the information related to the bookings, venues, food items and equipment.</a:t>
            </a:r>
            <a:endParaRPr lang="en-US" dirty="0">
              <a:latin typeface="Times New Roman" pitchFamily="18" charset="0"/>
              <a:cs typeface="Times New Roman" pitchFamily="18" charset="0"/>
            </a:endParaRPr>
          </a:p>
          <a:p>
            <a:pPr marL="285750" indent="-285750">
              <a:buFont typeface="Arial" pitchFamily="34" charset="0"/>
              <a:buChar char="•"/>
            </a:pPr>
            <a:r>
              <a:rPr lang="en-IN" dirty="0" smtClean="0">
                <a:latin typeface="Times New Roman" pitchFamily="18" charset="0"/>
                <a:cs typeface="Times New Roman" pitchFamily="18" charset="0"/>
              </a:rPr>
              <a:t>User/Organizer </a:t>
            </a:r>
            <a:r>
              <a:rPr lang="en-IN" dirty="0">
                <a:latin typeface="Times New Roman" pitchFamily="18" charset="0"/>
                <a:cs typeface="Times New Roman" pitchFamily="18" charset="0"/>
              </a:rPr>
              <a:t>registration, User/Organizer login and admin login credential authentication.</a:t>
            </a:r>
            <a:endParaRPr lang="en-US" dirty="0">
              <a:latin typeface="Times New Roman" pitchFamily="18" charset="0"/>
              <a:cs typeface="Times New Roman" pitchFamily="18" charset="0"/>
            </a:endParaRPr>
          </a:p>
          <a:p>
            <a:pPr marL="285750" indent="-285750">
              <a:buFont typeface="Arial" pitchFamily="34" charset="0"/>
              <a:buChar char="•"/>
            </a:pP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User/Organizer need to fill required attributes to register.</a:t>
            </a:r>
            <a:endParaRPr lang="en-US" dirty="0">
              <a:latin typeface="Times New Roman" pitchFamily="18" charset="0"/>
              <a:cs typeface="Times New Roman" pitchFamily="18" charset="0"/>
            </a:endParaRPr>
          </a:p>
          <a:p>
            <a:pPr marL="285750" indent="-285750">
              <a:buFont typeface="Arial" pitchFamily="34" charset="0"/>
              <a:buChar char="•"/>
            </a:pPr>
            <a:r>
              <a:rPr lang="en-IN" dirty="0" smtClean="0">
                <a:latin typeface="Times New Roman" pitchFamily="18" charset="0"/>
                <a:cs typeface="Times New Roman" pitchFamily="18" charset="0"/>
              </a:rPr>
              <a:t>Admin </a:t>
            </a:r>
            <a:r>
              <a:rPr lang="en-IN" dirty="0">
                <a:latin typeface="Times New Roman" pitchFamily="18" charset="0"/>
                <a:cs typeface="Times New Roman" pitchFamily="18" charset="0"/>
              </a:rPr>
              <a:t>can add and maintain food items and equipment information.</a:t>
            </a:r>
            <a:endParaRPr lang="en-US" dirty="0">
              <a:latin typeface="Times New Roman" pitchFamily="18" charset="0"/>
              <a:cs typeface="Times New Roman" pitchFamily="18" charset="0"/>
            </a:endParaRPr>
          </a:p>
          <a:p>
            <a:pPr marL="285750" indent="-285750">
              <a:buFont typeface="Arial" pitchFamily="34" charset="0"/>
              <a:buChar char="•"/>
            </a:pPr>
            <a:r>
              <a:rPr lang="en-IN" dirty="0" smtClean="0">
                <a:latin typeface="Times New Roman" pitchFamily="18" charset="0"/>
                <a:cs typeface="Times New Roman" pitchFamily="18" charset="0"/>
              </a:rPr>
              <a:t>Admin </a:t>
            </a:r>
            <a:r>
              <a:rPr lang="en-IN" dirty="0">
                <a:latin typeface="Times New Roman" pitchFamily="18" charset="0"/>
                <a:cs typeface="Times New Roman" pitchFamily="18" charset="0"/>
              </a:rPr>
              <a:t>can view all user, organizer, booking and venue details.</a:t>
            </a:r>
            <a:endParaRPr lang="en-US" dirty="0">
              <a:latin typeface="Times New Roman" pitchFamily="18" charset="0"/>
              <a:cs typeface="Times New Roman" pitchFamily="18" charset="0"/>
            </a:endParaRPr>
          </a:p>
          <a:p>
            <a:pPr marL="285750" indent="-285750">
              <a:buFont typeface="Arial" pitchFamily="34" charset="0"/>
              <a:buChar char="•"/>
            </a:pPr>
            <a:r>
              <a:rPr lang="en-IN" dirty="0" smtClean="0">
                <a:latin typeface="Times New Roman" pitchFamily="18" charset="0"/>
                <a:cs typeface="Times New Roman" pitchFamily="18" charset="0"/>
              </a:rPr>
              <a:t>User </a:t>
            </a:r>
            <a:r>
              <a:rPr lang="en-IN" dirty="0">
                <a:latin typeface="Times New Roman" pitchFamily="18" charset="0"/>
                <a:cs typeface="Times New Roman" pitchFamily="18" charset="0"/>
              </a:rPr>
              <a:t>can view venue, food item and equipment details.</a:t>
            </a:r>
            <a:endParaRPr lang="en-US" dirty="0">
              <a:latin typeface="Times New Roman" pitchFamily="18" charset="0"/>
              <a:cs typeface="Times New Roman" pitchFamily="18" charset="0"/>
            </a:endParaRPr>
          </a:p>
          <a:p>
            <a:pPr marL="285750" indent="-285750">
              <a:buFont typeface="Arial" pitchFamily="34" charset="0"/>
              <a:buChar char="•"/>
            </a:pPr>
            <a:r>
              <a:rPr lang="en-IN" dirty="0" smtClean="0">
                <a:latin typeface="Times New Roman" pitchFamily="18" charset="0"/>
                <a:cs typeface="Times New Roman" pitchFamily="18" charset="0"/>
              </a:rPr>
              <a:t>User </a:t>
            </a:r>
            <a:r>
              <a:rPr lang="en-IN" dirty="0">
                <a:latin typeface="Times New Roman" pitchFamily="18" charset="0"/>
                <a:cs typeface="Times New Roman" pitchFamily="18" charset="0"/>
              </a:rPr>
              <a:t>can book event, make payment, view booking history and notifications.</a:t>
            </a:r>
            <a:endParaRPr lang="en-US" dirty="0">
              <a:latin typeface="Times New Roman" pitchFamily="18" charset="0"/>
              <a:cs typeface="Times New Roman" pitchFamily="18" charset="0"/>
            </a:endParaRPr>
          </a:p>
          <a:p>
            <a:pPr marL="285750" indent="-285750">
              <a:buFont typeface="Arial" pitchFamily="34" charset="0"/>
              <a:buChar char="•"/>
            </a:pPr>
            <a:r>
              <a:rPr lang="en-IN" dirty="0" smtClean="0">
                <a:latin typeface="Times New Roman" pitchFamily="18" charset="0"/>
                <a:cs typeface="Times New Roman" pitchFamily="18" charset="0"/>
              </a:rPr>
              <a:t>Organizer </a:t>
            </a:r>
            <a:r>
              <a:rPr lang="en-IN" dirty="0">
                <a:latin typeface="Times New Roman" pitchFamily="18" charset="0"/>
                <a:cs typeface="Times New Roman" pitchFamily="18" charset="0"/>
              </a:rPr>
              <a:t>can add and maintain venue details and see event details booked for venue. </a:t>
            </a:r>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8538835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1676400"/>
            <a:ext cx="7315200" cy="400110"/>
          </a:xfrm>
          <a:prstGeom prst="rect">
            <a:avLst/>
          </a:prstGeom>
          <a:noFill/>
        </p:spPr>
        <p:txBody>
          <a:bodyPr wrap="square" rtlCol="0">
            <a:spAutoFit/>
          </a:bodyPr>
          <a:lstStyle/>
          <a:p>
            <a:r>
              <a:rPr lang="en-US" sz="2000" dirty="0" smtClean="0">
                <a:latin typeface="Times New Roman" pitchFamily="18" charset="0"/>
                <a:cs typeface="Times New Roman" pitchFamily="18" charset="0"/>
              </a:rPr>
              <a:t>SCREENSHOTS:</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625293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71</TotalTime>
  <Words>346</Words>
  <Application>Microsoft Office PowerPoint</Application>
  <PresentationFormat>On-screen Show (4:3)</PresentationFormat>
  <Paragraphs>29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Waveform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SHUBHANGI</dc:creator>
  <cp:lastModifiedBy>SHUBHANGI</cp:lastModifiedBy>
  <cp:revision>8</cp:revision>
  <dcterms:created xsi:type="dcterms:W3CDTF">2022-10-21T05:44:17Z</dcterms:created>
  <dcterms:modified xsi:type="dcterms:W3CDTF">2022-10-21T06:55:30Z</dcterms:modified>
</cp:coreProperties>
</file>