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069-C4C8-483C-A3B6-2486531B3B2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F5944F0-B2DE-4967-9039-12397CF4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069-C4C8-483C-A3B6-2486531B3B2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44F0-B2DE-4967-9039-12397CF4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069-C4C8-483C-A3B6-2486531B3B2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44F0-B2DE-4967-9039-12397CF4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069-C4C8-483C-A3B6-2486531B3B2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44F0-B2DE-4967-9039-12397CF4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CC32069-C4C8-483C-A3B6-2486531B3B2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F5944F0-B2DE-4967-9039-12397CF4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5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069-C4C8-483C-A3B6-2486531B3B2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44F0-B2DE-4967-9039-12397CF4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069-C4C8-483C-A3B6-2486531B3B2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44F0-B2DE-4967-9039-12397CF4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0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069-C4C8-483C-A3B6-2486531B3B2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44F0-B2DE-4967-9039-12397CF4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069-C4C8-483C-A3B6-2486531B3B2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44F0-B2DE-4967-9039-12397CF4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069-C4C8-483C-A3B6-2486531B3B2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44F0-B2DE-4967-9039-12397CF4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069-C4C8-483C-A3B6-2486531B3B20}" type="datetimeFigureOut">
              <a:rPr lang="en-US" smtClean="0"/>
              <a:t>8/19/2022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44F0-B2DE-4967-9039-12397CF4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CC32069-C4C8-483C-A3B6-2486531B3B2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F5944F0-B2DE-4967-9039-12397CF4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73A6-6339-B048-1AA5-C13542490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626" y="2056055"/>
            <a:ext cx="8187690" cy="1652111"/>
          </a:xfrm>
        </p:spPr>
        <p:txBody>
          <a:bodyPr>
            <a:noAutofit/>
          </a:bodyPr>
          <a:lstStyle/>
          <a:p>
            <a:r>
              <a:rPr lang="en-US" dirty="0"/>
              <a:t>Shop for home</a:t>
            </a:r>
            <a:br>
              <a:rPr lang="en-US" dirty="0"/>
            </a:br>
            <a:r>
              <a:rPr lang="en-US" sz="3200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9166E-465B-8BBA-E0AD-89BE7FB25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596" y="4965188"/>
            <a:ext cx="4655708" cy="70059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4513A-8933-14CC-4017-086AB75DE316}"/>
              </a:ext>
            </a:extLst>
          </p:cNvPr>
          <p:cNvSpPr txBox="1"/>
          <p:nvPr/>
        </p:nvSpPr>
        <p:spPr>
          <a:xfrm>
            <a:off x="6585698" y="4389656"/>
            <a:ext cx="6098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457200" indent="-457200" algn="l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Bhavya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Kancharla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Sumanth</a:t>
            </a:r>
          </a:p>
          <a:p>
            <a:pPr marL="457200" indent="-457200" algn="l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Mahima</a:t>
            </a:r>
          </a:p>
          <a:p>
            <a:pPr marL="457200" indent="-457200" algn="l">
              <a:buAutoNum type="arabicParenR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Daneswari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Aketi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9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9364F7-1A0E-2390-7513-B29AA56AAE11}"/>
              </a:ext>
            </a:extLst>
          </p:cNvPr>
          <p:cNvSpPr txBox="1"/>
          <p:nvPr/>
        </p:nvSpPr>
        <p:spPr>
          <a:xfrm>
            <a:off x="5623560" y="6263640"/>
            <a:ext cx="17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 sign up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1F30D-5385-C0A5-25FC-2CBF7E82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68" y="225028"/>
            <a:ext cx="11111471" cy="58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41FC-A247-A1A0-BAA7-3ECF9B09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954" y="1949825"/>
            <a:ext cx="5392270" cy="2353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786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BB50F9-9DD4-9038-B558-2071EB76155F}"/>
              </a:ext>
            </a:extLst>
          </p:cNvPr>
          <p:cNvSpPr txBox="1"/>
          <p:nvPr/>
        </p:nvSpPr>
        <p:spPr>
          <a:xfrm>
            <a:off x="1637211" y="726952"/>
            <a:ext cx="748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Objectives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823B625-6D7C-22A8-0BB3-6E4472F00FC0}"/>
              </a:ext>
            </a:extLst>
          </p:cNvPr>
          <p:cNvSpPr txBox="1"/>
          <p:nvPr/>
        </p:nvSpPr>
        <p:spPr>
          <a:xfrm>
            <a:off x="1637211" y="1741609"/>
            <a:ext cx="94956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 git repository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database schema (all tables along with their relationships)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entities in Spring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Create Microservice based structure.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CRUD on User and Products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Create an e-commerce Template in Angular (Static only) to hold images and products lists.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Develop Search Functionality in Angular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8.Bulk upload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758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92067-460B-62EE-0683-35A929FE1F66}"/>
              </a:ext>
            </a:extLst>
          </p:cNvPr>
          <p:cNvSpPr txBox="1"/>
          <p:nvPr/>
        </p:nvSpPr>
        <p:spPr>
          <a:xfrm>
            <a:off x="1167493" y="478400"/>
            <a:ext cx="98570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1.As a user I should be able to login, Logout and Register into the application.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2.As a user I should be able to see the products in different categories.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3.As a user I should be able to sort the products.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4.As a user I should be able to add the products into the shopping cart.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5.As a user I should be able to increase or decrease the quantity added in the cart.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6.As a user I should be able to add “n” number of products in the cart.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7.As a user I should be able to get the Wishlist option where I can add those products which I want but don’t want to order now.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8.As a user I should get different discount coupons.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Stories –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1.As an Admin I should be able to login, Logout and Register into the application.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2.As an Admin I should be able to perform CRUD on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3.As an Admin I should be able to Perform CRUD on the products.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4.As an Admin I should be able to get bulk upload option to upload a csv for products details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5.As an Admin I should be able to get the stocks.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6.As an Admin I should be able to mail if any stock is less than 10.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7.As an Admin I should be able to get the sales report of a specific duration.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8.As an Admin I should be able to set the discount coupons for the specific set of users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E6183-442F-3972-8659-520B8DE97817}"/>
              </a:ext>
            </a:extLst>
          </p:cNvPr>
          <p:cNvSpPr txBox="1"/>
          <p:nvPr/>
        </p:nvSpPr>
        <p:spPr>
          <a:xfrm>
            <a:off x="1261622" y="155234"/>
            <a:ext cx="748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User Stories:</a:t>
            </a:r>
          </a:p>
        </p:txBody>
      </p:sp>
    </p:spTree>
    <p:extLst>
      <p:ext uri="{BB962C8B-B14F-4D97-AF65-F5344CB8AC3E}">
        <p14:creationId xmlns:p14="http://schemas.microsoft.com/office/powerpoint/2010/main" val="155585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3C90A-E10B-BFD6-E1BF-28EE0848DFF1}"/>
              </a:ext>
            </a:extLst>
          </p:cNvPr>
          <p:cNvSpPr txBox="1"/>
          <p:nvPr/>
        </p:nvSpPr>
        <p:spPr>
          <a:xfrm>
            <a:off x="1185098" y="458769"/>
            <a:ext cx="91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Technologies required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93634-D7C9-BE46-127A-E4A73CCE827B}"/>
              </a:ext>
            </a:extLst>
          </p:cNvPr>
          <p:cNvSpPr txBox="1"/>
          <p:nvPr/>
        </p:nvSpPr>
        <p:spPr>
          <a:xfrm>
            <a:off x="1063179" y="1320918"/>
            <a:ext cx="1006564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We have developed this project using the below technology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itchFamily="18" charset="0"/>
              </a:rPr>
              <a:t>HTML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 Page layout has been designed in HTML 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itchFamily="18" charset="0"/>
              </a:rPr>
              <a:t>CSS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 CSS has been used for all the designing part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itchFamily="18" charset="0"/>
              </a:rPr>
              <a:t>JavaScript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 All the validation task and animations has been developed by JavaScript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itchFamily="18" charset="0"/>
              </a:rPr>
              <a:t>Java Spring Boot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 All the business and backend API logic has been implemented in Java Spring Boot 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itchFamily="18" charset="0"/>
              </a:rPr>
              <a:t>MYSQL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 .SQL files has been used as database for the project 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itchFamily="18" charset="0"/>
              </a:rPr>
              <a:t>Angular: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All the frontend logic has been implemented over the Angular and we used angular CLI for it 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&amp; We have used this for calling all </a:t>
            </a:r>
            <a:r>
              <a:rPr lang="en-US" i="1" dirty="0" err="1">
                <a:latin typeface="Times New Roman" panose="02020603050405020304" pitchFamily="18" charset="0"/>
                <a:cs typeface="Times New Roman" pitchFamily="18" charset="0"/>
              </a:rPr>
              <a:t>microservice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API's 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itchFamily="18" charset="0"/>
              </a:rPr>
              <a:t>Visual Studio Code-(VSS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): For Angular IDE, we have used Visual Studio Code 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1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AF6E3D-456F-4134-E3C1-00BE3CAB15A8}"/>
              </a:ext>
            </a:extLst>
          </p:cNvPr>
          <p:cNvSpPr txBox="1"/>
          <p:nvPr/>
        </p:nvSpPr>
        <p:spPr>
          <a:xfrm>
            <a:off x="819694" y="478274"/>
            <a:ext cx="858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 . Create database schema (all tables along with their relationships)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26DBE477-342A-2E2D-C0D9-918F388A943A}"/>
              </a:ext>
            </a:extLst>
          </p:cNvPr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847606"/>
            <a:ext cx="827532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3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5B3BBE-633A-42F3-07BF-C0A732702F79}"/>
              </a:ext>
            </a:extLst>
          </p:cNvPr>
          <p:cNvSpPr txBox="1"/>
          <p:nvPr/>
        </p:nvSpPr>
        <p:spPr>
          <a:xfrm>
            <a:off x="508635" y="272534"/>
            <a:ext cx="6092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Create entities in Spring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385F4A-41CF-7E1C-9743-2DC4A0E7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893" y="294837"/>
            <a:ext cx="2610214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CF0CAD-9903-0723-0282-559B35FA737A}"/>
              </a:ext>
            </a:extLst>
          </p:cNvPr>
          <p:cNvSpPr txBox="1"/>
          <p:nvPr/>
        </p:nvSpPr>
        <p:spPr>
          <a:xfrm>
            <a:off x="359710" y="191852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Create Microservice based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B86B16-BB9C-8C28-EB99-391621BC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50" y="1075996"/>
            <a:ext cx="285789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538892-664D-0E64-4FF2-FA9CA8E497EE}"/>
              </a:ext>
            </a:extLst>
          </p:cNvPr>
          <p:cNvSpPr txBox="1"/>
          <p:nvPr/>
        </p:nvSpPr>
        <p:spPr>
          <a:xfrm>
            <a:off x="211454" y="179755"/>
            <a:ext cx="914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6. Create an e-commerce Template in Angular (Static only) to hold images and products lists.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D8D0-8873-73AE-F09C-24DF129A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99"/>
          <a:stretch/>
        </p:blipFill>
        <p:spPr>
          <a:xfrm>
            <a:off x="925830" y="781150"/>
            <a:ext cx="10252710" cy="5389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38212-FB11-B74E-04A0-0A0F7F079FBF}"/>
              </a:ext>
            </a:extLst>
          </p:cNvPr>
          <p:cNvSpPr txBox="1"/>
          <p:nvPr/>
        </p:nvSpPr>
        <p:spPr>
          <a:xfrm>
            <a:off x="5623560" y="6263640"/>
            <a:ext cx="157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 homepage</a:t>
            </a:r>
          </a:p>
        </p:txBody>
      </p:sp>
    </p:spTree>
    <p:extLst>
      <p:ext uri="{BB962C8B-B14F-4D97-AF65-F5344CB8AC3E}">
        <p14:creationId xmlns:p14="http://schemas.microsoft.com/office/powerpoint/2010/main" val="58854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9B077-0C48-0F73-B8DD-8B3F6F34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8" y="571501"/>
            <a:ext cx="10567724" cy="557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38A6D-4A56-ECB7-03B3-DF7126EB82C4}"/>
              </a:ext>
            </a:extLst>
          </p:cNvPr>
          <p:cNvSpPr txBox="1"/>
          <p:nvPr/>
        </p:nvSpPr>
        <p:spPr>
          <a:xfrm>
            <a:off x="5623560" y="6263640"/>
            <a:ext cx="16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 sign in page</a:t>
            </a:r>
          </a:p>
        </p:txBody>
      </p:sp>
    </p:spTree>
    <p:extLst>
      <p:ext uri="{BB962C8B-B14F-4D97-AF65-F5344CB8AC3E}">
        <p14:creationId xmlns:p14="http://schemas.microsoft.com/office/powerpoint/2010/main" val="3537840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43</TotalTime>
  <Words>569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Rockwell</vt:lpstr>
      <vt:lpstr>Rockwell Condensed</vt:lpstr>
      <vt:lpstr>Times New Roman</vt:lpstr>
      <vt:lpstr>Wingdings</vt:lpstr>
      <vt:lpstr>Wood Type</vt:lpstr>
      <vt:lpstr>Shop for home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for home CAPSTONE PROJECT</dc:title>
  <dc:creator>SUMANTH KAKILETI</dc:creator>
  <cp:lastModifiedBy>SUMANTH KAKILETI</cp:lastModifiedBy>
  <cp:revision>2</cp:revision>
  <dcterms:created xsi:type="dcterms:W3CDTF">2022-08-18T19:09:22Z</dcterms:created>
  <dcterms:modified xsi:type="dcterms:W3CDTF">2022-08-18T19:54:19Z</dcterms:modified>
</cp:coreProperties>
</file>