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4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4D4DA-E2C8-3B40-96E8-5DDE075D1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1875934"/>
            <a:ext cx="8637073" cy="1527142"/>
          </a:xfrm>
        </p:spPr>
        <p:txBody>
          <a:bodyPr>
            <a:normAutofit fontScale="90000"/>
          </a:bodyPr>
          <a:lstStyle/>
          <a:p>
            <a:r>
              <a:rPr lang="en-IN" dirty="0"/>
              <a:t>               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		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			GIT</a:t>
            </a:r>
            <a:br>
              <a:rPr lang="en-IN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A66E56-AE01-534D-AD32-B9D0DBCD5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629321"/>
            <a:ext cx="8637072" cy="1084082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			                                 BHARATH KUMAR</a:t>
            </a:r>
          </a:p>
          <a:p>
            <a:pPr algn="r"/>
            <a:r>
              <a:rPr lang="en-US" dirty="0"/>
              <a:t>					 17/12/2018 </a:t>
            </a:r>
          </a:p>
        </p:txBody>
      </p:sp>
    </p:spTree>
    <p:extLst>
      <p:ext uri="{BB962C8B-B14F-4D97-AF65-F5344CB8AC3E}">
        <p14:creationId xmlns:p14="http://schemas.microsoft.com/office/powerpoint/2010/main" val="3470678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21636-0D99-9942-BDBE-76F88E8EE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		Branching and merging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C042-03B7-BC48-B4F7-C43DFC93E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Git uses branching heavily to switch between multiple tasks.  </a:t>
            </a:r>
          </a:p>
          <a:p>
            <a:r>
              <a:rPr lang="en-IN" dirty="0"/>
              <a:t>To create a new local branch: </a:t>
            </a:r>
          </a:p>
          <a:p>
            <a:pPr marL="0" indent="0">
              <a:buNone/>
            </a:pPr>
            <a:r>
              <a:rPr lang="en-IN" dirty="0"/>
              <a:t>    	$  git branch </a:t>
            </a:r>
            <a:r>
              <a:rPr lang="en-IN" i="1" dirty="0"/>
              <a:t>name </a:t>
            </a:r>
            <a:endParaRPr lang="en-IN" dirty="0"/>
          </a:p>
          <a:p>
            <a:r>
              <a:rPr lang="en-IN" dirty="0"/>
              <a:t>To list all local branches: (* = current branch)</a:t>
            </a:r>
          </a:p>
          <a:p>
            <a:pPr marL="0" indent="0">
              <a:buNone/>
            </a:pPr>
            <a:r>
              <a:rPr lang="en-IN" dirty="0"/>
              <a:t>   	$ git branch </a:t>
            </a:r>
          </a:p>
          <a:p>
            <a:r>
              <a:rPr lang="en-IN" dirty="0"/>
              <a:t>To switch to a given local branch: </a:t>
            </a:r>
          </a:p>
          <a:p>
            <a:pPr marL="0" indent="0">
              <a:buNone/>
            </a:pPr>
            <a:r>
              <a:rPr lang="en-IN" dirty="0"/>
              <a:t>	$ git checkout </a:t>
            </a:r>
            <a:r>
              <a:rPr lang="en-IN" i="1" dirty="0" err="1"/>
              <a:t>branchname</a:t>
            </a:r>
            <a:r>
              <a:rPr lang="en-IN" i="1" dirty="0"/>
              <a:t> </a:t>
            </a:r>
            <a:endParaRPr lang="en-IN" dirty="0"/>
          </a:p>
          <a:p>
            <a:r>
              <a:rPr lang="en-IN" dirty="0"/>
              <a:t>To merge changes from a branch into the local master: </a:t>
            </a:r>
          </a:p>
          <a:p>
            <a:pPr marL="0" indent="0">
              <a:buNone/>
            </a:pPr>
            <a:r>
              <a:rPr lang="en-IN" dirty="0"/>
              <a:t>	$ git checkout master</a:t>
            </a:r>
            <a:br>
              <a:rPr lang="en-IN" dirty="0"/>
            </a:br>
            <a:r>
              <a:rPr lang="en-IN" dirty="0"/>
              <a:t>	$ git merge </a:t>
            </a:r>
            <a:r>
              <a:rPr lang="en-IN" i="1" dirty="0" err="1"/>
              <a:t>branchname</a:t>
            </a:r>
            <a:r>
              <a:rPr lang="en-IN" i="1" dirty="0"/>
              <a:t>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7726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49B21-CCC4-C644-A935-FC3ADA5C0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 Interaction LOCAL     remote repo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3ED34-BCB0-A84B-8039-40796C5DA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 </a:t>
            </a:r>
            <a:r>
              <a:rPr lang="en-IN" b="1" dirty="0"/>
              <a:t>Push </a:t>
            </a:r>
            <a:r>
              <a:rPr lang="en-IN" dirty="0"/>
              <a:t>your local changes to the remote repo.</a:t>
            </a:r>
            <a:br>
              <a:rPr lang="en-IN" dirty="0"/>
            </a:br>
            <a:r>
              <a:rPr lang="en-IN" dirty="0"/>
              <a:t> </a:t>
            </a:r>
            <a:r>
              <a:rPr lang="en-IN" b="1" dirty="0"/>
              <a:t>Pull </a:t>
            </a:r>
            <a:r>
              <a:rPr lang="en-IN" dirty="0"/>
              <a:t>from remote repo to get most recent changes. </a:t>
            </a:r>
          </a:p>
          <a:p>
            <a:r>
              <a:rPr lang="en-IN" dirty="0"/>
              <a:t>To fetch the most recent updates from the remote repo into your local repo, and put them into your working directory: </a:t>
            </a:r>
          </a:p>
          <a:p>
            <a:pPr marL="0" indent="0">
              <a:buNone/>
            </a:pPr>
            <a:r>
              <a:rPr lang="en-IN" dirty="0"/>
              <a:t>	$ git pull origin master </a:t>
            </a:r>
          </a:p>
          <a:p>
            <a:r>
              <a:rPr lang="en-IN" dirty="0"/>
              <a:t> To put your changes from your local repo in the remote repo: </a:t>
            </a:r>
          </a:p>
          <a:p>
            <a:pPr marL="0" indent="0">
              <a:buNone/>
            </a:pPr>
            <a:r>
              <a:rPr lang="en-IN" dirty="0"/>
              <a:t>	$ git push origin master </a:t>
            </a:r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7F948B7-6E99-4445-BF4F-D58AD6898F12}"/>
              </a:ext>
            </a:extLst>
          </p:cNvPr>
          <p:cNvCxnSpPr>
            <a:cxnSpLocks/>
          </p:cNvCxnSpPr>
          <p:nvPr/>
        </p:nvCxnSpPr>
        <p:spPr>
          <a:xfrm>
            <a:off x="6381946" y="1018095"/>
            <a:ext cx="386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C16D3E-8CF8-9E41-9791-37986985BF06}"/>
              </a:ext>
            </a:extLst>
          </p:cNvPr>
          <p:cNvCxnSpPr>
            <a:cxnSpLocks/>
          </p:cNvCxnSpPr>
          <p:nvPr/>
        </p:nvCxnSpPr>
        <p:spPr>
          <a:xfrm flipH="1">
            <a:off x="6381946" y="1159497"/>
            <a:ext cx="386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834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8EFA6-11D4-E24C-931C-F1B008090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				GitHub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D8671-AEED-B540-B68E-85C58A8BD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err="1">
                <a:solidFill>
                  <a:srgbClr val="FF0000"/>
                </a:solidFill>
              </a:rPr>
              <a:t>GitHub.com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is a site for online storage of Git repositories. </a:t>
            </a:r>
          </a:p>
          <a:p>
            <a:pPr marL="0" indent="0">
              <a:buNone/>
            </a:pPr>
            <a:r>
              <a:rPr lang="en-IN" dirty="0"/>
              <a:t>	–  You can create a </a:t>
            </a:r>
            <a:r>
              <a:rPr lang="en-IN" b="1" dirty="0"/>
              <a:t>remote repo </a:t>
            </a:r>
            <a:r>
              <a:rPr lang="en-IN" dirty="0"/>
              <a:t>there and push code to it. </a:t>
            </a:r>
          </a:p>
          <a:p>
            <a:pPr marL="0" indent="0">
              <a:buNone/>
            </a:pPr>
            <a:r>
              <a:rPr lang="en-IN" dirty="0"/>
              <a:t>	–  Many open source projects use it, such as the Linux kernel. </a:t>
            </a:r>
          </a:p>
          <a:p>
            <a:pPr marL="0" indent="0">
              <a:buNone/>
            </a:pPr>
            <a:r>
              <a:rPr lang="en-IN" dirty="0"/>
              <a:t>	–  You can get free space for open source projects, or you can pay for private 		    projects.</a:t>
            </a:r>
            <a:br>
              <a:rPr lang="en-IN" dirty="0"/>
            </a:b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68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F12191-6CF2-A449-B2AF-E7791FC1CB88}"/>
              </a:ext>
            </a:extLst>
          </p:cNvPr>
          <p:cNvSpPr txBox="1"/>
          <p:nvPr/>
        </p:nvSpPr>
        <p:spPr>
          <a:xfrm>
            <a:off x="3082565" y="2460397"/>
            <a:ext cx="71643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Bradley Hand" pitchFamily="2" charset="77"/>
                <a:cs typeface="Apple Chancery" panose="03020702040506060504" pitchFamily="66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69230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D0E8F-C125-3743-A1C4-160757C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Version Control System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68F64-DBE8-9642-8D62-4DEBE77B7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1853754"/>
            <a:ext cx="11338559" cy="3866326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Version Control System (VCS) is a software that helps software developers to work together and maintain a complete history of their work.</a:t>
            </a:r>
          </a:p>
          <a:p>
            <a:r>
              <a:rPr lang="en-IN" b="1" dirty="0"/>
              <a:t>VCS:</a:t>
            </a:r>
            <a:endParaRPr lang="en-IN" dirty="0"/>
          </a:p>
          <a:p>
            <a:r>
              <a:rPr lang="en-IN" dirty="0"/>
              <a:t>• Allows developers to work simultaneously.</a:t>
            </a:r>
          </a:p>
          <a:p>
            <a:r>
              <a:rPr lang="en-IN" dirty="0"/>
              <a:t>• Does not allow overwriting each other’s changes.</a:t>
            </a:r>
          </a:p>
          <a:p>
            <a:r>
              <a:rPr lang="en-IN" dirty="0"/>
              <a:t>• Maintains a history of every version.</a:t>
            </a:r>
          </a:p>
          <a:p>
            <a:r>
              <a:rPr lang="en-IN" b="1" dirty="0"/>
              <a:t>Types of VCS:</a:t>
            </a:r>
            <a:endParaRPr lang="en-IN" dirty="0"/>
          </a:p>
          <a:p>
            <a:r>
              <a:rPr lang="en-IN" dirty="0"/>
              <a:t>• Centralized version control system (CVCS)</a:t>
            </a:r>
          </a:p>
          <a:p>
            <a:r>
              <a:rPr lang="en-IN" dirty="0"/>
              <a:t>• Distributed/Decentralized version control system (DVCS)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431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8986E-F777-754C-BEC1-F9D430364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				About Git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D8AE4-1E71-6047-BCB1-CA121AA11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Created by Linus, creator of Linux, in 2005 </a:t>
            </a:r>
          </a:p>
          <a:p>
            <a:pPr marL="0" indent="0">
              <a:buNone/>
            </a:pPr>
            <a:r>
              <a:rPr lang="en-IN" dirty="0"/>
              <a:t>       – Came out of Linux development community</a:t>
            </a:r>
            <a:br>
              <a:rPr lang="en-IN" dirty="0"/>
            </a:br>
            <a:r>
              <a:rPr lang="en-IN" dirty="0"/>
              <a:t>       – Designed to do version control on Linux kernel </a:t>
            </a:r>
          </a:p>
          <a:p>
            <a:r>
              <a:rPr lang="en-IN" dirty="0"/>
              <a:t> Goals of Git: </a:t>
            </a:r>
          </a:p>
          <a:p>
            <a:pPr marL="0" indent="0">
              <a:buNone/>
            </a:pPr>
            <a:r>
              <a:rPr lang="en-IN" dirty="0"/>
              <a:t>       – Speed </a:t>
            </a:r>
          </a:p>
          <a:p>
            <a:pPr marL="0" indent="0">
              <a:buNone/>
            </a:pPr>
            <a:r>
              <a:rPr lang="en-IN" dirty="0"/>
              <a:t>       – Support for non-linear development (thousands of parallel branches) </a:t>
            </a:r>
          </a:p>
          <a:p>
            <a:pPr marL="0" indent="0">
              <a:buNone/>
            </a:pPr>
            <a:r>
              <a:rPr lang="en-IN" dirty="0"/>
              <a:t>       – Fully distributed</a:t>
            </a:r>
            <a:br>
              <a:rPr lang="en-IN" dirty="0"/>
            </a:br>
            <a:r>
              <a:rPr lang="en-IN" dirty="0"/>
              <a:t>       – Able to handle large projects efficiently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252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E5EDA-76A8-C44D-AF03-255EFFEDC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		Creating a Git repo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6F44C-6AA2-134D-9529-4BA6A07E6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4153" y="2015732"/>
            <a:ext cx="9825766" cy="3968508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 To create a new </a:t>
            </a:r>
            <a:r>
              <a:rPr lang="en-IN" b="1" dirty="0"/>
              <a:t>local Git repo </a:t>
            </a:r>
            <a:r>
              <a:rPr lang="en-IN" dirty="0"/>
              <a:t>in your current directory: </a:t>
            </a:r>
          </a:p>
          <a:p>
            <a:pPr marL="0" indent="0">
              <a:buNone/>
            </a:pPr>
            <a:r>
              <a:rPr lang="en-IN" dirty="0"/>
              <a:t>    	</a:t>
            </a:r>
            <a:r>
              <a:rPr lang="en-IN" b="1" dirty="0"/>
              <a:t>$</a:t>
            </a:r>
            <a:r>
              <a:rPr lang="en-IN" dirty="0"/>
              <a:t> </a:t>
            </a:r>
            <a:r>
              <a:rPr lang="en-IN" b="1" dirty="0"/>
              <a:t>git init</a:t>
            </a:r>
          </a:p>
          <a:p>
            <a:pPr marL="0" indent="0">
              <a:buNone/>
            </a:pPr>
            <a:br>
              <a:rPr lang="en-IN" dirty="0"/>
            </a:br>
            <a:r>
              <a:rPr lang="en-IN" dirty="0"/>
              <a:t>  - This will create a </a:t>
            </a:r>
            <a:r>
              <a:rPr lang="en-IN" b="1" dirty="0"/>
              <a:t>.git </a:t>
            </a:r>
            <a:r>
              <a:rPr lang="en-IN" dirty="0"/>
              <a:t>directory in your current directory. </a:t>
            </a:r>
          </a:p>
          <a:p>
            <a:r>
              <a:rPr lang="en-IN" dirty="0"/>
              <a:t> Set the name and email for Git to use when you commit: </a:t>
            </a:r>
          </a:p>
          <a:p>
            <a:pPr marL="0" indent="0">
              <a:buNone/>
            </a:pPr>
            <a:r>
              <a:rPr lang="en-IN" b="1" dirty="0"/>
              <a:t>    	 $</a:t>
            </a:r>
            <a:r>
              <a:rPr lang="en-IN" dirty="0"/>
              <a:t> git config --global </a:t>
            </a:r>
            <a:r>
              <a:rPr lang="en-IN" dirty="0" err="1"/>
              <a:t>user.name</a:t>
            </a:r>
            <a:r>
              <a:rPr lang="en-IN" dirty="0"/>
              <a:t> "Bugs Bunny”</a:t>
            </a:r>
          </a:p>
          <a:p>
            <a:pPr marL="0" indent="0">
              <a:buNone/>
            </a:pPr>
            <a:r>
              <a:rPr lang="en-IN" b="1" dirty="0"/>
              <a:t>	$</a:t>
            </a:r>
            <a:r>
              <a:rPr lang="en-IN" dirty="0"/>
              <a:t> git config --global </a:t>
            </a:r>
            <a:r>
              <a:rPr lang="en-IN" dirty="0" err="1"/>
              <a:t>user.email</a:t>
            </a:r>
            <a:r>
              <a:rPr lang="en-IN" dirty="0"/>
              <a:t> </a:t>
            </a:r>
            <a:r>
              <a:rPr lang="en-IN" dirty="0" err="1"/>
              <a:t>bugs@gmail.com</a:t>
            </a: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dirty="0"/>
              <a:t>– You can call </a:t>
            </a:r>
            <a:r>
              <a:rPr lang="en-IN" b="1" dirty="0"/>
              <a:t>git config –list </a:t>
            </a:r>
            <a:r>
              <a:rPr lang="en-IN" dirty="0"/>
              <a:t>to verify these are set. </a:t>
            </a:r>
          </a:p>
          <a:p>
            <a:pPr marL="0" indent="0">
              <a:buNone/>
            </a:pPr>
            <a:br>
              <a:rPr lang="en-IN" dirty="0"/>
            </a:b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454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D209C-5302-5C40-8757-DC9DA8E9B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68961"/>
            <a:ext cx="9603275" cy="1284794"/>
          </a:xfrm>
        </p:spPr>
        <p:txBody>
          <a:bodyPr/>
          <a:lstStyle/>
          <a:p>
            <a:pPr algn="ctr"/>
            <a:r>
              <a:rPr lang="en-US" dirty="0"/>
              <a:t>GIT ARCHITECTURE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C349977-4DA1-E047-8930-29F4985AC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7840" y="1853756"/>
            <a:ext cx="7924800" cy="406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41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28861-501A-CD47-8E80-07EB225AF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8"/>
            <a:ext cx="9603275" cy="958293"/>
          </a:xfrm>
        </p:spPr>
        <p:txBody>
          <a:bodyPr>
            <a:normAutofit/>
          </a:bodyPr>
          <a:lstStyle/>
          <a:p>
            <a:r>
              <a:rPr lang="en-US" dirty="0"/>
              <a:t>              		GIT TERMINOLOGIES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C83A9-B252-884D-A549-5F1707601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07996"/>
          </a:xfrm>
        </p:spPr>
        <p:txBody>
          <a:bodyPr>
            <a:normAutofit/>
          </a:bodyPr>
          <a:lstStyle/>
          <a:p>
            <a:r>
              <a:rPr lang="en-IN" dirty="0"/>
              <a:t>Branches</a:t>
            </a:r>
          </a:p>
          <a:p>
            <a:pPr marL="0" indent="0">
              <a:buNone/>
            </a:pPr>
            <a:r>
              <a:rPr lang="en-IN" b="1" dirty="0"/>
              <a:t>             </a:t>
            </a:r>
            <a:r>
              <a:rPr lang="en-IN" dirty="0"/>
              <a:t>Branch is created to work on a new feature</a:t>
            </a:r>
          </a:p>
          <a:p>
            <a:r>
              <a:rPr lang="en-IN" dirty="0"/>
              <a:t>Clone</a:t>
            </a:r>
          </a:p>
          <a:p>
            <a:r>
              <a:rPr lang="en-IN" dirty="0"/>
              <a:t>Pull</a:t>
            </a:r>
          </a:p>
          <a:p>
            <a:r>
              <a:rPr lang="en-IN" dirty="0"/>
              <a:t>Push</a:t>
            </a:r>
          </a:p>
          <a:p>
            <a:r>
              <a:rPr lang="en-IN" dirty="0"/>
              <a:t>Add</a:t>
            </a:r>
          </a:p>
          <a:p>
            <a:r>
              <a:rPr lang="en-IN" dirty="0"/>
              <a:t>Commit ..etc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NOTE:  </a:t>
            </a:r>
            <a:r>
              <a:rPr lang="en-IN" dirty="0"/>
              <a:t>$ git –help   --- it will list out all git commands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112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A8CAE-F4BC-BB49-83EA-0EA92C436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		Add and commit a file 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671FD-7F23-FA44-9663-889C45663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first time we ask a file to be tracked, and every time before we commit a file, we must add it to the staging area: </a:t>
            </a:r>
          </a:p>
          <a:p>
            <a:pPr marL="0" indent="0">
              <a:buNone/>
            </a:pPr>
            <a:r>
              <a:rPr lang="en-IN" dirty="0"/>
              <a:t> $ git add </a:t>
            </a:r>
            <a:r>
              <a:rPr lang="en-IN" dirty="0" err="1"/>
              <a:t>Hello.java</a:t>
            </a:r>
            <a:r>
              <a:rPr lang="en-IN" dirty="0"/>
              <a:t> </a:t>
            </a:r>
            <a:r>
              <a:rPr lang="en-IN" dirty="0" err="1"/>
              <a:t>Goodbye.java</a:t>
            </a: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>
                <a:solidFill>
                  <a:srgbClr val="FF0000"/>
                </a:solidFill>
              </a:rPr>
              <a:t>Note:  </a:t>
            </a:r>
            <a:r>
              <a:rPr lang="en-IN" dirty="0" err="1"/>
              <a:t>Hello.java</a:t>
            </a:r>
            <a:r>
              <a:rPr lang="en-IN" dirty="0"/>
              <a:t> and </a:t>
            </a:r>
            <a:r>
              <a:rPr lang="en-IN" dirty="0" err="1"/>
              <a:t>Goodbye.java</a:t>
            </a:r>
            <a:r>
              <a:rPr lang="en-IN" dirty="0"/>
              <a:t> are sample files</a:t>
            </a:r>
          </a:p>
          <a:p>
            <a:r>
              <a:rPr lang="en-IN" dirty="0"/>
              <a:t>Takes a snapshot of these files, adds them to the staging area. </a:t>
            </a:r>
          </a:p>
          <a:p>
            <a:r>
              <a:rPr lang="en-IN" dirty="0"/>
              <a:t>To move staged changes into the repo, we commit: </a:t>
            </a:r>
          </a:p>
          <a:p>
            <a:pPr marL="0" indent="0">
              <a:buNone/>
            </a:pPr>
            <a:r>
              <a:rPr lang="en-IN" dirty="0"/>
              <a:t> $ git commit –m "Fixing bug #22"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38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15CB1-C963-664B-BACD-604D9A99E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502367" cy="892306"/>
          </a:xfrm>
        </p:spPr>
        <p:txBody>
          <a:bodyPr/>
          <a:lstStyle/>
          <a:p>
            <a:r>
              <a:rPr lang="en-US" dirty="0"/>
              <a:t>		GIT WORKFLOW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F342BD-7422-6A46-9045-BABC55F62C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3008" y="1853754"/>
            <a:ext cx="7522588" cy="424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17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48F00-A1C8-064B-95EF-F5C922F36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	Viewing/undoing changes 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B13FA-2AE1-6945-A4B0-D9A10D624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0837" y="1853754"/>
            <a:ext cx="10463752" cy="4132267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To view status of files in working directory and staging area: </a:t>
            </a:r>
          </a:p>
          <a:p>
            <a:pPr marL="0" indent="0">
              <a:buNone/>
            </a:pPr>
            <a:r>
              <a:rPr lang="en-IN" dirty="0"/>
              <a:t>	$ git status or git status –s (short version) </a:t>
            </a:r>
          </a:p>
          <a:p>
            <a:r>
              <a:rPr lang="en-IN" dirty="0"/>
              <a:t> To see what is modified but </a:t>
            </a:r>
            <a:r>
              <a:rPr lang="en-IN" dirty="0" err="1"/>
              <a:t>unstaged</a:t>
            </a:r>
            <a:r>
              <a:rPr lang="en-IN" dirty="0"/>
              <a:t>: </a:t>
            </a:r>
          </a:p>
          <a:p>
            <a:pPr marL="0" indent="0">
              <a:buNone/>
            </a:pPr>
            <a:r>
              <a:rPr lang="en-IN" dirty="0"/>
              <a:t>	$ git diff </a:t>
            </a:r>
          </a:p>
          <a:p>
            <a:r>
              <a:rPr lang="en-IN" dirty="0"/>
              <a:t> To see a list of staged changes: </a:t>
            </a:r>
          </a:p>
          <a:p>
            <a:pPr marL="0" indent="0">
              <a:buNone/>
            </a:pPr>
            <a:r>
              <a:rPr lang="en-IN" dirty="0"/>
              <a:t>   	$ git diff --cached </a:t>
            </a:r>
          </a:p>
          <a:p>
            <a:r>
              <a:rPr lang="en-IN" dirty="0"/>
              <a:t> To see a log of all changes in your local repo: </a:t>
            </a:r>
          </a:p>
          <a:p>
            <a:pPr marL="0" indent="0">
              <a:buNone/>
            </a:pPr>
            <a:r>
              <a:rPr lang="en-IN" dirty="0"/>
              <a:t>	$ git log or git log --</a:t>
            </a:r>
            <a:r>
              <a:rPr lang="en-IN" dirty="0" err="1"/>
              <a:t>oneline</a:t>
            </a:r>
            <a:r>
              <a:rPr lang="en-IN" dirty="0"/>
              <a:t> (shorter version) </a:t>
            </a:r>
          </a:p>
          <a:p>
            <a:pPr marL="0" indent="0">
              <a:buNone/>
            </a:pPr>
            <a:r>
              <a:rPr lang="en-IN" dirty="0"/>
              <a:t>	1677b2d Edited first line of readme </a:t>
            </a:r>
          </a:p>
          <a:p>
            <a:pPr marL="0" indent="0">
              <a:buNone/>
            </a:pPr>
            <a:r>
              <a:rPr lang="en-IN" dirty="0"/>
              <a:t>	258efa7 Added line to readme</a:t>
            </a:r>
          </a:p>
          <a:p>
            <a:pPr marL="0" indent="0">
              <a:buNone/>
            </a:pPr>
            <a:r>
              <a:rPr lang="en-IN" dirty="0"/>
              <a:t>	0e52da7 Initial commit</a:t>
            </a:r>
          </a:p>
          <a:p>
            <a:r>
              <a:rPr lang="en-IN" dirty="0"/>
              <a:t>$ git log -5 (to show only the 5 most recent updates), etc.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09868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{4FA21043-3F03-3E46-945A-5423D38C8088}tf10001119</Template>
  <TotalTime>49</TotalTime>
  <Words>194</Words>
  <Application>Microsoft Macintosh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Apple Chancery</vt:lpstr>
      <vt:lpstr>Arial</vt:lpstr>
      <vt:lpstr>Bradley Hand</vt:lpstr>
      <vt:lpstr>Gill Sans MT</vt:lpstr>
      <vt:lpstr>Gallery</vt:lpstr>
      <vt:lpstr>                           GIT </vt:lpstr>
      <vt:lpstr>               Version Control System </vt:lpstr>
      <vt:lpstr>    About Git </vt:lpstr>
      <vt:lpstr>  Creating a Git repo </vt:lpstr>
      <vt:lpstr>GIT ARCHITECTURE</vt:lpstr>
      <vt:lpstr>                GIT TERMINOLOGIES</vt:lpstr>
      <vt:lpstr>  Add and commit a file  </vt:lpstr>
      <vt:lpstr>  GIT WORKFLOW DIAGRAM</vt:lpstr>
      <vt:lpstr> Viewing/undoing changes  </vt:lpstr>
      <vt:lpstr>  Branching and merging </vt:lpstr>
      <vt:lpstr> Interaction LOCAL     remote repo </vt:lpstr>
      <vt:lpstr>    GitHub 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GIT </dc:title>
  <dc:creator>Bharath Kumar Cherukuri</dc:creator>
  <cp:lastModifiedBy>Microsoft Office User</cp:lastModifiedBy>
  <cp:revision>9</cp:revision>
  <dcterms:created xsi:type="dcterms:W3CDTF">2018-12-18T06:12:53Z</dcterms:created>
  <dcterms:modified xsi:type="dcterms:W3CDTF">2018-12-18T12:37:19Z</dcterms:modified>
</cp:coreProperties>
</file>