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python pptx~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Quite Cool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