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54" r:id="rId4"/>
  </p:sldMasterIdLst>
  <p:notesMasterIdLst>
    <p:notesMasterId r:id="rId14"/>
  </p:notesMasterIdLst>
  <p:handoutMasterIdLst>
    <p:handoutMasterId r:id="rId15"/>
  </p:handoutMasterIdLst>
  <p:sldIdLst>
    <p:sldId id="261" r:id="rId5"/>
    <p:sldId id="273" r:id="rId6"/>
    <p:sldId id="280" r:id="rId7"/>
    <p:sldId id="300" r:id="rId8"/>
    <p:sldId id="306" r:id="rId9"/>
    <p:sldId id="313" r:id="rId10"/>
    <p:sldId id="314" r:id="rId11"/>
    <p:sldId id="315" r:id="rId12"/>
    <p:sldId id="31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87175F"/>
    <a:srgbClr val="EEC621"/>
    <a:srgbClr val="E58C09"/>
    <a:srgbClr val="43467B"/>
    <a:srgbClr val="AEA422"/>
    <a:srgbClr val="F69E1D"/>
    <a:srgbClr val="E19E6B"/>
    <a:srgbClr val="75503A"/>
    <a:srgbClr val="DDB6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DBED569-4797-4DF1-A0F4-6AAB3CD982D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034" autoAdjust="0"/>
  </p:normalViewPr>
  <p:slideViewPr>
    <p:cSldViewPr>
      <p:cViewPr varScale="1">
        <p:scale>
          <a:sx n="96" d="100"/>
          <a:sy n="96" d="100"/>
        </p:scale>
        <p:origin x="86" y="197"/>
      </p:cViewPr>
      <p:guideLst/>
    </p:cSldViewPr>
  </p:slideViewPr>
  <p:outlineViewPr>
    <p:cViewPr>
      <p:scale>
        <a:sx n="33" d="100"/>
        <a:sy n="33" d="100"/>
      </p:scale>
      <p:origin x="0" y="-20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F33-483B-8984-67AD3F15958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5F33-483B-8984-67AD3F1595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F33-483B-8984-67AD3F1595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F33-483B-8984-67AD3F15958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3-483B-8984-67AD3F1595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464472-DAE5-4012-9A5A-CB432293B4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6DB41-0314-4E22-8F5A-547FA67B06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33E32-5603-440A-ACDD-7442C88C5FED}" type="datetimeFigureOut">
              <a:rPr lang="en-US" smtClean="0">
                <a:latin typeface="Tw Cen MT" panose="020B0602020104020603" pitchFamily="34" charset="0"/>
              </a:rPr>
              <a:t>3/25/2025</a:t>
            </a:fld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188E-D235-4A3B-823C-E0E10F336C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3A68C-A1CC-4704-8503-01E13B0AED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B1589-0F8A-400D-AEF4-57688446A2F5}" type="slidenum">
              <a:rPr lang="en-US" smtClean="0">
                <a:latin typeface="Tw Cen MT" panose="020B0602020104020603" pitchFamily="34" charset="0"/>
              </a:rPr>
              <a:t>‹#›</a:t>
            </a:fld>
            <a:endParaRPr lang="en-US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910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AF4A386A-BFE4-4655-9801-CBB04655F27A}" type="datetimeFigureOut">
              <a:rPr lang="en-US" noProof="0" smtClean="0"/>
              <a:pPr/>
              <a:t>3/25/2025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w Cen MT" panose="020B0602020104020603" pitchFamily="34" charset="0"/>
              </a:defRPr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w Cen MT" panose="020B0602020104020603" pitchFamily="34" charset="0"/>
              </a:defRPr>
            </a:lvl1pPr>
          </a:lstStyle>
          <a:p>
            <a:fld id="{DAE5FABD-26C8-4F74-B1E3-45BC91BC9D7B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753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w Cen MT" panose="020B06020201040206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7987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4910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4746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231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97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62540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529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5425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ea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4886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4971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2375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7665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362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Blue_Triangle patch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05BCA9F-FC20-461D-9118-7EC2AC28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175958" y="0"/>
            <a:ext cx="9016043" cy="6858000"/>
          </a:xfrm>
          <a:custGeom>
            <a:avLst/>
            <a:gdLst>
              <a:gd name="connsiteX0" fmla="*/ 5153328 w 9016043"/>
              <a:gd name="connsiteY0" fmla="*/ 0 h 6858000"/>
              <a:gd name="connsiteX1" fmla="*/ 9016043 w 9016043"/>
              <a:gd name="connsiteY1" fmla="*/ 0 h 6858000"/>
              <a:gd name="connsiteX2" fmla="*/ 9016043 w 9016043"/>
              <a:gd name="connsiteY2" fmla="*/ 6858000 h 6858000"/>
              <a:gd name="connsiteX3" fmla="*/ 0 w 9016043"/>
              <a:gd name="connsiteY3" fmla="*/ 6858000 h 6858000"/>
              <a:gd name="connsiteX4" fmla="*/ 5153328 w 9016043"/>
              <a:gd name="connsiteY4" fmla="*/ 681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6043" h="6858000">
                <a:moveTo>
                  <a:pt x="5153328" y="0"/>
                </a:moveTo>
                <a:lnTo>
                  <a:pt x="9016043" y="0"/>
                </a:lnTo>
                <a:lnTo>
                  <a:pt x="9016043" y="6858000"/>
                </a:lnTo>
                <a:lnTo>
                  <a:pt x="0" y="6858000"/>
                </a:lnTo>
                <a:lnTo>
                  <a:pt x="5153328" y="68183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4092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F869F17-9BF3-4974-956D-0CBCD60BA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13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29399" y="2667000"/>
            <a:ext cx="5013959" cy="3660775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54DBB0-1027-4E5D-B635-00F2F173A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3771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8135" y="1219199"/>
            <a:ext cx="7232465" cy="2732439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8134" y="4069079"/>
            <a:ext cx="502266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392082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Image_Top shape whit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01" y="112976"/>
            <a:ext cx="6858000" cy="6745024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E59725C5-1168-4A5F-B420-8E05620196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 rot="5400000">
            <a:off x="5238089" y="208890"/>
            <a:ext cx="6745024" cy="6553200"/>
          </a:xfrm>
          <a:gradFill flip="none" rotWithShape="1">
            <a:gsLst>
              <a:gs pos="0">
                <a:schemeClr val="bg1"/>
              </a:gs>
              <a:gs pos="82000">
                <a:schemeClr val="bg1">
                  <a:alpha val="0"/>
                </a:schemeClr>
              </a:gs>
            </a:gsLst>
            <a:lin ang="16200000" scaled="1"/>
            <a:tileRect/>
          </a:gra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2667000"/>
            <a:ext cx="5775960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532AFA8-ADE4-4C3E-AF0A-235C72499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772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  <p15:guide id="3" pos="4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horizontal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11094718" cy="1757126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709677"/>
            <a:ext cx="11094717" cy="1500876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232B29A-2701-4A73-83CF-09E0AB1B2D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6410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48641" y="2667001"/>
            <a:ext cx="5775959" cy="3543552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553200" y="2667001"/>
            <a:ext cx="5090157" cy="3543552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1676400"/>
            <a:ext cx="10837333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A52166E-5DA9-4AA1-9355-E8DBFDD90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4095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617492"/>
            <a:ext cx="9890759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9FF8476-DF8C-4276-8CF6-44BC91B88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053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735623"/>
            <a:ext cx="111099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1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446520" y="4617492"/>
            <a:ext cx="5212080" cy="1527048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C5AD12C-F7F6-431D-ABA4-F7E37CACE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030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alf Image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698" y="3735622"/>
            <a:ext cx="5013960" cy="2408917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38376498-C218-4EDB-8416-A59802EF2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39000" y="1981199"/>
            <a:ext cx="4389542" cy="4163339"/>
          </a:xfrm>
          <a:solidFill>
            <a:schemeClr val="bg1"/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E93A96C6-A4F2-43F1-A47D-0D52EF29954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589520" y="2286000"/>
            <a:ext cx="3688080" cy="358140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accent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EC81B64-070E-43F3-BCB5-833AB965D6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3717925"/>
            <a:ext cx="914400" cy="9302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5893EC-1256-429B-9581-379342C236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6431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Multiple images Title Two column Content and 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0" y="4176259"/>
            <a:ext cx="4343400" cy="1968280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327842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96DE17A8-F4B7-4571-A6E8-FD28BA425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42834" y="1066801"/>
            <a:ext cx="3505199" cy="50777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id="{9D9A0502-98A2-467D-BE1C-CE8391C73B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4191000" y="4343400"/>
            <a:ext cx="2743200" cy="180113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8298DB4E-3B92-4CA4-852A-9F647E7219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0" y="1066801"/>
            <a:ext cx="2743200" cy="3126023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E528B4D-15E8-4161-96F7-75D0217AD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9429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op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112976"/>
            <a:ext cx="12191999" cy="674502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67066A-9B9E-468B-97C6-94BF615FA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AF7E6-6C19-4A41-BFA5-44C4F2A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124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FC59837-0A86-4467-BB38-E2AC882F3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57779-E765-4EC2-825C-B8E41285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5181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607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261801" y="1189969"/>
            <a:ext cx="4389542" cy="4677431"/>
          </a:xfrm>
          <a:solidFill>
            <a:schemeClr val="bg1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12321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Important Content</a:t>
            </a:r>
            <a:endParaRPr lang="en-GB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AE16EF6-8987-4193-B346-1BEA14401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2D4840-4EB5-4438-9A16-D0006A68A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6413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1470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50D09E5B-B146-4D08-82EC-846DD89B0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0462" y="0"/>
            <a:ext cx="9931338" cy="6823040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88940597-2E9A-4141-B2D0-C488487F1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3400" y="0"/>
            <a:ext cx="50863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0600" y="609600"/>
            <a:ext cx="7429500" cy="56388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905000"/>
            <a:ext cx="5864382" cy="22752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EA44EEDB-C599-41AA-9D84-D53811C28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0896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FE574478-76DE-4613-8FBD-36B353081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8391" y="0"/>
            <a:ext cx="63502" cy="6858000"/>
          </a:xfrm>
          <a:solidFill>
            <a:schemeClr val="accent2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6533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C4BA0D-DEC0-450E-8F4D-B0E6D2D7D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16932398-C947-4474-88D6-4117EC39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2269" y="1189969"/>
            <a:ext cx="4389542" cy="4677431"/>
          </a:xfrm>
          <a:solidFill>
            <a:schemeClr val="accent2">
              <a:alpha val="88000"/>
            </a:schemeClr>
          </a:solidFill>
          <a:ln w="28575">
            <a:solidFill>
              <a:schemeClr val="accent2"/>
            </a:solidFill>
          </a:ln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FDA84E-9F5D-4D50-8133-68FB098D713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902789" y="1494770"/>
            <a:ext cx="3688080" cy="3915430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bg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Important Content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AC89BA5-7D71-4838-92DC-A9DD44EC0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14DBA-0879-4C83-B4B4-EECB085A2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4419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9768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527803" y="4021648"/>
            <a:ext cx="5090157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27803" y="3429000"/>
            <a:ext cx="5090157" cy="424732"/>
          </a:xfrm>
          <a:noFill/>
        </p:spPr>
        <p:txBody>
          <a:bodyPr wrap="square" lIns="91440" rIns="91440">
            <a:sp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527803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94646A1-59D8-49D7-B0E1-B7771AB22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06680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ubtitle Content and half Image_Top shap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2E79C3B8-3CB6-4D76-8182-4489C35C869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435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CBC5711-960A-4093-BF8D-E1FB5C4179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5" name="Picture Placeholder 7">
            <a:extLst>
              <a:ext uri="{FF2B5EF4-FFF2-40B4-BE49-F238E27FC236}">
                <a16:creationId xmlns:a16="http://schemas.microsoft.com/office/drawing/2014/main" id="{6C4C965C-0B8E-48F5-AAAC-C3237DCB2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358640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4C1E55C-86D8-4053-9865-59D5B4F8A350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168640" y="4021648"/>
            <a:ext cx="3474720" cy="1884265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B68B60C-9D86-4961-A5CE-AB650CA3364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68640" y="3429000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FE200E7-D3F0-41C3-92B0-E09677035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168336" y="2423061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20633DF-6AFD-4B07-9AFD-09317A9CC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6824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2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38400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4391622"/>
            <a:ext cx="5901458" cy="975260"/>
          </a:xfrm>
        </p:spPr>
        <p:txBody>
          <a:bodyPr lIns="91440" rIns="91440" anchor="ctr">
            <a:noAutofit/>
          </a:bodyPr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4666886"/>
            <a:ext cx="3474720" cy="424732"/>
          </a:xfrm>
          <a:noFill/>
        </p:spPr>
        <p:txBody>
          <a:bodyPr wrap="square" lIns="91440" rIns="91440">
            <a:no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4517480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2157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62600" y="2423061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24000" y="2713664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48944" y="2564258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562600" y="3556396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4000" y="3846999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48944" y="3697593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5562600" y="4689732"/>
            <a:ext cx="5901458" cy="1005939"/>
          </a:xfrm>
        </p:spPr>
        <p:txBody>
          <a:bodyPr lIns="91440" rIns="91440"/>
          <a:lstStyle>
            <a:lvl1pPr>
              <a:defRPr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4000" y="4980335"/>
            <a:ext cx="3810000" cy="424732"/>
          </a:xfrm>
          <a:noFill/>
        </p:spPr>
        <p:txBody>
          <a:bodyPr wrap="square" lIns="91440" rIns="91440" anchor="ctr">
            <a:spAutoFit/>
          </a:bodyPr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48944" y="4830929"/>
            <a:ext cx="711197" cy="723544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2847411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974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18097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B9C406-BFD3-481F-9B48-3DCA3A33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7518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F3D50D-B3D8-4A41-84D8-4BE250D1B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85696" y="5181600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33401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1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6321F101-EC7B-4128-A7FA-373AC507D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672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2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229667AF-39CB-43E6-8D30-A2DDF8365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001000" y="2057401"/>
            <a:ext cx="3657599" cy="276280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 3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864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EB4CA538-2AD9-458A-B582-2FBFEAF60C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672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57C263B-EA99-4350-84C0-08B9746AEC0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01000" y="5542992"/>
            <a:ext cx="36423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</p:spTree>
    <p:extLst>
      <p:ext uri="{BB962C8B-B14F-4D97-AF65-F5344CB8AC3E}">
        <p14:creationId xmlns:p14="http://schemas.microsoft.com/office/powerpoint/2010/main" val="1184759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4884FC-8C22-42B9-9E84-2B12AC733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751397" y="5027659"/>
            <a:ext cx="688207" cy="0"/>
          </a:xfrm>
          <a:prstGeom prst="line">
            <a:avLst/>
          </a:prstGeom>
          <a:ln w="5715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8">
            <a:extLst>
              <a:ext uri="{FF2B5EF4-FFF2-40B4-BE49-F238E27FC236}">
                <a16:creationId xmlns:a16="http://schemas.microsoft.com/office/drawing/2014/main" id="{D7401DA1-CBDE-40D5-856F-25C28280F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23902" y="2057402"/>
            <a:ext cx="2743197" cy="274319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25C62A5-1A39-471E-B819-35EB9F8B0C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1021" y="5307558"/>
            <a:ext cx="3108959" cy="424732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2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FD9C5C0-2B13-4BD9-BA25-5F692DE9E8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1021" y="5688559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71D9F8-CAE6-4680-A029-F96D0F1441FD}"/>
              </a:ext>
            </a:extLst>
          </p:cNvPr>
          <p:cNvCxnSpPr>
            <a:cxnSpLocks/>
          </p:cNvCxnSpPr>
          <p:nvPr userDrawn="1"/>
        </p:nvCxnSpPr>
        <p:spPr>
          <a:xfrm flipH="1">
            <a:off x="3907846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1598D0-210A-4FC8-9A7B-BFA0921CF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5536511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606439E2-68F5-46DF-9799-ABBEBECFD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906013" y="2754546"/>
            <a:ext cx="3254399" cy="2828600"/>
            <a:chOff x="4431264" y="2199060"/>
            <a:chExt cx="3363136" cy="28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95E9585-55FC-4C03-8122-DED9B077D9F8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2403E01-A7A9-4801-84C2-A2B3D9B7F577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BDA24073-E1E8-43FF-B135-B2947B972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5426747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Picture Placeholder 8">
            <a:extLst>
              <a:ext uri="{FF2B5EF4-FFF2-40B4-BE49-F238E27FC236}">
                <a16:creationId xmlns:a16="http://schemas.microsoft.com/office/drawing/2014/main" id="{DAD1D946-AD65-4E2D-A739-D93BA1AC1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4408933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036FD13F-5CDF-4A6F-A890-1F23EA590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21" hasCustomPrompt="1"/>
          </p:nvPr>
        </p:nvSpPr>
        <p:spPr>
          <a:xfrm>
            <a:off x="6458832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EA974DF-48E5-46E7-9453-8A47028B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036660" y="2747071"/>
            <a:ext cx="2160050" cy="2836074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A85692E-DBD5-4FD7-95CA-849C10263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65325" y="3617080"/>
            <a:ext cx="0" cy="109728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6422F5-A2F2-43D5-84EE-F875A28A7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34827" y="2754546"/>
            <a:ext cx="3254399" cy="2828600"/>
            <a:chOff x="4431264" y="2199060"/>
            <a:chExt cx="3363136" cy="28286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BDD12EB-7EFD-4370-A7C6-9E57D6A7C6D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7227429" y="1632088"/>
              <a:ext cx="0" cy="1133943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5D1AAC8-713E-418F-B7B4-27B58BDFD77C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950988" y="4507936"/>
              <a:ext cx="0" cy="1039447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DEE070FD-95C9-4396-B429-69E1E14E3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555561" y="366329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Picture Placeholder 8">
            <a:extLst>
              <a:ext uri="{FF2B5EF4-FFF2-40B4-BE49-F238E27FC236}">
                <a16:creationId xmlns:a16="http://schemas.microsoft.com/office/drawing/2014/main" id="{5A9E7D40-35C3-4F7D-AAB6-D4168037C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537747" y="5090164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3" name="Picture Placeholder 8">
            <a:extLst>
              <a:ext uri="{FF2B5EF4-FFF2-40B4-BE49-F238E27FC236}">
                <a16:creationId xmlns:a16="http://schemas.microsoft.com/office/drawing/2014/main" id="{13CB6343-C37E-4656-A566-EA9A3A1B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9587646" y="2223786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847B0A6E-95FE-4876-8783-F2D69813E0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95850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4E9CD2A8-E96D-45CF-B252-F6F8267FF34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57415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1AE8BBFE-01C4-4028-9B89-8D3A005A4B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64282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49C15349-435A-457E-9835-D4345AD3ED9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27786" y="264360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06DC437D-C5F6-49FA-8BF0-932297827EA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89351" y="4083115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9DB16E7F-EE86-4AF9-871B-5614FE2D442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696218" y="5509983"/>
            <a:ext cx="1311814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622213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960064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88864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88864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46423" y="665228"/>
            <a:ext cx="0" cy="740664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8112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04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04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400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3492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3492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44977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904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5904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259523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968794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68794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9066634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775905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905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260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96641" y="1981200"/>
            <a:ext cx="1523993" cy="152399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425441" y="2618469"/>
            <a:ext cx="3108959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25441" y="2999470"/>
            <a:ext cx="3108959" cy="323629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112012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0527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8815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69127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501029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8308140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10115251" y="3865629"/>
            <a:ext cx="1005836" cy="100583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5114385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5346798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782655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_Deep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4319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Org Char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BF2FB3-2A18-4DFA-BE67-CBEB45084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CE973A6-10E7-4E33-AA8B-7240F9197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8934421-B8F7-41B6-9EC4-5E3C49742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78095" y="1905000"/>
            <a:ext cx="1255400" cy="1255400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4BACF049-4E3E-418D-9DB0-9D63BDDD25A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01136" y="2288331"/>
            <a:ext cx="3108959" cy="290097"/>
          </a:xfrm>
          <a:noFill/>
        </p:spPr>
        <p:txBody>
          <a:bodyPr wrap="square" lIns="91440" rIns="91440" anchor="ctr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FE2AF5B-D21D-4FE5-932F-F2989F6E01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601136" y="2566041"/>
            <a:ext cx="3108959" cy="221043"/>
          </a:xfrm>
          <a:noFill/>
        </p:spPr>
        <p:txBody>
          <a:bodyPr wrap="square" lIns="91440" rIns="91440" anchor="t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2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6B4E82-4E92-438C-9DBD-FDAC98DB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-670561"/>
            <a:ext cx="0" cy="896112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5C2A05E4-0266-470B-94B6-0EA500EFD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10984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8B705CE2-63BB-44EF-9494-D7197888F26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620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1C9BD3E-CCA7-4ADF-83CB-175C316AEA8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620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9" name="Picture Placeholder 8">
            <a:extLst>
              <a:ext uri="{FF2B5EF4-FFF2-40B4-BE49-F238E27FC236}">
                <a16:creationId xmlns:a16="http://schemas.microsoft.com/office/drawing/2014/main" id="{DC756ECA-27F0-4309-A411-2021931A3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27" hasCustomPrompt="1"/>
          </p:nvPr>
        </p:nvSpPr>
        <p:spPr>
          <a:xfrm>
            <a:off x="29272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CC1B1EE-9270-494A-B26E-3E810517012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5908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21D9997-09EF-468A-A3A6-7C2705CF175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908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CC2A50A3-3A8F-469D-B16E-A06FD4C2A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0" hasCustomPrompt="1"/>
          </p:nvPr>
        </p:nvSpPr>
        <p:spPr>
          <a:xfrm>
            <a:off x="473699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065EDDEE-214F-4148-8B8C-0BA5AEF7658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0055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20C0E2F-F27A-44AC-BB9A-74F62BEC575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055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ADC5446D-3469-43DA-ACE3-2AEC5B903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546749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BF91944-817D-4080-9FC7-1C01D3C52F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10300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B6FC5678-B04A-4631-9DFF-776737E9C8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10300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28" name="Picture Placeholder 8">
            <a:extLst>
              <a:ext uri="{FF2B5EF4-FFF2-40B4-BE49-F238E27FC236}">
                <a16:creationId xmlns:a16="http://schemas.microsoft.com/office/drawing/2014/main" id="{BF024C2A-A070-4BF1-BA78-8FDD47DED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6" hasCustomPrompt="1"/>
          </p:nvPr>
        </p:nvSpPr>
        <p:spPr>
          <a:xfrm>
            <a:off x="8353860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72D75690-3F0F-4257-84B4-90CB4E6BB7E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17411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C3E89DF-7D8F-458A-910F-B06B607998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7411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31" name="Picture Placeholder 8">
            <a:extLst>
              <a:ext uri="{FF2B5EF4-FFF2-40B4-BE49-F238E27FC236}">
                <a16:creationId xmlns:a16="http://schemas.microsoft.com/office/drawing/2014/main" id="{49030BC1-7B5E-4BBD-AB44-8615DCFD4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39" hasCustomPrompt="1"/>
          </p:nvPr>
        </p:nvSpPr>
        <p:spPr>
          <a:xfrm>
            <a:off x="10160971" y="3352800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10ED1CED-11B2-4927-93A4-CE47939F0AE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24522" y="4327380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9E2E141-317E-41F9-853F-B96493C8FB9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824522" y="4497392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9BD202-1C38-47A5-8B06-0AADB78AA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6165169" y="2642433"/>
            <a:ext cx="0" cy="556415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8">
            <a:extLst>
              <a:ext uri="{FF2B5EF4-FFF2-40B4-BE49-F238E27FC236}">
                <a16:creationId xmlns:a16="http://schemas.microsoft.com/office/drawing/2014/main" id="{68CF0B9D-069C-46BA-9B77-7BDE114F3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5" hasCustomPrompt="1"/>
          </p:nvPr>
        </p:nvSpPr>
        <p:spPr>
          <a:xfrm>
            <a:off x="29272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EB5CB55-9BF0-4309-AA93-9540CDA1CE2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5908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184A6FF6-89E5-41B3-83AD-E1F1AC1C718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5908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1" name="Picture Placeholder 8">
            <a:extLst>
              <a:ext uri="{FF2B5EF4-FFF2-40B4-BE49-F238E27FC236}">
                <a16:creationId xmlns:a16="http://schemas.microsoft.com/office/drawing/2014/main" id="{65909E03-0C86-44C4-9260-484E8CF63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48" hasCustomPrompt="1"/>
          </p:nvPr>
        </p:nvSpPr>
        <p:spPr>
          <a:xfrm>
            <a:off x="473699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D08C690-4C72-47C4-ADBC-6DBFC463FC37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40055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FEBB122E-6E5D-4B48-91C0-C6EB8BA3D2D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40055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4" name="Picture Placeholder 8">
            <a:extLst>
              <a:ext uri="{FF2B5EF4-FFF2-40B4-BE49-F238E27FC236}">
                <a16:creationId xmlns:a16="http://schemas.microsoft.com/office/drawing/2014/main" id="{A968314E-9F6B-4D90-BC2A-C5BB6AC70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1" hasCustomPrompt="1"/>
          </p:nvPr>
        </p:nvSpPr>
        <p:spPr>
          <a:xfrm>
            <a:off x="6546749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98FF5C01-8CE1-475F-A59A-011328494FC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0300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DC690F93-088F-498C-9B26-2DCE00A1145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0300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47" name="Picture Placeholder 8">
            <a:extLst>
              <a:ext uri="{FF2B5EF4-FFF2-40B4-BE49-F238E27FC236}">
                <a16:creationId xmlns:a16="http://schemas.microsoft.com/office/drawing/2014/main" id="{1D462CE1-BEE9-45C4-AB54-354D05E69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54" hasCustomPrompt="1"/>
          </p:nvPr>
        </p:nvSpPr>
        <p:spPr>
          <a:xfrm>
            <a:off x="8353860" y="4967309"/>
            <a:ext cx="914396" cy="914396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0" rIns="0" anchor="ctr">
            <a:normAutofit/>
          </a:bodyPr>
          <a:lstStyle>
            <a:lvl1pPr marL="0" indent="0" algn="ctr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9FA2731A-D1B2-4144-8373-12B9313F9BFD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017411" y="5988389"/>
            <a:ext cx="1587295" cy="166199"/>
          </a:xfr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NAME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F61DF59D-6B27-4EC6-A151-0F9B99DC805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017411" y="6158401"/>
            <a:ext cx="1587295" cy="166199"/>
          </a:xfrm>
          <a:noFill/>
        </p:spPr>
        <p:txBody>
          <a:bodyPr wrap="square" lIns="0" tIns="0" rIns="0" bIns="0" anchor="t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100" b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10204621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ide patc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9314C5F-7D40-40CF-8951-9660A5ACE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005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270573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Caption Content_Oran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62484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3962400"/>
            <a:ext cx="4114800" cy="19812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4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114800"/>
            <a:ext cx="4876800" cy="1371602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6200000">
            <a:off x="381000" y="4840091"/>
            <a:ext cx="1219200" cy="225818"/>
          </a:xfr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5029200" y="4840092"/>
            <a:ext cx="1219200" cy="225818"/>
          </a:xfrm>
          <a:solidFill>
            <a:schemeClr val="accent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70586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75266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17223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7B86D83E-A097-4B71-82C6-197A18DD3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10104322" y="3587303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A2552DEC-1A1C-4055-B5AF-D7C796522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85750" y="0"/>
            <a:ext cx="11620500" cy="6591300"/>
          </a:xfrm>
          <a:solidFill>
            <a:schemeClr val="accent5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2679192"/>
            <a:ext cx="9963150" cy="1499616"/>
          </a:xfrm>
          <a:noFill/>
        </p:spPr>
        <p:txBody>
          <a:bodyPr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65D4960-2277-429C-B87B-08014535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2679192"/>
            <a:ext cx="533400" cy="1499616"/>
          </a:xfrm>
          <a:solidFill>
            <a:schemeClr val="accent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1092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8">
            <a:extLst>
              <a:ext uri="{FF2B5EF4-FFF2-40B4-BE49-F238E27FC236}">
                <a16:creationId xmlns:a16="http://schemas.microsoft.com/office/drawing/2014/main" id="{489EE1C9-68AE-4BDD-B34C-9DE809C4D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1999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>
              <a:alpha val="84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6" name="Text Placeholder 16">
            <a:extLst>
              <a:ext uri="{FF2B5EF4-FFF2-40B4-BE49-F238E27FC236}">
                <a16:creationId xmlns:a16="http://schemas.microsoft.com/office/drawing/2014/main" id="{9F89ADF8-2320-4EC3-98EA-5CB618A52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0"/>
            <a:ext cx="6781800" cy="6324600"/>
          </a:xfrm>
          <a:solidFill>
            <a:schemeClr val="tx2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825" y="2265916"/>
            <a:ext cx="5314950" cy="3488998"/>
          </a:xfrm>
          <a:noFill/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4D12B-58A6-47D1-9B2D-697AB265C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53759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2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73FC1AA-8591-43A1-9962-1599E1A8A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54822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1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160B2D8-3756-4781-A8DD-692C3F895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10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_DeepYellow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3809" y="1905000"/>
            <a:ext cx="5864382" cy="2275238"/>
          </a:xfrm>
        </p:spPr>
        <p:txBody>
          <a:bodyPr anchor="t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9707" y="4297679"/>
            <a:ext cx="4072586" cy="1463040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2011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5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EEDA9EB-20CE-4EA1-9720-40FBEB456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365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E015B08-6C1F-4B1F-8038-D3C209BA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5378958"/>
            <a:ext cx="12191999" cy="1479041"/>
          </a:xfrm>
          <a:custGeom>
            <a:avLst/>
            <a:gdLst>
              <a:gd name="connsiteX0" fmla="*/ 8243540 w 12191999"/>
              <a:gd name="connsiteY0" fmla="*/ 0 h 1479041"/>
              <a:gd name="connsiteX1" fmla="*/ 12191999 w 12191999"/>
              <a:gd name="connsiteY1" fmla="*/ 0 h 1479041"/>
              <a:gd name="connsiteX2" fmla="*/ 12191999 w 12191999"/>
              <a:gd name="connsiteY2" fmla="*/ 1479041 h 1479041"/>
              <a:gd name="connsiteX3" fmla="*/ 0 w 12191999"/>
              <a:gd name="connsiteY3" fmla="*/ 1479041 h 1479041"/>
              <a:gd name="connsiteX4" fmla="*/ 0 w 12191999"/>
              <a:gd name="connsiteY4" fmla="*/ 344224 h 1479041"/>
              <a:gd name="connsiteX5" fmla="*/ 7982281 w 12191999"/>
              <a:gd name="connsiteY5" fmla="*/ 344224 h 1479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1479041">
                <a:moveTo>
                  <a:pt x="8243540" y="0"/>
                </a:moveTo>
                <a:lnTo>
                  <a:pt x="12191999" y="0"/>
                </a:lnTo>
                <a:lnTo>
                  <a:pt x="12191999" y="1479041"/>
                </a:lnTo>
                <a:lnTo>
                  <a:pt x="0" y="1479041"/>
                </a:lnTo>
                <a:lnTo>
                  <a:pt x="0" y="344224"/>
                </a:lnTo>
                <a:lnTo>
                  <a:pt x="7982281" y="344224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A222F077-B5D5-442D-BB60-47BE1094D1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0" y="0"/>
            <a:ext cx="12192000" cy="5723182"/>
          </a:xfrm>
          <a:custGeom>
            <a:avLst/>
            <a:gdLst>
              <a:gd name="connsiteX0" fmla="*/ 0 w 12192000"/>
              <a:gd name="connsiteY0" fmla="*/ 0 h 5723182"/>
              <a:gd name="connsiteX1" fmla="*/ 12192000 w 12192000"/>
              <a:gd name="connsiteY1" fmla="*/ 0 h 5723182"/>
              <a:gd name="connsiteX2" fmla="*/ 12192000 w 12192000"/>
              <a:gd name="connsiteY2" fmla="*/ 5378958 h 5723182"/>
              <a:gd name="connsiteX3" fmla="*/ 8243540 w 12192000"/>
              <a:gd name="connsiteY3" fmla="*/ 5378958 h 5723182"/>
              <a:gd name="connsiteX4" fmla="*/ 7982281 w 12192000"/>
              <a:gd name="connsiteY4" fmla="*/ 5723182 h 5723182"/>
              <a:gd name="connsiteX5" fmla="*/ 0 w 12192000"/>
              <a:gd name="connsiteY5" fmla="*/ 5723182 h 5723182"/>
              <a:gd name="connsiteX6" fmla="*/ 0 w 12192000"/>
              <a:gd name="connsiteY6" fmla="*/ 5378958 h 5723182"/>
              <a:gd name="connsiteX7" fmla="*/ 0 w 12192000"/>
              <a:gd name="connsiteY7" fmla="*/ 5265982 h 572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723182">
                <a:moveTo>
                  <a:pt x="0" y="0"/>
                </a:moveTo>
                <a:lnTo>
                  <a:pt x="12192000" y="0"/>
                </a:lnTo>
                <a:lnTo>
                  <a:pt x="12192000" y="5378958"/>
                </a:lnTo>
                <a:lnTo>
                  <a:pt x="8243540" y="5378958"/>
                </a:lnTo>
                <a:lnTo>
                  <a:pt x="7982281" y="5723182"/>
                </a:lnTo>
                <a:lnTo>
                  <a:pt x="0" y="5723182"/>
                </a:lnTo>
                <a:lnTo>
                  <a:pt x="0" y="5378958"/>
                </a:lnTo>
                <a:lnTo>
                  <a:pt x="0" y="5265982"/>
                </a:lnTo>
                <a:close/>
              </a:path>
            </a:pathLst>
          </a:custGeom>
          <a:solidFill>
            <a:schemeClr val="accent6"/>
          </a:solidFill>
          <a:effectLst>
            <a:outerShdw blurRad="152400" dist="38100" dir="2700000" algn="tl" rotWithShape="0">
              <a:prstClr val="black">
                <a:alpha val="66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2E942B-4297-4570-B120-E2ACA52D1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49" y="990600"/>
            <a:ext cx="9144000" cy="2590800"/>
          </a:xfrm>
          <a:noFill/>
        </p:spPr>
        <p:txBody>
          <a:bodyPr anchor="t">
            <a:norm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4E78EDD8-13BF-4551-BD7B-C04131A6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0" y="633984"/>
            <a:ext cx="304800" cy="1499616"/>
          </a:xfrm>
          <a:solidFill>
            <a:schemeClr val="bg1"/>
          </a:solidFill>
          <a:effectLst/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0033509-FE6E-46FC-85C8-B777FBA2F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8915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4016877F-9863-4CBC-B4AF-D4764DBA6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81099" y="457200"/>
            <a:ext cx="8128343" cy="6248400"/>
          </a:xfrm>
          <a:custGeom>
            <a:avLst/>
            <a:gdLst>
              <a:gd name="connsiteX0" fmla="*/ 0 w 8128343"/>
              <a:gd name="connsiteY0" fmla="*/ 0 h 6248400"/>
              <a:gd name="connsiteX1" fmla="*/ 8128343 w 8128343"/>
              <a:gd name="connsiteY1" fmla="*/ 0 h 6248400"/>
              <a:gd name="connsiteX2" fmla="*/ 8128343 w 8128343"/>
              <a:gd name="connsiteY2" fmla="*/ 3258609 h 6248400"/>
              <a:gd name="connsiteX3" fmla="*/ 5858354 w 8128343"/>
              <a:gd name="connsiteY3" fmla="*/ 6248400 h 6248400"/>
              <a:gd name="connsiteX4" fmla="*/ 0 w 8128343"/>
              <a:gd name="connsiteY4" fmla="*/ 6248400 h 624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8343" h="6248400">
                <a:moveTo>
                  <a:pt x="0" y="0"/>
                </a:moveTo>
                <a:lnTo>
                  <a:pt x="8128343" y="0"/>
                </a:lnTo>
                <a:lnTo>
                  <a:pt x="8128343" y="3258609"/>
                </a:lnTo>
                <a:lnTo>
                  <a:pt x="5858354" y="6248400"/>
                </a:lnTo>
                <a:lnTo>
                  <a:pt x="0" y="62484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en-GB" sz="18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marL="0" lvl="0" algn="ctr"/>
            <a:r>
              <a:rPr lang="en-US" noProof="0"/>
              <a:t>I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070D0C4-1F90-4B84-B84E-8285FA0A01B0}"/>
              </a:ext>
            </a:extLst>
          </p:cNvPr>
          <p:cNvSpPr/>
          <p:nvPr userDrawn="1"/>
        </p:nvSpPr>
        <p:spPr>
          <a:xfrm rot="2232448">
            <a:off x="9455741" y="-926244"/>
            <a:ext cx="131438" cy="8710488"/>
          </a:xfrm>
          <a:custGeom>
            <a:avLst/>
            <a:gdLst>
              <a:gd name="connsiteX0" fmla="*/ 0 w 131438"/>
              <a:gd name="connsiteY0" fmla="*/ 99793 h 8710488"/>
              <a:gd name="connsiteX1" fmla="*/ 131438 w 131438"/>
              <a:gd name="connsiteY1" fmla="*/ 0 h 8710488"/>
              <a:gd name="connsiteX2" fmla="*/ 131438 w 131438"/>
              <a:gd name="connsiteY2" fmla="*/ 8610694 h 8710488"/>
              <a:gd name="connsiteX3" fmla="*/ 0 w 131438"/>
              <a:gd name="connsiteY3" fmla="*/ 8710488 h 871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438" h="8710488">
                <a:moveTo>
                  <a:pt x="0" y="99793"/>
                </a:moveTo>
                <a:lnTo>
                  <a:pt x="131438" y="0"/>
                </a:lnTo>
                <a:lnTo>
                  <a:pt x="131438" y="8610694"/>
                </a:lnTo>
                <a:lnTo>
                  <a:pt x="0" y="8710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8546525-A0E6-4238-93BC-5D43C93A4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232448">
            <a:off x="9332817" y="-941780"/>
            <a:ext cx="172357" cy="8741560"/>
          </a:xfrm>
          <a:custGeom>
            <a:avLst/>
            <a:gdLst>
              <a:gd name="connsiteX0" fmla="*/ 172357 w 172357"/>
              <a:gd name="connsiteY0" fmla="*/ 0 h 8741560"/>
              <a:gd name="connsiteX1" fmla="*/ 172357 w 172357"/>
              <a:gd name="connsiteY1" fmla="*/ 8610698 h 8741560"/>
              <a:gd name="connsiteX2" fmla="*/ 0 w 172357"/>
              <a:gd name="connsiteY2" fmla="*/ 8741560 h 8741560"/>
              <a:gd name="connsiteX3" fmla="*/ 0 w 172357"/>
              <a:gd name="connsiteY3" fmla="*/ 130862 h 874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357" h="8741560">
                <a:moveTo>
                  <a:pt x="172357" y="0"/>
                </a:moveTo>
                <a:lnTo>
                  <a:pt x="172357" y="8610698"/>
                </a:lnTo>
                <a:lnTo>
                  <a:pt x="0" y="8741560"/>
                </a:lnTo>
                <a:lnTo>
                  <a:pt x="0" y="1308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599" y="304800"/>
            <a:ext cx="8128343" cy="62484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noProof="0"/>
              <a:t>I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8135" y="1219200"/>
            <a:ext cx="7232465" cy="903638"/>
          </a:xfrm>
        </p:spPr>
        <p:txBody>
          <a:bodyPr anchor="t">
            <a:normAutofit/>
          </a:bodyPr>
          <a:lstStyle>
            <a:lvl1pPr algn="l">
              <a:defRPr lang="en-US" sz="5000" kern="1200" cap="all" spc="100" baseline="0" dirty="0">
                <a:solidFill>
                  <a:srgbClr val="2C2E5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THANK yOU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05A207-2310-4F94-86E5-13B4CCC35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562101" y="-114299"/>
            <a:ext cx="304797" cy="533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914400"/>
            <a:endParaRPr lang="en-US" noProof="0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13448" y="34960"/>
            <a:ext cx="5178552" cy="6823040"/>
          </a:xfrm>
          <a:custGeom>
            <a:avLst/>
            <a:gdLst>
              <a:gd name="connsiteX0" fmla="*/ 5178552 w 5178552"/>
              <a:gd name="connsiteY0" fmla="*/ 0 h 6823040"/>
              <a:gd name="connsiteX1" fmla="*/ 5178552 w 5178552"/>
              <a:gd name="connsiteY1" fmla="*/ 6823040 h 6823040"/>
              <a:gd name="connsiteX2" fmla="*/ 1752601 w 5178552"/>
              <a:gd name="connsiteY2" fmla="*/ 6823040 h 6823040"/>
              <a:gd name="connsiteX3" fmla="*/ 0 w 5178552"/>
              <a:gd name="connsiteY3" fmla="*/ 6823040 h 6823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552" h="6823040">
                <a:moveTo>
                  <a:pt x="5178552" y="0"/>
                </a:moveTo>
                <a:lnTo>
                  <a:pt x="5178552" y="6823040"/>
                </a:lnTo>
                <a:lnTo>
                  <a:pt x="1752601" y="6823040"/>
                </a:lnTo>
                <a:lnTo>
                  <a:pt x="0" y="682304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9325193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2EC3EF4-A2D5-4058-977A-74A37AC36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02525 h 6858000"/>
              <a:gd name="connsiteX3" fmla="*/ 8273508 w 12192000"/>
              <a:gd name="connsiteY3" fmla="*/ 6858000 h 6858000"/>
              <a:gd name="connsiteX4" fmla="*/ 0 w 12192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02525"/>
                </a:lnTo>
                <a:lnTo>
                  <a:pt x="827350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1651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27" name="Text Placeholder 16">
            <a:extLst>
              <a:ext uri="{FF2B5EF4-FFF2-40B4-BE49-F238E27FC236}">
                <a16:creationId xmlns:a16="http://schemas.microsoft.com/office/drawing/2014/main" id="{4E7C74DD-4244-46B7-8336-30F7151DB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8074536" y="3124200"/>
            <a:ext cx="2087678" cy="3270696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DC663CF-0C67-4619-B40E-7832C4DA1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custGeom>
            <a:avLst/>
            <a:gdLst>
              <a:gd name="connsiteX0" fmla="*/ 0 w 7810500"/>
              <a:gd name="connsiteY0" fmla="*/ 0 h 5638800"/>
              <a:gd name="connsiteX1" fmla="*/ 7810500 w 7810500"/>
              <a:gd name="connsiteY1" fmla="*/ 0 h 5638800"/>
              <a:gd name="connsiteX2" fmla="*/ 7810500 w 7810500"/>
              <a:gd name="connsiteY2" fmla="*/ 3151512 h 5638800"/>
              <a:gd name="connsiteX3" fmla="*/ 6252438 w 7810500"/>
              <a:gd name="connsiteY3" fmla="*/ 5638800 h 5638800"/>
              <a:gd name="connsiteX4" fmla="*/ 0 w 7810500"/>
              <a:gd name="connsiteY4" fmla="*/ 5638800 h 563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0500" h="5638800">
                <a:moveTo>
                  <a:pt x="0" y="0"/>
                </a:moveTo>
                <a:lnTo>
                  <a:pt x="7810500" y="0"/>
                </a:lnTo>
                <a:lnTo>
                  <a:pt x="7810500" y="3151512"/>
                </a:lnTo>
                <a:lnTo>
                  <a:pt x="6252438" y="5638800"/>
                </a:lnTo>
                <a:lnTo>
                  <a:pt x="0" y="5638800"/>
                </a:lnTo>
                <a:close/>
              </a:path>
            </a:pathLst>
          </a:custGeom>
          <a:solidFill>
            <a:schemeClr val="accent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2032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018BFA80-A3BB-4316-BD6E-3E5F6B4D8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F962CE0-5C0C-48F3-A07B-34E33D670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10800000">
            <a:off x="2057400" y="466725"/>
            <a:ext cx="703341" cy="1101901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2" name="Text Placeholder 16">
            <a:extLst>
              <a:ext uri="{FF2B5EF4-FFF2-40B4-BE49-F238E27FC236}">
                <a16:creationId xmlns:a16="http://schemas.microsoft.com/office/drawing/2014/main" id="{654457EF-8A97-4FCA-9870-5095D09BF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H="1" flipV="1">
            <a:off x="9067800" y="46482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0CC06030-90E1-4B3F-AFDF-369354FBF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90750" y="609600"/>
            <a:ext cx="7810500" cy="5638800"/>
          </a:xfrm>
          <a:solidFill>
            <a:schemeClr val="accent1">
              <a:lumMod val="75000"/>
              <a:alpha val="92000"/>
            </a:schemeClr>
          </a:solidFill>
          <a:effectLst/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63809" y="1905000"/>
            <a:ext cx="5864382" cy="2275238"/>
          </a:xfrm>
        </p:spPr>
        <p:txBody>
          <a:bodyPr anchor="ctr">
            <a:normAutofit/>
          </a:bodyPr>
          <a:lstStyle>
            <a:lvl1pPr algn="ctr">
              <a:defRPr lang="en-US" sz="5000" kern="1200" cap="all" spc="1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4857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480348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-Thank you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 dirty="0"/>
              <a:t>THANK </a:t>
            </a:r>
            <a:r>
              <a:rPr lang="en-US" dirty="0" err="1"/>
              <a:t>yOU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553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FC033E0E-968F-40A8-BE78-354499D7F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 rot="19594102" flipH="1">
            <a:off x="584131" y="-142449"/>
            <a:ext cx="1218268" cy="6177109"/>
          </a:xfrm>
          <a:custGeom>
            <a:avLst/>
            <a:gdLst>
              <a:gd name="connsiteX0" fmla="*/ 1114975 w 1218268"/>
              <a:gd name="connsiteY0" fmla="*/ 1688918 h 6177109"/>
              <a:gd name="connsiteX1" fmla="*/ 1114975 w 1218268"/>
              <a:gd name="connsiteY1" fmla="*/ 5441035 h 6177109"/>
              <a:gd name="connsiteX2" fmla="*/ 1218268 w 1218268"/>
              <a:gd name="connsiteY2" fmla="*/ 5372844 h 6177109"/>
              <a:gd name="connsiteX3" fmla="*/ 1218268 w 1218268"/>
              <a:gd name="connsiteY3" fmla="*/ 1845382 h 6177109"/>
              <a:gd name="connsiteX4" fmla="*/ 675740 w 1218268"/>
              <a:gd name="connsiteY4" fmla="*/ 1023583 h 6177109"/>
              <a:gd name="connsiteX5" fmla="*/ 675740 w 1218268"/>
              <a:gd name="connsiteY5" fmla="*/ 5731005 h 6177109"/>
              <a:gd name="connsiteX6" fmla="*/ 951275 w 1218268"/>
              <a:gd name="connsiteY6" fmla="*/ 5549105 h 6177109"/>
              <a:gd name="connsiteX7" fmla="*/ 951275 w 1218268"/>
              <a:gd name="connsiteY7" fmla="*/ 1440952 h 6177109"/>
              <a:gd name="connsiteX8" fmla="*/ 0 w 1218268"/>
              <a:gd name="connsiteY8" fmla="*/ 0 h 6177109"/>
              <a:gd name="connsiteX9" fmla="*/ 0 w 1218268"/>
              <a:gd name="connsiteY9" fmla="*/ 6177109 h 6177109"/>
              <a:gd name="connsiteX10" fmla="*/ 485620 w 1218268"/>
              <a:gd name="connsiteY10" fmla="*/ 5856517 h 6177109"/>
              <a:gd name="connsiteX11" fmla="*/ 485620 w 1218268"/>
              <a:gd name="connsiteY11" fmla="*/ 735597 h 617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8268" h="6177109">
                <a:moveTo>
                  <a:pt x="1114975" y="1688918"/>
                </a:moveTo>
                <a:lnTo>
                  <a:pt x="1114975" y="5441035"/>
                </a:lnTo>
                <a:lnTo>
                  <a:pt x="1218268" y="5372844"/>
                </a:lnTo>
                <a:lnTo>
                  <a:pt x="1218268" y="1845382"/>
                </a:lnTo>
                <a:close/>
                <a:moveTo>
                  <a:pt x="675740" y="1023583"/>
                </a:moveTo>
                <a:lnTo>
                  <a:pt x="675740" y="5731005"/>
                </a:lnTo>
                <a:lnTo>
                  <a:pt x="951275" y="5549105"/>
                </a:lnTo>
                <a:lnTo>
                  <a:pt x="951275" y="1440952"/>
                </a:lnTo>
                <a:close/>
                <a:moveTo>
                  <a:pt x="0" y="0"/>
                </a:moveTo>
                <a:lnTo>
                  <a:pt x="0" y="6177109"/>
                </a:lnTo>
                <a:lnTo>
                  <a:pt x="485620" y="5856517"/>
                </a:lnTo>
                <a:lnTo>
                  <a:pt x="485620" y="735597"/>
                </a:lnTo>
                <a:close/>
              </a:path>
            </a:pathLst>
          </a:custGeom>
          <a:solidFill>
            <a:schemeClr val="bg1"/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9454D95-B362-4CB6-B706-EB2022A3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124200" y="0"/>
            <a:ext cx="9067800" cy="6858000"/>
          </a:xfrm>
          <a:custGeom>
            <a:avLst/>
            <a:gdLst>
              <a:gd name="connsiteX0" fmla="*/ 5205086 w 9067800"/>
              <a:gd name="connsiteY0" fmla="*/ 0 h 6858000"/>
              <a:gd name="connsiteX1" fmla="*/ 6957685 w 9067800"/>
              <a:gd name="connsiteY1" fmla="*/ 0 h 6858000"/>
              <a:gd name="connsiteX2" fmla="*/ 9067800 w 9067800"/>
              <a:gd name="connsiteY2" fmla="*/ 0 h 6858000"/>
              <a:gd name="connsiteX3" fmla="*/ 9067800 w 9067800"/>
              <a:gd name="connsiteY3" fmla="*/ 6827058 h 6858000"/>
              <a:gd name="connsiteX4" fmla="*/ 9044315 w 9067800"/>
              <a:gd name="connsiteY4" fmla="*/ 6858000 h 6858000"/>
              <a:gd name="connsiteX5" fmla="*/ 7291715 w 9067800"/>
              <a:gd name="connsiteY5" fmla="*/ 6858000 h 6858000"/>
              <a:gd name="connsiteX6" fmla="*/ 1752601 w 9067800"/>
              <a:gd name="connsiteY6" fmla="*/ 6858000 h 6858000"/>
              <a:gd name="connsiteX7" fmla="*/ 0 w 90678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67800" h="6858000">
                <a:moveTo>
                  <a:pt x="5205086" y="0"/>
                </a:moveTo>
                <a:lnTo>
                  <a:pt x="6957685" y="0"/>
                </a:lnTo>
                <a:lnTo>
                  <a:pt x="9067800" y="0"/>
                </a:lnTo>
                <a:lnTo>
                  <a:pt x="9067800" y="6827058"/>
                </a:lnTo>
                <a:lnTo>
                  <a:pt x="9044315" y="6858000"/>
                </a:lnTo>
                <a:lnTo>
                  <a:pt x="7291715" y="6858000"/>
                </a:lnTo>
                <a:lnTo>
                  <a:pt x="175260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3400" y="266700"/>
            <a:ext cx="5105400" cy="63246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3450" y="762000"/>
            <a:ext cx="4381500" cy="34290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3450" y="4343400"/>
            <a:ext cx="4381500" cy="1355732"/>
          </a:xfrm>
        </p:spPr>
        <p:txBody>
          <a:bodyPr lIns="91440" rIns="9144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 rot="10800000" flipV="1">
            <a:off x="314325" y="4953000"/>
            <a:ext cx="1143000" cy="17907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9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623EB06-2F79-4698-807D-96A58B4F1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3124200 w 8329286"/>
              <a:gd name="connsiteY2" fmla="*/ 6858000 h 6858000"/>
              <a:gd name="connsiteX3" fmla="*/ 0 w 832928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3124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effectLst>
            <a:outerShdw blurRad="228600" dist="38100" algn="l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Image</a:t>
            </a:r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F9E63E5-568A-4FA2-9851-E5BFA12B8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0600" y="609600"/>
            <a:ext cx="4648200" cy="5638800"/>
          </a:xfrm>
          <a:solidFill>
            <a:schemeClr val="bg1"/>
          </a:solidFill>
          <a:effectLst>
            <a:outerShdw blurRad="3556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1447800"/>
            <a:ext cx="4114800" cy="3962400"/>
          </a:xfrm>
        </p:spPr>
        <p:txBody>
          <a:bodyPr anchor="ctr">
            <a:normAutofit/>
          </a:bodyPr>
          <a:lstStyle>
            <a:lvl1pPr algn="ct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7900" y="4495801"/>
            <a:ext cx="4876800" cy="60960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D6D785D2-DAEB-48F3-AB8A-2954F03AC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05100" y="409575"/>
            <a:ext cx="1219200" cy="400050"/>
          </a:xfr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BB42ECCE-195D-45F5-94EB-137CEFCFE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05100" y="6076950"/>
            <a:ext cx="1219200" cy="400050"/>
          </a:xfrm>
          <a:solidFill>
            <a:schemeClr val="accent2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1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1447800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21E917-505B-493E-99EE-2E57CB3327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2466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7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Emphasis-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8640" y="2667000"/>
            <a:ext cx="10288693" cy="3660648"/>
          </a:xfrm>
        </p:spPr>
        <p:txBody>
          <a:bodyPr lIns="91440" rIns="9144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1F422E5-0916-42D9-AC79-50E4FC133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-1" y="1676400"/>
            <a:ext cx="10837333" cy="424732"/>
          </a:xfrm>
          <a:solidFill>
            <a:schemeClr val="accent1"/>
          </a:solidFill>
        </p:spPr>
        <p:txBody>
          <a:bodyPr wrap="square" lIns="640080" rIns="91440">
            <a:sp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Add additional text 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8E95652-9528-4150-8049-C40C3BB1B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9476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8640" y="548640"/>
            <a:ext cx="11106150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8640" y="2103120"/>
            <a:ext cx="11106150" cy="422148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38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9" r:id="rId2"/>
    <p:sldLayoutId id="2147483961" r:id="rId3"/>
    <p:sldLayoutId id="2147483962" r:id="rId4"/>
    <p:sldLayoutId id="2147483964" r:id="rId5"/>
    <p:sldLayoutId id="2147483958" r:id="rId6"/>
    <p:sldLayoutId id="2147483963" r:id="rId7"/>
    <p:sldLayoutId id="2147483957" r:id="rId8"/>
    <p:sldLayoutId id="2147483965" r:id="rId9"/>
    <p:sldLayoutId id="2147483966" r:id="rId10"/>
    <p:sldLayoutId id="2147483996" r:id="rId11"/>
    <p:sldLayoutId id="2147483997" r:id="rId12"/>
    <p:sldLayoutId id="2147483998" r:id="rId13"/>
    <p:sldLayoutId id="2147483999" r:id="rId14"/>
    <p:sldLayoutId id="2147484000" r:id="rId15"/>
    <p:sldLayoutId id="2147484001" r:id="rId16"/>
    <p:sldLayoutId id="2147484007" r:id="rId17"/>
    <p:sldLayoutId id="2147483967" r:id="rId18"/>
    <p:sldLayoutId id="2147483968" r:id="rId19"/>
    <p:sldLayoutId id="2147483987" r:id="rId20"/>
    <p:sldLayoutId id="2147483969" r:id="rId21"/>
    <p:sldLayoutId id="2147483970" r:id="rId22"/>
    <p:sldLayoutId id="2147483971" r:id="rId23"/>
    <p:sldLayoutId id="2147483972" r:id="rId24"/>
    <p:sldLayoutId id="2147483973" r:id="rId25"/>
    <p:sldLayoutId id="2147483978" r:id="rId26"/>
    <p:sldLayoutId id="2147483974" r:id="rId27"/>
    <p:sldLayoutId id="2147483975" r:id="rId28"/>
    <p:sldLayoutId id="2147483976" r:id="rId29"/>
    <p:sldLayoutId id="2147483977" r:id="rId30"/>
    <p:sldLayoutId id="2147483988" r:id="rId31"/>
    <p:sldLayoutId id="2147483989" r:id="rId32"/>
    <p:sldLayoutId id="2147483990" r:id="rId33"/>
    <p:sldLayoutId id="2147483991" r:id="rId34"/>
    <p:sldLayoutId id="2147483992" r:id="rId35"/>
    <p:sldLayoutId id="2147483993" r:id="rId36"/>
    <p:sldLayoutId id="2147483995" r:id="rId37"/>
    <p:sldLayoutId id="2147484002" r:id="rId38"/>
    <p:sldLayoutId id="2147484003" r:id="rId39"/>
    <p:sldLayoutId id="2147484004" r:id="rId40"/>
    <p:sldLayoutId id="2147483994" r:id="rId41"/>
    <p:sldLayoutId id="2147484005" r:id="rId42"/>
    <p:sldLayoutId id="2147484006" r:id="rId43"/>
    <p:sldLayoutId id="2147483979" r:id="rId44"/>
    <p:sldLayoutId id="2147483980" r:id="rId45"/>
    <p:sldLayoutId id="2147483981" r:id="rId46"/>
    <p:sldLayoutId id="2147483982" r:id="rId47"/>
    <p:sldLayoutId id="2147483983" r:id="rId48"/>
    <p:sldLayoutId id="2147483984" r:id="rId49"/>
    <p:sldLayoutId id="2147483985" r:id="rId50"/>
    <p:sldLayoutId id="2147483986" r:id="rId51"/>
    <p:sldLayoutId id="2147484008" r:id="rId52"/>
    <p:sldLayoutId id="2147484009" r:id="rId53"/>
    <p:sldLayoutId id="2147484010" r:id="rId54"/>
    <p:sldLayoutId id="2147484011" r:id="rId55"/>
    <p:sldLayoutId id="2147484012" r:id="rId5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9890287-4DB6-4C87-AEAF-17E9594F4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7813" b="7813"/>
          <a:stretch>
            <a:fillRect/>
          </a:stretch>
        </p:blipFill>
        <p:spPr/>
      </p:pic>
      <p:sp>
        <p:nvSpPr>
          <p:cNvPr id="285" name="Text Placeholder 284">
            <a:extLst>
              <a:ext uri="{FF2B5EF4-FFF2-40B4-BE49-F238E27FC236}">
                <a16:creationId xmlns:a16="http://schemas.microsoft.com/office/drawing/2014/main" id="{C0BF9B80-F084-4423-8C1C-E79BE8298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86" name="Text Placeholder 285">
            <a:extLst>
              <a:ext uri="{FF2B5EF4-FFF2-40B4-BE49-F238E27FC236}">
                <a16:creationId xmlns:a16="http://schemas.microsoft.com/office/drawing/2014/main" id="{9626180B-FF05-48CF-BFB3-C95C9B5DA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933031D-018B-489E-B613-2113C1CD23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Transaction Data Analysis</a:t>
            </a:r>
            <a:br>
              <a:rPr lang="en-IN" dirty="0"/>
            </a:br>
            <a:br>
              <a:rPr lang="en-US" dirty="0"/>
            </a:b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06F8B2E-A7F5-4413-BEED-BFF7C3D9FF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 into State-wise and Temporal Trends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22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C965B6-7E38-4D37-8DC4-198F7E2181D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4A039-11AB-474F-8746-9A34D1C39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8" name="Text Placeholder 119">
            <a:extLst>
              <a:ext uri="{FF2B5EF4-FFF2-40B4-BE49-F238E27FC236}">
                <a16:creationId xmlns:a16="http://schemas.microsoft.com/office/drawing/2014/main" id="{6E5B80C5-6B42-4867-88CC-660291DD3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0" name="Picture Placeholder 5">
            <a:extLst>
              <a:ext uri="{FF2B5EF4-FFF2-40B4-BE49-F238E27FC236}">
                <a16:creationId xmlns:a16="http://schemas.microsoft.com/office/drawing/2014/main" id="{D2A5B748-37FD-448D-997E-B1D33265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8" b="88"/>
          <a:stretch/>
        </p:blipFill>
        <p:spPr>
          <a:xfrm>
            <a:off x="0" y="0"/>
            <a:ext cx="8329613" cy="45720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5C5441E-3D17-57A6-387A-B2D25EE8097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48640" y="2540567"/>
            <a:ext cx="878458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the dataset: Transaction data across states, years, and months.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Identify distribution patterns, seasonal variations, and economic hubs.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Used: Python (Pandas), Visualizations (Histograms, Bar Charts, etc.), T-tests.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600" b="1" dirty="0"/>
              <a:t>Visual</a:t>
            </a:r>
            <a:r>
              <a:rPr lang="en-US" sz="1600" dirty="0"/>
              <a:t>: A small sample of the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2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F890B92-D44D-461B-A5E6-D4F348791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12976"/>
            <a:ext cx="12191999" cy="3278423"/>
          </a:xfr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  <a:br>
              <a:rPr lang="en-IN" dirty="0"/>
            </a:br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29455ACD-CCC6-4BEC-AA79-DC1C69D0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40674" y="1998117"/>
            <a:ext cx="5331989" cy="416333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39" name="Picture Placeholder 38">
            <a:extLst>
              <a:ext uri="{FF2B5EF4-FFF2-40B4-BE49-F238E27FC236}">
                <a16:creationId xmlns:a16="http://schemas.microsoft.com/office/drawing/2014/main" id="{D15B262E-3234-4E0C-A890-B69314333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53" r="853"/>
          <a:stretch>
            <a:fillRect/>
          </a:stretch>
        </p:blipFill>
        <p:spPr/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C6147-EB04-429F-9D41-52F18DE23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2" name="Text Placeholder 119">
            <a:extLst>
              <a:ext uri="{FF2B5EF4-FFF2-40B4-BE49-F238E27FC236}">
                <a16:creationId xmlns:a16="http://schemas.microsoft.com/office/drawing/2014/main" id="{D9043C6D-0761-489D-8401-7F976D80B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D5E95B5-674E-4A3A-A7C5-83CFC4114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8A1C452-7C53-AEF9-3AEF-D92E33DDCC21}"/>
              </a:ext>
            </a:extLst>
          </p:cNvPr>
          <p:cNvSpPr>
            <a:spLocks noGrp="1" noChangeArrowheads="1"/>
          </p:cNvSpPr>
          <p:nvPr>
            <p:ph sz="quarter" idx="19"/>
          </p:nvPr>
        </p:nvSpPr>
        <p:spPr bwMode="auto">
          <a:xfrm>
            <a:off x="6735658" y="2494581"/>
            <a:ext cx="540901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Shape: 347 rows, 7 columns.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homestatecode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salestatecode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month, year,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txn_count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salestatename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homestatename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Types: 5 integers, 2 objects.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Period: February 2024 (based on sample data)</a:t>
            </a:r>
          </a:p>
        </p:txBody>
      </p:sp>
    </p:spTree>
    <p:extLst>
      <p:ext uri="{BB962C8B-B14F-4D97-AF65-F5344CB8AC3E}">
        <p14:creationId xmlns:p14="http://schemas.microsoft.com/office/powerpoint/2010/main" val="295620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Preprocessing</a:t>
            </a:r>
            <a:br>
              <a:rPr lang="en-IN" dirty="0"/>
            </a:br>
            <a:endParaRPr lang="en-US" dirty="0"/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4968" t="-26383" r="-24968" b="-26383"/>
          <a:stretch/>
        </p:blipFill>
        <p:spPr>
          <a:xfrm>
            <a:off x="4774508" y="3502811"/>
            <a:ext cx="1094116" cy="111310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0F4F9B-7D29-4BED-87FB-3F3D172471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6F01420-E00A-46BC-9AE5-EDE89E81F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3263024"/>
            <a:ext cx="438912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D210877-354A-400E-B4FF-A1264FC8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48640" y="4803978"/>
            <a:ext cx="3200400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">
            <a:extLst>
              <a:ext uri="{FF2B5EF4-FFF2-40B4-BE49-F238E27FC236}">
                <a16:creationId xmlns:a16="http://schemas.microsoft.com/office/drawing/2014/main" id="{06752711-82E7-BACB-F75B-B05B0511EB84}"/>
              </a:ext>
            </a:extLst>
          </p:cNvPr>
          <p:cNvSpPr>
            <a:spLocks noGrp="1" noChangeArrowheads="1"/>
          </p:cNvSpPr>
          <p:nvPr>
            <p:ph type="body" sz="quarter" idx="16"/>
          </p:nvPr>
        </p:nvSpPr>
        <p:spPr bwMode="auto">
          <a:xfrm>
            <a:off x="479376" y="1930048"/>
            <a:ext cx="77754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missing values (347 non-null entries for all columns).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 columns checked for infinity/nan values and cleaned for analysis.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txn_count for statistical tests and visualizations.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116F7D-F234-23B8-E0D3-382CC70601F0}"/>
              </a:ext>
            </a:extLst>
          </p:cNvPr>
          <p:cNvSpPr txBox="1"/>
          <p:nvPr/>
        </p:nvSpPr>
        <p:spPr>
          <a:xfrm>
            <a:off x="628788" y="3356992"/>
            <a:ext cx="40270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</a:t>
            </a:r>
            <a:r>
              <a:rPr lang="en-US" dirty="0"/>
              <a:t>: A flowchart of preprocessing steps or a snippet of aa.info() output.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FBCF731-478B-42B2-B3C6-ECCC3D68E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8329286" cy="6858000"/>
          </a:xfrm>
        </p:spPr>
      </p:pic>
      <p:sp>
        <p:nvSpPr>
          <p:cNvPr id="74" name="Text Placeholder 73">
            <a:extLst>
              <a:ext uri="{FF2B5EF4-FFF2-40B4-BE49-F238E27FC236}">
                <a16:creationId xmlns:a16="http://schemas.microsoft.com/office/drawing/2014/main" id="{C20719F7-6849-4C36-ACDB-C1AE2AAC7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CF39D3B5-ABDB-4DFF-8107-EF97569C9B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Transaction Distribution</a:t>
            </a:r>
            <a:br>
              <a:rPr lang="en-IN" dirty="0"/>
            </a:br>
            <a:endParaRPr lang="en-US" dirty="0"/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6488F643-327C-4A41-9703-B4932AF5A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76" name="Text Placeholder 75">
            <a:extLst>
              <a:ext uri="{FF2B5EF4-FFF2-40B4-BE49-F238E27FC236}">
                <a16:creationId xmlns:a16="http://schemas.microsoft.com/office/drawing/2014/main" id="{8EE4272D-3A75-4E40-B1D6-C8D1636AB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CFE0AB77-F27E-6251-DFDF-132D962554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57900" y="4338936"/>
            <a:ext cx="584807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transactions are below a certain threshold.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Few extreme values indicate outliers (e.g., 1012 transactions from Uttar Pradesh).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using histograms.</a:t>
            </a:r>
          </a:p>
        </p:txBody>
      </p:sp>
    </p:spTree>
    <p:extLst>
      <p:ext uri="{BB962C8B-B14F-4D97-AF65-F5344CB8AC3E}">
        <p14:creationId xmlns:p14="http://schemas.microsoft.com/office/powerpoint/2010/main" val="320284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52902DB-60A1-4BBC-BD80-ABD51351C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204200" y="2590800"/>
            <a:ext cx="2209800" cy="22098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667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287F1B-3E25-4481-B199-24E6AD18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>
            <a:normAutofit fontScale="90000"/>
          </a:bodyPr>
          <a:lstStyle/>
          <a:p>
            <a:r>
              <a:rPr lang="en-IN" dirty="0"/>
              <a:t>Temporal Trends</a:t>
            </a:r>
            <a:br>
              <a:rPr lang="en-IN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1D4ADB-79CE-478E-8FBE-53E59DEC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 Placeholder 119">
            <a:extLst>
              <a:ext uri="{FF2B5EF4-FFF2-40B4-BE49-F238E27FC236}">
                <a16:creationId xmlns:a16="http://schemas.microsoft.com/office/drawing/2014/main" id="{A8F5C4E3-6105-466B-A340-80D73DB22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graphicFrame>
        <p:nvGraphicFramePr>
          <p:cNvPr id="7" name="Chart 6" descr="chart">
            <a:extLst>
              <a:ext uri="{FF2B5EF4-FFF2-40B4-BE49-F238E27FC236}">
                <a16:creationId xmlns:a16="http://schemas.microsoft.com/office/drawing/2014/main" id="{423F99F7-105E-4F90-AEE5-0ABC1BA8E8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621859"/>
              </p:ext>
            </p:extLst>
          </p:nvPr>
        </p:nvGraphicFramePr>
        <p:xfrm>
          <a:off x="7543800" y="2133600"/>
          <a:ext cx="3520752" cy="3471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0" name="Graphic 9">
            <a:extLst>
              <a:ext uri="{FF2B5EF4-FFF2-40B4-BE49-F238E27FC236}">
                <a16:creationId xmlns:a16="http://schemas.microsoft.com/office/drawing/2014/main" id="{36D8B7C8-55F2-49D9-A8C1-5754C2A7D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1900" y="3238500"/>
            <a:ext cx="914400" cy="914400"/>
          </a:xfrm>
          <a:prstGeom prst="rect">
            <a:avLst/>
          </a:prstGeom>
        </p:spPr>
      </p:pic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5F307770-38D8-49CA-BFD0-64F78C89348C}"/>
              </a:ext>
            </a:extLst>
          </p:cNvPr>
          <p:cNvSpPr txBox="1">
            <a:spLocks/>
          </p:cNvSpPr>
          <p:nvPr/>
        </p:nvSpPr>
        <p:spPr>
          <a:xfrm>
            <a:off x="548641" y="2667000"/>
            <a:ext cx="3261359" cy="2514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E63F71-6AE8-13D6-639E-1FB83F8185B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00520" y="2472432"/>
            <a:ext cx="730764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limited to February 2024 in this sample.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for seasonal trends with more months/years (suggested by box plots).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Peaks and dips to be explored with extended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line plot or box plot (placeholder, as full temporal data isn’t shown).</a:t>
            </a:r>
          </a:p>
        </p:txBody>
      </p:sp>
    </p:spTree>
    <p:extLst>
      <p:ext uri="{BB962C8B-B14F-4D97-AF65-F5344CB8AC3E}">
        <p14:creationId xmlns:p14="http://schemas.microsoft.com/office/powerpoint/2010/main" val="2500734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B2B4-78E6-FFCB-EC36-51CCE287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State-wise Contributions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5A8E60-79E2-03E8-8429-DAA9CAD9E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1FCD70D-E977-8A34-4C51-F3083573F6A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5360" y="2347335"/>
            <a:ext cx="121238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transaction states: Uttar Pradesh (1012), Gujarat (855), Madhya Pradesh (730).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states like "Dadar &amp; Nagar Haveli &amp; Daman &amp; Diu" show significant activity.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hubs identified through transaction volume.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6124F1-8B9D-61D4-78B0-55F0D3BE82C3}"/>
              </a:ext>
            </a:extLst>
          </p:cNvPr>
          <p:cNvSpPr txBox="1"/>
          <p:nvPr/>
        </p:nvSpPr>
        <p:spPr>
          <a:xfrm>
            <a:off x="479376" y="4293096"/>
            <a:ext cx="6408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</a:t>
            </a:r>
            <a:r>
              <a:rPr lang="en-US" dirty="0"/>
              <a:t>: Bar chart of top 5 </a:t>
            </a:r>
            <a:r>
              <a:rPr lang="en-US" dirty="0" err="1"/>
              <a:t>homestatename</a:t>
            </a:r>
            <a:r>
              <a:rPr lang="en-US" dirty="0"/>
              <a:t> or </a:t>
            </a:r>
            <a:r>
              <a:rPr lang="en-US" dirty="0" err="1"/>
              <a:t>salestatename</a:t>
            </a:r>
            <a:r>
              <a:rPr lang="en-US" dirty="0"/>
              <a:t> by </a:t>
            </a:r>
            <a:r>
              <a:rPr lang="en-US" dirty="0" err="1"/>
              <a:t>txn_count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53F053-CC72-9CBF-0FE9-BCAD403AF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6080" y="3429000"/>
            <a:ext cx="4032438" cy="3213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839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6D2A4-FCB0-4645-CDA1-88821FB40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63E074-FF09-DD85-809C-B3978FDED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3070A35-924C-703D-AAAE-8355AF078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204864"/>
            <a:ext cx="1200065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 concentration in key states (e.g., Uttar Pradesh, Gujarat).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seasonal patterns (needs more data).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significant differences in T-tests between tested state pairs.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hubs identified: High-transaction regions.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Map of India highlighting top states (e.g., Uttar Pradesh, Gujarat).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2EDCF1-BB21-6C26-7A91-6ABB65E0F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599" y="3645025"/>
            <a:ext cx="4932873" cy="295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03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797-9A36-AC7F-93F2-34B76B7D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03FEE-31A5-829E-3DC2-AAD9A6F8B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4F61E3-6BF3-B9DB-9FA0-106126FFD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89" y="1844824"/>
            <a:ext cx="847111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into transaction behavior and state-wise trends.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forecasting and decision-making.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Work: Extend analysis with more months/years, additional statistical tests.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BBCB40-4755-8CA4-CD37-1C5FB6AC3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3872" y="3414896"/>
            <a:ext cx="3999348" cy="29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375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ernClassicBlock-3">
  <a:themeElements>
    <a:clrScheme name="MSFT_ELT_ModernClassicBlock_03">
      <a:dk1>
        <a:sysClr val="windowText" lastClr="000000"/>
      </a:dk1>
      <a:lt1>
        <a:sysClr val="window" lastClr="FFFFFF"/>
      </a:lt1>
      <a:dk2>
        <a:srgbClr val="43467B"/>
      </a:dk2>
      <a:lt2>
        <a:srgbClr val="DFE3E5"/>
      </a:lt2>
      <a:accent1>
        <a:srgbClr val="43467B"/>
      </a:accent1>
      <a:accent2>
        <a:srgbClr val="E58C09"/>
      </a:accent2>
      <a:accent3>
        <a:srgbClr val="2683C6"/>
      </a:accent3>
      <a:accent4>
        <a:srgbClr val="EEC621"/>
      </a:accent4>
      <a:accent5>
        <a:srgbClr val="1D9BA1"/>
      </a:accent5>
      <a:accent6>
        <a:srgbClr val="87175F"/>
      </a:accent6>
      <a:hlink>
        <a:srgbClr val="0070C0"/>
      </a:hlink>
      <a:folHlink>
        <a:srgbClr val="C00000"/>
      </a:folHlink>
    </a:clrScheme>
    <a:fontScheme name="MSFT_ELT_ModernClassicBlock_03">
      <a:majorFont>
        <a:latin typeface="Tw Cen MT Condensed"/>
        <a:ea typeface=""/>
        <a:cs typeface=""/>
      </a:majorFont>
      <a:minorFont>
        <a:latin typeface="Tw Cen MT"/>
        <a:ea typeface=""/>
        <a:cs typeface="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_Template_ModernClassicBlockLT_v4" id="{30DDF308-B484-4DB0-8959-4BA762476498}" vid="{49FD44A8-5F40-4E6E-BC83-04BD3C4DB2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9fc9171bb41dc08635275f351de8590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29387215989a890c06011de04edfe97d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FCA5F6-1A5A-4D78-BDE2-C793B61E0E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A86D9CC-0D9D-4BFE-B3F3-26F480BF8C8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106BD98-E608-40A1-98A8-93D5976215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classic block presentation</Template>
  <TotalTime>11</TotalTime>
  <Words>423</Words>
  <Application>Microsoft Office PowerPoint</Application>
  <PresentationFormat>Widescreen</PresentationFormat>
  <Paragraphs>66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Tw Cen MT</vt:lpstr>
      <vt:lpstr>Tw Cen MT Condensed</vt:lpstr>
      <vt:lpstr>Wingdings 3</vt:lpstr>
      <vt:lpstr>ModernClassicBlock-3</vt:lpstr>
      <vt:lpstr>Transaction Data Analysis  </vt:lpstr>
      <vt:lpstr>Introduction </vt:lpstr>
      <vt:lpstr>Dataset Overview </vt:lpstr>
      <vt:lpstr>Preprocessing </vt:lpstr>
      <vt:lpstr>Transaction Distribution </vt:lpstr>
      <vt:lpstr>Temporal Trends </vt:lpstr>
      <vt:lpstr>State-wise Contributions </vt:lpstr>
      <vt:lpstr>KEY FINDINGS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KANCHERLA ABYUDHAY</dc:creator>
  <cp:lastModifiedBy>KANCHERLA ABYUDHAY</cp:lastModifiedBy>
  <cp:revision>1</cp:revision>
  <dcterms:created xsi:type="dcterms:W3CDTF">2025-03-25T06:39:16Z</dcterms:created>
  <dcterms:modified xsi:type="dcterms:W3CDTF">2025-03-25T06:51:09Z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