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6BB263-09D0-45FA-9091-EF5AF3513F7C}">
          <p14:sldIdLst>
            <p14:sldId id="256"/>
            <p14:sldId id="263"/>
            <p14:sldId id="258"/>
            <p14:sldId id="259"/>
            <p14:sldId id="260"/>
            <p14:sldId id="264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CFCF-9F07-9F09-8559-41B41D722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>
                <a:solidFill>
                  <a:schemeClr val="accent5"/>
                </a:solidFill>
              </a:rPr>
              <a:t>Convert one time zone to another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12551-7107-FF60-E189-7041A1CF7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980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4923-5B94-4976-944E-B1BA5540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464-CF96-49F9-9DAF-97F75A633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Purpose of the product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Actors/Users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Features/Use cases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13995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5A1D-F59B-6F16-520E-B2AD6F78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of 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82FF-B499-B55F-DF94-8C51D92F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facilitate communication, coordination, and scheduling across different regions or locations that operate on different local times.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Scheduling and coordination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Travel and tourism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Broadcasting and media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12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276B-2054-356A-F4DD-BBD3C928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Actors/Users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C236-1C2E-CB97-463B-D5972341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Söhne"/>
              </a:rPr>
              <a:t>Developers: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Developers who utilize the API to integrate time zone conversion functionality into their own applications, websites, or services. 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Söhne"/>
              </a:rPr>
              <a:t>API Provider: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entity or organization that provides the API for time zone conversion. They develop and maintain the API, ensuring its functionality, accuracy, and availability.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82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DDE1-E094-8BB5-B793-59196C18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Features/Use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6CA2-02F9-5E12-05B8-D4D58E7E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553" y="2736973"/>
            <a:ext cx="8825659" cy="34163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Söhne"/>
              </a:rPr>
              <a:t>Automatic Calculation: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The ability to automatically calculate the time difference between two time zones based on    the given reference time.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feature takes into account the standard time offset and any applicable daylight saving time adjustments to provide the converted time accurately.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chemeClr val="accent1"/>
                </a:solidFill>
                <a:effectLst/>
                <a:latin typeface="Söhne"/>
              </a:rPr>
              <a:t>Location-Based Conversions: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This feature allows users to convert times based on specific geographical coordinates or place names, ensuring accurate conversions for specific locations.</a:t>
            </a:r>
            <a:endParaRPr lang="en-IN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0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D985-FB3E-47E1-BA3A-69CE714D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9D465-F226-412F-91D1-DA465EE5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Söhne"/>
              </a:rPr>
              <a:t>Customization Options: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Flexibility to customize the display and output of different locations according to user preferences.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This includes the ability to add or remove specific locations from the conversion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15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2C71-6FEC-8D67-B344-7C4FBDC7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C2B8-48C6-1161-A0A6-E3120F78B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b="0" i="0" dirty="0">
                <a:solidFill>
                  <a:schemeClr val="accent1"/>
                </a:solidFill>
                <a:effectLst/>
                <a:latin typeface="Söhne"/>
              </a:rPr>
              <a:t>User Inputs and Accuracy: </a:t>
            </a:r>
          </a:p>
          <a:p>
            <a:pPr marL="0" indent="0" algn="l">
              <a:buNone/>
            </a:pP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The accuracy and correctness of the input provided by the user, such as the reference time and the selected time zones for conversion.</a:t>
            </a:r>
          </a:p>
          <a:p>
            <a:pPr marL="0" indent="0" algn="l">
              <a:buNone/>
            </a:pP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 Users need to input the correct reference time and select the appropriate time zones to obtain accurate conversion results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Söhne"/>
              </a:rPr>
              <a:t>Real-Time Updates: </a:t>
            </a:r>
          </a:p>
          <a:p>
            <a:pPr marL="0" indent="0" algn="l">
              <a:buNone/>
            </a:pPr>
            <a:r>
              <a:rPr lang="en-US" sz="2300" b="0" i="0" dirty="0">
                <a:solidFill>
                  <a:srgbClr val="374151"/>
                </a:solidFill>
                <a:effectLst/>
                <a:latin typeface="Söhne"/>
              </a:rPr>
              <a:t>Regular updates to the time zone database and related information to account for changes in time zone offsets. </a:t>
            </a:r>
          </a:p>
          <a:p>
            <a:pPr marL="0" indent="0" algn="l">
              <a:buNone/>
            </a:pPr>
            <a:r>
              <a:rPr lang="en-US" sz="2300" b="0" i="0" dirty="0">
                <a:solidFill>
                  <a:srgbClr val="374151"/>
                </a:solidFill>
                <a:effectLst/>
                <a:latin typeface="Söhne"/>
              </a:rPr>
              <a:t>Real-time updates ensure that the time zone conversion tools remain accurate and up to date with the latest changes and adjustments.</a:t>
            </a:r>
            <a:endParaRPr lang="en-US" sz="23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30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45C3-5913-4D22-A76D-3B72DE3B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7CC02-5E87-4449-A1F7-DB9B0902F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2519680"/>
            <a:ext cx="9418320" cy="3952240"/>
          </a:xfrm>
        </p:spPr>
      </p:pic>
    </p:spTree>
    <p:extLst>
      <p:ext uri="{BB962C8B-B14F-4D97-AF65-F5344CB8AC3E}">
        <p14:creationId xmlns:p14="http://schemas.microsoft.com/office/powerpoint/2010/main" val="4230095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197</TotalTime>
  <Words>323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Courier New</vt:lpstr>
      <vt:lpstr>Söhne</vt:lpstr>
      <vt:lpstr>Times New Roman</vt:lpstr>
      <vt:lpstr>Wingdings 3</vt:lpstr>
      <vt:lpstr>Ion Boardroom</vt:lpstr>
      <vt:lpstr>Convert one time zone to another</vt:lpstr>
      <vt:lpstr>TABLE OF CONTENTS</vt:lpstr>
      <vt:lpstr>Purpose of the product</vt:lpstr>
      <vt:lpstr>Actors/Users</vt:lpstr>
      <vt:lpstr>Features/Use cases</vt:lpstr>
      <vt:lpstr> </vt:lpstr>
      <vt:lpstr>Dependencies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one time zone to another</dc:title>
  <dc:creator>Tellagorla</dc:creator>
  <cp:lastModifiedBy>Tellagorla</cp:lastModifiedBy>
  <cp:revision>12</cp:revision>
  <dcterms:created xsi:type="dcterms:W3CDTF">2023-06-30T16:33:56Z</dcterms:created>
  <dcterms:modified xsi:type="dcterms:W3CDTF">2023-07-07T17:44:50Z</dcterms:modified>
</cp:coreProperties>
</file>