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88" r:id="rId4"/>
    <p:sldId id="289" r:id="rId5"/>
    <p:sldId id="285" r:id="rId6"/>
    <p:sldId id="287" r:id="rId7"/>
    <p:sldId id="286" r:id="rId8"/>
    <p:sldId id="284" r:id="rId9"/>
    <p:sldId id="259" r:id="rId10"/>
    <p:sldId id="282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6" d="100"/>
          <a:sy n="76" d="100"/>
        </p:scale>
        <p:origin x="-1206" y="2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087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0D0ED47D-0490-4555-87C9-A5A05DEB4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51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0D0ED47D-0490-4555-87C9-A5A05DEB4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29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92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148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10752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troprogramming.info/intro-csharp-book/" TargetMode="External"/><Relationship Id="rId2" Type="http://schemas.openxmlformats.org/officeDocument/2006/relationships/hyperlink" Target="http://www.thinkbuzan.com/b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telerikacademy.com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57200" y="1183480"/>
            <a:ext cx="8229600" cy="1524000"/>
          </a:xfrm>
        </p:spPr>
        <p:txBody>
          <a:bodyPr/>
          <a:lstStyle/>
          <a:p>
            <a:r>
              <a:rPr lang="en-US" dirty="0">
                <a:effectLst/>
              </a:rPr>
              <a:t>Defining Classes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57200" y="2914467"/>
            <a:ext cx="8229600" cy="569120"/>
          </a:xfrm>
        </p:spPr>
        <p:txBody>
          <a:bodyPr/>
          <a:lstStyle/>
          <a:p>
            <a:r>
              <a:rPr lang="en-US" dirty="0" smtClean="0"/>
              <a:t>Chapter</a:t>
            </a:r>
            <a:r>
              <a:rPr lang="ru-RU" dirty="0" smtClean="0"/>
              <a:t> </a:t>
            </a:r>
            <a:r>
              <a:rPr lang="ru-RU" dirty="0"/>
              <a:t>14.2. </a:t>
            </a:r>
            <a:r>
              <a:rPr lang="en-US" dirty="0" smtClean="0"/>
              <a:t>from properties to the end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57200" y="4070441"/>
            <a:ext cx="3352800" cy="533400"/>
          </a:xfrm>
        </p:spPr>
        <p:txBody>
          <a:bodyPr/>
          <a:lstStyle/>
          <a:p>
            <a:r>
              <a:rPr lang="en-US" dirty="0" err="1" smtClean="0"/>
              <a:t>Mariela</a:t>
            </a:r>
            <a:r>
              <a:rPr lang="en-US" dirty="0" smtClean="0"/>
              <a:t> </a:t>
            </a:r>
            <a:r>
              <a:rPr lang="en-US" dirty="0" err="1" smtClean="0"/>
              <a:t>Kassovska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57200" y="4492190"/>
            <a:ext cx="3352800" cy="533400"/>
          </a:xfrm>
        </p:spPr>
        <p:txBody>
          <a:bodyPr/>
          <a:lstStyle/>
          <a:p>
            <a:r>
              <a:rPr lang="en-US" dirty="0" smtClean="0"/>
              <a:t>Ivo </a:t>
            </a:r>
            <a:r>
              <a:rPr lang="en-US" dirty="0" err="1" smtClean="0"/>
              <a:t>Krastev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57200" y="4902648"/>
            <a:ext cx="3352800" cy="533400"/>
          </a:xfrm>
        </p:spPr>
        <p:txBody>
          <a:bodyPr/>
          <a:lstStyle/>
          <a:p>
            <a:r>
              <a:rPr lang="en-US" dirty="0" err="1" smtClean="0"/>
              <a:t>Krassimir</a:t>
            </a:r>
            <a:r>
              <a:rPr lang="en-US" dirty="0" smtClean="0"/>
              <a:t> </a:t>
            </a:r>
            <a:r>
              <a:rPr lang="en-US" dirty="0" err="1" smtClean="0"/>
              <a:t>Dimitrof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57200" y="5389058"/>
            <a:ext cx="3352800" cy="533400"/>
          </a:xfrm>
        </p:spPr>
        <p:txBody>
          <a:bodyPr/>
          <a:lstStyle/>
          <a:p>
            <a:r>
              <a:rPr lang="en-US" dirty="0" err="1" smtClean="0"/>
              <a:t>Mihail</a:t>
            </a:r>
            <a:r>
              <a:rPr lang="en-US" dirty="0" smtClean="0"/>
              <a:t> </a:t>
            </a:r>
            <a:r>
              <a:rPr lang="en-US" dirty="0" err="1" smtClean="0"/>
              <a:t>Kalchev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57200" y="5875468"/>
            <a:ext cx="3352800" cy="533400"/>
          </a:xfrm>
        </p:spPr>
        <p:txBody>
          <a:bodyPr/>
          <a:lstStyle/>
          <a:p>
            <a:r>
              <a:rPr lang="en-US" dirty="0" err="1" smtClean="0"/>
              <a:t>Kancho</a:t>
            </a:r>
            <a:r>
              <a:rPr lang="en-US" dirty="0" smtClean="0"/>
              <a:t> </a:t>
            </a:r>
            <a:r>
              <a:rPr lang="en-US" dirty="0" err="1" smtClean="0"/>
              <a:t>Kanchev</a:t>
            </a:r>
            <a:endParaRPr lang="en-US" dirty="0"/>
          </a:p>
        </p:txBody>
      </p:sp>
      <p:sp>
        <p:nvSpPr>
          <p:cNvPr id="10" name="Subtitle 4"/>
          <p:cNvSpPr txBox="1">
            <a:spLocks/>
          </p:cNvSpPr>
          <p:nvPr/>
        </p:nvSpPr>
        <p:spPr>
          <a:xfrm>
            <a:off x="670560" y="3375907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2800" b="1" kern="1200">
                <a:solidFill>
                  <a:srgbClr val="FAF8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None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None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None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None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463296" y="3640732"/>
            <a:ext cx="10404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Team 35: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05" y="1130985"/>
            <a:ext cx="1698807" cy="169880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406" y="5036198"/>
            <a:ext cx="3204210" cy="93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373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		</a:t>
            </a:r>
            <a:r>
              <a:rPr lang="en-US" sz="7200" dirty="0" smtClean="0"/>
              <a:t>Thank You !</a:t>
            </a:r>
          </a:p>
          <a:p>
            <a:pPr marL="347663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625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03385"/>
            <a:ext cx="8575431" cy="208670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                                			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016" y="703385"/>
            <a:ext cx="7473695" cy="602166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249908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03385"/>
            <a:ext cx="8575431" cy="208670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                                			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28600" y="6107491"/>
            <a:ext cx="3663461" cy="694006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dirty="0" err="1" smtClean="0"/>
              <a:t>Mariela</a:t>
            </a:r>
            <a:r>
              <a:rPr lang="en-US" dirty="0" smtClean="0"/>
              <a:t> </a:t>
            </a:r>
            <a:r>
              <a:rPr lang="en-US" dirty="0" err="1" smtClean="0"/>
              <a:t>Kassovska</a:t>
            </a:r>
            <a:endParaRPr lang="en-US" dirty="0" smtClean="0"/>
          </a:p>
        </p:txBody>
      </p:sp>
      <p:pic>
        <p:nvPicPr>
          <p:cNvPr id="5" name="Picture 4"/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79" y="1135555"/>
            <a:ext cx="7740000" cy="4874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0603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classes and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03385"/>
            <a:ext cx="8575431" cy="208670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                                			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28600" y="6107491"/>
            <a:ext cx="3663461" cy="694006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dirty="0" err="1" smtClean="0"/>
              <a:t>Krassimir</a:t>
            </a:r>
            <a:r>
              <a:rPr lang="en-US" dirty="0" smtClean="0"/>
              <a:t> </a:t>
            </a:r>
            <a:r>
              <a:rPr lang="en-US" dirty="0" err="1" smtClean="0"/>
              <a:t>Dimitrof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38" y="1141887"/>
            <a:ext cx="7740513" cy="487410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66540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03385"/>
            <a:ext cx="8575431" cy="208670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                                			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28600" y="6107491"/>
            <a:ext cx="3663461" cy="694006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dirty="0" err="1" smtClean="0"/>
              <a:t>Mihail</a:t>
            </a:r>
            <a:r>
              <a:rPr lang="en-US" dirty="0" smtClean="0"/>
              <a:t> </a:t>
            </a:r>
            <a:r>
              <a:rPr lang="en-US" dirty="0" err="1" smtClean="0"/>
              <a:t>Kalchev</a:t>
            </a:r>
            <a:endParaRPr lang="en-US" dirty="0" smtClean="0"/>
          </a:p>
        </p:txBody>
      </p:sp>
      <p:pic>
        <p:nvPicPr>
          <p:cNvPr id="5" name="Picture 4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71" y="1147747"/>
            <a:ext cx="7740000" cy="4874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510017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03385"/>
            <a:ext cx="8575431" cy="208670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                                			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28600" y="6107491"/>
            <a:ext cx="3663461" cy="694006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dirty="0" err="1" smtClean="0"/>
              <a:t>Kancho</a:t>
            </a:r>
            <a:r>
              <a:rPr lang="en-US" dirty="0" smtClean="0"/>
              <a:t> </a:t>
            </a:r>
            <a:r>
              <a:rPr lang="en-US" dirty="0" err="1" smtClean="0"/>
              <a:t>Kanchev</a:t>
            </a:r>
            <a:endParaRPr lang="en-US" dirty="0" smtClean="0"/>
          </a:p>
        </p:txBody>
      </p:sp>
      <p:pic>
        <p:nvPicPr>
          <p:cNvPr id="4" name="Picture 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71" y="1123363"/>
            <a:ext cx="7740000" cy="4874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261383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03385"/>
            <a:ext cx="8575431" cy="208670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                                			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28600" y="6107491"/>
            <a:ext cx="3663461" cy="694006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dirty="0" smtClean="0"/>
              <a:t>Ivo </a:t>
            </a:r>
            <a:r>
              <a:rPr lang="en-US" dirty="0" err="1" smtClean="0"/>
              <a:t>Krastev</a:t>
            </a:r>
            <a:endParaRPr lang="en-US" dirty="0" smtClean="0"/>
          </a:p>
        </p:txBody>
      </p:sp>
      <p:pic>
        <p:nvPicPr>
          <p:cNvPr id="6" name="Picture 5"/>
          <p:cNvPicPr preferRelativeResize="0"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32" y="1128756"/>
            <a:ext cx="7740000" cy="4874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44865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969" y="762001"/>
            <a:ext cx="8575431" cy="208670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	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		</a:t>
            </a:r>
            <a:r>
              <a:rPr lang="en-US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references: </a:t>
            </a:r>
          </a:p>
          <a:p>
            <a:pPr marL="0" indent="0">
              <a:buNone/>
            </a:pPr>
            <a:endParaRPr lang="en-US" dirty="0" smtClean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marL="0" indent="0" algn="ctr">
              <a:buNone/>
            </a:pPr>
            <a:r>
              <a:rPr lang="en-US" dirty="0">
                <a:hlinkClick r:id="rId2"/>
              </a:rPr>
              <a:t>http://www.thinkbuzan.com/bg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>
                <a:hlinkClick r:id="rId3"/>
              </a:rPr>
              <a:t>http://www.introprogramming.info/intro-csharp-book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	</a:t>
            </a:r>
          </a:p>
          <a:p>
            <a:pPr marL="0" indent="0" algn="ctr">
              <a:buNone/>
            </a:pPr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://telerikacademy.com/</a:t>
            </a:r>
            <a:r>
              <a:rPr lang="en-US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809303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57311" y="6400800"/>
            <a:ext cx="296837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210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6895</TotalTime>
  <Words>55</Words>
  <Application>Microsoft Office PowerPoint</Application>
  <PresentationFormat>Презентация на цял екран (4:3)</PresentationFormat>
  <Paragraphs>37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10</vt:i4>
      </vt:variant>
    </vt:vector>
  </HeadingPairs>
  <TitlesOfParts>
    <vt:vector size="11" baseType="lpstr">
      <vt:lpstr>Telerik Academy</vt:lpstr>
      <vt:lpstr>Defining Classes</vt:lpstr>
      <vt:lpstr>The project</vt:lpstr>
      <vt:lpstr>Properties</vt:lpstr>
      <vt:lpstr>Static classes and members</vt:lpstr>
      <vt:lpstr>Enumeration</vt:lpstr>
      <vt:lpstr>Nested classes</vt:lpstr>
      <vt:lpstr>Generics</vt:lpstr>
      <vt:lpstr>Other</vt:lpstr>
      <vt:lpstr>Презентация на PowerPoint</vt:lpstr>
      <vt:lpstr>Презентация на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Doncho Minkov</dc:creator>
  <cp:lastModifiedBy>User</cp:lastModifiedBy>
  <cp:revision>360</cp:revision>
  <dcterms:created xsi:type="dcterms:W3CDTF">2013-01-17T16:42:26Z</dcterms:created>
  <dcterms:modified xsi:type="dcterms:W3CDTF">2013-04-04T18:05:34Z</dcterms:modified>
</cp:coreProperties>
</file>