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416D-E5F2-4216-B135-9C23376A2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25BC6-DAF7-4B8A-AC23-D5CF0C8A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17E1-B3E5-4A79-9609-56392802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C4C5-3F2B-40F1-BADA-745B9C83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BEF6-929D-4EDD-99B0-A0EA5A4A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F575-4317-4549-BE67-7173FF39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E1058-3C5A-4A09-85B6-E4A4357E5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3140-8A88-4404-8DA6-0D834C43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E44A-435A-4498-B163-B2057EA6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AA93C-B2AA-44BE-8EEB-E5D540A0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4A180-5FD5-4568-9B87-6765E83E7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AA9D-0A1C-4F05-9758-559D526D4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0657-7F3F-4261-85E9-C20B2192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AA3A-1B8D-48AA-92DB-34CB587D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0882-C20B-419E-B86B-42E59BB3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8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504E-9F67-4FA0-A2A3-76BC8031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E181-4FB4-475D-B22D-FF0F28E8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22C4-DF98-4FD3-8F84-6DF080C4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B613-8A78-46F4-B4FE-140D307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4934-0FAD-4AC5-9418-B37EFAE5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48A4-AD19-44EC-94B3-D6ACBD8B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A081-8B2C-4C48-9774-8773074D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E84C-AA21-492B-9347-6B9082E5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8269-82B5-4722-A6BA-A69AAD09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9A18-B847-45A5-BC50-CF65A713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74C3-E6EC-49FC-8ED4-139A8DED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635E-BC9C-47F0-AE75-EBC979395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B5A3E-DB29-45F6-801A-A7482058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7945E-B224-45C0-B5FE-D32EDD8C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7638B-CF69-4981-9DF0-E6593287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03103-764C-4B13-B75F-F5E71915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7C14-BE5E-44BF-93F9-6D496A7D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F55A-00C2-4CB0-AE09-F6415049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6B06A-0A87-49FD-9267-56507C491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996B0-D704-4331-B940-C82CF9BAE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1863-6C35-45B8-BA64-0F243F364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3602E-0C42-4AA0-80F0-21BEA5C0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C0FC6-450F-488D-B192-6CBF9E69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16A81-BA64-47D0-972B-2C8D8610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9257-7AFF-42A4-A141-5B025800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262D4-971C-4492-8F69-29858728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9BA62-BD1F-4008-AEE9-3BFCC141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BCBFD-245B-4202-B630-5503652A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2EEE8-007E-4AC0-BAD2-32B453D3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66355-BF8D-4AC3-B60A-627141D1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9687-5DB5-409E-BF45-D777FCDC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B597-D301-4A3C-8472-6A70B79E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D3-13C7-4E1D-81F7-1881305C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B79D-6A6F-4113-989B-3151E0F75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52FC-5362-4F27-8891-E6F84285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FEB9A-8CF7-4140-B0BD-F6AF4F9B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8B5D0-48FF-400F-A01B-F7A95719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8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E107-0FE4-4F7B-B8FC-6A941BC4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896A5-71BE-4B02-9BE7-844DE4858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FE408-887B-44F5-8F08-82CD5D23E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66517-8A64-4465-8A91-0411A338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2D0F7-AE88-4BCD-A4B6-DDE932A3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78E7-93B0-4AC1-99DB-9FB8A638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8AFE7-DBA1-4EDA-AE78-ECA8E185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F5D3-790C-426C-8643-4134CD6A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2A7C-9817-4D69-AFDF-44046A07D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918A-AC5F-4F52-8EC1-1E083E99A52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3F68-0A61-46E7-A6FC-18070BE11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EB52-7111-4E56-9C54-58B7641A4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8BA1-3DEA-49F5-93AA-85656CA1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AA1B6-41BC-404E-B420-A5EF2C5AA487}"/>
              </a:ext>
            </a:extLst>
          </p:cNvPr>
          <p:cNvSpPr/>
          <p:nvPr/>
        </p:nvSpPr>
        <p:spPr>
          <a:xfrm>
            <a:off x="2827867" y="1463185"/>
            <a:ext cx="2539995" cy="66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20E4C-BC8F-471A-A7A0-56ABDF442E61}"/>
              </a:ext>
            </a:extLst>
          </p:cNvPr>
          <p:cNvSpPr txBox="1"/>
          <p:nvPr/>
        </p:nvSpPr>
        <p:spPr>
          <a:xfrm>
            <a:off x="3412066" y="1625652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DFEA2-37E9-42F7-A66C-BE24CD068C1D}"/>
              </a:ext>
            </a:extLst>
          </p:cNvPr>
          <p:cNvSpPr/>
          <p:nvPr/>
        </p:nvSpPr>
        <p:spPr>
          <a:xfrm>
            <a:off x="2853267" y="2386893"/>
            <a:ext cx="2345263" cy="815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884D8E-CD96-4351-8409-5D4E0D36F396}"/>
              </a:ext>
            </a:extLst>
          </p:cNvPr>
          <p:cNvSpPr txBox="1"/>
          <p:nvPr/>
        </p:nvSpPr>
        <p:spPr>
          <a:xfrm>
            <a:off x="3623733" y="2788734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C991E5-5CD0-46A1-86BA-B81B2161B113}"/>
              </a:ext>
            </a:extLst>
          </p:cNvPr>
          <p:cNvSpPr/>
          <p:nvPr/>
        </p:nvSpPr>
        <p:spPr>
          <a:xfrm>
            <a:off x="1972734" y="4394888"/>
            <a:ext cx="1001184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484EFB-6817-4031-8089-5895CE31442F}"/>
              </a:ext>
            </a:extLst>
          </p:cNvPr>
          <p:cNvSpPr/>
          <p:nvPr/>
        </p:nvSpPr>
        <p:spPr>
          <a:xfrm>
            <a:off x="3572933" y="4394888"/>
            <a:ext cx="1278465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07B9EA-6AD0-4845-A74E-8463B27958F3}"/>
              </a:ext>
            </a:extLst>
          </p:cNvPr>
          <p:cNvSpPr/>
          <p:nvPr/>
        </p:nvSpPr>
        <p:spPr>
          <a:xfrm>
            <a:off x="5265205" y="4331391"/>
            <a:ext cx="1001184" cy="482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CB31D5-B2A6-413C-9E3A-A7386BE40DC1}"/>
              </a:ext>
            </a:extLst>
          </p:cNvPr>
          <p:cNvSpPr txBox="1"/>
          <p:nvPr/>
        </p:nvSpPr>
        <p:spPr>
          <a:xfrm>
            <a:off x="1981201" y="4513077"/>
            <a:ext cx="753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B17361-6581-4CCE-8FCC-89E18D5D558A}"/>
              </a:ext>
            </a:extLst>
          </p:cNvPr>
          <p:cNvSpPr txBox="1"/>
          <p:nvPr/>
        </p:nvSpPr>
        <p:spPr>
          <a:xfrm>
            <a:off x="3623733" y="4572687"/>
            <a:ext cx="95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Rename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EBFE66-DAF2-442F-AFD6-B51D211D7D59}"/>
              </a:ext>
            </a:extLst>
          </p:cNvPr>
          <p:cNvSpPr txBox="1"/>
          <p:nvPr/>
        </p:nvSpPr>
        <p:spPr>
          <a:xfrm>
            <a:off x="5402794" y="4451641"/>
            <a:ext cx="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program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3C7ADC-DFD7-4D3D-9297-041D7CF89110}"/>
              </a:ext>
            </a:extLst>
          </p:cNvPr>
          <p:cNvSpPr/>
          <p:nvPr/>
        </p:nvSpPr>
        <p:spPr>
          <a:xfrm>
            <a:off x="575732" y="5269398"/>
            <a:ext cx="664633" cy="50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99FAE1-B298-4076-BF4F-4CAFEEC1E753}"/>
              </a:ext>
            </a:extLst>
          </p:cNvPr>
          <p:cNvSpPr/>
          <p:nvPr/>
        </p:nvSpPr>
        <p:spPr>
          <a:xfrm>
            <a:off x="1583267" y="5233776"/>
            <a:ext cx="626534" cy="595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416E44-288C-4837-9DC7-705173A90562}"/>
              </a:ext>
            </a:extLst>
          </p:cNvPr>
          <p:cNvSpPr/>
          <p:nvPr/>
        </p:nvSpPr>
        <p:spPr>
          <a:xfrm>
            <a:off x="2446867" y="5308585"/>
            <a:ext cx="931334" cy="475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BCF048-1B4B-4079-804A-99C257961A48}"/>
              </a:ext>
            </a:extLst>
          </p:cNvPr>
          <p:cNvSpPr txBox="1"/>
          <p:nvPr/>
        </p:nvSpPr>
        <p:spPr>
          <a:xfrm>
            <a:off x="627591" y="5408248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C38C6A-EA09-4411-BAAC-7C1EF0AA10D4}"/>
              </a:ext>
            </a:extLst>
          </p:cNvPr>
          <p:cNvSpPr txBox="1"/>
          <p:nvPr/>
        </p:nvSpPr>
        <p:spPr>
          <a:xfrm>
            <a:off x="1748367" y="5308584"/>
            <a:ext cx="465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3B6F12-4E98-4B59-A224-4D633DFFDF54}"/>
              </a:ext>
            </a:extLst>
          </p:cNvPr>
          <p:cNvSpPr txBox="1"/>
          <p:nvPr/>
        </p:nvSpPr>
        <p:spPr>
          <a:xfrm>
            <a:off x="2588685" y="5269397"/>
            <a:ext cx="77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Print to screen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F48BCA-5028-47B4-9A2C-2EF7FFBD0CCC}"/>
              </a:ext>
            </a:extLst>
          </p:cNvPr>
          <p:cNvSpPr/>
          <p:nvPr/>
        </p:nvSpPr>
        <p:spPr>
          <a:xfrm>
            <a:off x="2827867" y="3462866"/>
            <a:ext cx="2285999" cy="575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9FE1B2-9CCA-4932-A8AA-B9D7EDD921F4}"/>
              </a:ext>
            </a:extLst>
          </p:cNvPr>
          <p:cNvSpPr txBox="1"/>
          <p:nvPr/>
        </p:nvSpPr>
        <p:spPr>
          <a:xfrm>
            <a:off x="3149598" y="3633408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select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F9E455-377A-482A-BFE7-C254CBBA584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97865" y="2125133"/>
            <a:ext cx="0" cy="2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A55235-3AF0-42F1-A60F-4BEBA8D9E190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970867" y="3167858"/>
            <a:ext cx="29631" cy="29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5ADB32-4CC2-40A2-B104-27C47744620A}"/>
              </a:ext>
            </a:extLst>
          </p:cNvPr>
          <p:cNvCxnSpPr>
            <a:stCxn id="41" idx="2"/>
          </p:cNvCxnSpPr>
          <p:nvPr/>
        </p:nvCxnSpPr>
        <p:spPr>
          <a:xfrm>
            <a:off x="4000498" y="4002740"/>
            <a:ext cx="0" cy="17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E8DCF0-E720-467D-A0FB-49516399589F}"/>
              </a:ext>
            </a:extLst>
          </p:cNvPr>
          <p:cNvCxnSpPr/>
          <p:nvPr/>
        </p:nvCxnSpPr>
        <p:spPr>
          <a:xfrm>
            <a:off x="2357967" y="4140200"/>
            <a:ext cx="3044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2CE443-AA84-49A5-8679-D6EB9D9727D7}"/>
              </a:ext>
            </a:extLst>
          </p:cNvPr>
          <p:cNvCxnSpPr/>
          <p:nvPr/>
        </p:nvCxnSpPr>
        <p:spPr>
          <a:xfrm>
            <a:off x="2357967" y="4091639"/>
            <a:ext cx="0" cy="30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EF1089-F57C-4A8B-BF7F-6F9E4EF41D48}"/>
              </a:ext>
            </a:extLst>
          </p:cNvPr>
          <p:cNvCxnSpPr>
            <a:cxnSpLocks/>
          </p:cNvCxnSpPr>
          <p:nvPr/>
        </p:nvCxnSpPr>
        <p:spPr>
          <a:xfrm flipH="1">
            <a:off x="3992032" y="4174067"/>
            <a:ext cx="4235" cy="24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6842B5-4ECB-4802-B0B4-5345727D1461}"/>
              </a:ext>
            </a:extLst>
          </p:cNvPr>
          <p:cNvCxnSpPr/>
          <p:nvPr/>
        </p:nvCxnSpPr>
        <p:spPr>
          <a:xfrm flipH="1">
            <a:off x="5390095" y="4108452"/>
            <a:ext cx="12699" cy="2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1F8659-7967-484B-8455-AA309F66E5CA}"/>
              </a:ext>
            </a:extLst>
          </p:cNvPr>
          <p:cNvCxnSpPr>
            <a:cxnSpLocks/>
          </p:cNvCxnSpPr>
          <p:nvPr/>
        </p:nvCxnSpPr>
        <p:spPr>
          <a:xfrm>
            <a:off x="2357967" y="4919985"/>
            <a:ext cx="6351" cy="185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898AE-3A39-4565-8551-0BA002DB416B}"/>
              </a:ext>
            </a:extLst>
          </p:cNvPr>
          <p:cNvCxnSpPr/>
          <p:nvPr/>
        </p:nvCxnSpPr>
        <p:spPr>
          <a:xfrm>
            <a:off x="829733" y="5105400"/>
            <a:ext cx="221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6D67BE-2671-4BBB-AE73-14C1E83E382F}"/>
              </a:ext>
            </a:extLst>
          </p:cNvPr>
          <p:cNvCxnSpPr>
            <a:cxnSpLocks/>
          </p:cNvCxnSpPr>
          <p:nvPr/>
        </p:nvCxnSpPr>
        <p:spPr>
          <a:xfrm>
            <a:off x="846135" y="5105400"/>
            <a:ext cx="0" cy="22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286B65-2B4E-43A5-BFD4-E2BC5A0AABAA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896534" y="5105400"/>
            <a:ext cx="0" cy="12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FE0239-479E-4A55-819C-8973A44CB110}"/>
              </a:ext>
            </a:extLst>
          </p:cNvPr>
          <p:cNvCxnSpPr>
            <a:endCxn id="39" idx="0"/>
          </p:cNvCxnSpPr>
          <p:nvPr/>
        </p:nvCxnSpPr>
        <p:spPr>
          <a:xfrm>
            <a:off x="2973918" y="5105400"/>
            <a:ext cx="0" cy="1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Kanchumati, Nandini</dc:creator>
  <cp:lastModifiedBy>Kanchumati, Nandini</cp:lastModifiedBy>
  <cp:revision>5</cp:revision>
  <dcterms:created xsi:type="dcterms:W3CDTF">2023-09-20T23:19:23Z</dcterms:created>
  <dcterms:modified xsi:type="dcterms:W3CDTF">2023-09-20T23:47:13Z</dcterms:modified>
</cp:coreProperties>
</file>