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Instrument Sans Medium" panose="020B0604020202020204" charset="0"/>
      <p:regular r:id="rId13"/>
    </p:embeddedFont>
    <p:embeddedFont>
      <p:font typeface="Instrument Sans Semi Bold" panose="020B0604020202020204" charset="0"/>
      <p:regular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6323" autoAdjust="0"/>
  </p:normalViewPr>
  <p:slideViewPr>
    <p:cSldViewPr snapToGrid="0" snapToObjects="1">
      <p:cViewPr varScale="1">
        <p:scale>
          <a:sx n="83" d="100"/>
          <a:sy n="83" d="100"/>
        </p:scale>
        <p:origin x="102" y="30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348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74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128918" y="305163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Разработка игры Судоку </a:t>
            </a:r>
            <a:r>
              <a:rPr lang="en-US" sz="4450" dirty="0" err="1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на</a:t>
            </a: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C++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9590949" y="6782834"/>
            <a:ext cx="25695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</a:rPr>
              <a:t>Руководитель проекта</a:t>
            </a:r>
            <a:r>
              <a:rPr lang="en-US" sz="1750" dirty="0">
                <a:solidFill>
                  <a:srgbClr val="CFD0D8"/>
                </a:solidFill>
              </a:rPr>
              <a:t>:</a:t>
            </a:r>
            <a:endParaRPr lang="ru-RU" sz="1750" dirty="0">
              <a:solidFill>
                <a:srgbClr val="CFD0D8"/>
              </a:solidFill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ru-RU" sz="1750" dirty="0" err="1">
                <a:solidFill>
                  <a:srgbClr val="CFD0D8"/>
                </a:solidFill>
              </a:rPr>
              <a:t>Гриняк</a:t>
            </a:r>
            <a:r>
              <a:rPr lang="ru-RU" sz="1750" dirty="0">
                <a:solidFill>
                  <a:srgbClr val="CFD0D8"/>
                </a:solidFill>
              </a:rPr>
              <a:t> В. М.</a:t>
            </a:r>
            <a:endParaRPr lang="en-US" sz="175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22918C89-515F-40E4-906D-275B86E5464E}"/>
              </a:ext>
            </a:extLst>
          </p:cNvPr>
          <p:cNvSpPr/>
          <p:nvPr/>
        </p:nvSpPr>
        <p:spPr>
          <a:xfrm>
            <a:off x="11918990" y="6782834"/>
            <a:ext cx="256952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</a:rPr>
              <a:t>Участники проекта</a:t>
            </a:r>
            <a:r>
              <a:rPr lang="en-US" sz="1750" dirty="0">
                <a:solidFill>
                  <a:srgbClr val="CFD0D8"/>
                </a:solidFill>
              </a:rPr>
              <a:t>:</a:t>
            </a:r>
            <a:endParaRPr lang="ru-RU" sz="1750" dirty="0">
              <a:solidFill>
                <a:srgbClr val="CFD0D8"/>
              </a:solidFill>
            </a:endParaRPr>
          </a:p>
          <a:p>
            <a:pPr marL="0" indent="0" algn="r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</a:rPr>
              <a:t>Зубарев К. С.</a:t>
            </a:r>
          </a:p>
          <a:p>
            <a:pPr marL="0" indent="0" algn="r">
              <a:lnSpc>
                <a:spcPts val="2850"/>
              </a:lnSpc>
              <a:buNone/>
            </a:pPr>
            <a:r>
              <a:rPr lang="ru-RU" sz="1750" dirty="0">
                <a:solidFill>
                  <a:srgbClr val="CFD0D8"/>
                </a:solidFill>
              </a:rPr>
              <a:t>Кан Э. В.</a:t>
            </a:r>
            <a:endParaRPr lang="en-US" sz="1750" dirty="0"/>
          </a:p>
        </p:txBody>
      </p:sp>
      <p:pic>
        <p:nvPicPr>
          <p:cNvPr id="1030" name="Picture 6" descr="Судоку: векторные изображения и иллюстрации, которые можно скачать  бесплатно | Freepik">
            <a:extLst>
              <a:ext uri="{FF2B5EF4-FFF2-40B4-BE49-F238E27FC236}">
                <a16:creationId xmlns:a16="http://schemas.microsoft.com/office/drawing/2014/main" id="{5A589F70-8415-42A7-BDBE-531FE92996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089" y="1183086"/>
            <a:ext cx="5962650" cy="5962650"/>
          </a:xfrm>
          <a:prstGeom prst="rect">
            <a:avLst/>
          </a:prstGeom>
          <a:noFill/>
          <a:effectLst>
            <a:glow rad="406400">
              <a:schemeClr val="accent3">
                <a:satMod val="175000"/>
                <a:alpha val="1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Что за разработка?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Игровой процесс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852505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Классическая головоломка Судоку, реализованная с использованием языка C++. Игроку предлагается заполнить пустые ячейки игрового поля.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Генератор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Программа может генерировать новые головоломки разной сложности. Используются алгоритмы, которые гарантируют, что головоломка имеет единственное решение.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Интерфейс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852505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Простой и интуитивный пользовательский интерфейс, удобный для игроков всех возрастов. Игроку доступны подсказки, проверка правильности ввода.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926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Кому она нужна?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4157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835360"/>
            <a:ext cx="328814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Любители головоломок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325779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Для всех, кто любит решать логические задачи и тренировать мозг.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04157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254704" y="38353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Дети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5254704" y="4325779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Развивает логическое мышление, концентрацию внимания, усидчивость.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04157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5738" y="38353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Семьи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715738" y="4325779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Прекрасная возможность провести время вместе, решая головоломки.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257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Зачем она нужна?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4714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4747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Развлечение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965133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Предоставляет увлекательный способ провести свободное время.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917752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9177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Развитие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408170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Тренирует логические способности, память, концентрацию внимания.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360789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5360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Обучение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851208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Может использоваться для обучения школьников и студентов основам программирования.</a:t>
            </a:r>
            <a:endParaRPr lang="en-US" sz="1750" dirty="0"/>
          </a:p>
        </p:txBody>
      </p:sp>
      <p:pic>
        <p:nvPicPr>
          <p:cNvPr id="2052" name="Picture 4" descr="Коллекция мультяшных персонажей мозга, имеющих творческую идею изучения и чтения книги">
            <a:extLst>
              <a:ext uri="{FF2B5EF4-FFF2-40B4-BE49-F238E27FC236}">
                <a16:creationId xmlns:a16="http://schemas.microsoft.com/office/drawing/2014/main" id="{A3F3056E-9B4D-414D-99B4-9E7F9A5E5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808" y="1133475"/>
            <a:ext cx="5962650" cy="5962650"/>
          </a:xfrm>
          <a:prstGeom prst="rect">
            <a:avLst/>
          </a:prstGeom>
          <a:noFill/>
          <a:effectLst>
            <a:glow rad="215900">
              <a:schemeClr val="accent3">
                <a:satMod val="175000"/>
                <a:alpha val="1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6702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Какой функционал?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97429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3099" y="2059305"/>
            <a:ext cx="13168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1974294"/>
            <a:ext cx="33606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Генерация головоломок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2464713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Разные уровни сложности, настройка количества пустых клеток.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33266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54167" y="3411617"/>
            <a:ext cx="1895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Shape 9"/>
          <p:cNvSpPr/>
          <p:nvPr/>
        </p:nvSpPr>
        <p:spPr>
          <a:xfrm>
            <a:off x="793790" y="46618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50357" y="4746903"/>
            <a:ext cx="19704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3326607"/>
            <a:ext cx="42525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Проверка правильности ввода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3817025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Подсказки и уведомления о ошибках.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1530906" y="46618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Таймер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530906" y="515231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Измерение времени, затраченного на решение головоломки.</a:t>
            </a:r>
            <a:endParaRPr lang="en-US" sz="1750" dirty="0"/>
          </a:p>
        </p:txBody>
      </p:sp>
      <p:pic>
        <p:nvPicPr>
          <p:cNvPr id="20" name="Picture 2" descr="Дизайн логотипа судоку карандашом">
            <a:extLst>
              <a:ext uri="{FF2B5EF4-FFF2-40B4-BE49-F238E27FC236}">
                <a16:creationId xmlns:a16="http://schemas.microsoft.com/office/drawing/2014/main" id="{CC7168A8-FB0B-489C-8179-8431D6C44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9186" y="1425773"/>
            <a:ext cx="5962650" cy="5153025"/>
          </a:xfrm>
          <a:prstGeom prst="rect">
            <a:avLst/>
          </a:prstGeom>
          <a:noFill/>
          <a:effectLst>
            <a:glow rad="152400">
              <a:schemeClr val="accent3">
                <a:satMod val="175000"/>
                <a:alpha val="29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924396" y="3051631"/>
            <a:ext cx="87553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</a:rPr>
              <a:t>Std::</a:t>
            </a:r>
            <a:r>
              <a:rPr lang="en-US" sz="4450" dirty="0" err="1">
                <a:solidFill>
                  <a:srgbClr val="CBCCCE"/>
                </a:solidFill>
              </a:rPr>
              <a:t>cout</a:t>
            </a:r>
            <a:r>
              <a:rPr lang="en-US" sz="4450" dirty="0">
                <a:solidFill>
                  <a:srgbClr val="CBCCCE"/>
                </a:solidFill>
              </a:rPr>
              <a:t>&lt;&lt;‘</a:t>
            </a:r>
            <a:r>
              <a:rPr lang="ru-RU" sz="4450" dirty="0">
                <a:solidFill>
                  <a:srgbClr val="CBCCCE"/>
                </a:solidFill>
              </a:rPr>
              <a:t>Спасибо за внимание!</a:t>
            </a:r>
            <a:r>
              <a:rPr lang="en-US" sz="4450" dirty="0">
                <a:solidFill>
                  <a:srgbClr val="CBCCCE"/>
                </a:solidFill>
              </a:rPr>
              <a:t>’;</a:t>
            </a:r>
            <a:endParaRPr lang="en-US" sz="4450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302E2FB-F4CB-4F76-9612-8788B17C329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33" y="4102070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4622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214</Words>
  <Application>Microsoft Office PowerPoint</Application>
  <PresentationFormat>Произвольный</PresentationFormat>
  <Paragraphs>44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Instrument Sans Semi Bold</vt:lpstr>
      <vt:lpstr>Instrument Sans Medium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Konstanin Zubarev</cp:lastModifiedBy>
  <cp:revision>4</cp:revision>
  <dcterms:created xsi:type="dcterms:W3CDTF">2025-02-20T13:44:43Z</dcterms:created>
  <dcterms:modified xsi:type="dcterms:W3CDTF">2025-02-20T14:11:01Z</dcterms:modified>
</cp:coreProperties>
</file>