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2" r:id="rId27"/>
    <p:sldId id="281" r:id="rId28"/>
    <p:sldId id="284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1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95316-5C45-4CA6-A21A-10976639922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248-4592-47EE-B535-9053952B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DC248-4592-47EE-B535-9053952B1F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3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45EC-364F-4F37-9366-C9CECCA16372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9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0236-B025-4FB3-89CE-F055464177C9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0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2934-05A9-4C81-BDB4-8B9D801F973D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8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19D0-9815-49D2-999E-3C33445B944D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9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B2B-1261-4940-BFD6-668550581D01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0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6469-C6F2-4EDA-BE6C-10274E9C6398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6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B2C6-B89A-44C8-A439-67C7853BD884}" type="datetime1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8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5F22-125E-45B6-93D2-DCA0A7D3F2C8}" type="datetime1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2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CDF8-17B9-4C8F-9342-87D7A47F9B6A}" type="datetime1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3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A61C80-8C52-4DAF-81EB-D9FA2516B2A1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B47669-04F8-488A-B8B9-A91AE8A0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5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6FB5-AC9D-4EB7-9881-3C19151E26A5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6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83B516-044F-4AC7-85B8-FD7C098B8FDE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B47669-04F8-488A-B8B9-A91AE8A04D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29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 Messaging Application Using Network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Oussama </a:t>
            </a:r>
            <a:r>
              <a:rPr lang="en-US" dirty="0" err="1" smtClean="0"/>
              <a:t>Kandakji</a:t>
            </a:r>
            <a:r>
              <a:rPr lang="en-US" dirty="0" smtClean="0"/>
              <a:t> 4766</a:t>
            </a:r>
          </a:p>
          <a:p>
            <a:r>
              <a:rPr lang="en-US" dirty="0" smtClean="0"/>
              <a:t>Supervised by Dr. Mahmoud </a:t>
            </a:r>
            <a:r>
              <a:rPr lang="en-US" dirty="0" err="1" smtClean="0"/>
              <a:t>doughan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8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Introduction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Objective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computer network?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How do devices communicate?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b="1" dirty="0" smtClean="0"/>
              <a:t>Switching Concept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TCP Communication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Definition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vs. UDP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Communication Mechanism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Client-Server Based LAN Messaging App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Socket?</a:t>
            </a:r>
            <a:endParaRPr lang="en-US" dirty="0"/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The system’s Architecture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Connection to the Server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Message Forwarding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6777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Switching is the type of traffic forwarding that occurs when traffic is on the same 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type of traffic forwarding uses the source and destination MAC addresses to deliver data frames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Switching is a Data Link Layer operation, thus does not go to the network and higher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Examples of Layer 2 devices are switches and access points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4" y="2061991"/>
            <a:ext cx="4783374" cy="3981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061" y="1761948"/>
            <a:ext cx="1897380" cy="1475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088" y="2676494"/>
            <a:ext cx="2362199" cy="17716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Introduction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Objective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computer network?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How do devices communicate?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Switching Concept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TCP Communication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b="1" dirty="0" smtClean="0"/>
              <a:t>Definition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vs. UDP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Communication Mechanism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Client-Server Based LAN Messaging App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Socket?</a:t>
            </a:r>
            <a:endParaRPr lang="en-US" dirty="0"/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The system’s Architecture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Connection to the Server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Message Forwarding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1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Control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13219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is a transport layer protocol that provides connection-oriented communication between two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Connection-oriented communication is crucial for </a:t>
            </a:r>
            <a:r>
              <a:rPr lang="en-US" dirty="0"/>
              <a:t>services </a:t>
            </a:r>
            <a:r>
              <a:rPr lang="en-US" dirty="0" smtClean="0"/>
              <a:t>that cannot </a:t>
            </a:r>
            <a:r>
              <a:rPr lang="en-US" dirty="0"/>
              <a:t>handle any loss of information during </a:t>
            </a:r>
            <a:r>
              <a:rPr lang="en-US" dirty="0" smtClean="0"/>
              <a:t>communication like messaging, mail services, or file transfer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provides slower but reliable data transmission by: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Session Establishment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Flow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Error Correction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Retransmission in case of loss of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Ordered Delivery using Sequence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87" y="3028950"/>
            <a:ext cx="4821381" cy="25775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Introduction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Objective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computer network?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How do devices communicate?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Switching Concept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TCP Communication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Definition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b="1" dirty="0" smtClean="0"/>
              <a:t>TCP vs. UDP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Communication Mechanism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Client-Server Based LAN Messaging App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Socket?</a:t>
            </a:r>
            <a:endParaRPr lang="en-US" dirty="0"/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The system’s Architecture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Connection to the Server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Message Forwarding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vs. 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43912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UDP (User Datagram Protocol) is the rival of TCP in the transport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UDP is a connectionless communication protocol which provides best effort transmission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UDP is Widely used for audio and video communication since these services cannot handle any latency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Fast but not guaranteed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Non ordered delivery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17" y="2456097"/>
            <a:ext cx="5944115" cy="264589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Introduction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Objective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computer network?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How do devices communicate?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Switching Concept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TCP Communication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Definition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vs. UDP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b="1" dirty="0" smtClean="0"/>
              <a:t>TCP Communication Mechanism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Client-Server Based LAN Messaging App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Socket?</a:t>
            </a:r>
            <a:endParaRPr lang="en-US" dirty="0"/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The system’s Architecture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Connection to the Server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Message Forwarding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5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Session Establishment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46055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TCP connection is established in three </a:t>
            </a:r>
            <a:r>
              <a:rPr lang="en-US" dirty="0" smtClean="0"/>
              <a:t>steps: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initiating </a:t>
            </a:r>
            <a:r>
              <a:rPr lang="en-US" dirty="0"/>
              <a:t>client requests a client-to-server communication session with the server by sending a </a:t>
            </a:r>
            <a:r>
              <a:rPr lang="en-US" b="1" dirty="0"/>
              <a:t>SYN </a:t>
            </a:r>
            <a:r>
              <a:rPr lang="en-US" b="1" dirty="0" smtClean="0"/>
              <a:t>request </a:t>
            </a:r>
            <a:r>
              <a:rPr lang="en-US" dirty="0" smtClean="0"/>
              <a:t>with an initial sequence number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server </a:t>
            </a:r>
            <a:r>
              <a:rPr lang="en-US" dirty="0"/>
              <a:t>acknowledges the client-to-server communication session and requests a server-to-client communication session (</a:t>
            </a:r>
            <a:r>
              <a:rPr lang="en-US" b="1" dirty="0"/>
              <a:t>SYN Request </a:t>
            </a:r>
            <a:r>
              <a:rPr lang="en-US" dirty="0"/>
              <a:t>and </a:t>
            </a:r>
            <a:r>
              <a:rPr lang="en-US" b="1" dirty="0"/>
              <a:t>ACK </a:t>
            </a:r>
            <a:r>
              <a:rPr lang="en-US" b="1" dirty="0" smtClean="0"/>
              <a:t>Response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initiating client acknowledges the server-to-client communication session (</a:t>
            </a:r>
            <a:r>
              <a:rPr lang="en-US" b="1" dirty="0"/>
              <a:t>ACK Response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5" y="2476550"/>
            <a:ext cx="6011177" cy="27617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6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Transmission and Retransmission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5689283" cy="444076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TCP uses a sequence number to identify each byte of </a:t>
            </a:r>
            <a:r>
              <a:rPr lang="en-US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Acknowledgements (</a:t>
            </a:r>
            <a:r>
              <a:rPr lang="en-US" dirty="0" err="1"/>
              <a:t>Acks</a:t>
            </a:r>
            <a:r>
              <a:rPr lang="en-US" dirty="0"/>
              <a:t>) are sent with a sequence number by the receiver of data to tell the sender that data has been received to the specified byte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two </a:t>
            </a:r>
            <a:r>
              <a:rPr lang="en-US" dirty="0" smtClean="0"/>
              <a:t>techniques </a:t>
            </a:r>
            <a:r>
              <a:rPr lang="en-US" dirty="0"/>
              <a:t>to let the sender realize that the lost packet was </a:t>
            </a:r>
            <a:r>
              <a:rPr lang="en-US" dirty="0" smtClean="0"/>
              <a:t>lost:</a:t>
            </a:r>
          </a:p>
          <a:p>
            <a:pPr marL="601218" lvl="1" indent="-400050">
              <a:buFont typeface="+mj-lt"/>
              <a:buAutoNum type="romanUcPeriod"/>
            </a:pPr>
            <a:r>
              <a:rPr lang="en-US" dirty="0"/>
              <a:t>Duplicate Acknowledgement based </a:t>
            </a:r>
            <a:r>
              <a:rPr lang="en-US" dirty="0" smtClean="0"/>
              <a:t>retransmission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receiver </a:t>
            </a:r>
            <a:r>
              <a:rPr lang="en-US" dirty="0" smtClean="0"/>
              <a:t>acknowledges a the last received packet again </a:t>
            </a:r>
            <a:r>
              <a:rPr lang="en-US" dirty="0"/>
              <a:t>on the receipt of another data </a:t>
            </a:r>
            <a:r>
              <a:rPr lang="en-US" dirty="0" smtClean="0"/>
              <a:t>packet ()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The sender knows that the sent packet was lost and sends it again</a:t>
            </a:r>
          </a:p>
          <a:p>
            <a:pPr marL="601218" lvl="1" indent="-400050">
              <a:buFont typeface="+mj-lt"/>
              <a:buAutoNum type="romanUcPeriod"/>
            </a:pPr>
            <a:r>
              <a:rPr lang="en-US" dirty="0" smtClean="0"/>
              <a:t>Timeout-based retransmission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sender sets a timer that is a conservative estimate of when that packet will be </a:t>
            </a:r>
            <a:r>
              <a:rPr lang="en-US" dirty="0" smtClean="0"/>
              <a:t>acknowledged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If the sender does not receive an </a:t>
            </a:r>
            <a:r>
              <a:rPr lang="en-US" dirty="0" err="1"/>
              <a:t>ack</a:t>
            </a:r>
            <a:r>
              <a:rPr lang="en-US" dirty="0"/>
              <a:t> by then, it transmits that packet </a:t>
            </a:r>
            <a:r>
              <a:rPr lang="en-US" dirty="0" smtClean="0"/>
              <a:t>again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in case a retransmit timer has fired and still no acknowledgement is received, the next timer is set to twice the previous value (up to a certain threshold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386" t="40049" r="13820" b="7833"/>
          <a:stretch/>
        </p:blipFill>
        <p:spPr>
          <a:xfrm>
            <a:off x="7386638" y="1907382"/>
            <a:ext cx="3679031" cy="2185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711" y="4200525"/>
            <a:ext cx="2600326" cy="19032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5826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the client has no more data to send in the stream, it sends a segment with the FIN flag </a:t>
            </a:r>
            <a:r>
              <a:rPr lang="en-US" dirty="0" smtClean="0"/>
              <a:t>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server sends an ACK to acknowledge the receipt of the FIN to terminate the session from client to </a:t>
            </a:r>
            <a:r>
              <a:rPr lang="en-US" dirty="0" smtClean="0"/>
              <a:t>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Server </a:t>
            </a:r>
            <a:r>
              <a:rPr lang="en-US" dirty="0"/>
              <a:t>sends a FIN to the client to terminate the server-to-client </a:t>
            </a:r>
            <a:r>
              <a:rPr lang="en-US" dirty="0" smtClean="0"/>
              <a:t>session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client responds with an ACK to acknowledge the FIN from the </a:t>
            </a:r>
            <a:r>
              <a:rPr lang="en-US" dirty="0" smtClean="0"/>
              <a:t>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when all segments have been acknowledged, the session is closed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10" y="2392934"/>
            <a:ext cx="4162455" cy="29289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Introduction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Objective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computer network?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How do devices communicate?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Switching Concept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TCP Communication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Definition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vs. UDP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Communication Mechanism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Client-Server Based LAN Messaging App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Socket?</a:t>
            </a:r>
            <a:endParaRPr lang="en-US" dirty="0"/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The system’s Architecture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Connection to the Server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Message Forwarding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Introduction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Objective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computer network?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How do devices communicate?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Switching Concept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TCP Communication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Definition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vs. UDP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Communication Mechanism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Client-Server Based LAN Messaging App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b="1" dirty="0" smtClean="0"/>
              <a:t>What is a Socket?</a:t>
            </a:r>
            <a:endParaRPr lang="en-US" b="1" dirty="0"/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The system’s Architecture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Connection to the Server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Message Forwarding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Socket?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49640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messaging service is implemented and configured using Socket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socket is a combination of a Network Layer entity (IP Address) and a Transport Layer entity (Port Number)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IP address identifies the logical locations in the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port number identifies the service that is being access (HTTP:80, FTP:20,21)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6432"/>
          <a:stretch/>
        </p:blipFill>
        <p:spPr>
          <a:xfrm>
            <a:off x="7142607" y="3200399"/>
            <a:ext cx="3930205" cy="11930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2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Introduction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Objective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computer network?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How do devices communicate?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Switching Concept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TCP Communication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Definition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vs. UDP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Communication Mechanism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Client-Server Based LAN Messaging App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Socket?</a:t>
            </a:r>
            <a:endParaRPr lang="en-US" dirty="0"/>
          </a:p>
          <a:p>
            <a:pPr marL="806958" lvl="1" indent="-514350">
              <a:buFont typeface="+mj-lt"/>
              <a:buAutoNum type="romanLcPeriod"/>
            </a:pPr>
            <a:r>
              <a:rPr lang="en-US" b="1" dirty="0" smtClean="0"/>
              <a:t>The system’s Architecture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Connection to the Server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Message Forwarding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System’s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97117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system consists of a Client-Server architecture both found inside the same Local Area </a:t>
            </a:r>
            <a:r>
              <a:rPr lang="en-US" dirty="0" smtClean="0"/>
              <a:t>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Server </a:t>
            </a:r>
            <a:r>
              <a:rPr lang="en-US" dirty="0" smtClean="0"/>
              <a:t>has a static IP address and holds a specific port number for the service it is providing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Server also handles user authentication as soon as a client tries to connect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As soon as clients are authenticated, they can access the service and be able to send and receive messages and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Clients use the Server’s socket to connect to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Port 10000 is used.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42" y="2212384"/>
            <a:ext cx="4209143" cy="32900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6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Introduction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Objective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computer network?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How do devices communicate?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Switching Concept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TCP Communication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Definition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vs. UDP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Communication Mechanism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Client-Server Based LAN Messaging App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Socket?</a:t>
            </a:r>
            <a:endParaRPr lang="en-US" dirty="0"/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The system’s Architecture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b="1" dirty="0" smtClean="0"/>
              <a:t>Connection to the Server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Message Forwarding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819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the server </a:t>
            </a:r>
            <a:r>
              <a:rPr lang="en-US" dirty="0" smtClean="0"/>
              <a:t>starts, </a:t>
            </a:r>
            <a:r>
              <a:rPr lang="en-US" dirty="0"/>
              <a:t>it binds </a:t>
            </a:r>
            <a:r>
              <a:rPr lang="en-US" dirty="0" smtClean="0"/>
              <a:t>its </a:t>
            </a:r>
            <a:r>
              <a:rPr lang="en-US" dirty="0"/>
              <a:t>local IP address to a</a:t>
            </a:r>
            <a:r>
              <a:rPr lang="en-US" dirty="0" smtClean="0"/>
              <a:t> </a:t>
            </a:r>
            <a:r>
              <a:rPr lang="en-US" dirty="0"/>
              <a:t>port number </a:t>
            </a:r>
            <a:r>
              <a:rPr lang="en-US" dirty="0" smtClean="0"/>
              <a:t>and </a:t>
            </a:r>
            <a:r>
              <a:rPr lang="en-US" dirty="0"/>
              <a:t>starts the listening phase where it starts listening to connection requests and accepts them subsequently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client </a:t>
            </a:r>
            <a:r>
              <a:rPr lang="en-US" dirty="0"/>
              <a:t>runs the </a:t>
            </a:r>
            <a:r>
              <a:rPr lang="en-US" dirty="0" smtClean="0"/>
              <a:t>application </a:t>
            </a:r>
            <a:r>
              <a:rPr lang="en-US" dirty="0"/>
              <a:t>on </a:t>
            </a:r>
            <a:r>
              <a:rPr lang="en-US" dirty="0" smtClean="0"/>
              <a:t>a machine and automatically </a:t>
            </a:r>
            <a:r>
              <a:rPr lang="en-US" dirty="0"/>
              <a:t>tries to connect to the server using the preconfigured IP address and port </a:t>
            </a:r>
            <a:r>
              <a:rPr lang="en-US" dirty="0" smtClean="0"/>
              <a:t>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server starts an authentication process where the client inserts the credentials and the server establishes a connection with an SQLite database and searches for entries in the users </a:t>
            </a:r>
            <a:r>
              <a:rPr lang="en-US" dirty="0" smtClean="0"/>
              <a:t>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Password are hashed using SHA512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client has been authenticated by the server, the client is now </a:t>
            </a:r>
            <a:r>
              <a:rPr lang="en-US" dirty="0" smtClean="0"/>
              <a:t>able </a:t>
            </a:r>
            <a:r>
              <a:rPr lang="en-US" dirty="0"/>
              <a:t>to send </a:t>
            </a:r>
            <a:r>
              <a:rPr lang="en-US" dirty="0" smtClean="0"/>
              <a:t>and </a:t>
            </a:r>
            <a:r>
              <a:rPr lang="en-US" dirty="0"/>
              <a:t>receive messages from and to other clients </a:t>
            </a:r>
            <a:r>
              <a:rPr lang="en-US" dirty="0" smtClean="0"/>
              <a:t>in </a:t>
            </a:r>
            <a:r>
              <a:rPr lang="en-US" dirty="0"/>
              <a:t>the LAN and is added to the list of connections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each client, the server runs a thread which is a piece of code that runs in parallel with the original code in order to serve clients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Introduction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Objective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computer network?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How do devices communicate?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Switching Concept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TCP Communication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Definition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vs. UDP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Communication Mechanism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Client-Server Based LAN Messaging App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Socket?</a:t>
            </a:r>
            <a:endParaRPr lang="en-US" dirty="0"/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The system’s Architecture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Connection to the Server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b="1" dirty="0" smtClean="0"/>
              <a:t>Message Forwarding</a:t>
            </a:r>
            <a:endParaRPr lang="en-US" b="1"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5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942149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the serves does after authenticating the client, is to launch a thread for the connecting client to keep receiving send messages from that </a:t>
            </a:r>
            <a:r>
              <a:rPr lang="en-US" dirty="0" smtClean="0"/>
              <a:t>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data is received, the server sends the message to all the other connected clients except the sending </a:t>
            </a:r>
            <a:r>
              <a:rPr lang="en-US" dirty="0" smtClean="0"/>
              <a:t>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server </a:t>
            </a:r>
            <a:r>
              <a:rPr lang="en-US" dirty="0"/>
              <a:t>shows which users have connected and which have </a:t>
            </a:r>
            <a:r>
              <a:rPr lang="en-US" dirty="0" smtClean="0"/>
              <a:t>disconnected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Exception handling on both sides is important to prevent crashing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data exchanged among clients is being switched using the MAC addresses of the source and destination device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3765"/>
          <a:stretch/>
        </p:blipFill>
        <p:spPr>
          <a:xfrm>
            <a:off x="7053943" y="1845734"/>
            <a:ext cx="2956816" cy="1550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36092"/>
          <a:stretch/>
        </p:blipFill>
        <p:spPr>
          <a:xfrm>
            <a:off x="7048573" y="3521932"/>
            <a:ext cx="2938527" cy="1500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73" y="5202203"/>
            <a:ext cx="3407959" cy="6889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Introduction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Objective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computer network?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How do devices communicate?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Switching Concept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TCP Communication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Definition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vs. UDP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Communication Mechanism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Client-Server Based LAN Messaging App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Socket?</a:t>
            </a:r>
            <a:endParaRPr lang="en-US" dirty="0"/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The system’s Architecture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Connection to the Server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Message Forwarding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Many services are being implemented over networks whether over the internet or not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Such services can be of great benefit to businesses and enterprises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Client-Server-based Local Area Network Messaging service is advantageous for getting and providing updates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has low latency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provides a level of security since traffic is circulating inside the 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5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Introduction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b="1" dirty="0" smtClean="0"/>
              <a:t>Objective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computer network?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How do devices communicate?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Switching Concept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TCP Communication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Definition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vs. UDP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Communication Mechanism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Client-Server Based LAN Messaging App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Socket?</a:t>
            </a:r>
            <a:endParaRPr lang="en-US" dirty="0"/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The system’s Architecture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Connection to the Server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Message Forwarding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0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err="1" smtClean="0"/>
              <a:t>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0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u="sng" dirty="0" smtClean="0"/>
              <a:t>Client-Server-based</a:t>
            </a:r>
            <a:r>
              <a:rPr lang="en-US" dirty="0" smtClean="0"/>
              <a:t> </a:t>
            </a:r>
            <a:r>
              <a:rPr lang="en-US" u="sng" dirty="0" smtClean="0"/>
              <a:t>Local Area Network</a:t>
            </a:r>
            <a:r>
              <a:rPr lang="en-US" dirty="0" smtClean="0"/>
              <a:t> </a:t>
            </a:r>
            <a:r>
              <a:rPr lang="en-US" u="sng" dirty="0" smtClean="0"/>
              <a:t>Messaging</a:t>
            </a:r>
            <a:r>
              <a:rPr lang="en-US" dirty="0" smtClean="0"/>
              <a:t> Application: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Messaging and update tracking is crucial in today’s enterprises and companies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Users, communication, and messaging are handled by a Server that handles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Authentication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Session Establishment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Message </a:t>
            </a:r>
            <a:r>
              <a:rPr lang="en-US" dirty="0" smtClean="0"/>
              <a:t>Forwarding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Session </a:t>
            </a:r>
            <a:r>
              <a:rPr lang="en-US" dirty="0" smtClean="0"/>
              <a:t>Termination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Clients connect to the Server in order to access this service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Both, the Clients and Server are on the same LAN without going outside to the internet or another network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It will provide lower latency and immunity to loss of integrity or eavesdropping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8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Introduction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Objective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b="1" dirty="0" smtClean="0"/>
              <a:t>What is a computer network?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How do devices communicate?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Switching Concept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TCP Communication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Definition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vs. UDP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Communication Mechanism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Client-Server Based LAN Messaging App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Socket?</a:t>
            </a:r>
            <a:endParaRPr lang="en-US" dirty="0"/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The system’s Architecture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Connection to the Server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Message Forwarding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Computer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83228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Networks </a:t>
            </a:r>
            <a:r>
              <a:rPr lang="en-US" dirty="0"/>
              <a:t>in telecommunication are defined as a group of two or more terminal nodes which are linked together to enable telecommunication between </a:t>
            </a:r>
            <a:r>
              <a:rPr lang="en-US" dirty="0" smtClean="0"/>
              <a:t>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Computer </a:t>
            </a:r>
            <a:r>
              <a:rPr lang="en-US" dirty="0"/>
              <a:t>networks, or data networks that involve digital telecommunications which allows nodes to share </a:t>
            </a:r>
            <a:r>
              <a:rPr lang="en-US" dirty="0" smtClean="0"/>
              <a:t>resources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data links are established over cable media such as wires (Serial or Twister Pair) or optic cables, or wireless media such as </a:t>
            </a:r>
            <a:r>
              <a:rPr lang="en-US" dirty="0" err="1" smtClean="0"/>
              <a:t>WiFi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Widely used when it comes to using the internet, file sharing, online shopping, and receiving updates inside and outside an enterprise via mail or direct messaging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940" y="2321019"/>
            <a:ext cx="3060457" cy="29446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Introduction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Objective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computer network?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b="1" dirty="0" smtClean="0"/>
              <a:t>How do devices communicate?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Switching Concept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TCP Communication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Definition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vs. UDP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TCP Communication Mechanism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Client-Server Based LAN Messaging App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What is a Socket?</a:t>
            </a:r>
            <a:endParaRPr lang="en-US" dirty="0"/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The system’s Architecture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Connection to the Server</a:t>
            </a:r>
          </a:p>
          <a:p>
            <a:pPr marL="806958" lvl="1" indent="-514350">
              <a:buFont typeface="+mj-lt"/>
              <a:buAutoNum type="romanLcPeriod"/>
            </a:pPr>
            <a:r>
              <a:rPr lang="en-US" dirty="0" smtClean="0"/>
              <a:t>Message Forwarding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16816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end-device when communicating with another entity, its data passes through the 7-layers of the OSI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OSI Model was create to ease the understanding of the representation of data in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When a device is sending data, the data passes from top to bottom while changing its form at each layer, and the opposite happens when receiving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higher we go, the closer to the user when get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Our main focus will be on the Transport, Network, and Data Link Layers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0301" t="8863"/>
          <a:stretch/>
        </p:blipFill>
        <p:spPr>
          <a:xfrm>
            <a:off x="9550973" y="1982196"/>
            <a:ext cx="1511838" cy="37504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U-shaped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0349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communication between the two devices occurs in a u-shaped manner from source to 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is segmented in the transport layer while adding source and destination port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source and destination IP addresses are added in the network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source and destination MAC addresses are added in the data link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At the destination, the headers and trailers are check and removed while going up at each layer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24" y="1845734"/>
            <a:ext cx="5090601" cy="41151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7669-04F8-488A-B8B9-A91AE8A04D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3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330</TotalTime>
  <Words>1959</Words>
  <Application>Microsoft Office PowerPoint</Application>
  <PresentationFormat>Widescreen</PresentationFormat>
  <Paragraphs>345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Retrospect</vt:lpstr>
      <vt:lpstr>LAN Messaging Application Using Network Programming</vt:lpstr>
      <vt:lpstr>Outline</vt:lpstr>
      <vt:lpstr>Outline</vt:lpstr>
      <vt:lpstr>Objective</vt:lpstr>
      <vt:lpstr>Outline</vt:lpstr>
      <vt:lpstr>What is a Computer Network?</vt:lpstr>
      <vt:lpstr>Outline</vt:lpstr>
      <vt:lpstr>OSI Model</vt:lpstr>
      <vt:lpstr>U-shaped Communication</vt:lpstr>
      <vt:lpstr>Outline</vt:lpstr>
      <vt:lpstr>Switching</vt:lpstr>
      <vt:lpstr>Outline</vt:lpstr>
      <vt:lpstr>Transmission Control Protocol</vt:lpstr>
      <vt:lpstr>Outline</vt:lpstr>
      <vt:lpstr>TCP vs. UDP</vt:lpstr>
      <vt:lpstr>Outline</vt:lpstr>
      <vt:lpstr>TCP Session Establishment</vt:lpstr>
      <vt:lpstr>Reliable Transmission and Retransmission</vt:lpstr>
      <vt:lpstr>Session Termination</vt:lpstr>
      <vt:lpstr>Outline</vt:lpstr>
      <vt:lpstr>What is a Socket?</vt:lpstr>
      <vt:lpstr>Outline</vt:lpstr>
      <vt:lpstr>The System’s Architecture</vt:lpstr>
      <vt:lpstr>Outline</vt:lpstr>
      <vt:lpstr>Connection to the Server</vt:lpstr>
      <vt:lpstr>Outline</vt:lpstr>
      <vt:lpstr>Forwarding Messages</vt:lpstr>
      <vt:lpstr>Outline</vt:lpstr>
      <vt:lpstr>Conclusion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 Chat Application Using Network Programming</dc:title>
  <dc:creator>Oussama Kondakji</dc:creator>
  <cp:lastModifiedBy>Oussama Kondakji</cp:lastModifiedBy>
  <cp:revision>54</cp:revision>
  <dcterms:created xsi:type="dcterms:W3CDTF">2018-06-16T12:39:26Z</dcterms:created>
  <dcterms:modified xsi:type="dcterms:W3CDTF">2018-06-21T07:51:37Z</dcterms:modified>
</cp:coreProperties>
</file>