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4"/>
  </p:notesMasterIdLst>
  <p:sldIdLst>
    <p:sldId id="256" r:id="rId2"/>
    <p:sldId id="259" r:id="rId3"/>
    <p:sldId id="260" r:id="rId4"/>
    <p:sldId id="262" r:id="rId5"/>
    <p:sldId id="308" r:id="rId6"/>
    <p:sldId id="309" r:id="rId7"/>
    <p:sldId id="310" r:id="rId8"/>
    <p:sldId id="311" r:id="rId9"/>
    <p:sldId id="312" r:id="rId10"/>
    <p:sldId id="313" r:id="rId11"/>
    <p:sldId id="314" r:id="rId12"/>
    <p:sldId id="268" r:id="rId13"/>
  </p:sldIdLst>
  <p:sldSz cx="9144000" cy="5143500" type="screen16x9"/>
  <p:notesSz cx="6858000" cy="9144000"/>
  <p:embeddedFontLst>
    <p:embeddedFont>
      <p:font typeface="Montserrat" panose="020B0604020202020204" charset="0"/>
      <p:regular r:id="rId15"/>
      <p:bold r:id="rId16"/>
      <p:italic r:id="rId17"/>
      <p:boldItalic r:id="rId18"/>
    </p:embeddedFont>
    <p:embeddedFont>
      <p:font typeface="Titillium Web" panose="020B0604020202020204" charset="0"/>
      <p:regular r:id="rId19"/>
      <p:bold r:id="rId20"/>
      <p:italic r:id="rId21"/>
      <p:boldItalic r:id="rId22"/>
    </p:embeddedFont>
    <p:embeddedFont>
      <p:font typeface="Passion One" panose="020B060402020202020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8A4C60-A268-4321-B71C-3B7111B8883B}">
  <a:tblStyle styleId="{FE8A4C60-A268-4321-B71C-3B7111B888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9fe3a2f5c5_0_2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9fe3a2f5c5_0_2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800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9fe3a2f5c5_0_2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9fe3a2f5c5_0_2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0859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9fe828fb2f_0_34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0" name="Google Shape;1500;g9fe828fb2f_0_3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9fe3a2f5c5_0_14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9fe3a2f5c5_0_1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g9fe3a2f5c5_0_19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9" name="Google Shape;919;g9fe3a2f5c5_0_19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9fe3a2f5c5_0_2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9fe3a2f5c5_0_2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9fe3a2f5c5_0_2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9fe3a2f5c5_0_2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7984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9fe3a2f5c5_0_2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9fe3a2f5c5_0_2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5284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9fe3a2f5c5_0_2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9fe3a2f5c5_0_2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8037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9fe3a2f5c5_0_2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9fe3a2f5c5_0_2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8636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9fe3a2f5c5_0_2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9fe3a2f5c5_0_2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33644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720003" y="1255200"/>
            <a:ext cx="5656500" cy="2052600"/>
          </a:xfrm>
          <a:prstGeom prst="rect">
            <a:avLst/>
          </a:prstGeom>
        </p:spPr>
        <p:txBody>
          <a:bodyPr spcFirstLastPara="1" wrap="square" lIns="0" tIns="0" rIns="0" bIns="0" anchor="b" anchorCtr="0">
            <a:noAutofit/>
          </a:bodyPr>
          <a:lstStyle>
            <a:lvl1pPr lvl="0" algn="l">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3307800"/>
            <a:ext cx="5656500" cy="580500"/>
          </a:xfrm>
          <a:prstGeom prst="rect">
            <a:avLst/>
          </a:prstGeom>
        </p:spPr>
        <p:txBody>
          <a:bodyPr spcFirstLastPara="1" wrap="square" lIns="0" tIns="0" rIns="0" bIns="0" anchor="ctr" anchorCtr="0">
            <a:noAutofit/>
          </a:bodyPr>
          <a:lstStyle>
            <a:lvl1pPr lvl="0">
              <a:lnSpc>
                <a:spcPct val="100000"/>
              </a:lnSpc>
              <a:spcBef>
                <a:spcPts val="0"/>
              </a:spcBef>
              <a:spcAft>
                <a:spcPts val="0"/>
              </a:spcAft>
              <a:buSzPts val="2800"/>
              <a:buNone/>
              <a:defRPr sz="21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2" name="Google Shape;12;p2"/>
          <p:cNvGrpSpPr/>
          <p:nvPr/>
        </p:nvGrpSpPr>
        <p:grpSpPr>
          <a:xfrm flipH="1">
            <a:off x="28173" y="-297369"/>
            <a:ext cx="1177294" cy="1674755"/>
            <a:chOff x="6501775" y="678225"/>
            <a:chExt cx="872975" cy="1232525"/>
          </a:xfrm>
        </p:grpSpPr>
        <p:sp>
          <p:nvSpPr>
            <p:cNvPr id="13" name="Google Shape;13;p2"/>
            <p:cNvSpPr/>
            <p:nvPr/>
          </p:nvSpPr>
          <p:spPr>
            <a:xfrm>
              <a:off x="6501775" y="678225"/>
              <a:ext cx="872975" cy="1232525"/>
            </a:xfrm>
            <a:custGeom>
              <a:avLst/>
              <a:gdLst/>
              <a:ahLst/>
              <a:cxnLst/>
              <a:rect l="l" t="t" r="r" b="b"/>
              <a:pathLst>
                <a:path w="34919" h="49301" extrusionOk="0">
                  <a:moveTo>
                    <a:pt x="0" y="1"/>
                  </a:moveTo>
                  <a:lnTo>
                    <a:pt x="0" y="25516"/>
                  </a:lnTo>
                  <a:cubicBezTo>
                    <a:pt x="0" y="28406"/>
                    <a:pt x="2213" y="30637"/>
                    <a:pt x="5103" y="30637"/>
                  </a:cubicBezTo>
                  <a:lnTo>
                    <a:pt x="7691" y="30637"/>
                  </a:lnTo>
                  <a:cubicBezTo>
                    <a:pt x="10563" y="30637"/>
                    <a:pt x="12883" y="28406"/>
                    <a:pt x="12883" y="25516"/>
                  </a:cubicBezTo>
                  <a:lnTo>
                    <a:pt x="12883" y="19824"/>
                  </a:lnTo>
                  <a:cubicBezTo>
                    <a:pt x="12883" y="16737"/>
                    <a:pt x="15381" y="14667"/>
                    <a:pt x="18004" y="14667"/>
                  </a:cubicBezTo>
                  <a:cubicBezTo>
                    <a:pt x="19253" y="14667"/>
                    <a:pt x="20537" y="15149"/>
                    <a:pt x="21572" y="16202"/>
                  </a:cubicBezTo>
                  <a:lnTo>
                    <a:pt x="22143" y="16755"/>
                  </a:lnTo>
                  <a:cubicBezTo>
                    <a:pt x="23071" y="17683"/>
                    <a:pt x="23624" y="18985"/>
                    <a:pt x="23624" y="20395"/>
                  </a:cubicBezTo>
                  <a:lnTo>
                    <a:pt x="23624" y="44161"/>
                  </a:lnTo>
                  <a:cubicBezTo>
                    <a:pt x="23624" y="47052"/>
                    <a:pt x="25944" y="49300"/>
                    <a:pt x="28816" y="49300"/>
                  </a:cubicBezTo>
                  <a:lnTo>
                    <a:pt x="29833" y="49300"/>
                  </a:lnTo>
                  <a:cubicBezTo>
                    <a:pt x="32706" y="49300"/>
                    <a:pt x="34919" y="47052"/>
                    <a:pt x="34919" y="44161"/>
                  </a:cubicBezTo>
                  <a:lnTo>
                    <a:pt x="34919" y="6870"/>
                  </a:lnTo>
                  <a:lnTo>
                    <a:pt x="274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501775" y="678225"/>
              <a:ext cx="872975" cy="1232525"/>
            </a:xfrm>
            <a:custGeom>
              <a:avLst/>
              <a:gdLst/>
              <a:ahLst/>
              <a:cxnLst/>
              <a:rect l="l" t="t" r="r" b="b"/>
              <a:pathLst>
                <a:path w="34919" h="49301" fill="none" extrusionOk="0">
                  <a:moveTo>
                    <a:pt x="0" y="1"/>
                  </a:moveTo>
                  <a:lnTo>
                    <a:pt x="0" y="25516"/>
                  </a:lnTo>
                  <a:cubicBezTo>
                    <a:pt x="0" y="28406"/>
                    <a:pt x="2213" y="30637"/>
                    <a:pt x="5103" y="30637"/>
                  </a:cubicBezTo>
                  <a:lnTo>
                    <a:pt x="7691" y="30637"/>
                  </a:lnTo>
                  <a:cubicBezTo>
                    <a:pt x="10563" y="30637"/>
                    <a:pt x="12883" y="28406"/>
                    <a:pt x="12883" y="25516"/>
                  </a:cubicBezTo>
                  <a:lnTo>
                    <a:pt x="12883" y="19824"/>
                  </a:lnTo>
                  <a:cubicBezTo>
                    <a:pt x="12883" y="16737"/>
                    <a:pt x="15381" y="14667"/>
                    <a:pt x="18004" y="14667"/>
                  </a:cubicBezTo>
                  <a:cubicBezTo>
                    <a:pt x="19253" y="14667"/>
                    <a:pt x="20537" y="15149"/>
                    <a:pt x="21572" y="16202"/>
                  </a:cubicBezTo>
                  <a:lnTo>
                    <a:pt x="22143" y="16755"/>
                  </a:lnTo>
                  <a:cubicBezTo>
                    <a:pt x="23071" y="17683"/>
                    <a:pt x="23624" y="18985"/>
                    <a:pt x="23624" y="20395"/>
                  </a:cubicBezTo>
                  <a:lnTo>
                    <a:pt x="23624" y="44161"/>
                  </a:lnTo>
                  <a:cubicBezTo>
                    <a:pt x="23624" y="47052"/>
                    <a:pt x="25944" y="49300"/>
                    <a:pt x="28816" y="49300"/>
                  </a:cubicBezTo>
                  <a:lnTo>
                    <a:pt x="29833" y="49300"/>
                  </a:lnTo>
                  <a:cubicBezTo>
                    <a:pt x="32706" y="49300"/>
                    <a:pt x="34919" y="47052"/>
                    <a:pt x="34919" y="44161"/>
                  </a:cubicBezTo>
                  <a:lnTo>
                    <a:pt x="34919" y="6870"/>
                  </a:lnTo>
                  <a:lnTo>
                    <a:pt x="27478" y="1"/>
                  </a:lnTo>
                  <a:close/>
                </a:path>
              </a:pathLst>
            </a:custGeom>
            <a:noFill/>
            <a:ln w="593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5"/>
        <p:cNvGrpSpPr/>
        <p:nvPr/>
      </p:nvGrpSpPr>
      <p:grpSpPr>
        <a:xfrm>
          <a:off x="0" y="0"/>
          <a:ext cx="0" cy="0"/>
          <a:chOff x="0" y="0"/>
          <a:chExt cx="0" cy="0"/>
        </a:xfrm>
      </p:grpSpPr>
      <p:pic>
        <p:nvPicPr>
          <p:cNvPr id="136" name="Google Shape;136;p7"/>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137" name="Google Shape;137;p7"/>
          <p:cNvGrpSpPr/>
          <p:nvPr/>
        </p:nvGrpSpPr>
        <p:grpSpPr>
          <a:xfrm>
            <a:off x="8458486" y="3835007"/>
            <a:ext cx="993313" cy="1029123"/>
            <a:chOff x="8200735" y="3826351"/>
            <a:chExt cx="1271359" cy="1317024"/>
          </a:xfrm>
        </p:grpSpPr>
        <p:sp>
          <p:nvSpPr>
            <p:cNvPr id="138" name="Google Shape;138;p7"/>
            <p:cNvSpPr/>
            <p:nvPr/>
          </p:nvSpPr>
          <p:spPr>
            <a:xfrm rot="1784349">
              <a:off x="8392914" y="3979798"/>
              <a:ext cx="886999" cy="1010129"/>
            </a:xfrm>
            <a:custGeom>
              <a:avLst/>
              <a:gdLst/>
              <a:ahLst/>
              <a:cxnLst/>
              <a:rect l="l" t="t" r="r" b="b"/>
              <a:pathLst>
                <a:path w="31832" h="36252" extrusionOk="0">
                  <a:moveTo>
                    <a:pt x="14257" y="2618"/>
                  </a:moveTo>
                  <a:lnTo>
                    <a:pt x="14257" y="2618"/>
                  </a:lnTo>
                  <a:cubicBezTo>
                    <a:pt x="14560" y="2886"/>
                    <a:pt x="14863" y="3207"/>
                    <a:pt x="15078" y="3600"/>
                  </a:cubicBezTo>
                  <a:cubicBezTo>
                    <a:pt x="15247" y="3905"/>
                    <a:pt x="15545" y="4065"/>
                    <a:pt x="15865" y="4065"/>
                  </a:cubicBezTo>
                  <a:cubicBezTo>
                    <a:pt x="15882" y="4065"/>
                    <a:pt x="15899" y="4064"/>
                    <a:pt x="15916" y="4063"/>
                  </a:cubicBezTo>
                  <a:cubicBezTo>
                    <a:pt x="15932" y="4064"/>
                    <a:pt x="15948" y="4065"/>
                    <a:pt x="15965" y="4065"/>
                  </a:cubicBezTo>
                  <a:cubicBezTo>
                    <a:pt x="16271" y="4065"/>
                    <a:pt x="16584" y="3905"/>
                    <a:pt x="16737" y="3600"/>
                  </a:cubicBezTo>
                  <a:cubicBezTo>
                    <a:pt x="16969" y="3207"/>
                    <a:pt x="17272" y="2886"/>
                    <a:pt x="17576" y="2618"/>
                  </a:cubicBezTo>
                  <a:lnTo>
                    <a:pt x="17576" y="2618"/>
                  </a:lnTo>
                  <a:cubicBezTo>
                    <a:pt x="17308" y="4438"/>
                    <a:pt x="17736" y="5812"/>
                    <a:pt x="18254" y="6758"/>
                  </a:cubicBezTo>
                  <a:cubicBezTo>
                    <a:pt x="17486" y="6668"/>
                    <a:pt x="16719" y="6615"/>
                    <a:pt x="15934" y="6615"/>
                  </a:cubicBezTo>
                  <a:lnTo>
                    <a:pt x="15898" y="6615"/>
                  </a:lnTo>
                  <a:cubicBezTo>
                    <a:pt x="15113" y="6615"/>
                    <a:pt x="14346" y="6668"/>
                    <a:pt x="13579" y="6758"/>
                  </a:cubicBezTo>
                  <a:cubicBezTo>
                    <a:pt x="14096" y="5812"/>
                    <a:pt x="14524" y="4438"/>
                    <a:pt x="14257" y="2618"/>
                  </a:cubicBezTo>
                  <a:close/>
                  <a:moveTo>
                    <a:pt x="10867" y="9220"/>
                  </a:moveTo>
                  <a:lnTo>
                    <a:pt x="10867" y="9220"/>
                  </a:lnTo>
                  <a:cubicBezTo>
                    <a:pt x="9457" y="10183"/>
                    <a:pt x="8208" y="11272"/>
                    <a:pt x="7155" y="12467"/>
                  </a:cubicBezTo>
                  <a:cubicBezTo>
                    <a:pt x="4961" y="14947"/>
                    <a:pt x="3801" y="17606"/>
                    <a:pt x="3801" y="20175"/>
                  </a:cubicBezTo>
                  <a:cubicBezTo>
                    <a:pt x="3801" y="23351"/>
                    <a:pt x="5228" y="26099"/>
                    <a:pt x="7940" y="28258"/>
                  </a:cubicBezTo>
                  <a:cubicBezTo>
                    <a:pt x="4229" y="26402"/>
                    <a:pt x="1785" y="23280"/>
                    <a:pt x="1785" y="19747"/>
                  </a:cubicBezTo>
                  <a:cubicBezTo>
                    <a:pt x="1785" y="16999"/>
                    <a:pt x="3266" y="14162"/>
                    <a:pt x="5871" y="11986"/>
                  </a:cubicBezTo>
                  <a:cubicBezTo>
                    <a:pt x="7334" y="10754"/>
                    <a:pt x="9029" y="9827"/>
                    <a:pt x="10867" y="9220"/>
                  </a:cubicBezTo>
                  <a:close/>
                  <a:moveTo>
                    <a:pt x="20966" y="9220"/>
                  </a:moveTo>
                  <a:lnTo>
                    <a:pt x="20966" y="9220"/>
                  </a:lnTo>
                  <a:cubicBezTo>
                    <a:pt x="22803" y="9827"/>
                    <a:pt x="24498" y="10754"/>
                    <a:pt x="25962" y="11986"/>
                  </a:cubicBezTo>
                  <a:cubicBezTo>
                    <a:pt x="28567" y="14162"/>
                    <a:pt x="30048" y="16999"/>
                    <a:pt x="30048" y="19747"/>
                  </a:cubicBezTo>
                  <a:cubicBezTo>
                    <a:pt x="30048" y="23280"/>
                    <a:pt x="27603" y="26402"/>
                    <a:pt x="23892" y="28258"/>
                  </a:cubicBezTo>
                  <a:cubicBezTo>
                    <a:pt x="26604" y="26099"/>
                    <a:pt x="28031" y="23351"/>
                    <a:pt x="28031" y="20175"/>
                  </a:cubicBezTo>
                  <a:cubicBezTo>
                    <a:pt x="28031" y="17606"/>
                    <a:pt x="26872" y="14947"/>
                    <a:pt x="24677" y="12467"/>
                  </a:cubicBezTo>
                  <a:cubicBezTo>
                    <a:pt x="23624" y="11272"/>
                    <a:pt x="22375" y="10183"/>
                    <a:pt x="20966" y="9220"/>
                  </a:cubicBezTo>
                  <a:close/>
                  <a:moveTo>
                    <a:pt x="12901" y="10023"/>
                  </a:moveTo>
                  <a:cubicBezTo>
                    <a:pt x="10867" y="13092"/>
                    <a:pt x="8387" y="18016"/>
                    <a:pt x="9100" y="22923"/>
                  </a:cubicBezTo>
                  <a:cubicBezTo>
                    <a:pt x="9404" y="24975"/>
                    <a:pt x="10224" y="26813"/>
                    <a:pt x="11580" y="28436"/>
                  </a:cubicBezTo>
                  <a:cubicBezTo>
                    <a:pt x="8726" y="26991"/>
                    <a:pt x="5585" y="24440"/>
                    <a:pt x="5585" y="20175"/>
                  </a:cubicBezTo>
                  <a:cubicBezTo>
                    <a:pt x="5585" y="16607"/>
                    <a:pt x="8476" y="12735"/>
                    <a:pt x="12901" y="10023"/>
                  </a:cubicBezTo>
                  <a:close/>
                  <a:moveTo>
                    <a:pt x="18932" y="10023"/>
                  </a:moveTo>
                  <a:lnTo>
                    <a:pt x="18932" y="10023"/>
                  </a:lnTo>
                  <a:cubicBezTo>
                    <a:pt x="23357" y="12735"/>
                    <a:pt x="26247" y="16607"/>
                    <a:pt x="26247" y="20175"/>
                  </a:cubicBezTo>
                  <a:cubicBezTo>
                    <a:pt x="26247" y="23369"/>
                    <a:pt x="24516" y="26010"/>
                    <a:pt x="21108" y="27990"/>
                  </a:cubicBezTo>
                  <a:cubicBezTo>
                    <a:pt x="20823" y="28151"/>
                    <a:pt x="20537" y="28312"/>
                    <a:pt x="20252" y="28454"/>
                  </a:cubicBezTo>
                  <a:cubicBezTo>
                    <a:pt x="21608" y="26831"/>
                    <a:pt x="22429" y="24975"/>
                    <a:pt x="22732" y="22923"/>
                  </a:cubicBezTo>
                  <a:cubicBezTo>
                    <a:pt x="23446" y="18016"/>
                    <a:pt x="20966" y="13092"/>
                    <a:pt x="18932" y="10023"/>
                  </a:cubicBezTo>
                  <a:close/>
                  <a:moveTo>
                    <a:pt x="15024" y="10112"/>
                  </a:moveTo>
                  <a:lnTo>
                    <a:pt x="15024" y="29257"/>
                  </a:lnTo>
                  <a:cubicBezTo>
                    <a:pt x="12633" y="27455"/>
                    <a:pt x="11241" y="25243"/>
                    <a:pt x="10867" y="22673"/>
                  </a:cubicBezTo>
                  <a:cubicBezTo>
                    <a:pt x="10171" y="17874"/>
                    <a:pt x="13097" y="12824"/>
                    <a:pt x="15024" y="10112"/>
                  </a:cubicBezTo>
                  <a:close/>
                  <a:moveTo>
                    <a:pt x="16808" y="10112"/>
                  </a:moveTo>
                  <a:cubicBezTo>
                    <a:pt x="18735" y="12824"/>
                    <a:pt x="21661" y="17856"/>
                    <a:pt x="20966" y="22655"/>
                  </a:cubicBezTo>
                  <a:cubicBezTo>
                    <a:pt x="20591" y="25225"/>
                    <a:pt x="19199" y="27455"/>
                    <a:pt x="16808" y="29257"/>
                  </a:cubicBezTo>
                  <a:lnTo>
                    <a:pt x="16808" y="10112"/>
                  </a:lnTo>
                  <a:close/>
                  <a:moveTo>
                    <a:pt x="12827" y="0"/>
                  </a:moveTo>
                  <a:cubicBezTo>
                    <a:pt x="12572" y="0"/>
                    <a:pt x="12334" y="111"/>
                    <a:pt x="12169" y="317"/>
                  </a:cubicBezTo>
                  <a:cubicBezTo>
                    <a:pt x="11955" y="566"/>
                    <a:pt x="11884" y="923"/>
                    <a:pt x="12009" y="1226"/>
                  </a:cubicBezTo>
                  <a:cubicBezTo>
                    <a:pt x="13543" y="5009"/>
                    <a:pt x="11348" y="6954"/>
                    <a:pt x="10760" y="7364"/>
                  </a:cubicBezTo>
                  <a:cubicBezTo>
                    <a:pt x="8547" y="8042"/>
                    <a:pt x="6477" y="9131"/>
                    <a:pt x="4711" y="10630"/>
                  </a:cubicBezTo>
                  <a:cubicBezTo>
                    <a:pt x="1713" y="13145"/>
                    <a:pt x="1" y="16464"/>
                    <a:pt x="1" y="19747"/>
                  </a:cubicBezTo>
                  <a:cubicBezTo>
                    <a:pt x="1" y="23030"/>
                    <a:pt x="1678" y="26099"/>
                    <a:pt x="4747" y="28383"/>
                  </a:cubicBezTo>
                  <a:cubicBezTo>
                    <a:pt x="7191" y="30203"/>
                    <a:pt x="10260" y="31363"/>
                    <a:pt x="13579" y="31720"/>
                  </a:cubicBezTo>
                  <a:cubicBezTo>
                    <a:pt x="13026" y="32487"/>
                    <a:pt x="12134" y="33058"/>
                    <a:pt x="11741" y="33254"/>
                  </a:cubicBezTo>
                  <a:cubicBezTo>
                    <a:pt x="11313" y="33486"/>
                    <a:pt x="11134" y="34021"/>
                    <a:pt x="11366" y="34467"/>
                  </a:cubicBezTo>
                  <a:cubicBezTo>
                    <a:pt x="11527" y="34771"/>
                    <a:pt x="11830" y="34949"/>
                    <a:pt x="12151" y="34949"/>
                  </a:cubicBezTo>
                  <a:cubicBezTo>
                    <a:pt x="12294" y="34949"/>
                    <a:pt x="12437" y="34913"/>
                    <a:pt x="12562" y="34842"/>
                  </a:cubicBezTo>
                  <a:cubicBezTo>
                    <a:pt x="12651" y="34806"/>
                    <a:pt x="14061" y="34075"/>
                    <a:pt x="15024" y="32790"/>
                  </a:cubicBezTo>
                  <a:lnTo>
                    <a:pt x="15024" y="35359"/>
                  </a:lnTo>
                  <a:cubicBezTo>
                    <a:pt x="15024" y="35859"/>
                    <a:pt x="15417" y="36252"/>
                    <a:pt x="15916" y="36252"/>
                  </a:cubicBezTo>
                  <a:cubicBezTo>
                    <a:pt x="16416" y="36252"/>
                    <a:pt x="16808" y="35859"/>
                    <a:pt x="16808" y="35359"/>
                  </a:cubicBezTo>
                  <a:lnTo>
                    <a:pt x="16808" y="32790"/>
                  </a:lnTo>
                  <a:cubicBezTo>
                    <a:pt x="17772" y="34075"/>
                    <a:pt x="19181" y="34806"/>
                    <a:pt x="19271" y="34842"/>
                  </a:cubicBezTo>
                  <a:cubicBezTo>
                    <a:pt x="19395" y="34913"/>
                    <a:pt x="19538" y="34949"/>
                    <a:pt x="19681" y="34949"/>
                  </a:cubicBezTo>
                  <a:cubicBezTo>
                    <a:pt x="20002" y="34949"/>
                    <a:pt x="20305" y="34771"/>
                    <a:pt x="20466" y="34467"/>
                  </a:cubicBezTo>
                  <a:cubicBezTo>
                    <a:pt x="20698" y="34021"/>
                    <a:pt x="20520" y="33486"/>
                    <a:pt x="20091" y="33254"/>
                  </a:cubicBezTo>
                  <a:cubicBezTo>
                    <a:pt x="19699" y="33058"/>
                    <a:pt x="18807" y="32487"/>
                    <a:pt x="18236" y="31720"/>
                  </a:cubicBezTo>
                  <a:cubicBezTo>
                    <a:pt x="21572" y="31363"/>
                    <a:pt x="24641" y="30203"/>
                    <a:pt x="27068" y="28383"/>
                  </a:cubicBezTo>
                  <a:cubicBezTo>
                    <a:pt x="30155" y="26099"/>
                    <a:pt x="31832" y="23030"/>
                    <a:pt x="31832" y="19747"/>
                  </a:cubicBezTo>
                  <a:cubicBezTo>
                    <a:pt x="31832" y="16464"/>
                    <a:pt x="30119" y="13145"/>
                    <a:pt x="27121" y="10630"/>
                  </a:cubicBezTo>
                  <a:cubicBezTo>
                    <a:pt x="25355" y="9131"/>
                    <a:pt x="23285" y="8042"/>
                    <a:pt x="21073" y="7364"/>
                  </a:cubicBezTo>
                  <a:cubicBezTo>
                    <a:pt x="20484" y="6936"/>
                    <a:pt x="18289" y="5009"/>
                    <a:pt x="19824" y="1226"/>
                  </a:cubicBezTo>
                  <a:cubicBezTo>
                    <a:pt x="19949" y="923"/>
                    <a:pt x="19877" y="566"/>
                    <a:pt x="19663" y="317"/>
                  </a:cubicBezTo>
                  <a:cubicBezTo>
                    <a:pt x="19499" y="111"/>
                    <a:pt x="19261" y="0"/>
                    <a:pt x="19006" y="0"/>
                  </a:cubicBezTo>
                  <a:cubicBezTo>
                    <a:pt x="18928" y="0"/>
                    <a:pt x="18850" y="10"/>
                    <a:pt x="18771" y="31"/>
                  </a:cubicBezTo>
                  <a:cubicBezTo>
                    <a:pt x="18700" y="49"/>
                    <a:pt x="17129" y="441"/>
                    <a:pt x="15916" y="1726"/>
                  </a:cubicBezTo>
                  <a:cubicBezTo>
                    <a:pt x="14703" y="441"/>
                    <a:pt x="13133" y="49"/>
                    <a:pt x="13061" y="31"/>
                  </a:cubicBezTo>
                  <a:cubicBezTo>
                    <a:pt x="12983" y="10"/>
                    <a:pt x="12904" y="0"/>
                    <a:pt x="12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rot="1784349">
              <a:off x="8557794" y="4162778"/>
              <a:ext cx="203861" cy="513117"/>
            </a:xfrm>
            <a:custGeom>
              <a:avLst/>
              <a:gdLst/>
              <a:ahLst/>
              <a:cxnLst/>
              <a:rect l="l" t="t" r="r" b="b"/>
              <a:pathLst>
                <a:path w="7316" h="18415" extrusionOk="0">
                  <a:moveTo>
                    <a:pt x="7316" y="1"/>
                  </a:moveTo>
                  <a:cubicBezTo>
                    <a:pt x="2891" y="2713"/>
                    <a:pt x="0" y="6585"/>
                    <a:pt x="0" y="10153"/>
                  </a:cubicBezTo>
                  <a:cubicBezTo>
                    <a:pt x="0" y="14418"/>
                    <a:pt x="3141" y="16969"/>
                    <a:pt x="5995" y="18414"/>
                  </a:cubicBezTo>
                  <a:cubicBezTo>
                    <a:pt x="4639" y="16791"/>
                    <a:pt x="3819" y="14953"/>
                    <a:pt x="3515" y="12901"/>
                  </a:cubicBezTo>
                  <a:cubicBezTo>
                    <a:pt x="2802" y="7994"/>
                    <a:pt x="5282" y="3070"/>
                    <a:pt x="73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rot="1784349">
              <a:off x="8666953" y="4209981"/>
              <a:ext cx="135285" cy="533486"/>
            </a:xfrm>
            <a:custGeom>
              <a:avLst/>
              <a:gdLst/>
              <a:ahLst/>
              <a:cxnLst/>
              <a:rect l="l" t="t" r="r" b="b"/>
              <a:pathLst>
                <a:path w="4855" h="19146" extrusionOk="0">
                  <a:moveTo>
                    <a:pt x="4854" y="0"/>
                  </a:moveTo>
                  <a:cubicBezTo>
                    <a:pt x="2927" y="2712"/>
                    <a:pt x="1" y="7762"/>
                    <a:pt x="697" y="12561"/>
                  </a:cubicBezTo>
                  <a:cubicBezTo>
                    <a:pt x="1071" y="15131"/>
                    <a:pt x="2463" y="17343"/>
                    <a:pt x="4854" y="19145"/>
                  </a:cubicBezTo>
                  <a:lnTo>
                    <a:pt x="48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rot="1784349">
              <a:off x="8469362" y="4101876"/>
              <a:ext cx="253098" cy="530532"/>
            </a:xfrm>
            <a:custGeom>
              <a:avLst/>
              <a:gdLst/>
              <a:ahLst/>
              <a:cxnLst/>
              <a:rect l="l" t="t" r="r" b="b"/>
              <a:pathLst>
                <a:path w="9083" h="19040" extrusionOk="0">
                  <a:moveTo>
                    <a:pt x="9083" y="1"/>
                  </a:moveTo>
                  <a:cubicBezTo>
                    <a:pt x="7245" y="608"/>
                    <a:pt x="5550" y="1535"/>
                    <a:pt x="4087" y="2767"/>
                  </a:cubicBezTo>
                  <a:cubicBezTo>
                    <a:pt x="1482" y="4943"/>
                    <a:pt x="1" y="7780"/>
                    <a:pt x="1" y="10528"/>
                  </a:cubicBezTo>
                  <a:cubicBezTo>
                    <a:pt x="1" y="14061"/>
                    <a:pt x="2445" y="17183"/>
                    <a:pt x="6156" y="19039"/>
                  </a:cubicBezTo>
                  <a:cubicBezTo>
                    <a:pt x="3444" y="16880"/>
                    <a:pt x="2017" y="14132"/>
                    <a:pt x="2017" y="10956"/>
                  </a:cubicBezTo>
                  <a:cubicBezTo>
                    <a:pt x="2017" y="8387"/>
                    <a:pt x="3177" y="5728"/>
                    <a:pt x="5371" y="3248"/>
                  </a:cubicBezTo>
                  <a:cubicBezTo>
                    <a:pt x="6424" y="2053"/>
                    <a:pt x="7673" y="964"/>
                    <a:pt x="90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rot="1784349">
              <a:off x="8957065" y="4102089"/>
              <a:ext cx="130297" cy="115357"/>
            </a:xfrm>
            <a:custGeom>
              <a:avLst/>
              <a:gdLst/>
              <a:ahLst/>
              <a:cxnLst/>
              <a:rect l="l" t="t" r="r" b="b"/>
              <a:pathLst>
                <a:path w="4676" h="4140" extrusionOk="0">
                  <a:moveTo>
                    <a:pt x="679" y="0"/>
                  </a:moveTo>
                  <a:lnTo>
                    <a:pt x="679" y="0"/>
                  </a:lnTo>
                  <a:cubicBezTo>
                    <a:pt x="946" y="1820"/>
                    <a:pt x="518" y="3194"/>
                    <a:pt x="1" y="4140"/>
                  </a:cubicBezTo>
                  <a:cubicBezTo>
                    <a:pt x="768" y="4050"/>
                    <a:pt x="1535" y="3997"/>
                    <a:pt x="2320" y="3997"/>
                  </a:cubicBezTo>
                  <a:lnTo>
                    <a:pt x="2356" y="3997"/>
                  </a:lnTo>
                  <a:cubicBezTo>
                    <a:pt x="3141" y="3997"/>
                    <a:pt x="3908" y="4050"/>
                    <a:pt x="4676" y="4140"/>
                  </a:cubicBezTo>
                  <a:cubicBezTo>
                    <a:pt x="4158" y="3194"/>
                    <a:pt x="3730" y="1820"/>
                    <a:pt x="3998" y="0"/>
                  </a:cubicBezTo>
                  <a:lnTo>
                    <a:pt x="3998" y="0"/>
                  </a:lnTo>
                  <a:cubicBezTo>
                    <a:pt x="3694" y="268"/>
                    <a:pt x="3391" y="589"/>
                    <a:pt x="3159" y="982"/>
                  </a:cubicBezTo>
                  <a:cubicBezTo>
                    <a:pt x="3006" y="1287"/>
                    <a:pt x="2693" y="1447"/>
                    <a:pt x="2387" y="1447"/>
                  </a:cubicBezTo>
                  <a:cubicBezTo>
                    <a:pt x="2370" y="1447"/>
                    <a:pt x="2354" y="1446"/>
                    <a:pt x="2338" y="1445"/>
                  </a:cubicBezTo>
                  <a:cubicBezTo>
                    <a:pt x="2321" y="1446"/>
                    <a:pt x="2304" y="1447"/>
                    <a:pt x="2287" y="1447"/>
                  </a:cubicBezTo>
                  <a:cubicBezTo>
                    <a:pt x="1967" y="1447"/>
                    <a:pt x="1669" y="1287"/>
                    <a:pt x="1500" y="982"/>
                  </a:cubicBezTo>
                  <a:cubicBezTo>
                    <a:pt x="1285" y="589"/>
                    <a:pt x="982" y="268"/>
                    <a:pt x="6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rot="1784349">
              <a:off x="8880590" y="4347227"/>
              <a:ext cx="203888" cy="513619"/>
            </a:xfrm>
            <a:custGeom>
              <a:avLst/>
              <a:gdLst/>
              <a:ahLst/>
              <a:cxnLst/>
              <a:rect l="l" t="t" r="r" b="b"/>
              <a:pathLst>
                <a:path w="7317" h="18433" extrusionOk="0">
                  <a:moveTo>
                    <a:pt x="1" y="1"/>
                  </a:moveTo>
                  <a:cubicBezTo>
                    <a:pt x="2035" y="3070"/>
                    <a:pt x="4515" y="7994"/>
                    <a:pt x="3801" y="12901"/>
                  </a:cubicBezTo>
                  <a:cubicBezTo>
                    <a:pt x="3498" y="14953"/>
                    <a:pt x="2677" y="16809"/>
                    <a:pt x="1321" y="18432"/>
                  </a:cubicBezTo>
                  <a:cubicBezTo>
                    <a:pt x="1606" y="18290"/>
                    <a:pt x="1892" y="18129"/>
                    <a:pt x="2177" y="17968"/>
                  </a:cubicBezTo>
                  <a:cubicBezTo>
                    <a:pt x="5585" y="15988"/>
                    <a:pt x="7316" y="13347"/>
                    <a:pt x="7316" y="10153"/>
                  </a:cubicBezTo>
                  <a:cubicBezTo>
                    <a:pt x="7316" y="6585"/>
                    <a:pt x="4426" y="2713"/>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rot="1784349">
              <a:off x="8827568" y="4301728"/>
              <a:ext cx="135257" cy="533486"/>
            </a:xfrm>
            <a:custGeom>
              <a:avLst/>
              <a:gdLst/>
              <a:ahLst/>
              <a:cxnLst/>
              <a:rect l="l" t="t" r="r" b="b"/>
              <a:pathLst>
                <a:path w="4854" h="19146" extrusionOk="0">
                  <a:moveTo>
                    <a:pt x="0" y="0"/>
                  </a:moveTo>
                  <a:lnTo>
                    <a:pt x="0" y="19145"/>
                  </a:lnTo>
                  <a:cubicBezTo>
                    <a:pt x="2391" y="17343"/>
                    <a:pt x="3783" y="15113"/>
                    <a:pt x="4158" y="12543"/>
                  </a:cubicBezTo>
                  <a:cubicBezTo>
                    <a:pt x="4853" y="7744"/>
                    <a:pt x="1927" y="2712"/>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rot="1784349">
              <a:off x="8933469" y="4367005"/>
              <a:ext cx="253098" cy="530532"/>
            </a:xfrm>
            <a:custGeom>
              <a:avLst/>
              <a:gdLst/>
              <a:ahLst/>
              <a:cxnLst/>
              <a:rect l="l" t="t" r="r" b="b"/>
              <a:pathLst>
                <a:path w="9083" h="19040" extrusionOk="0">
                  <a:moveTo>
                    <a:pt x="1" y="1"/>
                  </a:moveTo>
                  <a:cubicBezTo>
                    <a:pt x="1410" y="964"/>
                    <a:pt x="2659" y="2053"/>
                    <a:pt x="3712" y="3248"/>
                  </a:cubicBezTo>
                  <a:cubicBezTo>
                    <a:pt x="5907" y="5728"/>
                    <a:pt x="7066" y="8387"/>
                    <a:pt x="7066" y="10956"/>
                  </a:cubicBezTo>
                  <a:cubicBezTo>
                    <a:pt x="7066" y="14132"/>
                    <a:pt x="5639" y="16880"/>
                    <a:pt x="2927" y="19039"/>
                  </a:cubicBezTo>
                  <a:cubicBezTo>
                    <a:pt x="6638" y="17183"/>
                    <a:pt x="9083" y="14061"/>
                    <a:pt x="9083" y="10528"/>
                  </a:cubicBezTo>
                  <a:cubicBezTo>
                    <a:pt x="9083" y="7780"/>
                    <a:pt x="7602" y="4943"/>
                    <a:pt x="4997" y="2767"/>
                  </a:cubicBezTo>
                  <a:cubicBezTo>
                    <a:pt x="3533" y="1535"/>
                    <a:pt x="1838" y="608"/>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7"/>
          <p:cNvGrpSpPr/>
          <p:nvPr/>
        </p:nvGrpSpPr>
        <p:grpSpPr>
          <a:xfrm>
            <a:off x="7300319" y="-408113"/>
            <a:ext cx="1371855" cy="958901"/>
            <a:chOff x="7300319" y="-408113"/>
            <a:chExt cx="1371855" cy="958901"/>
          </a:xfrm>
        </p:grpSpPr>
        <p:sp>
          <p:nvSpPr>
            <p:cNvPr id="147" name="Google Shape;147;p7"/>
            <p:cNvSpPr/>
            <p:nvPr/>
          </p:nvSpPr>
          <p:spPr>
            <a:xfrm rot="-3673501">
              <a:off x="7894710" y="-409392"/>
              <a:ext cx="498222" cy="966710"/>
            </a:xfrm>
            <a:custGeom>
              <a:avLst/>
              <a:gdLst/>
              <a:ahLst/>
              <a:cxnLst/>
              <a:rect l="l" t="t" r="r" b="b"/>
              <a:pathLst>
                <a:path w="15970" h="32069" extrusionOk="0">
                  <a:moveTo>
                    <a:pt x="8244" y="1"/>
                  </a:moveTo>
                  <a:cubicBezTo>
                    <a:pt x="7695" y="1"/>
                    <a:pt x="5746" y="122"/>
                    <a:pt x="5389" y="1984"/>
                  </a:cubicBezTo>
                  <a:cubicBezTo>
                    <a:pt x="5300" y="2466"/>
                    <a:pt x="4907" y="2823"/>
                    <a:pt x="4408" y="2823"/>
                  </a:cubicBezTo>
                  <a:cubicBezTo>
                    <a:pt x="3908" y="2823"/>
                    <a:pt x="3498" y="2484"/>
                    <a:pt x="3408" y="2020"/>
                  </a:cubicBezTo>
                  <a:cubicBezTo>
                    <a:pt x="3105" y="414"/>
                    <a:pt x="1481" y="75"/>
                    <a:pt x="179" y="75"/>
                  </a:cubicBezTo>
                  <a:cubicBezTo>
                    <a:pt x="54" y="2287"/>
                    <a:pt x="0" y="8800"/>
                    <a:pt x="2498" y="18542"/>
                  </a:cubicBezTo>
                  <a:cubicBezTo>
                    <a:pt x="2498" y="18560"/>
                    <a:pt x="2498" y="18578"/>
                    <a:pt x="2498" y="18578"/>
                  </a:cubicBezTo>
                  <a:cubicBezTo>
                    <a:pt x="2516" y="18667"/>
                    <a:pt x="4229" y="26750"/>
                    <a:pt x="9832" y="30354"/>
                  </a:cubicBezTo>
                  <a:cubicBezTo>
                    <a:pt x="11600" y="31480"/>
                    <a:pt x="13603" y="32068"/>
                    <a:pt x="15777" y="32068"/>
                  </a:cubicBezTo>
                  <a:cubicBezTo>
                    <a:pt x="15841" y="32068"/>
                    <a:pt x="15905" y="32068"/>
                    <a:pt x="15970" y="32067"/>
                  </a:cubicBezTo>
                  <a:cubicBezTo>
                    <a:pt x="15060" y="31514"/>
                    <a:pt x="14025" y="30764"/>
                    <a:pt x="13008" y="29801"/>
                  </a:cubicBezTo>
                  <a:cubicBezTo>
                    <a:pt x="10278" y="27214"/>
                    <a:pt x="7066" y="22467"/>
                    <a:pt x="7423" y="14652"/>
                  </a:cubicBezTo>
                  <a:cubicBezTo>
                    <a:pt x="7762" y="6855"/>
                    <a:pt x="8190" y="1984"/>
                    <a:pt x="8387" y="4"/>
                  </a:cubicBezTo>
                  <a:cubicBezTo>
                    <a:pt x="8377" y="4"/>
                    <a:pt x="8326" y="1"/>
                    <a:pt x="8244" y="1"/>
                  </a:cubicBezTo>
                  <a:close/>
                </a:path>
              </a:pathLst>
            </a:cu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a:off x="7643975" y="-180850"/>
              <a:ext cx="1353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7"/>
            <p:cNvSpPr/>
            <p:nvPr/>
          </p:nvSpPr>
          <p:spPr>
            <a:xfrm rot="3378596">
              <a:off x="7631404" y="-124884"/>
              <a:ext cx="135208" cy="171985"/>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7"/>
            <p:cNvSpPr/>
            <p:nvPr/>
          </p:nvSpPr>
          <p:spPr>
            <a:xfrm rot="-3673501">
              <a:off x="7407409" y="-387622"/>
              <a:ext cx="268890" cy="418499"/>
            </a:xfrm>
            <a:custGeom>
              <a:avLst/>
              <a:gdLst/>
              <a:ahLst/>
              <a:cxnLst/>
              <a:rect l="l" t="t" r="r" b="b"/>
              <a:pathLst>
                <a:path w="8619" h="13883" extrusionOk="0">
                  <a:moveTo>
                    <a:pt x="7816" y="1"/>
                  </a:moveTo>
                  <a:cubicBezTo>
                    <a:pt x="4212" y="2177"/>
                    <a:pt x="3748" y="7263"/>
                    <a:pt x="3730" y="7316"/>
                  </a:cubicBezTo>
                  <a:cubicBezTo>
                    <a:pt x="3694" y="7744"/>
                    <a:pt x="3409" y="8083"/>
                    <a:pt x="3016" y="8208"/>
                  </a:cubicBezTo>
                  <a:cubicBezTo>
                    <a:pt x="839" y="8833"/>
                    <a:pt x="197" y="11027"/>
                    <a:pt x="1" y="12348"/>
                  </a:cubicBezTo>
                  <a:cubicBezTo>
                    <a:pt x="1785" y="12383"/>
                    <a:pt x="3194" y="12919"/>
                    <a:pt x="4069" y="13882"/>
                  </a:cubicBezTo>
                  <a:cubicBezTo>
                    <a:pt x="4818" y="13008"/>
                    <a:pt x="6031" y="12276"/>
                    <a:pt x="7851" y="12276"/>
                  </a:cubicBezTo>
                  <a:cubicBezTo>
                    <a:pt x="7976" y="12276"/>
                    <a:pt x="8101" y="12276"/>
                    <a:pt x="8244" y="12294"/>
                  </a:cubicBezTo>
                  <a:cubicBezTo>
                    <a:pt x="8226" y="11955"/>
                    <a:pt x="8190" y="11563"/>
                    <a:pt x="8083" y="11134"/>
                  </a:cubicBezTo>
                  <a:cubicBezTo>
                    <a:pt x="7709" y="9743"/>
                    <a:pt x="6763" y="8743"/>
                    <a:pt x="5229" y="8172"/>
                  </a:cubicBezTo>
                  <a:cubicBezTo>
                    <a:pt x="4836" y="8030"/>
                    <a:pt x="4586" y="7655"/>
                    <a:pt x="4586" y="7227"/>
                  </a:cubicBezTo>
                  <a:cubicBezTo>
                    <a:pt x="4586" y="7066"/>
                    <a:pt x="4658" y="3623"/>
                    <a:pt x="8619" y="839"/>
                  </a:cubicBezTo>
                  <a:cubicBezTo>
                    <a:pt x="8315" y="500"/>
                    <a:pt x="8030" y="197"/>
                    <a:pt x="7816" y="1"/>
                  </a:cubicBezTo>
                  <a:close/>
                </a:path>
              </a:pathLst>
            </a:cu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151;p7"/>
          <p:cNvSpPr/>
          <p:nvPr/>
        </p:nvSpPr>
        <p:spPr>
          <a:xfrm rot="-3144039">
            <a:off x="2992619" y="-127371"/>
            <a:ext cx="584106" cy="554985"/>
          </a:xfrm>
          <a:custGeom>
            <a:avLst/>
            <a:gdLst/>
            <a:ahLst/>
            <a:cxnLst/>
            <a:rect l="l" t="t" r="r" b="b"/>
            <a:pathLst>
              <a:path w="7022" h="6671" extrusionOk="0">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w="38100" cap="flat" cmpd="sng">
            <a:solidFill>
              <a:srgbClr val="481F1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7"/>
          <p:cNvGrpSpPr/>
          <p:nvPr/>
        </p:nvGrpSpPr>
        <p:grpSpPr>
          <a:xfrm rot="-2079588">
            <a:off x="-41943" y="1221647"/>
            <a:ext cx="669672" cy="533419"/>
            <a:chOff x="-602987" y="2563895"/>
            <a:chExt cx="640505" cy="510186"/>
          </a:xfrm>
        </p:grpSpPr>
        <p:sp>
          <p:nvSpPr>
            <p:cNvPr id="153" name="Google Shape;153;p7"/>
            <p:cNvSpPr/>
            <p:nvPr/>
          </p:nvSpPr>
          <p:spPr>
            <a:xfrm>
              <a:off x="-602987" y="2563895"/>
              <a:ext cx="640505" cy="510186"/>
            </a:xfrm>
            <a:custGeom>
              <a:avLst/>
              <a:gdLst/>
              <a:ahLst/>
              <a:cxnLst/>
              <a:rect l="l" t="t" r="r" b="b"/>
              <a:pathLst>
                <a:path w="5577" h="4442" extrusionOk="0">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chemeClr val="accent4"/>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7"/>
            <p:cNvSpPr/>
            <p:nvPr/>
          </p:nvSpPr>
          <p:spPr>
            <a:xfrm>
              <a:off x="-222844" y="2847239"/>
              <a:ext cx="99458" cy="156203"/>
            </a:xfrm>
            <a:custGeom>
              <a:avLst/>
              <a:gdLst/>
              <a:ahLst/>
              <a:cxnLst/>
              <a:rect l="l" t="t" r="r" b="b"/>
              <a:pathLst>
                <a:path w="866" h="1360" extrusionOk="0">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chemeClr val="accent3"/>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7"/>
            <p:cNvSpPr/>
            <p:nvPr/>
          </p:nvSpPr>
          <p:spPr>
            <a:xfrm>
              <a:off x="-519953" y="2772814"/>
              <a:ext cx="104396" cy="161027"/>
            </a:xfrm>
            <a:custGeom>
              <a:avLst/>
              <a:gdLst/>
              <a:ahLst/>
              <a:cxnLst/>
              <a:rect l="l" t="t" r="r" b="b"/>
              <a:pathLst>
                <a:path w="909" h="1402" extrusionOk="0">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chemeClr val="accent3"/>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 name="Google Shape;156;p7"/>
          <p:cNvSpPr txBox="1">
            <a:spLocks noGrp="1"/>
          </p:cNvSpPr>
          <p:nvPr>
            <p:ph type="title"/>
          </p:nvPr>
        </p:nvSpPr>
        <p:spPr>
          <a:xfrm>
            <a:off x="921625" y="1078538"/>
            <a:ext cx="3554700" cy="1272600"/>
          </a:xfrm>
          <a:prstGeom prst="rect">
            <a:avLst/>
          </a:prstGeom>
        </p:spPr>
        <p:txBody>
          <a:bodyPr spcFirstLastPara="1" wrap="square" lIns="0" tIns="0" rIns="0" bIns="0" anchor="ctr" anchorCtr="0">
            <a:noAutofit/>
          </a:bodyPr>
          <a:lstStyle>
            <a:lvl1pPr lvl="0" algn="r">
              <a:spcBef>
                <a:spcPts val="0"/>
              </a:spcBef>
              <a:spcAft>
                <a:spcPts val="0"/>
              </a:spcAft>
              <a:buSzPts val="4000"/>
              <a:buNone/>
              <a:defRPr sz="4000" b="0">
                <a:latin typeface="Passion One"/>
                <a:ea typeface="Passion One"/>
                <a:cs typeface="Passion One"/>
                <a:sym typeface="Passion One"/>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57" name="Google Shape;157;p7"/>
          <p:cNvSpPr txBox="1">
            <a:spLocks noGrp="1"/>
          </p:cNvSpPr>
          <p:nvPr>
            <p:ph type="subTitle" idx="1"/>
          </p:nvPr>
        </p:nvSpPr>
        <p:spPr>
          <a:xfrm>
            <a:off x="720000" y="2351375"/>
            <a:ext cx="3756300" cy="17136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grpSp>
        <p:nvGrpSpPr>
          <p:cNvPr id="158" name="Google Shape;158;p7"/>
          <p:cNvGrpSpPr/>
          <p:nvPr/>
        </p:nvGrpSpPr>
        <p:grpSpPr>
          <a:xfrm rot="-3144447">
            <a:off x="1117874" y="4765641"/>
            <a:ext cx="564947" cy="516674"/>
            <a:chOff x="7951491" y="3948941"/>
            <a:chExt cx="472500" cy="432126"/>
          </a:xfrm>
        </p:grpSpPr>
        <p:sp>
          <p:nvSpPr>
            <p:cNvPr id="159" name="Google Shape;159;p7"/>
            <p:cNvSpPr/>
            <p:nvPr/>
          </p:nvSpPr>
          <p:spPr>
            <a:xfrm>
              <a:off x="7951491" y="3948941"/>
              <a:ext cx="472500" cy="432126"/>
            </a:xfrm>
            <a:custGeom>
              <a:avLst/>
              <a:gdLst/>
              <a:ahLst/>
              <a:cxnLst/>
              <a:rect l="l" t="t" r="r" b="b"/>
              <a:pathLst>
                <a:path w="6076" h="5557" extrusionOk="0">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7"/>
            <p:cNvGrpSpPr/>
            <p:nvPr/>
          </p:nvGrpSpPr>
          <p:grpSpPr>
            <a:xfrm>
              <a:off x="8040998" y="4004152"/>
              <a:ext cx="305305" cy="293709"/>
              <a:chOff x="8040998" y="4004152"/>
              <a:chExt cx="305305" cy="293709"/>
            </a:xfrm>
          </p:grpSpPr>
          <p:sp>
            <p:nvSpPr>
              <p:cNvPr id="161" name="Google Shape;161;p7"/>
              <p:cNvSpPr/>
              <p:nvPr/>
            </p:nvSpPr>
            <p:spPr>
              <a:xfrm>
                <a:off x="8238677" y="4004152"/>
                <a:ext cx="36861" cy="34060"/>
              </a:xfrm>
              <a:custGeom>
                <a:avLst/>
                <a:gdLst/>
                <a:ahLst/>
                <a:cxnLst/>
                <a:rect l="l" t="t" r="r" b="b"/>
                <a:pathLst>
                  <a:path w="474" h="438" extrusionOk="0">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a:off x="8240777" y="4264112"/>
                <a:ext cx="36861" cy="33516"/>
              </a:xfrm>
              <a:custGeom>
                <a:avLst/>
                <a:gdLst/>
                <a:ahLst/>
                <a:cxnLst/>
                <a:rect l="l" t="t" r="r" b="b"/>
                <a:pathLst>
                  <a:path w="474" h="431" extrusionOk="0">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p:nvPr/>
            </p:nvSpPr>
            <p:spPr>
              <a:xfrm>
                <a:off x="8040998" y="4051665"/>
                <a:ext cx="75665" cy="69442"/>
              </a:xfrm>
              <a:custGeom>
                <a:avLst/>
                <a:gdLst/>
                <a:ahLst/>
                <a:cxnLst/>
                <a:rect l="l" t="t" r="r" b="b"/>
                <a:pathLst>
                  <a:path w="973" h="893" extrusionOk="0">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8040998" y="4214889"/>
                <a:ext cx="43782" cy="40359"/>
              </a:xfrm>
              <a:custGeom>
                <a:avLst/>
                <a:gdLst/>
                <a:ahLst/>
                <a:cxnLst/>
                <a:rect l="l" t="t" r="r" b="b"/>
                <a:pathLst>
                  <a:path w="563" h="519" extrusionOk="0">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a:off x="8302522" y="4139070"/>
                <a:ext cx="43782" cy="39892"/>
              </a:xfrm>
              <a:custGeom>
                <a:avLst/>
                <a:gdLst/>
                <a:ahLst/>
                <a:cxnLst/>
                <a:rect l="l" t="t" r="r" b="b"/>
                <a:pathLst>
                  <a:path w="563" h="513" extrusionOk="0">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8139449" y="4040467"/>
                <a:ext cx="59101" cy="53501"/>
              </a:xfrm>
              <a:custGeom>
                <a:avLst/>
                <a:gdLst/>
                <a:ahLst/>
                <a:cxnLst/>
                <a:rect l="l" t="t" r="r" b="b"/>
                <a:pathLst>
                  <a:path w="760" h="688" extrusionOk="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8160290" y="4137748"/>
                <a:ext cx="59024" cy="53812"/>
              </a:xfrm>
              <a:custGeom>
                <a:avLst/>
                <a:gdLst/>
                <a:ahLst/>
                <a:cxnLst/>
                <a:rect l="l" t="t" r="r" b="b"/>
                <a:pathLst>
                  <a:path w="759" h="692" extrusionOk="0">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8139449" y="4231996"/>
                <a:ext cx="71544" cy="65865"/>
              </a:xfrm>
              <a:custGeom>
                <a:avLst/>
                <a:gdLst/>
                <a:ahLst/>
                <a:cxnLst/>
                <a:rect l="l" t="t" r="r" b="b"/>
                <a:pathLst>
                  <a:path w="920" h="847" extrusionOk="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9"/>
        <p:cNvGrpSpPr/>
        <p:nvPr/>
      </p:nvGrpSpPr>
      <p:grpSpPr>
        <a:xfrm>
          <a:off x="0" y="0"/>
          <a:ext cx="0" cy="0"/>
          <a:chOff x="0" y="0"/>
          <a:chExt cx="0" cy="0"/>
        </a:xfrm>
      </p:grpSpPr>
      <p:pic>
        <p:nvPicPr>
          <p:cNvPr id="170" name="Google Shape;170;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171" name="Google Shape;171;p8"/>
          <p:cNvSpPr/>
          <p:nvPr/>
        </p:nvSpPr>
        <p:spPr>
          <a:xfrm rot="10800000">
            <a:off x="4644367" y="3805830"/>
            <a:ext cx="4499627" cy="5473155"/>
          </a:xfrm>
          <a:custGeom>
            <a:avLst/>
            <a:gdLst/>
            <a:ahLst/>
            <a:cxnLst/>
            <a:rect l="l" t="t" r="r" b="b"/>
            <a:pathLst>
              <a:path w="13526" h="16349" extrusionOk="0">
                <a:moveTo>
                  <a:pt x="13420" y="0"/>
                </a:moveTo>
                <a:cubicBezTo>
                  <a:pt x="13341" y="0"/>
                  <a:pt x="13231" y="162"/>
                  <a:pt x="13151" y="237"/>
                </a:cubicBezTo>
                <a:lnTo>
                  <a:pt x="1" y="12289"/>
                </a:lnTo>
                <a:lnTo>
                  <a:pt x="1" y="15858"/>
                </a:lnTo>
                <a:cubicBezTo>
                  <a:pt x="1" y="16134"/>
                  <a:pt x="215" y="16349"/>
                  <a:pt x="492" y="16349"/>
                </a:cubicBezTo>
                <a:lnTo>
                  <a:pt x="590" y="16349"/>
                </a:lnTo>
                <a:cubicBezTo>
                  <a:pt x="866" y="16349"/>
                  <a:pt x="1089" y="16134"/>
                  <a:pt x="1089" y="15858"/>
                </a:cubicBezTo>
                <a:lnTo>
                  <a:pt x="1089" y="13583"/>
                </a:lnTo>
                <a:cubicBezTo>
                  <a:pt x="1089" y="13449"/>
                  <a:pt x="1143" y="13324"/>
                  <a:pt x="1232" y="13235"/>
                </a:cubicBezTo>
                <a:lnTo>
                  <a:pt x="1286" y="13182"/>
                </a:lnTo>
                <a:cubicBezTo>
                  <a:pt x="1386" y="13081"/>
                  <a:pt x="1510" y="13036"/>
                  <a:pt x="1630" y="13036"/>
                </a:cubicBezTo>
                <a:cubicBezTo>
                  <a:pt x="1883" y="13036"/>
                  <a:pt x="2124" y="13234"/>
                  <a:pt x="2124" y="13529"/>
                </a:cubicBezTo>
                <a:lnTo>
                  <a:pt x="2124" y="14074"/>
                </a:lnTo>
                <a:cubicBezTo>
                  <a:pt x="2124" y="14350"/>
                  <a:pt x="2347" y="14564"/>
                  <a:pt x="2624" y="14564"/>
                </a:cubicBezTo>
                <a:lnTo>
                  <a:pt x="2873" y="14564"/>
                </a:lnTo>
                <a:cubicBezTo>
                  <a:pt x="3150" y="14564"/>
                  <a:pt x="3364" y="14350"/>
                  <a:pt x="3364" y="14074"/>
                </a:cubicBezTo>
                <a:lnTo>
                  <a:pt x="3364" y="11201"/>
                </a:lnTo>
                <a:cubicBezTo>
                  <a:pt x="3364" y="11076"/>
                  <a:pt x="3418" y="10951"/>
                  <a:pt x="3516" y="10853"/>
                </a:cubicBezTo>
                <a:lnTo>
                  <a:pt x="5594" y="8766"/>
                </a:lnTo>
                <a:cubicBezTo>
                  <a:pt x="5695" y="8665"/>
                  <a:pt x="5819" y="8620"/>
                  <a:pt x="5941" y="8620"/>
                </a:cubicBezTo>
                <a:cubicBezTo>
                  <a:pt x="6197" y="8620"/>
                  <a:pt x="6442" y="8818"/>
                  <a:pt x="6442" y="9114"/>
                </a:cubicBezTo>
                <a:cubicBezTo>
                  <a:pt x="6442" y="9390"/>
                  <a:pt x="6665" y="9613"/>
                  <a:pt x="6933" y="9613"/>
                </a:cubicBezTo>
                <a:lnTo>
                  <a:pt x="7040" y="9613"/>
                </a:lnTo>
                <a:cubicBezTo>
                  <a:pt x="7307" y="9613"/>
                  <a:pt x="7530" y="9390"/>
                  <a:pt x="7530" y="9114"/>
                </a:cubicBezTo>
                <a:lnTo>
                  <a:pt x="7530" y="6946"/>
                </a:lnTo>
                <a:cubicBezTo>
                  <a:pt x="7530" y="6812"/>
                  <a:pt x="7584" y="6687"/>
                  <a:pt x="7682" y="6589"/>
                </a:cubicBezTo>
                <a:lnTo>
                  <a:pt x="11500" y="2887"/>
                </a:lnTo>
                <a:cubicBezTo>
                  <a:pt x="11599" y="2790"/>
                  <a:pt x="11720" y="2747"/>
                  <a:pt x="11839" y="2747"/>
                </a:cubicBezTo>
                <a:cubicBezTo>
                  <a:pt x="12094" y="2747"/>
                  <a:pt x="12339" y="2946"/>
                  <a:pt x="12339" y="3244"/>
                </a:cubicBezTo>
                <a:lnTo>
                  <a:pt x="12339" y="8123"/>
                </a:lnTo>
                <a:cubicBezTo>
                  <a:pt x="12339" y="8400"/>
                  <a:pt x="12562" y="8623"/>
                  <a:pt x="12829" y="8623"/>
                </a:cubicBezTo>
                <a:lnTo>
                  <a:pt x="13035" y="8623"/>
                </a:lnTo>
                <a:cubicBezTo>
                  <a:pt x="13302" y="8623"/>
                  <a:pt x="13525" y="8400"/>
                  <a:pt x="13525" y="8123"/>
                </a:cubicBezTo>
                <a:lnTo>
                  <a:pt x="13525" y="398"/>
                </a:lnTo>
                <a:cubicBezTo>
                  <a:pt x="13525" y="95"/>
                  <a:pt x="13481" y="0"/>
                  <a:pt x="13420" y="0"/>
                </a:cubicBezTo>
                <a:close/>
              </a:path>
            </a:pathLst>
          </a:custGeom>
          <a:solidFill>
            <a:schemeClr val="lt2"/>
          </a:solidFill>
          <a:ln w="76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8"/>
          <p:cNvSpPr/>
          <p:nvPr/>
        </p:nvSpPr>
        <p:spPr>
          <a:xfrm flipH="1">
            <a:off x="-3352808" y="-4178470"/>
            <a:ext cx="4499627" cy="5473155"/>
          </a:xfrm>
          <a:custGeom>
            <a:avLst/>
            <a:gdLst/>
            <a:ahLst/>
            <a:cxnLst/>
            <a:rect l="l" t="t" r="r" b="b"/>
            <a:pathLst>
              <a:path w="13526" h="16349" extrusionOk="0">
                <a:moveTo>
                  <a:pt x="13420" y="0"/>
                </a:moveTo>
                <a:cubicBezTo>
                  <a:pt x="13341" y="0"/>
                  <a:pt x="13231" y="162"/>
                  <a:pt x="13151" y="237"/>
                </a:cubicBezTo>
                <a:lnTo>
                  <a:pt x="1" y="12289"/>
                </a:lnTo>
                <a:lnTo>
                  <a:pt x="1" y="15858"/>
                </a:lnTo>
                <a:cubicBezTo>
                  <a:pt x="1" y="16134"/>
                  <a:pt x="215" y="16349"/>
                  <a:pt x="492" y="16349"/>
                </a:cubicBezTo>
                <a:lnTo>
                  <a:pt x="590" y="16349"/>
                </a:lnTo>
                <a:cubicBezTo>
                  <a:pt x="866" y="16349"/>
                  <a:pt x="1089" y="16134"/>
                  <a:pt x="1089" y="15858"/>
                </a:cubicBezTo>
                <a:lnTo>
                  <a:pt x="1089" y="13583"/>
                </a:lnTo>
                <a:cubicBezTo>
                  <a:pt x="1089" y="13449"/>
                  <a:pt x="1143" y="13324"/>
                  <a:pt x="1232" y="13235"/>
                </a:cubicBezTo>
                <a:lnTo>
                  <a:pt x="1286" y="13182"/>
                </a:lnTo>
                <a:cubicBezTo>
                  <a:pt x="1386" y="13081"/>
                  <a:pt x="1510" y="13036"/>
                  <a:pt x="1630" y="13036"/>
                </a:cubicBezTo>
                <a:cubicBezTo>
                  <a:pt x="1883" y="13036"/>
                  <a:pt x="2124" y="13234"/>
                  <a:pt x="2124" y="13529"/>
                </a:cubicBezTo>
                <a:lnTo>
                  <a:pt x="2124" y="14074"/>
                </a:lnTo>
                <a:cubicBezTo>
                  <a:pt x="2124" y="14350"/>
                  <a:pt x="2347" y="14564"/>
                  <a:pt x="2624" y="14564"/>
                </a:cubicBezTo>
                <a:lnTo>
                  <a:pt x="2873" y="14564"/>
                </a:lnTo>
                <a:cubicBezTo>
                  <a:pt x="3150" y="14564"/>
                  <a:pt x="3364" y="14350"/>
                  <a:pt x="3364" y="14074"/>
                </a:cubicBezTo>
                <a:lnTo>
                  <a:pt x="3364" y="11201"/>
                </a:lnTo>
                <a:cubicBezTo>
                  <a:pt x="3364" y="11076"/>
                  <a:pt x="3418" y="10951"/>
                  <a:pt x="3516" y="10853"/>
                </a:cubicBezTo>
                <a:lnTo>
                  <a:pt x="5594" y="8766"/>
                </a:lnTo>
                <a:cubicBezTo>
                  <a:pt x="5695" y="8665"/>
                  <a:pt x="5819" y="8620"/>
                  <a:pt x="5941" y="8620"/>
                </a:cubicBezTo>
                <a:cubicBezTo>
                  <a:pt x="6197" y="8620"/>
                  <a:pt x="6442" y="8818"/>
                  <a:pt x="6442" y="9114"/>
                </a:cubicBezTo>
                <a:cubicBezTo>
                  <a:pt x="6442" y="9390"/>
                  <a:pt x="6665" y="9613"/>
                  <a:pt x="6933" y="9613"/>
                </a:cubicBezTo>
                <a:lnTo>
                  <a:pt x="7040" y="9613"/>
                </a:lnTo>
                <a:cubicBezTo>
                  <a:pt x="7307" y="9613"/>
                  <a:pt x="7530" y="9390"/>
                  <a:pt x="7530" y="9114"/>
                </a:cubicBezTo>
                <a:lnTo>
                  <a:pt x="7530" y="6946"/>
                </a:lnTo>
                <a:cubicBezTo>
                  <a:pt x="7530" y="6812"/>
                  <a:pt x="7584" y="6687"/>
                  <a:pt x="7682" y="6589"/>
                </a:cubicBezTo>
                <a:lnTo>
                  <a:pt x="11500" y="2887"/>
                </a:lnTo>
                <a:cubicBezTo>
                  <a:pt x="11599" y="2790"/>
                  <a:pt x="11720" y="2747"/>
                  <a:pt x="11839" y="2747"/>
                </a:cubicBezTo>
                <a:cubicBezTo>
                  <a:pt x="12094" y="2747"/>
                  <a:pt x="12339" y="2946"/>
                  <a:pt x="12339" y="3244"/>
                </a:cubicBezTo>
                <a:lnTo>
                  <a:pt x="12339" y="8123"/>
                </a:lnTo>
                <a:cubicBezTo>
                  <a:pt x="12339" y="8400"/>
                  <a:pt x="12562" y="8623"/>
                  <a:pt x="12829" y="8623"/>
                </a:cubicBezTo>
                <a:lnTo>
                  <a:pt x="13035" y="8623"/>
                </a:lnTo>
                <a:cubicBezTo>
                  <a:pt x="13302" y="8623"/>
                  <a:pt x="13525" y="8400"/>
                  <a:pt x="13525" y="8123"/>
                </a:cubicBezTo>
                <a:lnTo>
                  <a:pt x="13525" y="398"/>
                </a:lnTo>
                <a:cubicBezTo>
                  <a:pt x="13525" y="95"/>
                  <a:pt x="13481" y="0"/>
                  <a:pt x="13420" y="0"/>
                </a:cubicBezTo>
                <a:close/>
              </a:path>
            </a:pathLst>
          </a:custGeom>
          <a:solidFill>
            <a:schemeClr val="lt2"/>
          </a:solidFill>
          <a:ln w="76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rot="-3144195">
            <a:off x="8858413" y="1441298"/>
            <a:ext cx="417008" cy="415622"/>
          </a:xfrm>
          <a:custGeom>
            <a:avLst/>
            <a:gdLst/>
            <a:ahLst/>
            <a:cxnLst/>
            <a:rect l="l" t="t" r="r" b="b"/>
            <a:pathLst>
              <a:path w="2766" h="2757" extrusionOk="0">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8"/>
          <p:cNvSpPr/>
          <p:nvPr/>
        </p:nvSpPr>
        <p:spPr>
          <a:xfrm rot="-6391753">
            <a:off x="7730430" y="3252097"/>
            <a:ext cx="309320" cy="245683"/>
          </a:xfrm>
          <a:custGeom>
            <a:avLst/>
            <a:gdLst/>
            <a:ahLst/>
            <a:cxnLst/>
            <a:rect l="l" t="t" r="r" b="b"/>
            <a:pathLst>
              <a:path w="2713" h="2155" extrusionOk="0">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 name="Google Shape;175;p8"/>
          <p:cNvGrpSpPr/>
          <p:nvPr/>
        </p:nvGrpSpPr>
        <p:grpSpPr>
          <a:xfrm>
            <a:off x="6255729" y="212713"/>
            <a:ext cx="848629" cy="654573"/>
            <a:chOff x="3206237" y="4273754"/>
            <a:chExt cx="855128" cy="659520"/>
          </a:xfrm>
        </p:grpSpPr>
        <p:sp>
          <p:nvSpPr>
            <p:cNvPr id="176" name="Google Shape;176;p8"/>
            <p:cNvSpPr/>
            <p:nvPr/>
          </p:nvSpPr>
          <p:spPr>
            <a:xfrm rot="-3656457">
              <a:off x="3481242" y="4199148"/>
              <a:ext cx="305118" cy="808732"/>
            </a:xfrm>
            <a:custGeom>
              <a:avLst/>
              <a:gdLst/>
              <a:ahLst/>
              <a:cxnLst/>
              <a:rect l="l" t="t" r="r" b="b"/>
              <a:pathLst>
                <a:path w="12205" h="32350" extrusionOk="0">
                  <a:moveTo>
                    <a:pt x="4533" y="1374"/>
                  </a:moveTo>
                  <a:cubicBezTo>
                    <a:pt x="4426" y="2302"/>
                    <a:pt x="4122" y="2855"/>
                    <a:pt x="3783" y="3462"/>
                  </a:cubicBezTo>
                  <a:cubicBezTo>
                    <a:pt x="3355" y="4265"/>
                    <a:pt x="2838" y="5157"/>
                    <a:pt x="2838" y="6888"/>
                  </a:cubicBezTo>
                  <a:cubicBezTo>
                    <a:pt x="2838" y="8618"/>
                    <a:pt x="3355" y="9528"/>
                    <a:pt x="3783" y="10313"/>
                  </a:cubicBezTo>
                  <a:cubicBezTo>
                    <a:pt x="4211" y="11063"/>
                    <a:pt x="4568" y="11705"/>
                    <a:pt x="4568" y="13079"/>
                  </a:cubicBezTo>
                  <a:cubicBezTo>
                    <a:pt x="4568" y="14453"/>
                    <a:pt x="4211" y="15095"/>
                    <a:pt x="3783" y="15845"/>
                  </a:cubicBezTo>
                  <a:cubicBezTo>
                    <a:pt x="3355" y="16648"/>
                    <a:pt x="2838" y="17558"/>
                    <a:pt x="2838" y="19270"/>
                  </a:cubicBezTo>
                  <a:cubicBezTo>
                    <a:pt x="2838" y="21001"/>
                    <a:pt x="3355" y="21911"/>
                    <a:pt x="3783" y="22714"/>
                  </a:cubicBezTo>
                  <a:cubicBezTo>
                    <a:pt x="4211" y="23463"/>
                    <a:pt x="4568" y="24106"/>
                    <a:pt x="4568" y="25480"/>
                  </a:cubicBezTo>
                  <a:cubicBezTo>
                    <a:pt x="4568" y="26854"/>
                    <a:pt x="4211" y="27496"/>
                    <a:pt x="3783" y="28245"/>
                  </a:cubicBezTo>
                  <a:cubicBezTo>
                    <a:pt x="3409" y="28923"/>
                    <a:pt x="2980" y="29691"/>
                    <a:pt x="2873" y="30993"/>
                  </a:cubicBezTo>
                  <a:lnTo>
                    <a:pt x="1410" y="30993"/>
                  </a:lnTo>
                  <a:cubicBezTo>
                    <a:pt x="1499" y="30065"/>
                    <a:pt x="1803" y="29512"/>
                    <a:pt x="2142" y="28905"/>
                  </a:cubicBezTo>
                  <a:cubicBezTo>
                    <a:pt x="2588" y="28103"/>
                    <a:pt x="3087" y="27210"/>
                    <a:pt x="3087" y="25480"/>
                  </a:cubicBezTo>
                  <a:cubicBezTo>
                    <a:pt x="3087" y="23749"/>
                    <a:pt x="2588" y="22839"/>
                    <a:pt x="2142" y="22054"/>
                  </a:cubicBezTo>
                  <a:cubicBezTo>
                    <a:pt x="1731" y="21304"/>
                    <a:pt x="1374" y="20644"/>
                    <a:pt x="1374" y="19270"/>
                  </a:cubicBezTo>
                  <a:cubicBezTo>
                    <a:pt x="1374" y="17914"/>
                    <a:pt x="1731" y="17254"/>
                    <a:pt x="2142" y="16505"/>
                  </a:cubicBezTo>
                  <a:cubicBezTo>
                    <a:pt x="2588" y="15720"/>
                    <a:pt x="3087" y="14810"/>
                    <a:pt x="3087" y="13079"/>
                  </a:cubicBezTo>
                  <a:cubicBezTo>
                    <a:pt x="3087" y="11366"/>
                    <a:pt x="2588" y="10456"/>
                    <a:pt x="2142" y="9653"/>
                  </a:cubicBezTo>
                  <a:cubicBezTo>
                    <a:pt x="1731" y="8904"/>
                    <a:pt x="1374" y="8262"/>
                    <a:pt x="1374" y="6888"/>
                  </a:cubicBezTo>
                  <a:cubicBezTo>
                    <a:pt x="1374" y="5514"/>
                    <a:pt x="1731" y="4871"/>
                    <a:pt x="2142" y="4122"/>
                  </a:cubicBezTo>
                  <a:cubicBezTo>
                    <a:pt x="2534" y="3444"/>
                    <a:pt x="2945" y="2677"/>
                    <a:pt x="3070" y="1374"/>
                  </a:cubicBezTo>
                  <a:close/>
                  <a:moveTo>
                    <a:pt x="6816" y="1374"/>
                  </a:moveTo>
                  <a:cubicBezTo>
                    <a:pt x="6709" y="2302"/>
                    <a:pt x="6406" y="2855"/>
                    <a:pt x="6067" y="3462"/>
                  </a:cubicBezTo>
                  <a:cubicBezTo>
                    <a:pt x="5639" y="4265"/>
                    <a:pt x="5121" y="5157"/>
                    <a:pt x="5121" y="6888"/>
                  </a:cubicBezTo>
                  <a:cubicBezTo>
                    <a:pt x="5121" y="8618"/>
                    <a:pt x="5639" y="9528"/>
                    <a:pt x="6067" y="10313"/>
                  </a:cubicBezTo>
                  <a:cubicBezTo>
                    <a:pt x="6495" y="11063"/>
                    <a:pt x="6852" y="11705"/>
                    <a:pt x="6852" y="13079"/>
                  </a:cubicBezTo>
                  <a:cubicBezTo>
                    <a:pt x="6852" y="14453"/>
                    <a:pt x="6495" y="15095"/>
                    <a:pt x="6067" y="15845"/>
                  </a:cubicBezTo>
                  <a:cubicBezTo>
                    <a:pt x="5639" y="16648"/>
                    <a:pt x="5121" y="17558"/>
                    <a:pt x="5121" y="19270"/>
                  </a:cubicBezTo>
                  <a:cubicBezTo>
                    <a:pt x="5121" y="21001"/>
                    <a:pt x="5639" y="21911"/>
                    <a:pt x="6067" y="22714"/>
                  </a:cubicBezTo>
                  <a:cubicBezTo>
                    <a:pt x="6495" y="23463"/>
                    <a:pt x="6852" y="24106"/>
                    <a:pt x="6852" y="25480"/>
                  </a:cubicBezTo>
                  <a:cubicBezTo>
                    <a:pt x="6852" y="26854"/>
                    <a:pt x="6495" y="27496"/>
                    <a:pt x="6067" y="28245"/>
                  </a:cubicBezTo>
                  <a:cubicBezTo>
                    <a:pt x="5692" y="28923"/>
                    <a:pt x="5264" y="29691"/>
                    <a:pt x="5157" y="30993"/>
                  </a:cubicBezTo>
                  <a:lnTo>
                    <a:pt x="4247" y="30993"/>
                  </a:lnTo>
                  <a:cubicBezTo>
                    <a:pt x="4354" y="30065"/>
                    <a:pt x="4640" y="29512"/>
                    <a:pt x="4979" y="28905"/>
                  </a:cubicBezTo>
                  <a:cubicBezTo>
                    <a:pt x="5425" y="28103"/>
                    <a:pt x="5924" y="27210"/>
                    <a:pt x="5924" y="25480"/>
                  </a:cubicBezTo>
                  <a:cubicBezTo>
                    <a:pt x="5924" y="23749"/>
                    <a:pt x="5425" y="22839"/>
                    <a:pt x="4979" y="22054"/>
                  </a:cubicBezTo>
                  <a:cubicBezTo>
                    <a:pt x="4568" y="21304"/>
                    <a:pt x="4211" y="20644"/>
                    <a:pt x="4211" y="19270"/>
                  </a:cubicBezTo>
                  <a:cubicBezTo>
                    <a:pt x="4211" y="17914"/>
                    <a:pt x="4568" y="17254"/>
                    <a:pt x="4979" y="16505"/>
                  </a:cubicBezTo>
                  <a:cubicBezTo>
                    <a:pt x="5425" y="15720"/>
                    <a:pt x="5924" y="14810"/>
                    <a:pt x="5924" y="13079"/>
                  </a:cubicBezTo>
                  <a:cubicBezTo>
                    <a:pt x="5924" y="11366"/>
                    <a:pt x="5425" y="10456"/>
                    <a:pt x="4979" y="9653"/>
                  </a:cubicBezTo>
                  <a:cubicBezTo>
                    <a:pt x="4568" y="8904"/>
                    <a:pt x="4211" y="8262"/>
                    <a:pt x="4211" y="6888"/>
                  </a:cubicBezTo>
                  <a:cubicBezTo>
                    <a:pt x="4211" y="5514"/>
                    <a:pt x="4568" y="4871"/>
                    <a:pt x="4979" y="4122"/>
                  </a:cubicBezTo>
                  <a:cubicBezTo>
                    <a:pt x="5371" y="3444"/>
                    <a:pt x="5799" y="2677"/>
                    <a:pt x="5906" y="1374"/>
                  </a:cubicBezTo>
                  <a:close/>
                  <a:moveTo>
                    <a:pt x="10795" y="1374"/>
                  </a:moveTo>
                  <a:cubicBezTo>
                    <a:pt x="10706" y="2302"/>
                    <a:pt x="10403" y="2855"/>
                    <a:pt x="10064" y="3462"/>
                  </a:cubicBezTo>
                  <a:cubicBezTo>
                    <a:pt x="9618" y="4265"/>
                    <a:pt x="9118" y="5157"/>
                    <a:pt x="9118" y="6888"/>
                  </a:cubicBezTo>
                  <a:cubicBezTo>
                    <a:pt x="9118" y="8618"/>
                    <a:pt x="9618" y="9528"/>
                    <a:pt x="10064" y="10313"/>
                  </a:cubicBezTo>
                  <a:cubicBezTo>
                    <a:pt x="10474" y="11063"/>
                    <a:pt x="10831" y="11705"/>
                    <a:pt x="10831" y="13079"/>
                  </a:cubicBezTo>
                  <a:cubicBezTo>
                    <a:pt x="10831" y="14453"/>
                    <a:pt x="10474" y="15095"/>
                    <a:pt x="10064" y="15845"/>
                  </a:cubicBezTo>
                  <a:cubicBezTo>
                    <a:pt x="9618" y="16648"/>
                    <a:pt x="9118" y="17558"/>
                    <a:pt x="9118" y="19270"/>
                  </a:cubicBezTo>
                  <a:cubicBezTo>
                    <a:pt x="9118" y="21001"/>
                    <a:pt x="9618" y="21911"/>
                    <a:pt x="10064" y="22714"/>
                  </a:cubicBezTo>
                  <a:cubicBezTo>
                    <a:pt x="10474" y="23463"/>
                    <a:pt x="10831" y="24106"/>
                    <a:pt x="10831" y="25480"/>
                  </a:cubicBezTo>
                  <a:cubicBezTo>
                    <a:pt x="10831" y="26854"/>
                    <a:pt x="10474" y="27496"/>
                    <a:pt x="10064" y="28245"/>
                  </a:cubicBezTo>
                  <a:cubicBezTo>
                    <a:pt x="9671" y="28923"/>
                    <a:pt x="9261" y="29691"/>
                    <a:pt x="9136" y="30993"/>
                  </a:cubicBezTo>
                  <a:lnTo>
                    <a:pt x="6531" y="30993"/>
                  </a:lnTo>
                  <a:cubicBezTo>
                    <a:pt x="6638" y="30065"/>
                    <a:pt x="6924" y="29512"/>
                    <a:pt x="7263" y="28905"/>
                  </a:cubicBezTo>
                  <a:cubicBezTo>
                    <a:pt x="7709" y="28103"/>
                    <a:pt x="8208" y="27210"/>
                    <a:pt x="8208" y="25480"/>
                  </a:cubicBezTo>
                  <a:cubicBezTo>
                    <a:pt x="8208" y="23749"/>
                    <a:pt x="7709" y="22839"/>
                    <a:pt x="7263" y="22054"/>
                  </a:cubicBezTo>
                  <a:cubicBezTo>
                    <a:pt x="6852" y="21304"/>
                    <a:pt x="6495" y="20644"/>
                    <a:pt x="6495" y="19270"/>
                  </a:cubicBezTo>
                  <a:cubicBezTo>
                    <a:pt x="6495" y="17914"/>
                    <a:pt x="6852" y="17254"/>
                    <a:pt x="7263" y="16505"/>
                  </a:cubicBezTo>
                  <a:cubicBezTo>
                    <a:pt x="7709" y="15720"/>
                    <a:pt x="8208" y="14810"/>
                    <a:pt x="8208" y="13079"/>
                  </a:cubicBezTo>
                  <a:cubicBezTo>
                    <a:pt x="8208" y="11366"/>
                    <a:pt x="7709" y="10456"/>
                    <a:pt x="7263" y="9653"/>
                  </a:cubicBezTo>
                  <a:cubicBezTo>
                    <a:pt x="6852" y="8904"/>
                    <a:pt x="6495" y="8262"/>
                    <a:pt x="6495" y="6888"/>
                  </a:cubicBezTo>
                  <a:cubicBezTo>
                    <a:pt x="6495" y="5514"/>
                    <a:pt x="6852" y="4871"/>
                    <a:pt x="7263" y="4122"/>
                  </a:cubicBezTo>
                  <a:cubicBezTo>
                    <a:pt x="7655" y="3444"/>
                    <a:pt x="8083" y="2677"/>
                    <a:pt x="8190" y="1374"/>
                  </a:cubicBezTo>
                  <a:close/>
                  <a:moveTo>
                    <a:pt x="2409" y="0"/>
                  </a:moveTo>
                  <a:cubicBezTo>
                    <a:pt x="2035" y="0"/>
                    <a:pt x="1731" y="322"/>
                    <a:pt x="1731" y="696"/>
                  </a:cubicBezTo>
                  <a:cubicBezTo>
                    <a:pt x="1731" y="2070"/>
                    <a:pt x="1374" y="2712"/>
                    <a:pt x="946" y="3462"/>
                  </a:cubicBezTo>
                  <a:cubicBezTo>
                    <a:pt x="500" y="4265"/>
                    <a:pt x="1" y="5157"/>
                    <a:pt x="1" y="6888"/>
                  </a:cubicBezTo>
                  <a:cubicBezTo>
                    <a:pt x="1" y="8618"/>
                    <a:pt x="500" y="9510"/>
                    <a:pt x="946" y="10313"/>
                  </a:cubicBezTo>
                  <a:cubicBezTo>
                    <a:pt x="1374" y="11063"/>
                    <a:pt x="1731" y="11705"/>
                    <a:pt x="1731" y="13079"/>
                  </a:cubicBezTo>
                  <a:cubicBezTo>
                    <a:pt x="1731" y="14453"/>
                    <a:pt x="1374" y="15095"/>
                    <a:pt x="946" y="15845"/>
                  </a:cubicBezTo>
                  <a:cubicBezTo>
                    <a:pt x="500" y="16648"/>
                    <a:pt x="1" y="17558"/>
                    <a:pt x="1" y="19270"/>
                  </a:cubicBezTo>
                  <a:cubicBezTo>
                    <a:pt x="1" y="21001"/>
                    <a:pt x="500" y="21911"/>
                    <a:pt x="946" y="22714"/>
                  </a:cubicBezTo>
                  <a:cubicBezTo>
                    <a:pt x="1374" y="23463"/>
                    <a:pt x="1731" y="24106"/>
                    <a:pt x="1731" y="25480"/>
                  </a:cubicBezTo>
                  <a:cubicBezTo>
                    <a:pt x="1731" y="26854"/>
                    <a:pt x="1374" y="27496"/>
                    <a:pt x="946" y="28245"/>
                  </a:cubicBezTo>
                  <a:cubicBezTo>
                    <a:pt x="500" y="29048"/>
                    <a:pt x="1" y="29940"/>
                    <a:pt x="1" y="31671"/>
                  </a:cubicBezTo>
                  <a:cubicBezTo>
                    <a:pt x="1" y="32046"/>
                    <a:pt x="304" y="32349"/>
                    <a:pt x="696" y="32349"/>
                  </a:cubicBezTo>
                  <a:lnTo>
                    <a:pt x="9796" y="32349"/>
                  </a:lnTo>
                  <a:cubicBezTo>
                    <a:pt x="10171" y="32349"/>
                    <a:pt x="10474" y="32046"/>
                    <a:pt x="10474" y="31671"/>
                  </a:cubicBezTo>
                  <a:cubicBezTo>
                    <a:pt x="10474" y="30297"/>
                    <a:pt x="10831" y="29655"/>
                    <a:pt x="11259" y="28905"/>
                  </a:cubicBezTo>
                  <a:cubicBezTo>
                    <a:pt x="11705" y="28103"/>
                    <a:pt x="12205" y="27193"/>
                    <a:pt x="12205" y="25480"/>
                  </a:cubicBezTo>
                  <a:cubicBezTo>
                    <a:pt x="12205" y="23749"/>
                    <a:pt x="11705" y="22839"/>
                    <a:pt x="11259" y="22054"/>
                  </a:cubicBezTo>
                  <a:cubicBezTo>
                    <a:pt x="10831" y="21304"/>
                    <a:pt x="10474" y="20644"/>
                    <a:pt x="10474" y="19270"/>
                  </a:cubicBezTo>
                  <a:cubicBezTo>
                    <a:pt x="10474" y="17914"/>
                    <a:pt x="10831" y="17254"/>
                    <a:pt x="11259" y="16505"/>
                  </a:cubicBezTo>
                  <a:cubicBezTo>
                    <a:pt x="11705" y="15720"/>
                    <a:pt x="12205" y="14810"/>
                    <a:pt x="12205" y="13079"/>
                  </a:cubicBezTo>
                  <a:cubicBezTo>
                    <a:pt x="12205" y="11366"/>
                    <a:pt x="11705" y="10456"/>
                    <a:pt x="11259" y="9653"/>
                  </a:cubicBezTo>
                  <a:cubicBezTo>
                    <a:pt x="10831" y="8904"/>
                    <a:pt x="10474" y="8262"/>
                    <a:pt x="10474" y="6888"/>
                  </a:cubicBezTo>
                  <a:cubicBezTo>
                    <a:pt x="10474" y="5514"/>
                    <a:pt x="10831" y="4871"/>
                    <a:pt x="11259" y="4122"/>
                  </a:cubicBezTo>
                  <a:cubicBezTo>
                    <a:pt x="11705" y="3319"/>
                    <a:pt x="12205" y="2427"/>
                    <a:pt x="12205" y="696"/>
                  </a:cubicBezTo>
                  <a:cubicBezTo>
                    <a:pt x="12205" y="322"/>
                    <a:pt x="11902" y="0"/>
                    <a:pt x="115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8"/>
            <p:cNvSpPr/>
            <p:nvPr/>
          </p:nvSpPr>
          <p:spPr>
            <a:xfrm rot="-3656457">
              <a:off x="3594045" y="4245844"/>
              <a:ext cx="66049" cy="740483"/>
            </a:xfrm>
            <a:custGeom>
              <a:avLst/>
              <a:gdLst/>
              <a:ahLst/>
              <a:cxnLst/>
              <a:rect l="l" t="t" r="r" b="b"/>
              <a:pathLst>
                <a:path w="2642" h="29620" extrusionOk="0">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946" y="29619"/>
                  </a:lnTo>
                  <a:cubicBezTo>
                    <a:pt x="1053" y="28317"/>
                    <a:pt x="1481" y="27549"/>
                    <a:pt x="1856" y="26871"/>
                  </a:cubicBezTo>
                  <a:cubicBezTo>
                    <a:pt x="2284" y="26122"/>
                    <a:pt x="2641" y="25480"/>
                    <a:pt x="2641" y="24106"/>
                  </a:cubicBezTo>
                  <a:cubicBezTo>
                    <a:pt x="2641" y="22732"/>
                    <a:pt x="2284" y="22089"/>
                    <a:pt x="1856" y="21340"/>
                  </a:cubicBezTo>
                  <a:cubicBezTo>
                    <a:pt x="1428" y="20537"/>
                    <a:pt x="910" y="19627"/>
                    <a:pt x="910" y="17914"/>
                  </a:cubicBezTo>
                  <a:cubicBezTo>
                    <a:pt x="910" y="16184"/>
                    <a:pt x="1428" y="15274"/>
                    <a:pt x="1856" y="14471"/>
                  </a:cubicBezTo>
                  <a:cubicBezTo>
                    <a:pt x="2284" y="13721"/>
                    <a:pt x="2641" y="13079"/>
                    <a:pt x="2641" y="11705"/>
                  </a:cubicBezTo>
                  <a:cubicBezTo>
                    <a:pt x="2641" y="10331"/>
                    <a:pt x="2284" y="9689"/>
                    <a:pt x="1856" y="8939"/>
                  </a:cubicBezTo>
                  <a:cubicBezTo>
                    <a:pt x="1428" y="8154"/>
                    <a:pt x="910" y="7244"/>
                    <a:pt x="910" y="5514"/>
                  </a:cubicBezTo>
                  <a:cubicBezTo>
                    <a:pt x="910" y="3783"/>
                    <a:pt x="1428" y="2891"/>
                    <a:pt x="1856" y="2088"/>
                  </a:cubicBezTo>
                  <a:cubicBezTo>
                    <a:pt x="2195" y="1481"/>
                    <a:pt x="2498" y="928"/>
                    <a:pt x="26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8"/>
            <p:cNvSpPr/>
            <p:nvPr/>
          </p:nvSpPr>
          <p:spPr>
            <a:xfrm rot="-3656457">
              <a:off x="3556043" y="4301800"/>
              <a:ext cx="79873" cy="740483"/>
            </a:xfrm>
            <a:custGeom>
              <a:avLst/>
              <a:gdLst/>
              <a:ahLst/>
              <a:cxnLst/>
              <a:rect l="l" t="t" r="r" b="b"/>
              <a:pathLst>
                <a:path w="3195" h="29620" extrusionOk="0">
                  <a:moveTo>
                    <a:pt x="1696" y="0"/>
                  </a:moveTo>
                  <a:cubicBezTo>
                    <a:pt x="1571"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25" y="28691"/>
                    <a:pt x="36" y="29619"/>
                  </a:cubicBezTo>
                  <a:lnTo>
                    <a:pt x="1499" y="29619"/>
                  </a:lnTo>
                  <a:cubicBezTo>
                    <a:pt x="1606" y="28317"/>
                    <a:pt x="2035" y="27549"/>
                    <a:pt x="2409" y="26871"/>
                  </a:cubicBezTo>
                  <a:cubicBezTo>
                    <a:pt x="2837" y="26122"/>
                    <a:pt x="3194" y="25480"/>
                    <a:pt x="3194" y="24106"/>
                  </a:cubicBezTo>
                  <a:cubicBezTo>
                    <a:pt x="3194" y="22732"/>
                    <a:pt x="2837" y="22089"/>
                    <a:pt x="2409" y="21340"/>
                  </a:cubicBezTo>
                  <a:cubicBezTo>
                    <a:pt x="1981" y="20537"/>
                    <a:pt x="1464" y="19627"/>
                    <a:pt x="1464" y="17914"/>
                  </a:cubicBezTo>
                  <a:cubicBezTo>
                    <a:pt x="1464" y="16184"/>
                    <a:pt x="1981" y="15274"/>
                    <a:pt x="2409" y="14471"/>
                  </a:cubicBezTo>
                  <a:cubicBezTo>
                    <a:pt x="2837" y="13721"/>
                    <a:pt x="3194" y="13079"/>
                    <a:pt x="3194" y="11705"/>
                  </a:cubicBezTo>
                  <a:cubicBezTo>
                    <a:pt x="3194" y="10331"/>
                    <a:pt x="2837" y="9689"/>
                    <a:pt x="2409" y="8939"/>
                  </a:cubicBezTo>
                  <a:cubicBezTo>
                    <a:pt x="1981" y="8154"/>
                    <a:pt x="1464" y="7244"/>
                    <a:pt x="1464" y="5514"/>
                  </a:cubicBezTo>
                  <a:cubicBezTo>
                    <a:pt x="1464" y="3783"/>
                    <a:pt x="1981" y="2891"/>
                    <a:pt x="2409" y="2088"/>
                  </a:cubicBezTo>
                  <a:cubicBezTo>
                    <a:pt x="2748" y="1481"/>
                    <a:pt x="3052" y="928"/>
                    <a:pt x="3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8"/>
            <p:cNvSpPr/>
            <p:nvPr/>
          </p:nvSpPr>
          <p:spPr>
            <a:xfrm rot="-3656457">
              <a:off x="3610881" y="4177411"/>
              <a:ext cx="108423" cy="740483"/>
            </a:xfrm>
            <a:custGeom>
              <a:avLst/>
              <a:gdLst/>
              <a:ahLst/>
              <a:cxnLst/>
              <a:rect l="l" t="t" r="r" b="b"/>
              <a:pathLst>
                <a:path w="4337" h="29620" extrusionOk="0">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31"/>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2641" y="29619"/>
                  </a:lnTo>
                  <a:cubicBezTo>
                    <a:pt x="2766" y="28317"/>
                    <a:pt x="3176" y="27549"/>
                    <a:pt x="3569" y="26871"/>
                  </a:cubicBezTo>
                  <a:cubicBezTo>
                    <a:pt x="3979" y="26122"/>
                    <a:pt x="4336" y="25480"/>
                    <a:pt x="4336" y="24106"/>
                  </a:cubicBezTo>
                  <a:cubicBezTo>
                    <a:pt x="4336" y="22732"/>
                    <a:pt x="3979" y="22089"/>
                    <a:pt x="3569" y="21340"/>
                  </a:cubicBezTo>
                  <a:cubicBezTo>
                    <a:pt x="3123" y="20537"/>
                    <a:pt x="2623" y="19627"/>
                    <a:pt x="2623" y="17914"/>
                  </a:cubicBezTo>
                  <a:cubicBezTo>
                    <a:pt x="2623" y="16184"/>
                    <a:pt x="3123" y="15274"/>
                    <a:pt x="3569" y="14471"/>
                  </a:cubicBezTo>
                  <a:cubicBezTo>
                    <a:pt x="3979" y="13721"/>
                    <a:pt x="4336" y="13079"/>
                    <a:pt x="4336" y="11705"/>
                  </a:cubicBezTo>
                  <a:cubicBezTo>
                    <a:pt x="4336" y="10331"/>
                    <a:pt x="3979" y="9689"/>
                    <a:pt x="3569" y="8939"/>
                  </a:cubicBezTo>
                  <a:cubicBezTo>
                    <a:pt x="3123" y="8154"/>
                    <a:pt x="2623" y="7244"/>
                    <a:pt x="2623" y="5514"/>
                  </a:cubicBezTo>
                  <a:cubicBezTo>
                    <a:pt x="2623" y="3783"/>
                    <a:pt x="3123" y="2891"/>
                    <a:pt x="3569" y="2088"/>
                  </a:cubicBezTo>
                  <a:cubicBezTo>
                    <a:pt x="3908" y="1481"/>
                    <a:pt x="4211" y="928"/>
                    <a:pt x="4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8"/>
          <p:cNvGrpSpPr/>
          <p:nvPr/>
        </p:nvGrpSpPr>
        <p:grpSpPr>
          <a:xfrm>
            <a:off x="-243979" y="2674868"/>
            <a:ext cx="643542" cy="660690"/>
            <a:chOff x="-509825" y="2500600"/>
            <a:chExt cx="949316" cy="974613"/>
          </a:xfrm>
        </p:grpSpPr>
        <p:sp>
          <p:nvSpPr>
            <p:cNvPr id="181" name="Google Shape;181;p8"/>
            <p:cNvSpPr/>
            <p:nvPr/>
          </p:nvSpPr>
          <p:spPr>
            <a:xfrm>
              <a:off x="-509825" y="2500600"/>
              <a:ext cx="949316" cy="974613"/>
            </a:xfrm>
            <a:custGeom>
              <a:avLst/>
              <a:gdLst/>
              <a:ahLst/>
              <a:cxnLst/>
              <a:rect l="l" t="t" r="r" b="b"/>
              <a:pathLst>
                <a:path w="29459" h="30244" extrusionOk="0">
                  <a:moveTo>
                    <a:pt x="15684" y="1482"/>
                  </a:moveTo>
                  <a:lnTo>
                    <a:pt x="16487" y="2641"/>
                  </a:lnTo>
                  <a:cubicBezTo>
                    <a:pt x="16148" y="2713"/>
                    <a:pt x="15880" y="2820"/>
                    <a:pt x="15684" y="3034"/>
                  </a:cubicBezTo>
                  <a:cubicBezTo>
                    <a:pt x="15291" y="3426"/>
                    <a:pt x="15309" y="3926"/>
                    <a:pt x="15327" y="4551"/>
                  </a:cubicBezTo>
                  <a:cubicBezTo>
                    <a:pt x="15327" y="4783"/>
                    <a:pt x="15345" y="6977"/>
                    <a:pt x="15345" y="6977"/>
                  </a:cubicBezTo>
                  <a:cubicBezTo>
                    <a:pt x="15345" y="7173"/>
                    <a:pt x="15416" y="7370"/>
                    <a:pt x="15559" y="7495"/>
                  </a:cubicBezTo>
                  <a:cubicBezTo>
                    <a:pt x="15702" y="7637"/>
                    <a:pt x="15880" y="7709"/>
                    <a:pt x="16077" y="7709"/>
                  </a:cubicBezTo>
                  <a:cubicBezTo>
                    <a:pt x="16077" y="7709"/>
                    <a:pt x="16079" y="7709"/>
                    <a:pt x="16083" y="7709"/>
                  </a:cubicBezTo>
                  <a:cubicBezTo>
                    <a:pt x="16238" y="7709"/>
                    <a:pt x="19040" y="7726"/>
                    <a:pt x="22286" y="9279"/>
                  </a:cubicBezTo>
                  <a:cubicBezTo>
                    <a:pt x="21608" y="9546"/>
                    <a:pt x="20644" y="9814"/>
                    <a:pt x="19449" y="9886"/>
                  </a:cubicBezTo>
                  <a:cubicBezTo>
                    <a:pt x="19199" y="9886"/>
                    <a:pt x="18985" y="10028"/>
                    <a:pt x="18860" y="10225"/>
                  </a:cubicBezTo>
                  <a:cubicBezTo>
                    <a:pt x="18735" y="10439"/>
                    <a:pt x="18717" y="10706"/>
                    <a:pt x="18824" y="10920"/>
                  </a:cubicBezTo>
                  <a:cubicBezTo>
                    <a:pt x="18824" y="10938"/>
                    <a:pt x="19306" y="11955"/>
                    <a:pt x="18789" y="13097"/>
                  </a:cubicBezTo>
                  <a:cubicBezTo>
                    <a:pt x="17861" y="12187"/>
                    <a:pt x="16166" y="10653"/>
                    <a:pt x="14952" y="10278"/>
                  </a:cubicBezTo>
                  <a:cubicBezTo>
                    <a:pt x="14874" y="10258"/>
                    <a:pt x="14796" y="10244"/>
                    <a:pt x="14715" y="10244"/>
                  </a:cubicBezTo>
                  <a:cubicBezTo>
                    <a:pt x="14648" y="10244"/>
                    <a:pt x="14579" y="10254"/>
                    <a:pt x="14506" y="10278"/>
                  </a:cubicBezTo>
                  <a:cubicBezTo>
                    <a:pt x="13293" y="10653"/>
                    <a:pt x="11598" y="12187"/>
                    <a:pt x="10670" y="13097"/>
                  </a:cubicBezTo>
                  <a:cubicBezTo>
                    <a:pt x="10171" y="11973"/>
                    <a:pt x="10617" y="10956"/>
                    <a:pt x="10635" y="10920"/>
                  </a:cubicBezTo>
                  <a:cubicBezTo>
                    <a:pt x="10742" y="10688"/>
                    <a:pt x="10724" y="10439"/>
                    <a:pt x="10599" y="10225"/>
                  </a:cubicBezTo>
                  <a:cubicBezTo>
                    <a:pt x="10474" y="10028"/>
                    <a:pt x="10260" y="9886"/>
                    <a:pt x="10010" y="9868"/>
                  </a:cubicBezTo>
                  <a:cubicBezTo>
                    <a:pt x="8832" y="9814"/>
                    <a:pt x="7851" y="9546"/>
                    <a:pt x="7173" y="9279"/>
                  </a:cubicBezTo>
                  <a:cubicBezTo>
                    <a:pt x="10419" y="7726"/>
                    <a:pt x="13221" y="7709"/>
                    <a:pt x="13376" y="7709"/>
                  </a:cubicBezTo>
                  <a:cubicBezTo>
                    <a:pt x="13379" y="7709"/>
                    <a:pt x="13382" y="7709"/>
                    <a:pt x="13382" y="7709"/>
                  </a:cubicBezTo>
                  <a:cubicBezTo>
                    <a:pt x="13579" y="7709"/>
                    <a:pt x="13757" y="7637"/>
                    <a:pt x="13900" y="7495"/>
                  </a:cubicBezTo>
                  <a:cubicBezTo>
                    <a:pt x="14043" y="7370"/>
                    <a:pt x="14114" y="7173"/>
                    <a:pt x="14114" y="6977"/>
                  </a:cubicBezTo>
                  <a:lnTo>
                    <a:pt x="14114" y="2624"/>
                  </a:lnTo>
                  <a:cubicBezTo>
                    <a:pt x="14132" y="2588"/>
                    <a:pt x="14096" y="1482"/>
                    <a:pt x="15167" y="1482"/>
                  </a:cubicBezTo>
                  <a:close/>
                  <a:moveTo>
                    <a:pt x="22643" y="10706"/>
                  </a:moveTo>
                  <a:cubicBezTo>
                    <a:pt x="24445" y="11366"/>
                    <a:pt x="27995" y="13401"/>
                    <a:pt x="27978" y="19074"/>
                  </a:cubicBezTo>
                  <a:cubicBezTo>
                    <a:pt x="27960" y="21894"/>
                    <a:pt x="26657" y="24320"/>
                    <a:pt x="24177" y="26087"/>
                  </a:cubicBezTo>
                  <a:cubicBezTo>
                    <a:pt x="21768" y="27817"/>
                    <a:pt x="18414" y="28781"/>
                    <a:pt x="14738" y="28781"/>
                  </a:cubicBezTo>
                  <a:cubicBezTo>
                    <a:pt x="11045" y="28781"/>
                    <a:pt x="7691" y="27817"/>
                    <a:pt x="5282" y="26087"/>
                  </a:cubicBezTo>
                  <a:cubicBezTo>
                    <a:pt x="2802" y="24320"/>
                    <a:pt x="1499" y="21894"/>
                    <a:pt x="1481" y="19074"/>
                  </a:cubicBezTo>
                  <a:cubicBezTo>
                    <a:pt x="1463" y="13401"/>
                    <a:pt x="5032" y="11366"/>
                    <a:pt x="6816" y="10706"/>
                  </a:cubicBezTo>
                  <a:cubicBezTo>
                    <a:pt x="7405" y="10920"/>
                    <a:pt x="8154" y="11134"/>
                    <a:pt x="9029" y="11259"/>
                  </a:cubicBezTo>
                  <a:cubicBezTo>
                    <a:pt x="8886" y="12116"/>
                    <a:pt x="8922" y="13454"/>
                    <a:pt x="9992" y="14739"/>
                  </a:cubicBezTo>
                  <a:cubicBezTo>
                    <a:pt x="10117" y="14881"/>
                    <a:pt x="10313" y="14988"/>
                    <a:pt x="10528" y="14988"/>
                  </a:cubicBezTo>
                  <a:lnTo>
                    <a:pt x="10545" y="14988"/>
                  </a:lnTo>
                  <a:cubicBezTo>
                    <a:pt x="10742" y="14988"/>
                    <a:pt x="10938" y="14917"/>
                    <a:pt x="11081" y="14757"/>
                  </a:cubicBezTo>
                  <a:cubicBezTo>
                    <a:pt x="11991" y="13793"/>
                    <a:pt x="13703" y="12223"/>
                    <a:pt x="14738" y="11759"/>
                  </a:cubicBezTo>
                  <a:cubicBezTo>
                    <a:pt x="15755" y="12223"/>
                    <a:pt x="17486" y="13811"/>
                    <a:pt x="18396" y="14757"/>
                  </a:cubicBezTo>
                  <a:cubicBezTo>
                    <a:pt x="18521" y="14917"/>
                    <a:pt x="18717" y="14988"/>
                    <a:pt x="18914" y="14988"/>
                  </a:cubicBezTo>
                  <a:lnTo>
                    <a:pt x="18949" y="14988"/>
                  </a:lnTo>
                  <a:cubicBezTo>
                    <a:pt x="19145" y="14988"/>
                    <a:pt x="19342" y="14899"/>
                    <a:pt x="19485" y="14739"/>
                  </a:cubicBezTo>
                  <a:cubicBezTo>
                    <a:pt x="20537" y="13472"/>
                    <a:pt x="20573" y="12134"/>
                    <a:pt x="20430" y="11259"/>
                  </a:cubicBezTo>
                  <a:cubicBezTo>
                    <a:pt x="21304" y="11134"/>
                    <a:pt x="22054" y="10938"/>
                    <a:pt x="22643" y="10706"/>
                  </a:cubicBezTo>
                  <a:close/>
                  <a:moveTo>
                    <a:pt x="15167" y="1"/>
                  </a:moveTo>
                  <a:cubicBezTo>
                    <a:pt x="13828" y="1"/>
                    <a:pt x="12740" y="1053"/>
                    <a:pt x="12669" y="2374"/>
                  </a:cubicBezTo>
                  <a:cubicBezTo>
                    <a:pt x="12669" y="2374"/>
                    <a:pt x="12651" y="2463"/>
                    <a:pt x="12651" y="2517"/>
                  </a:cubicBezTo>
                  <a:lnTo>
                    <a:pt x="12651" y="6281"/>
                  </a:lnTo>
                  <a:cubicBezTo>
                    <a:pt x="11313" y="6371"/>
                    <a:pt x="8369" y="6799"/>
                    <a:pt x="5228" y="8654"/>
                  </a:cubicBezTo>
                  <a:cubicBezTo>
                    <a:pt x="5014" y="8779"/>
                    <a:pt x="4871" y="9011"/>
                    <a:pt x="4871" y="9261"/>
                  </a:cubicBezTo>
                  <a:cubicBezTo>
                    <a:pt x="4854" y="9493"/>
                    <a:pt x="4961" y="9707"/>
                    <a:pt x="5139" y="9850"/>
                  </a:cubicBezTo>
                  <a:cubicBezTo>
                    <a:pt x="2944" y="11010"/>
                    <a:pt x="0" y="13561"/>
                    <a:pt x="18" y="19074"/>
                  </a:cubicBezTo>
                  <a:cubicBezTo>
                    <a:pt x="36" y="22340"/>
                    <a:pt x="1606" y="25248"/>
                    <a:pt x="4425" y="27282"/>
                  </a:cubicBezTo>
                  <a:cubicBezTo>
                    <a:pt x="7084" y="29191"/>
                    <a:pt x="10742" y="30244"/>
                    <a:pt x="14738" y="30244"/>
                  </a:cubicBezTo>
                  <a:cubicBezTo>
                    <a:pt x="18717" y="30244"/>
                    <a:pt x="22375" y="29191"/>
                    <a:pt x="25034" y="27282"/>
                  </a:cubicBezTo>
                  <a:cubicBezTo>
                    <a:pt x="27853" y="25248"/>
                    <a:pt x="29423" y="22340"/>
                    <a:pt x="29441" y="19074"/>
                  </a:cubicBezTo>
                  <a:cubicBezTo>
                    <a:pt x="29459" y="13579"/>
                    <a:pt x="26532" y="11010"/>
                    <a:pt x="24338" y="9868"/>
                  </a:cubicBezTo>
                  <a:cubicBezTo>
                    <a:pt x="24516" y="9707"/>
                    <a:pt x="24605" y="9493"/>
                    <a:pt x="24605" y="9261"/>
                  </a:cubicBezTo>
                  <a:cubicBezTo>
                    <a:pt x="24588" y="9011"/>
                    <a:pt x="24445" y="8797"/>
                    <a:pt x="24231" y="8672"/>
                  </a:cubicBezTo>
                  <a:cubicBezTo>
                    <a:pt x="21090" y="6817"/>
                    <a:pt x="18146" y="6371"/>
                    <a:pt x="16808" y="6281"/>
                  </a:cubicBezTo>
                  <a:cubicBezTo>
                    <a:pt x="16808" y="6281"/>
                    <a:pt x="16790" y="4194"/>
                    <a:pt x="16808" y="4087"/>
                  </a:cubicBezTo>
                  <a:cubicBezTo>
                    <a:pt x="17076" y="4033"/>
                    <a:pt x="17575" y="4033"/>
                    <a:pt x="17843" y="4033"/>
                  </a:cubicBezTo>
                  <a:cubicBezTo>
                    <a:pt x="18111" y="4033"/>
                    <a:pt x="18360" y="3890"/>
                    <a:pt x="18485" y="3641"/>
                  </a:cubicBezTo>
                  <a:cubicBezTo>
                    <a:pt x="18610" y="3409"/>
                    <a:pt x="18592" y="3123"/>
                    <a:pt x="18432" y="2891"/>
                  </a:cubicBezTo>
                  <a:lnTo>
                    <a:pt x="16665" y="322"/>
                  </a:lnTo>
                  <a:cubicBezTo>
                    <a:pt x="16523" y="126"/>
                    <a:pt x="16309" y="1"/>
                    <a:pt x="16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8"/>
            <p:cNvSpPr/>
            <p:nvPr/>
          </p:nvSpPr>
          <p:spPr>
            <a:xfrm>
              <a:off x="-462679" y="2845604"/>
              <a:ext cx="855026" cy="582467"/>
            </a:xfrm>
            <a:custGeom>
              <a:avLst/>
              <a:gdLst/>
              <a:ahLst/>
              <a:cxnLst/>
              <a:rect l="l" t="t" r="r" b="b"/>
              <a:pathLst>
                <a:path w="26533" h="18075" extrusionOk="0">
                  <a:moveTo>
                    <a:pt x="5353" y="0"/>
                  </a:moveTo>
                  <a:cubicBezTo>
                    <a:pt x="3569" y="660"/>
                    <a:pt x="0" y="2695"/>
                    <a:pt x="18" y="8368"/>
                  </a:cubicBezTo>
                  <a:cubicBezTo>
                    <a:pt x="36" y="11188"/>
                    <a:pt x="1339" y="13614"/>
                    <a:pt x="3819" y="15381"/>
                  </a:cubicBezTo>
                  <a:cubicBezTo>
                    <a:pt x="6228" y="17111"/>
                    <a:pt x="9582" y="18075"/>
                    <a:pt x="13275" y="18075"/>
                  </a:cubicBezTo>
                  <a:cubicBezTo>
                    <a:pt x="16951" y="18075"/>
                    <a:pt x="20305" y="17111"/>
                    <a:pt x="22714" y="15381"/>
                  </a:cubicBezTo>
                  <a:cubicBezTo>
                    <a:pt x="25194" y="13614"/>
                    <a:pt x="26497" y="11188"/>
                    <a:pt x="26515" y="8368"/>
                  </a:cubicBezTo>
                  <a:cubicBezTo>
                    <a:pt x="26532" y="2695"/>
                    <a:pt x="22982" y="660"/>
                    <a:pt x="21180" y="0"/>
                  </a:cubicBezTo>
                  <a:cubicBezTo>
                    <a:pt x="20591" y="232"/>
                    <a:pt x="19841" y="428"/>
                    <a:pt x="18967" y="553"/>
                  </a:cubicBezTo>
                  <a:cubicBezTo>
                    <a:pt x="19110" y="1428"/>
                    <a:pt x="19074" y="2766"/>
                    <a:pt x="18022" y="4033"/>
                  </a:cubicBezTo>
                  <a:cubicBezTo>
                    <a:pt x="17879" y="4193"/>
                    <a:pt x="17682" y="4282"/>
                    <a:pt x="17486" y="4282"/>
                  </a:cubicBezTo>
                  <a:lnTo>
                    <a:pt x="17451" y="4282"/>
                  </a:lnTo>
                  <a:cubicBezTo>
                    <a:pt x="17254" y="4282"/>
                    <a:pt x="17058" y="4211"/>
                    <a:pt x="16933" y="4051"/>
                  </a:cubicBezTo>
                  <a:cubicBezTo>
                    <a:pt x="16023" y="3105"/>
                    <a:pt x="14292" y="1517"/>
                    <a:pt x="13275" y="1053"/>
                  </a:cubicBezTo>
                  <a:cubicBezTo>
                    <a:pt x="12240" y="1517"/>
                    <a:pt x="10528" y="3087"/>
                    <a:pt x="9618" y="4051"/>
                  </a:cubicBezTo>
                  <a:cubicBezTo>
                    <a:pt x="9475" y="4211"/>
                    <a:pt x="9279" y="4282"/>
                    <a:pt x="9082" y="4282"/>
                  </a:cubicBezTo>
                  <a:lnTo>
                    <a:pt x="9065" y="4282"/>
                  </a:lnTo>
                  <a:cubicBezTo>
                    <a:pt x="8850" y="4282"/>
                    <a:pt x="8654" y="4175"/>
                    <a:pt x="8529" y="4033"/>
                  </a:cubicBezTo>
                  <a:cubicBezTo>
                    <a:pt x="7459" y="2748"/>
                    <a:pt x="7423" y="1410"/>
                    <a:pt x="7566" y="553"/>
                  </a:cubicBezTo>
                  <a:cubicBezTo>
                    <a:pt x="6691" y="428"/>
                    <a:pt x="5942" y="214"/>
                    <a:pt x="5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8"/>
            <p:cNvSpPr/>
            <p:nvPr/>
          </p:nvSpPr>
          <p:spPr>
            <a:xfrm>
              <a:off x="-278673" y="2548326"/>
              <a:ext cx="487016" cy="374358"/>
            </a:xfrm>
            <a:custGeom>
              <a:avLst/>
              <a:gdLst/>
              <a:ahLst/>
              <a:cxnLst/>
              <a:rect l="l" t="t" r="r" b="b"/>
              <a:pathLst>
                <a:path w="15113" h="11617" extrusionOk="0">
                  <a:moveTo>
                    <a:pt x="7994" y="1"/>
                  </a:moveTo>
                  <a:cubicBezTo>
                    <a:pt x="6923" y="1"/>
                    <a:pt x="6959" y="1107"/>
                    <a:pt x="6941" y="1143"/>
                  </a:cubicBezTo>
                  <a:lnTo>
                    <a:pt x="6941" y="5496"/>
                  </a:lnTo>
                  <a:cubicBezTo>
                    <a:pt x="6941" y="5692"/>
                    <a:pt x="6870" y="5889"/>
                    <a:pt x="6727" y="6014"/>
                  </a:cubicBezTo>
                  <a:cubicBezTo>
                    <a:pt x="6584" y="6156"/>
                    <a:pt x="6406" y="6228"/>
                    <a:pt x="6209" y="6228"/>
                  </a:cubicBezTo>
                  <a:cubicBezTo>
                    <a:pt x="6209" y="6228"/>
                    <a:pt x="6206" y="6228"/>
                    <a:pt x="6203" y="6228"/>
                  </a:cubicBezTo>
                  <a:cubicBezTo>
                    <a:pt x="6048" y="6228"/>
                    <a:pt x="3246" y="6245"/>
                    <a:pt x="0" y="7798"/>
                  </a:cubicBezTo>
                  <a:cubicBezTo>
                    <a:pt x="678" y="8065"/>
                    <a:pt x="1659" y="8333"/>
                    <a:pt x="2837" y="8387"/>
                  </a:cubicBezTo>
                  <a:cubicBezTo>
                    <a:pt x="3087" y="8405"/>
                    <a:pt x="3301" y="8547"/>
                    <a:pt x="3426" y="8744"/>
                  </a:cubicBezTo>
                  <a:cubicBezTo>
                    <a:pt x="3551" y="8958"/>
                    <a:pt x="3569" y="9207"/>
                    <a:pt x="3462" y="9439"/>
                  </a:cubicBezTo>
                  <a:cubicBezTo>
                    <a:pt x="3444" y="9475"/>
                    <a:pt x="2998" y="10492"/>
                    <a:pt x="3497" y="11616"/>
                  </a:cubicBezTo>
                  <a:cubicBezTo>
                    <a:pt x="4425" y="10706"/>
                    <a:pt x="6120" y="9172"/>
                    <a:pt x="7333" y="8797"/>
                  </a:cubicBezTo>
                  <a:cubicBezTo>
                    <a:pt x="7406" y="8773"/>
                    <a:pt x="7475" y="8763"/>
                    <a:pt x="7542" y="8763"/>
                  </a:cubicBezTo>
                  <a:cubicBezTo>
                    <a:pt x="7623" y="8763"/>
                    <a:pt x="7701" y="8777"/>
                    <a:pt x="7779" y="8797"/>
                  </a:cubicBezTo>
                  <a:cubicBezTo>
                    <a:pt x="8993" y="9172"/>
                    <a:pt x="10688" y="10706"/>
                    <a:pt x="11616" y="11616"/>
                  </a:cubicBezTo>
                  <a:cubicBezTo>
                    <a:pt x="12133" y="10474"/>
                    <a:pt x="11651" y="9457"/>
                    <a:pt x="11651" y="9439"/>
                  </a:cubicBezTo>
                  <a:cubicBezTo>
                    <a:pt x="11544" y="9225"/>
                    <a:pt x="11562" y="8958"/>
                    <a:pt x="11687" y="8744"/>
                  </a:cubicBezTo>
                  <a:cubicBezTo>
                    <a:pt x="11812" y="8547"/>
                    <a:pt x="12026" y="8405"/>
                    <a:pt x="12276" y="8405"/>
                  </a:cubicBezTo>
                  <a:cubicBezTo>
                    <a:pt x="13471" y="8333"/>
                    <a:pt x="14435" y="8065"/>
                    <a:pt x="15113" y="7798"/>
                  </a:cubicBezTo>
                  <a:cubicBezTo>
                    <a:pt x="11867" y="6245"/>
                    <a:pt x="9065" y="6228"/>
                    <a:pt x="8910" y="6228"/>
                  </a:cubicBezTo>
                  <a:cubicBezTo>
                    <a:pt x="8906" y="6228"/>
                    <a:pt x="8904" y="6228"/>
                    <a:pt x="8904" y="6228"/>
                  </a:cubicBezTo>
                  <a:cubicBezTo>
                    <a:pt x="8707" y="6228"/>
                    <a:pt x="8529" y="6156"/>
                    <a:pt x="8386" y="6014"/>
                  </a:cubicBezTo>
                  <a:cubicBezTo>
                    <a:pt x="8243" y="5889"/>
                    <a:pt x="8172" y="5692"/>
                    <a:pt x="8172" y="5496"/>
                  </a:cubicBezTo>
                  <a:cubicBezTo>
                    <a:pt x="8172" y="5496"/>
                    <a:pt x="8154" y="3302"/>
                    <a:pt x="8154" y="3070"/>
                  </a:cubicBezTo>
                  <a:cubicBezTo>
                    <a:pt x="8136" y="2445"/>
                    <a:pt x="8118" y="1945"/>
                    <a:pt x="8511" y="1553"/>
                  </a:cubicBezTo>
                  <a:cubicBezTo>
                    <a:pt x="8707" y="1339"/>
                    <a:pt x="8975" y="1232"/>
                    <a:pt x="9314" y="1160"/>
                  </a:cubicBezTo>
                  <a:lnTo>
                    <a:pt x="85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8"/>
            <p:cNvGrpSpPr/>
            <p:nvPr/>
          </p:nvGrpSpPr>
          <p:grpSpPr>
            <a:xfrm>
              <a:off x="198250" y="2922675"/>
              <a:ext cx="128925" cy="236625"/>
              <a:chOff x="899550" y="2182300"/>
              <a:chExt cx="128925" cy="236625"/>
            </a:xfrm>
          </p:grpSpPr>
          <p:sp>
            <p:nvSpPr>
              <p:cNvPr id="185" name="Google Shape;185;p8"/>
              <p:cNvSpPr/>
              <p:nvPr/>
            </p:nvSpPr>
            <p:spPr>
              <a:xfrm>
                <a:off x="951525" y="2229375"/>
                <a:ext cx="76950" cy="189550"/>
              </a:xfrm>
              <a:custGeom>
                <a:avLst/>
                <a:gdLst/>
                <a:ahLst/>
                <a:cxnLst/>
                <a:rect l="l" t="t" r="r" b="b"/>
                <a:pathLst>
                  <a:path w="3078" h="7582" extrusionOk="0">
                    <a:moveTo>
                      <a:pt x="227" y="0"/>
                    </a:moveTo>
                    <a:cubicBezTo>
                      <a:pt x="180" y="0"/>
                      <a:pt x="134" y="16"/>
                      <a:pt x="98" y="52"/>
                    </a:cubicBezTo>
                    <a:cubicBezTo>
                      <a:pt x="9" y="123"/>
                      <a:pt x="0" y="248"/>
                      <a:pt x="71" y="338"/>
                    </a:cubicBezTo>
                    <a:cubicBezTo>
                      <a:pt x="1749" y="2291"/>
                      <a:pt x="2676" y="4798"/>
                      <a:pt x="2676" y="7376"/>
                    </a:cubicBezTo>
                    <a:cubicBezTo>
                      <a:pt x="2676" y="7492"/>
                      <a:pt x="2766" y="7581"/>
                      <a:pt x="2882" y="7581"/>
                    </a:cubicBezTo>
                    <a:cubicBezTo>
                      <a:pt x="2989" y="7581"/>
                      <a:pt x="3078" y="7492"/>
                      <a:pt x="3078" y="7376"/>
                    </a:cubicBezTo>
                    <a:cubicBezTo>
                      <a:pt x="3078" y="4700"/>
                      <a:pt x="2123" y="2104"/>
                      <a:pt x="384" y="70"/>
                    </a:cubicBezTo>
                    <a:cubicBezTo>
                      <a:pt x="344" y="25"/>
                      <a:pt x="285" y="0"/>
                      <a:pt x="227"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p:nvPr/>
            </p:nvSpPr>
            <p:spPr>
              <a:xfrm>
                <a:off x="899550" y="2182300"/>
                <a:ext cx="39500" cy="32550"/>
              </a:xfrm>
              <a:custGeom>
                <a:avLst/>
                <a:gdLst/>
                <a:ahLst/>
                <a:cxnLst/>
                <a:rect l="l" t="t" r="r" b="b"/>
                <a:pathLst>
                  <a:path w="1580" h="1302" extrusionOk="0">
                    <a:moveTo>
                      <a:pt x="233" y="1"/>
                    </a:moveTo>
                    <a:cubicBezTo>
                      <a:pt x="166" y="1"/>
                      <a:pt x="102" y="32"/>
                      <a:pt x="63" y="88"/>
                    </a:cubicBezTo>
                    <a:cubicBezTo>
                      <a:pt x="0" y="178"/>
                      <a:pt x="27" y="303"/>
                      <a:pt x="116" y="365"/>
                    </a:cubicBezTo>
                    <a:cubicBezTo>
                      <a:pt x="500" y="633"/>
                      <a:pt x="866" y="936"/>
                      <a:pt x="1214" y="1248"/>
                    </a:cubicBezTo>
                    <a:cubicBezTo>
                      <a:pt x="1258" y="1284"/>
                      <a:pt x="1303" y="1302"/>
                      <a:pt x="1356" y="1302"/>
                    </a:cubicBezTo>
                    <a:cubicBezTo>
                      <a:pt x="1410" y="1302"/>
                      <a:pt x="1464" y="1284"/>
                      <a:pt x="1499" y="1239"/>
                    </a:cubicBezTo>
                    <a:cubicBezTo>
                      <a:pt x="1579" y="1150"/>
                      <a:pt x="1571" y="1025"/>
                      <a:pt x="1490" y="954"/>
                    </a:cubicBezTo>
                    <a:cubicBezTo>
                      <a:pt x="1125" y="624"/>
                      <a:pt x="741" y="311"/>
                      <a:pt x="348" y="35"/>
                    </a:cubicBezTo>
                    <a:cubicBezTo>
                      <a:pt x="312" y="12"/>
                      <a:pt x="272" y="1"/>
                      <a:pt x="233"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7" name="Google Shape;187;p8"/>
          <p:cNvSpPr/>
          <p:nvPr/>
        </p:nvSpPr>
        <p:spPr>
          <a:xfrm rot="-3144039">
            <a:off x="3427019" y="-138171"/>
            <a:ext cx="584106" cy="554985"/>
          </a:xfrm>
          <a:custGeom>
            <a:avLst/>
            <a:gdLst/>
            <a:ahLst/>
            <a:cxnLst/>
            <a:rect l="l" t="t" r="r" b="b"/>
            <a:pathLst>
              <a:path w="7022" h="6671" extrusionOk="0">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rgbClr val="4A9E4A"/>
          </a:solidFill>
          <a:ln w="38100" cap="flat" cmpd="sng">
            <a:solidFill>
              <a:srgbClr val="481F1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8"/>
          <p:cNvGrpSpPr/>
          <p:nvPr/>
        </p:nvGrpSpPr>
        <p:grpSpPr>
          <a:xfrm rot="-2079588">
            <a:off x="1952557" y="4138397"/>
            <a:ext cx="669672" cy="533419"/>
            <a:chOff x="-602987" y="2563895"/>
            <a:chExt cx="640505" cy="510186"/>
          </a:xfrm>
        </p:grpSpPr>
        <p:sp>
          <p:nvSpPr>
            <p:cNvPr id="189" name="Google Shape;189;p8"/>
            <p:cNvSpPr/>
            <p:nvPr/>
          </p:nvSpPr>
          <p:spPr>
            <a:xfrm>
              <a:off x="-602987" y="2563895"/>
              <a:ext cx="640505" cy="510186"/>
            </a:xfrm>
            <a:custGeom>
              <a:avLst/>
              <a:gdLst/>
              <a:ahLst/>
              <a:cxnLst/>
              <a:rect l="l" t="t" r="r" b="b"/>
              <a:pathLst>
                <a:path w="5577" h="4442" extrusionOk="0">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chemeClr val="accent4"/>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8"/>
            <p:cNvSpPr/>
            <p:nvPr/>
          </p:nvSpPr>
          <p:spPr>
            <a:xfrm>
              <a:off x="-222844" y="2847239"/>
              <a:ext cx="99458" cy="156203"/>
            </a:xfrm>
            <a:custGeom>
              <a:avLst/>
              <a:gdLst/>
              <a:ahLst/>
              <a:cxnLst/>
              <a:rect l="l" t="t" r="r" b="b"/>
              <a:pathLst>
                <a:path w="866" h="1360" extrusionOk="0">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chemeClr val="accent3"/>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8"/>
            <p:cNvSpPr/>
            <p:nvPr/>
          </p:nvSpPr>
          <p:spPr>
            <a:xfrm>
              <a:off x="-519953" y="2772814"/>
              <a:ext cx="104396" cy="161027"/>
            </a:xfrm>
            <a:custGeom>
              <a:avLst/>
              <a:gdLst/>
              <a:ahLst/>
              <a:cxnLst/>
              <a:rect l="l" t="t" r="r" b="b"/>
              <a:pathLst>
                <a:path w="909" h="1402" extrusionOk="0">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chemeClr val="accent3"/>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 name="Google Shape;192;p8"/>
          <p:cNvSpPr/>
          <p:nvPr/>
        </p:nvSpPr>
        <p:spPr>
          <a:xfrm rot="2185442">
            <a:off x="1328029" y="2004518"/>
            <a:ext cx="370085" cy="129197"/>
          </a:xfrm>
          <a:custGeom>
            <a:avLst/>
            <a:gdLst/>
            <a:ahLst/>
            <a:cxnLst/>
            <a:rect l="l" t="t" r="r" b="b"/>
            <a:pathLst>
              <a:path w="2561" h="894" extrusionOk="0">
                <a:moveTo>
                  <a:pt x="207" y="0"/>
                </a:moveTo>
                <a:cubicBezTo>
                  <a:pt x="115" y="0"/>
                  <a:pt x="36" y="69"/>
                  <a:pt x="36" y="161"/>
                </a:cubicBezTo>
                <a:lnTo>
                  <a:pt x="9" y="554"/>
                </a:lnTo>
                <a:cubicBezTo>
                  <a:pt x="0" y="652"/>
                  <a:pt x="72" y="741"/>
                  <a:pt x="170" y="750"/>
                </a:cubicBezTo>
                <a:lnTo>
                  <a:pt x="2337" y="893"/>
                </a:lnTo>
                <a:cubicBezTo>
                  <a:pt x="2343" y="893"/>
                  <a:pt x="2349" y="894"/>
                  <a:pt x="2354" y="894"/>
                </a:cubicBezTo>
                <a:cubicBezTo>
                  <a:pt x="2444" y="894"/>
                  <a:pt x="2516" y="825"/>
                  <a:pt x="2525" y="732"/>
                </a:cubicBezTo>
                <a:lnTo>
                  <a:pt x="2552" y="340"/>
                </a:lnTo>
                <a:cubicBezTo>
                  <a:pt x="2560" y="242"/>
                  <a:pt x="2489" y="152"/>
                  <a:pt x="2391" y="144"/>
                </a:cubicBezTo>
                <a:lnTo>
                  <a:pt x="223" y="1"/>
                </a:lnTo>
                <a:cubicBezTo>
                  <a:pt x="218" y="0"/>
                  <a:pt x="212" y="0"/>
                  <a:pt x="2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txBox="1">
            <a:spLocks noGrp="1"/>
          </p:cNvSpPr>
          <p:nvPr>
            <p:ph type="title"/>
          </p:nvPr>
        </p:nvSpPr>
        <p:spPr>
          <a:xfrm>
            <a:off x="1836450" y="1283700"/>
            <a:ext cx="5471100" cy="2576100"/>
          </a:xfrm>
          <a:prstGeom prst="rect">
            <a:avLst/>
          </a:prstGeom>
        </p:spPr>
        <p:txBody>
          <a:bodyPr spcFirstLastPara="1" wrap="square" lIns="0" tIns="0" rIns="0" bIns="0" anchor="ctr" anchorCtr="0">
            <a:noAutofit/>
          </a:bodyPr>
          <a:lstStyle>
            <a:lvl1pPr lvl="0">
              <a:lnSpc>
                <a:spcPct val="80000"/>
              </a:lnSpc>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grpSp>
        <p:nvGrpSpPr>
          <p:cNvPr id="194" name="Google Shape;194;p8"/>
          <p:cNvGrpSpPr/>
          <p:nvPr/>
        </p:nvGrpSpPr>
        <p:grpSpPr>
          <a:xfrm rot="-3144447">
            <a:off x="6091311" y="4728849"/>
            <a:ext cx="564947" cy="516674"/>
            <a:chOff x="7951491" y="3948941"/>
            <a:chExt cx="472500" cy="432126"/>
          </a:xfrm>
        </p:grpSpPr>
        <p:sp>
          <p:nvSpPr>
            <p:cNvPr id="195" name="Google Shape;195;p8"/>
            <p:cNvSpPr/>
            <p:nvPr/>
          </p:nvSpPr>
          <p:spPr>
            <a:xfrm>
              <a:off x="7951491" y="3948941"/>
              <a:ext cx="472500" cy="432126"/>
            </a:xfrm>
            <a:custGeom>
              <a:avLst/>
              <a:gdLst/>
              <a:ahLst/>
              <a:cxnLst/>
              <a:rect l="l" t="t" r="r" b="b"/>
              <a:pathLst>
                <a:path w="6076" h="5557" extrusionOk="0">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 name="Google Shape;196;p8"/>
            <p:cNvGrpSpPr/>
            <p:nvPr/>
          </p:nvGrpSpPr>
          <p:grpSpPr>
            <a:xfrm>
              <a:off x="8040998" y="4004152"/>
              <a:ext cx="305305" cy="293709"/>
              <a:chOff x="8040998" y="4004152"/>
              <a:chExt cx="305305" cy="293709"/>
            </a:xfrm>
          </p:grpSpPr>
          <p:sp>
            <p:nvSpPr>
              <p:cNvPr id="197" name="Google Shape;197;p8"/>
              <p:cNvSpPr/>
              <p:nvPr/>
            </p:nvSpPr>
            <p:spPr>
              <a:xfrm>
                <a:off x="8238677" y="4004152"/>
                <a:ext cx="36861" cy="34060"/>
              </a:xfrm>
              <a:custGeom>
                <a:avLst/>
                <a:gdLst/>
                <a:ahLst/>
                <a:cxnLst/>
                <a:rect l="l" t="t" r="r" b="b"/>
                <a:pathLst>
                  <a:path w="474" h="438" extrusionOk="0">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8240777" y="4264112"/>
                <a:ext cx="36861" cy="33516"/>
              </a:xfrm>
              <a:custGeom>
                <a:avLst/>
                <a:gdLst/>
                <a:ahLst/>
                <a:cxnLst/>
                <a:rect l="l" t="t" r="r" b="b"/>
                <a:pathLst>
                  <a:path w="474" h="431" extrusionOk="0">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8040998" y="4051665"/>
                <a:ext cx="75665" cy="69442"/>
              </a:xfrm>
              <a:custGeom>
                <a:avLst/>
                <a:gdLst/>
                <a:ahLst/>
                <a:cxnLst/>
                <a:rect l="l" t="t" r="r" b="b"/>
                <a:pathLst>
                  <a:path w="973" h="893" extrusionOk="0">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8040998" y="4214889"/>
                <a:ext cx="43782" cy="40359"/>
              </a:xfrm>
              <a:custGeom>
                <a:avLst/>
                <a:gdLst/>
                <a:ahLst/>
                <a:cxnLst/>
                <a:rect l="l" t="t" r="r" b="b"/>
                <a:pathLst>
                  <a:path w="563" h="519" extrusionOk="0">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8302522" y="4139070"/>
                <a:ext cx="43782" cy="39892"/>
              </a:xfrm>
              <a:custGeom>
                <a:avLst/>
                <a:gdLst/>
                <a:ahLst/>
                <a:cxnLst/>
                <a:rect l="l" t="t" r="r" b="b"/>
                <a:pathLst>
                  <a:path w="563" h="513" extrusionOk="0">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8139449" y="4040467"/>
                <a:ext cx="59101" cy="53501"/>
              </a:xfrm>
              <a:custGeom>
                <a:avLst/>
                <a:gdLst/>
                <a:ahLst/>
                <a:cxnLst/>
                <a:rect l="l" t="t" r="r" b="b"/>
                <a:pathLst>
                  <a:path w="760" h="688" extrusionOk="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8160290" y="4137748"/>
                <a:ext cx="59024" cy="53812"/>
              </a:xfrm>
              <a:custGeom>
                <a:avLst/>
                <a:gdLst/>
                <a:ahLst/>
                <a:cxnLst/>
                <a:rect l="l" t="t" r="r" b="b"/>
                <a:pathLst>
                  <a:path w="759" h="692" extrusionOk="0">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8139449" y="4231996"/>
                <a:ext cx="71544" cy="65865"/>
              </a:xfrm>
              <a:custGeom>
                <a:avLst/>
                <a:gdLst/>
                <a:ahLst/>
                <a:cxnLst/>
                <a:rect l="l" t="t" r="r" b="b"/>
                <a:pathLst>
                  <a:path w="920" h="847" extrusionOk="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5"/>
        <p:cNvGrpSpPr/>
        <p:nvPr/>
      </p:nvGrpSpPr>
      <p:grpSpPr>
        <a:xfrm>
          <a:off x="0" y="0"/>
          <a:ext cx="0" cy="0"/>
          <a:chOff x="0" y="0"/>
          <a:chExt cx="0" cy="0"/>
        </a:xfrm>
      </p:grpSpPr>
      <p:pic>
        <p:nvPicPr>
          <p:cNvPr id="206" name="Google Shape;206;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207" name="Google Shape;207;p9"/>
          <p:cNvSpPr/>
          <p:nvPr/>
        </p:nvSpPr>
        <p:spPr>
          <a:xfrm rot="-3144175">
            <a:off x="8626107" y="1985998"/>
            <a:ext cx="309318" cy="245683"/>
          </a:xfrm>
          <a:custGeom>
            <a:avLst/>
            <a:gdLst/>
            <a:ahLst/>
            <a:cxnLst/>
            <a:rect l="l" t="t" r="r" b="b"/>
            <a:pathLst>
              <a:path w="2713" h="2155" extrusionOk="0">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rot="2185416">
            <a:off x="144750" y="1146424"/>
            <a:ext cx="236399" cy="82526"/>
          </a:xfrm>
          <a:custGeom>
            <a:avLst/>
            <a:gdLst/>
            <a:ahLst/>
            <a:cxnLst/>
            <a:rect l="l" t="t" r="r" b="b"/>
            <a:pathLst>
              <a:path w="2561" h="894" extrusionOk="0">
                <a:moveTo>
                  <a:pt x="207" y="0"/>
                </a:moveTo>
                <a:cubicBezTo>
                  <a:pt x="115" y="0"/>
                  <a:pt x="36" y="69"/>
                  <a:pt x="36" y="161"/>
                </a:cubicBezTo>
                <a:lnTo>
                  <a:pt x="9" y="554"/>
                </a:lnTo>
                <a:cubicBezTo>
                  <a:pt x="0" y="652"/>
                  <a:pt x="72" y="741"/>
                  <a:pt x="170" y="750"/>
                </a:cubicBezTo>
                <a:lnTo>
                  <a:pt x="2337" y="893"/>
                </a:lnTo>
                <a:cubicBezTo>
                  <a:pt x="2343" y="893"/>
                  <a:pt x="2349" y="894"/>
                  <a:pt x="2354" y="894"/>
                </a:cubicBezTo>
                <a:cubicBezTo>
                  <a:pt x="2444" y="894"/>
                  <a:pt x="2516" y="825"/>
                  <a:pt x="2525" y="732"/>
                </a:cubicBezTo>
                <a:lnTo>
                  <a:pt x="2552" y="340"/>
                </a:lnTo>
                <a:cubicBezTo>
                  <a:pt x="2560" y="242"/>
                  <a:pt x="2489" y="152"/>
                  <a:pt x="2391" y="144"/>
                </a:cubicBezTo>
                <a:lnTo>
                  <a:pt x="223" y="1"/>
                </a:lnTo>
                <a:cubicBezTo>
                  <a:pt x="218" y="0"/>
                  <a:pt x="212" y="0"/>
                  <a:pt x="2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9"/>
          <p:cNvGrpSpPr/>
          <p:nvPr/>
        </p:nvGrpSpPr>
        <p:grpSpPr>
          <a:xfrm>
            <a:off x="3033062" y="311879"/>
            <a:ext cx="855128" cy="659520"/>
            <a:chOff x="3206237" y="4273754"/>
            <a:chExt cx="855128" cy="659520"/>
          </a:xfrm>
        </p:grpSpPr>
        <p:sp>
          <p:nvSpPr>
            <p:cNvPr id="210" name="Google Shape;210;p9"/>
            <p:cNvSpPr/>
            <p:nvPr/>
          </p:nvSpPr>
          <p:spPr>
            <a:xfrm rot="-3656457">
              <a:off x="3481242" y="4199148"/>
              <a:ext cx="305118" cy="808732"/>
            </a:xfrm>
            <a:custGeom>
              <a:avLst/>
              <a:gdLst/>
              <a:ahLst/>
              <a:cxnLst/>
              <a:rect l="l" t="t" r="r" b="b"/>
              <a:pathLst>
                <a:path w="12205" h="32350" extrusionOk="0">
                  <a:moveTo>
                    <a:pt x="4533" y="1374"/>
                  </a:moveTo>
                  <a:cubicBezTo>
                    <a:pt x="4426" y="2302"/>
                    <a:pt x="4122" y="2855"/>
                    <a:pt x="3783" y="3462"/>
                  </a:cubicBezTo>
                  <a:cubicBezTo>
                    <a:pt x="3355" y="4265"/>
                    <a:pt x="2838" y="5157"/>
                    <a:pt x="2838" y="6888"/>
                  </a:cubicBezTo>
                  <a:cubicBezTo>
                    <a:pt x="2838" y="8618"/>
                    <a:pt x="3355" y="9528"/>
                    <a:pt x="3783" y="10313"/>
                  </a:cubicBezTo>
                  <a:cubicBezTo>
                    <a:pt x="4211" y="11063"/>
                    <a:pt x="4568" y="11705"/>
                    <a:pt x="4568" y="13079"/>
                  </a:cubicBezTo>
                  <a:cubicBezTo>
                    <a:pt x="4568" y="14453"/>
                    <a:pt x="4211" y="15095"/>
                    <a:pt x="3783" y="15845"/>
                  </a:cubicBezTo>
                  <a:cubicBezTo>
                    <a:pt x="3355" y="16648"/>
                    <a:pt x="2838" y="17558"/>
                    <a:pt x="2838" y="19270"/>
                  </a:cubicBezTo>
                  <a:cubicBezTo>
                    <a:pt x="2838" y="21001"/>
                    <a:pt x="3355" y="21911"/>
                    <a:pt x="3783" y="22714"/>
                  </a:cubicBezTo>
                  <a:cubicBezTo>
                    <a:pt x="4211" y="23463"/>
                    <a:pt x="4568" y="24106"/>
                    <a:pt x="4568" y="25480"/>
                  </a:cubicBezTo>
                  <a:cubicBezTo>
                    <a:pt x="4568" y="26854"/>
                    <a:pt x="4211" y="27496"/>
                    <a:pt x="3783" y="28245"/>
                  </a:cubicBezTo>
                  <a:cubicBezTo>
                    <a:pt x="3409" y="28923"/>
                    <a:pt x="2980" y="29691"/>
                    <a:pt x="2873" y="30993"/>
                  </a:cubicBezTo>
                  <a:lnTo>
                    <a:pt x="1410" y="30993"/>
                  </a:lnTo>
                  <a:cubicBezTo>
                    <a:pt x="1499" y="30065"/>
                    <a:pt x="1803" y="29512"/>
                    <a:pt x="2142" y="28905"/>
                  </a:cubicBezTo>
                  <a:cubicBezTo>
                    <a:pt x="2588" y="28103"/>
                    <a:pt x="3087" y="27210"/>
                    <a:pt x="3087" y="25480"/>
                  </a:cubicBezTo>
                  <a:cubicBezTo>
                    <a:pt x="3087" y="23749"/>
                    <a:pt x="2588" y="22839"/>
                    <a:pt x="2142" y="22054"/>
                  </a:cubicBezTo>
                  <a:cubicBezTo>
                    <a:pt x="1731" y="21304"/>
                    <a:pt x="1374" y="20644"/>
                    <a:pt x="1374" y="19270"/>
                  </a:cubicBezTo>
                  <a:cubicBezTo>
                    <a:pt x="1374" y="17914"/>
                    <a:pt x="1731" y="17254"/>
                    <a:pt x="2142" y="16505"/>
                  </a:cubicBezTo>
                  <a:cubicBezTo>
                    <a:pt x="2588" y="15720"/>
                    <a:pt x="3087" y="14810"/>
                    <a:pt x="3087" y="13079"/>
                  </a:cubicBezTo>
                  <a:cubicBezTo>
                    <a:pt x="3087" y="11366"/>
                    <a:pt x="2588" y="10456"/>
                    <a:pt x="2142" y="9653"/>
                  </a:cubicBezTo>
                  <a:cubicBezTo>
                    <a:pt x="1731" y="8904"/>
                    <a:pt x="1374" y="8262"/>
                    <a:pt x="1374" y="6888"/>
                  </a:cubicBezTo>
                  <a:cubicBezTo>
                    <a:pt x="1374" y="5514"/>
                    <a:pt x="1731" y="4871"/>
                    <a:pt x="2142" y="4122"/>
                  </a:cubicBezTo>
                  <a:cubicBezTo>
                    <a:pt x="2534" y="3444"/>
                    <a:pt x="2945" y="2677"/>
                    <a:pt x="3070" y="1374"/>
                  </a:cubicBezTo>
                  <a:close/>
                  <a:moveTo>
                    <a:pt x="6816" y="1374"/>
                  </a:moveTo>
                  <a:cubicBezTo>
                    <a:pt x="6709" y="2302"/>
                    <a:pt x="6406" y="2855"/>
                    <a:pt x="6067" y="3462"/>
                  </a:cubicBezTo>
                  <a:cubicBezTo>
                    <a:pt x="5639" y="4265"/>
                    <a:pt x="5121" y="5157"/>
                    <a:pt x="5121" y="6888"/>
                  </a:cubicBezTo>
                  <a:cubicBezTo>
                    <a:pt x="5121" y="8618"/>
                    <a:pt x="5639" y="9528"/>
                    <a:pt x="6067" y="10313"/>
                  </a:cubicBezTo>
                  <a:cubicBezTo>
                    <a:pt x="6495" y="11063"/>
                    <a:pt x="6852" y="11705"/>
                    <a:pt x="6852" y="13079"/>
                  </a:cubicBezTo>
                  <a:cubicBezTo>
                    <a:pt x="6852" y="14453"/>
                    <a:pt x="6495" y="15095"/>
                    <a:pt x="6067" y="15845"/>
                  </a:cubicBezTo>
                  <a:cubicBezTo>
                    <a:pt x="5639" y="16648"/>
                    <a:pt x="5121" y="17558"/>
                    <a:pt x="5121" y="19270"/>
                  </a:cubicBezTo>
                  <a:cubicBezTo>
                    <a:pt x="5121" y="21001"/>
                    <a:pt x="5639" y="21911"/>
                    <a:pt x="6067" y="22714"/>
                  </a:cubicBezTo>
                  <a:cubicBezTo>
                    <a:pt x="6495" y="23463"/>
                    <a:pt x="6852" y="24106"/>
                    <a:pt x="6852" y="25480"/>
                  </a:cubicBezTo>
                  <a:cubicBezTo>
                    <a:pt x="6852" y="26854"/>
                    <a:pt x="6495" y="27496"/>
                    <a:pt x="6067" y="28245"/>
                  </a:cubicBezTo>
                  <a:cubicBezTo>
                    <a:pt x="5692" y="28923"/>
                    <a:pt x="5264" y="29691"/>
                    <a:pt x="5157" y="30993"/>
                  </a:cubicBezTo>
                  <a:lnTo>
                    <a:pt x="4247" y="30993"/>
                  </a:lnTo>
                  <a:cubicBezTo>
                    <a:pt x="4354" y="30065"/>
                    <a:pt x="4640" y="29512"/>
                    <a:pt x="4979" y="28905"/>
                  </a:cubicBezTo>
                  <a:cubicBezTo>
                    <a:pt x="5425" y="28103"/>
                    <a:pt x="5924" y="27210"/>
                    <a:pt x="5924" y="25480"/>
                  </a:cubicBezTo>
                  <a:cubicBezTo>
                    <a:pt x="5924" y="23749"/>
                    <a:pt x="5425" y="22839"/>
                    <a:pt x="4979" y="22054"/>
                  </a:cubicBezTo>
                  <a:cubicBezTo>
                    <a:pt x="4568" y="21304"/>
                    <a:pt x="4211" y="20644"/>
                    <a:pt x="4211" y="19270"/>
                  </a:cubicBezTo>
                  <a:cubicBezTo>
                    <a:pt x="4211" y="17914"/>
                    <a:pt x="4568" y="17254"/>
                    <a:pt x="4979" y="16505"/>
                  </a:cubicBezTo>
                  <a:cubicBezTo>
                    <a:pt x="5425" y="15720"/>
                    <a:pt x="5924" y="14810"/>
                    <a:pt x="5924" y="13079"/>
                  </a:cubicBezTo>
                  <a:cubicBezTo>
                    <a:pt x="5924" y="11366"/>
                    <a:pt x="5425" y="10456"/>
                    <a:pt x="4979" y="9653"/>
                  </a:cubicBezTo>
                  <a:cubicBezTo>
                    <a:pt x="4568" y="8904"/>
                    <a:pt x="4211" y="8262"/>
                    <a:pt x="4211" y="6888"/>
                  </a:cubicBezTo>
                  <a:cubicBezTo>
                    <a:pt x="4211" y="5514"/>
                    <a:pt x="4568" y="4871"/>
                    <a:pt x="4979" y="4122"/>
                  </a:cubicBezTo>
                  <a:cubicBezTo>
                    <a:pt x="5371" y="3444"/>
                    <a:pt x="5799" y="2677"/>
                    <a:pt x="5906" y="1374"/>
                  </a:cubicBezTo>
                  <a:close/>
                  <a:moveTo>
                    <a:pt x="10795" y="1374"/>
                  </a:moveTo>
                  <a:cubicBezTo>
                    <a:pt x="10706" y="2302"/>
                    <a:pt x="10403" y="2855"/>
                    <a:pt x="10064" y="3462"/>
                  </a:cubicBezTo>
                  <a:cubicBezTo>
                    <a:pt x="9618" y="4265"/>
                    <a:pt x="9118" y="5157"/>
                    <a:pt x="9118" y="6888"/>
                  </a:cubicBezTo>
                  <a:cubicBezTo>
                    <a:pt x="9118" y="8618"/>
                    <a:pt x="9618" y="9528"/>
                    <a:pt x="10064" y="10313"/>
                  </a:cubicBezTo>
                  <a:cubicBezTo>
                    <a:pt x="10474" y="11063"/>
                    <a:pt x="10831" y="11705"/>
                    <a:pt x="10831" y="13079"/>
                  </a:cubicBezTo>
                  <a:cubicBezTo>
                    <a:pt x="10831" y="14453"/>
                    <a:pt x="10474" y="15095"/>
                    <a:pt x="10064" y="15845"/>
                  </a:cubicBezTo>
                  <a:cubicBezTo>
                    <a:pt x="9618" y="16648"/>
                    <a:pt x="9118" y="17558"/>
                    <a:pt x="9118" y="19270"/>
                  </a:cubicBezTo>
                  <a:cubicBezTo>
                    <a:pt x="9118" y="21001"/>
                    <a:pt x="9618" y="21911"/>
                    <a:pt x="10064" y="22714"/>
                  </a:cubicBezTo>
                  <a:cubicBezTo>
                    <a:pt x="10474" y="23463"/>
                    <a:pt x="10831" y="24106"/>
                    <a:pt x="10831" y="25480"/>
                  </a:cubicBezTo>
                  <a:cubicBezTo>
                    <a:pt x="10831" y="26854"/>
                    <a:pt x="10474" y="27496"/>
                    <a:pt x="10064" y="28245"/>
                  </a:cubicBezTo>
                  <a:cubicBezTo>
                    <a:pt x="9671" y="28923"/>
                    <a:pt x="9261" y="29691"/>
                    <a:pt x="9136" y="30993"/>
                  </a:cubicBezTo>
                  <a:lnTo>
                    <a:pt x="6531" y="30993"/>
                  </a:lnTo>
                  <a:cubicBezTo>
                    <a:pt x="6638" y="30065"/>
                    <a:pt x="6924" y="29512"/>
                    <a:pt x="7263" y="28905"/>
                  </a:cubicBezTo>
                  <a:cubicBezTo>
                    <a:pt x="7709" y="28103"/>
                    <a:pt x="8208" y="27210"/>
                    <a:pt x="8208" y="25480"/>
                  </a:cubicBezTo>
                  <a:cubicBezTo>
                    <a:pt x="8208" y="23749"/>
                    <a:pt x="7709" y="22839"/>
                    <a:pt x="7263" y="22054"/>
                  </a:cubicBezTo>
                  <a:cubicBezTo>
                    <a:pt x="6852" y="21304"/>
                    <a:pt x="6495" y="20644"/>
                    <a:pt x="6495" y="19270"/>
                  </a:cubicBezTo>
                  <a:cubicBezTo>
                    <a:pt x="6495" y="17914"/>
                    <a:pt x="6852" y="17254"/>
                    <a:pt x="7263" y="16505"/>
                  </a:cubicBezTo>
                  <a:cubicBezTo>
                    <a:pt x="7709" y="15720"/>
                    <a:pt x="8208" y="14810"/>
                    <a:pt x="8208" y="13079"/>
                  </a:cubicBezTo>
                  <a:cubicBezTo>
                    <a:pt x="8208" y="11366"/>
                    <a:pt x="7709" y="10456"/>
                    <a:pt x="7263" y="9653"/>
                  </a:cubicBezTo>
                  <a:cubicBezTo>
                    <a:pt x="6852" y="8904"/>
                    <a:pt x="6495" y="8262"/>
                    <a:pt x="6495" y="6888"/>
                  </a:cubicBezTo>
                  <a:cubicBezTo>
                    <a:pt x="6495" y="5514"/>
                    <a:pt x="6852" y="4871"/>
                    <a:pt x="7263" y="4122"/>
                  </a:cubicBezTo>
                  <a:cubicBezTo>
                    <a:pt x="7655" y="3444"/>
                    <a:pt x="8083" y="2677"/>
                    <a:pt x="8190" y="1374"/>
                  </a:cubicBezTo>
                  <a:close/>
                  <a:moveTo>
                    <a:pt x="2409" y="0"/>
                  </a:moveTo>
                  <a:cubicBezTo>
                    <a:pt x="2035" y="0"/>
                    <a:pt x="1731" y="322"/>
                    <a:pt x="1731" y="696"/>
                  </a:cubicBezTo>
                  <a:cubicBezTo>
                    <a:pt x="1731" y="2070"/>
                    <a:pt x="1374" y="2712"/>
                    <a:pt x="946" y="3462"/>
                  </a:cubicBezTo>
                  <a:cubicBezTo>
                    <a:pt x="500" y="4265"/>
                    <a:pt x="1" y="5157"/>
                    <a:pt x="1" y="6888"/>
                  </a:cubicBezTo>
                  <a:cubicBezTo>
                    <a:pt x="1" y="8618"/>
                    <a:pt x="500" y="9510"/>
                    <a:pt x="946" y="10313"/>
                  </a:cubicBezTo>
                  <a:cubicBezTo>
                    <a:pt x="1374" y="11063"/>
                    <a:pt x="1731" y="11705"/>
                    <a:pt x="1731" y="13079"/>
                  </a:cubicBezTo>
                  <a:cubicBezTo>
                    <a:pt x="1731" y="14453"/>
                    <a:pt x="1374" y="15095"/>
                    <a:pt x="946" y="15845"/>
                  </a:cubicBezTo>
                  <a:cubicBezTo>
                    <a:pt x="500" y="16648"/>
                    <a:pt x="1" y="17558"/>
                    <a:pt x="1" y="19270"/>
                  </a:cubicBezTo>
                  <a:cubicBezTo>
                    <a:pt x="1" y="21001"/>
                    <a:pt x="500" y="21911"/>
                    <a:pt x="946" y="22714"/>
                  </a:cubicBezTo>
                  <a:cubicBezTo>
                    <a:pt x="1374" y="23463"/>
                    <a:pt x="1731" y="24106"/>
                    <a:pt x="1731" y="25480"/>
                  </a:cubicBezTo>
                  <a:cubicBezTo>
                    <a:pt x="1731" y="26854"/>
                    <a:pt x="1374" y="27496"/>
                    <a:pt x="946" y="28245"/>
                  </a:cubicBezTo>
                  <a:cubicBezTo>
                    <a:pt x="500" y="29048"/>
                    <a:pt x="1" y="29940"/>
                    <a:pt x="1" y="31671"/>
                  </a:cubicBezTo>
                  <a:cubicBezTo>
                    <a:pt x="1" y="32046"/>
                    <a:pt x="304" y="32349"/>
                    <a:pt x="696" y="32349"/>
                  </a:cubicBezTo>
                  <a:lnTo>
                    <a:pt x="9796" y="32349"/>
                  </a:lnTo>
                  <a:cubicBezTo>
                    <a:pt x="10171" y="32349"/>
                    <a:pt x="10474" y="32046"/>
                    <a:pt x="10474" y="31671"/>
                  </a:cubicBezTo>
                  <a:cubicBezTo>
                    <a:pt x="10474" y="30297"/>
                    <a:pt x="10831" y="29655"/>
                    <a:pt x="11259" y="28905"/>
                  </a:cubicBezTo>
                  <a:cubicBezTo>
                    <a:pt x="11705" y="28103"/>
                    <a:pt x="12205" y="27193"/>
                    <a:pt x="12205" y="25480"/>
                  </a:cubicBezTo>
                  <a:cubicBezTo>
                    <a:pt x="12205" y="23749"/>
                    <a:pt x="11705" y="22839"/>
                    <a:pt x="11259" y="22054"/>
                  </a:cubicBezTo>
                  <a:cubicBezTo>
                    <a:pt x="10831" y="21304"/>
                    <a:pt x="10474" y="20644"/>
                    <a:pt x="10474" y="19270"/>
                  </a:cubicBezTo>
                  <a:cubicBezTo>
                    <a:pt x="10474" y="17914"/>
                    <a:pt x="10831" y="17254"/>
                    <a:pt x="11259" y="16505"/>
                  </a:cubicBezTo>
                  <a:cubicBezTo>
                    <a:pt x="11705" y="15720"/>
                    <a:pt x="12205" y="14810"/>
                    <a:pt x="12205" y="13079"/>
                  </a:cubicBezTo>
                  <a:cubicBezTo>
                    <a:pt x="12205" y="11366"/>
                    <a:pt x="11705" y="10456"/>
                    <a:pt x="11259" y="9653"/>
                  </a:cubicBezTo>
                  <a:cubicBezTo>
                    <a:pt x="10831" y="8904"/>
                    <a:pt x="10474" y="8262"/>
                    <a:pt x="10474" y="6888"/>
                  </a:cubicBezTo>
                  <a:cubicBezTo>
                    <a:pt x="10474" y="5514"/>
                    <a:pt x="10831" y="4871"/>
                    <a:pt x="11259" y="4122"/>
                  </a:cubicBezTo>
                  <a:cubicBezTo>
                    <a:pt x="11705" y="3319"/>
                    <a:pt x="12205" y="2427"/>
                    <a:pt x="12205" y="696"/>
                  </a:cubicBezTo>
                  <a:cubicBezTo>
                    <a:pt x="12205" y="322"/>
                    <a:pt x="11902" y="0"/>
                    <a:pt x="115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rot="-3656457">
              <a:off x="3594045" y="4245844"/>
              <a:ext cx="66049" cy="740483"/>
            </a:xfrm>
            <a:custGeom>
              <a:avLst/>
              <a:gdLst/>
              <a:ahLst/>
              <a:cxnLst/>
              <a:rect l="l" t="t" r="r" b="b"/>
              <a:pathLst>
                <a:path w="2642" h="29620" extrusionOk="0">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946" y="29619"/>
                  </a:lnTo>
                  <a:cubicBezTo>
                    <a:pt x="1053" y="28317"/>
                    <a:pt x="1481" y="27549"/>
                    <a:pt x="1856" y="26871"/>
                  </a:cubicBezTo>
                  <a:cubicBezTo>
                    <a:pt x="2284" y="26122"/>
                    <a:pt x="2641" y="25480"/>
                    <a:pt x="2641" y="24106"/>
                  </a:cubicBezTo>
                  <a:cubicBezTo>
                    <a:pt x="2641" y="22732"/>
                    <a:pt x="2284" y="22089"/>
                    <a:pt x="1856" y="21340"/>
                  </a:cubicBezTo>
                  <a:cubicBezTo>
                    <a:pt x="1428" y="20537"/>
                    <a:pt x="910" y="19627"/>
                    <a:pt x="910" y="17914"/>
                  </a:cubicBezTo>
                  <a:cubicBezTo>
                    <a:pt x="910" y="16184"/>
                    <a:pt x="1428" y="15274"/>
                    <a:pt x="1856" y="14471"/>
                  </a:cubicBezTo>
                  <a:cubicBezTo>
                    <a:pt x="2284" y="13721"/>
                    <a:pt x="2641" y="13079"/>
                    <a:pt x="2641" y="11705"/>
                  </a:cubicBezTo>
                  <a:cubicBezTo>
                    <a:pt x="2641" y="10331"/>
                    <a:pt x="2284" y="9689"/>
                    <a:pt x="1856" y="8939"/>
                  </a:cubicBezTo>
                  <a:cubicBezTo>
                    <a:pt x="1428" y="8154"/>
                    <a:pt x="910" y="7244"/>
                    <a:pt x="910" y="5514"/>
                  </a:cubicBezTo>
                  <a:cubicBezTo>
                    <a:pt x="910" y="3783"/>
                    <a:pt x="1428" y="2891"/>
                    <a:pt x="1856" y="2088"/>
                  </a:cubicBezTo>
                  <a:cubicBezTo>
                    <a:pt x="2195" y="1481"/>
                    <a:pt x="2498" y="928"/>
                    <a:pt x="26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9"/>
            <p:cNvSpPr/>
            <p:nvPr/>
          </p:nvSpPr>
          <p:spPr>
            <a:xfrm rot="-3656457">
              <a:off x="3556043" y="4301800"/>
              <a:ext cx="79873" cy="740483"/>
            </a:xfrm>
            <a:custGeom>
              <a:avLst/>
              <a:gdLst/>
              <a:ahLst/>
              <a:cxnLst/>
              <a:rect l="l" t="t" r="r" b="b"/>
              <a:pathLst>
                <a:path w="3195" h="29620" extrusionOk="0">
                  <a:moveTo>
                    <a:pt x="1696" y="0"/>
                  </a:moveTo>
                  <a:cubicBezTo>
                    <a:pt x="1571"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25" y="28691"/>
                    <a:pt x="36" y="29619"/>
                  </a:cubicBezTo>
                  <a:lnTo>
                    <a:pt x="1499" y="29619"/>
                  </a:lnTo>
                  <a:cubicBezTo>
                    <a:pt x="1606" y="28317"/>
                    <a:pt x="2035" y="27549"/>
                    <a:pt x="2409" y="26871"/>
                  </a:cubicBezTo>
                  <a:cubicBezTo>
                    <a:pt x="2837" y="26122"/>
                    <a:pt x="3194" y="25480"/>
                    <a:pt x="3194" y="24106"/>
                  </a:cubicBezTo>
                  <a:cubicBezTo>
                    <a:pt x="3194" y="22732"/>
                    <a:pt x="2837" y="22089"/>
                    <a:pt x="2409" y="21340"/>
                  </a:cubicBezTo>
                  <a:cubicBezTo>
                    <a:pt x="1981" y="20537"/>
                    <a:pt x="1464" y="19627"/>
                    <a:pt x="1464" y="17914"/>
                  </a:cubicBezTo>
                  <a:cubicBezTo>
                    <a:pt x="1464" y="16184"/>
                    <a:pt x="1981" y="15274"/>
                    <a:pt x="2409" y="14471"/>
                  </a:cubicBezTo>
                  <a:cubicBezTo>
                    <a:pt x="2837" y="13721"/>
                    <a:pt x="3194" y="13079"/>
                    <a:pt x="3194" y="11705"/>
                  </a:cubicBezTo>
                  <a:cubicBezTo>
                    <a:pt x="3194" y="10331"/>
                    <a:pt x="2837" y="9689"/>
                    <a:pt x="2409" y="8939"/>
                  </a:cubicBezTo>
                  <a:cubicBezTo>
                    <a:pt x="1981" y="8154"/>
                    <a:pt x="1464" y="7244"/>
                    <a:pt x="1464" y="5514"/>
                  </a:cubicBezTo>
                  <a:cubicBezTo>
                    <a:pt x="1464" y="3783"/>
                    <a:pt x="1981" y="2891"/>
                    <a:pt x="2409" y="2088"/>
                  </a:cubicBezTo>
                  <a:cubicBezTo>
                    <a:pt x="2748" y="1481"/>
                    <a:pt x="3052" y="928"/>
                    <a:pt x="3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9"/>
            <p:cNvSpPr/>
            <p:nvPr/>
          </p:nvSpPr>
          <p:spPr>
            <a:xfrm rot="-3656457">
              <a:off x="3610881" y="4177411"/>
              <a:ext cx="108423" cy="740483"/>
            </a:xfrm>
            <a:custGeom>
              <a:avLst/>
              <a:gdLst/>
              <a:ahLst/>
              <a:cxnLst/>
              <a:rect l="l" t="t" r="r" b="b"/>
              <a:pathLst>
                <a:path w="4337" h="29620" extrusionOk="0">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31"/>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2641" y="29619"/>
                  </a:lnTo>
                  <a:cubicBezTo>
                    <a:pt x="2766" y="28317"/>
                    <a:pt x="3176" y="27549"/>
                    <a:pt x="3569" y="26871"/>
                  </a:cubicBezTo>
                  <a:cubicBezTo>
                    <a:pt x="3979" y="26122"/>
                    <a:pt x="4336" y="25480"/>
                    <a:pt x="4336" y="24106"/>
                  </a:cubicBezTo>
                  <a:cubicBezTo>
                    <a:pt x="4336" y="22732"/>
                    <a:pt x="3979" y="22089"/>
                    <a:pt x="3569" y="21340"/>
                  </a:cubicBezTo>
                  <a:cubicBezTo>
                    <a:pt x="3123" y="20537"/>
                    <a:pt x="2623" y="19627"/>
                    <a:pt x="2623" y="17914"/>
                  </a:cubicBezTo>
                  <a:cubicBezTo>
                    <a:pt x="2623" y="16184"/>
                    <a:pt x="3123" y="15274"/>
                    <a:pt x="3569" y="14471"/>
                  </a:cubicBezTo>
                  <a:cubicBezTo>
                    <a:pt x="3979" y="13721"/>
                    <a:pt x="4336" y="13079"/>
                    <a:pt x="4336" y="11705"/>
                  </a:cubicBezTo>
                  <a:cubicBezTo>
                    <a:pt x="4336" y="10331"/>
                    <a:pt x="3979" y="9689"/>
                    <a:pt x="3569" y="8939"/>
                  </a:cubicBezTo>
                  <a:cubicBezTo>
                    <a:pt x="3123" y="8154"/>
                    <a:pt x="2623" y="7244"/>
                    <a:pt x="2623" y="5514"/>
                  </a:cubicBezTo>
                  <a:cubicBezTo>
                    <a:pt x="2623" y="3783"/>
                    <a:pt x="3123" y="2891"/>
                    <a:pt x="3569" y="2088"/>
                  </a:cubicBezTo>
                  <a:cubicBezTo>
                    <a:pt x="3908" y="1481"/>
                    <a:pt x="4211" y="928"/>
                    <a:pt x="4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9"/>
          <p:cNvGrpSpPr/>
          <p:nvPr/>
        </p:nvGrpSpPr>
        <p:grpSpPr>
          <a:xfrm rot="-2079588">
            <a:off x="3176382" y="4594272"/>
            <a:ext cx="669672" cy="533419"/>
            <a:chOff x="-602987" y="2563895"/>
            <a:chExt cx="640505" cy="510186"/>
          </a:xfrm>
        </p:grpSpPr>
        <p:sp>
          <p:nvSpPr>
            <p:cNvPr id="215" name="Google Shape;215;p9"/>
            <p:cNvSpPr/>
            <p:nvPr/>
          </p:nvSpPr>
          <p:spPr>
            <a:xfrm>
              <a:off x="-602987" y="2563895"/>
              <a:ext cx="640505" cy="510186"/>
            </a:xfrm>
            <a:custGeom>
              <a:avLst/>
              <a:gdLst/>
              <a:ahLst/>
              <a:cxnLst/>
              <a:rect l="l" t="t" r="r" b="b"/>
              <a:pathLst>
                <a:path w="5577" h="4442" extrusionOk="0">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chemeClr val="accent4"/>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9"/>
            <p:cNvSpPr/>
            <p:nvPr/>
          </p:nvSpPr>
          <p:spPr>
            <a:xfrm>
              <a:off x="-222844" y="2847239"/>
              <a:ext cx="99458" cy="156203"/>
            </a:xfrm>
            <a:custGeom>
              <a:avLst/>
              <a:gdLst/>
              <a:ahLst/>
              <a:cxnLst/>
              <a:rect l="l" t="t" r="r" b="b"/>
              <a:pathLst>
                <a:path w="866" h="1360" extrusionOk="0">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chemeClr val="accent3"/>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9"/>
            <p:cNvSpPr/>
            <p:nvPr/>
          </p:nvSpPr>
          <p:spPr>
            <a:xfrm>
              <a:off x="-519953" y="2772814"/>
              <a:ext cx="104396" cy="161027"/>
            </a:xfrm>
            <a:custGeom>
              <a:avLst/>
              <a:gdLst/>
              <a:ahLst/>
              <a:cxnLst/>
              <a:rect l="l" t="t" r="r" b="b"/>
              <a:pathLst>
                <a:path w="909" h="1402" extrusionOk="0">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chemeClr val="accent3"/>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 name="Google Shape;218;p9"/>
          <p:cNvSpPr/>
          <p:nvPr/>
        </p:nvSpPr>
        <p:spPr>
          <a:xfrm rot="-3144195">
            <a:off x="410738" y="4447836"/>
            <a:ext cx="417008" cy="415622"/>
          </a:xfrm>
          <a:custGeom>
            <a:avLst/>
            <a:gdLst/>
            <a:ahLst/>
            <a:cxnLst/>
            <a:rect l="l" t="t" r="r" b="b"/>
            <a:pathLst>
              <a:path w="2766" h="2757" extrusionOk="0">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9"/>
          <p:cNvSpPr/>
          <p:nvPr/>
        </p:nvSpPr>
        <p:spPr>
          <a:xfrm rot="-3144039">
            <a:off x="7067007" y="-212971"/>
            <a:ext cx="584106" cy="554985"/>
          </a:xfrm>
          <a:custGeom>
            <a:avLst/>
            <a:gdLst/>
            <a:ahLst/>
            <a:cxnLst/>
            <a:rect l="l" t="t" r="r" b="b"/>
            <a:pathLst>
              <a:path w="7022" h="6671" extrusionOk="0">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w="38100" cap="flat" cmpd="sng">
            <a:solidFill>
              <a:srgbClr val="481F1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9"/>
          <p:cNvSpPr txBox="1">
            <a:spLocks noGrp="1"/>
          </p:cNvSpPr>
          <p:nvPr>
            <p:ph type="title"/>
          </p:nvPr>
        </p:nvSpPr>
        <p:spPr>
          <a:xfrm>
            <a:off x="4308900" y="1217300"/>
            <a:ext cx="4115100" cy="921900"/>
          </a:xfrm>
          <a:prstGeom prst="rect">
            <a:avLst/>
          </a:prstGeom>
        </p:spPr>
        <p:txBody>
          <a:bodyPr spcFirstLastPara="1" wrap="square" lIns="0" tIns="0" rIns="0" bIns="0" anchor="ctr" anchorCtr="0">
            <a:noAutofit/>
          </a:bodyPr>
          <a:lstStyle>
            <a:lvl1pPr lvl="0" algn="l">
              <a:spcBef>
                <a:spcPts val="0"/>
              </a:spcBef>
              <a:spcAft>
                <a:spcPts val="0"/>
              </a:spcAft>
              <a:buSzPts val="4200"/>
              <a:buNone/>
              <a:defRPr sz="50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221" name="Google Shape;221;p9"/>
          <p:cNvSpPr txBox="1">
            <a:spLocks noGrp="1"/>
          </p:cNvSpPr>
          <p:nvPr>
            <p:ph type="subTitle" idx="1"/>
          </p:nvPr>
        </p:nvSpPr>
        <p:spPr>
          <a:xfrm>
            <a:off x="4308900" y="2139100"/>
            <a:ext cx="4115100" cy="1787100"/>
          </a:xfrm>
          <a:prstGeom prst="rect">
            <a:avLst/>
          </a:prstGeom>
        </p:spPr>
        <p:txBody>
          <a:bodyPr spcFirstLastPara="1" wrap="square" lIns="0" tIns="0" rIns="0" bIns="0" anchor="ctr" anchorCtr="0">
            <a:noAutofit/>
          </a:bodyPr>
          <a:lstStyle>
            <a:lvl1pPr lvl="0">
              <a:lnSpc>
                <a:spcPct val="100000"/>
              </a:lnSpc>
              <a:spcBef>
                <a:spcPts val="0"/>
              </a:spcBef>
              <a:spcAft>
                <a:spcPts val="0"/>
              </a:spcAft>
              <a:buSzPts val="1600"/>
              <a:buNone/>
              <a:defRPr/>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grpSp>
        <p:nvGrpSpPr>
          <p:cNvPr id="222" name="Google Shape;222;p9"/>
          <p:cNvGrpSpPr/>
          <p:nvPr/>
        </p:nvGrpSpPr>
        <p:grpSpPr>
          <a:xfrm rot="-3144447">
            <a:off x="6569757" y="4394616"/>
            <a:ext cx="564947" cy="516674"/>
            <a:chOff x="7951491" y="3948941"/>
            <a:chExt cx="472500" cy="432126"/>
          </a:xfrm>
        </p:grpSpPr>
        <p:sp>
          <p:nvSpPr>
            <p:cNvPr id="223" name="Google Shape;223;p9"/>
            <p:cNvSpPr/>
            <p:nvPr/>
          </p:nvSpPr>
          <p:spPr>
            <a:xfrm>
              <a:off x="7951491" y="3948941"/>
              <a:ext cx="472500" cy="432126"/>
            </a:xfrm>
            <a:custGeom>
              <a:avLst/>
              <a:gdLst/>
              <a:ahLst/>
              <a:cxnLst/>
              <a:rect l="l" t="t" r="r" b="b"/>
              <a:pathLst>
                <a:path w="6076" h="5557" extrusionOk="0">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9"/>
            <p:cNvGrpSpPr/>
            <p:nvPr/>
          </p:nvGrpSpPr>
          <p:grpSpPr>
            <a:xfrm>
              <a:off x="8040998" y="4004152"/>
              <a:ext cx="305305" cy="293709"/>
              <a:chOff x="8040998" y="4004152"/>
              <a:chExt cx="305305" cy="293709"/>
            </a:xfrm>
          </p:grpSpPr>
          <p:sp>
            <p:nvSpPr>
              <p:cNvPr id="225" name="Google Shape;225;p9"/>
              <p:cNvSpPr/>
              <p:nvPr/>
            </p:nvSpPr>
            <p:spPr>
              <a:xfrm>
                <a:off x="8238677" y="4004152"/>
                <a:ext cx="36861" cy="34060"/>
              </a:xfrm>
              <a:custGeom>
                <a:avLst/>
                <a:gdLst/>
                <a:ahLst/>
                <a:cxnLst/>
                <a:rect l="l" t="t" r="r" b="b"/>
                <a:pathLst>
                  <a:path w="474" h="438" extrusionOk="0">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8240777" y="4264112"/>
                <a:ext cx="36861" cy="33516"/>
              </a:xfrm>
              <a:custGeom>
                <a:avLst/>
                <a:gdLst/>
                <a:ahLst/>
                <a:cxnLst/>
                <a:rect l="l" t="t" r="r" b="b"/>
                <a:pathLst>
                  <a:path w="474" h="431" extrusionOk="0">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a:off x="8040998" y="4051665"/>
                <a:ext cx="75665" cy="69442"/>
              </a:xfrm>
              <a:custGeom>
                <a:avLst/>
                <a:gdLst/>
                <a:ahLst/>
                <a:cxnLst/>
                <a:rect l="l" t="t" r="r" b="b"/>
                <a:pathLst>
                  <a:path w="973" h="893" extrusionOk="0">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a:off x="8040998" y="4214889"/>
                <a:ext cx="43782" cy="40359"/>
              </a:xfrm>
              <a:custGeom>
                <a:avLst/>
                <a:gdLst/>
                <a:ahLst/>
                <a:cxnLst/>
                <a:rect l="l" t="t" r="r" b="b"/>
                <a:pathLst>
                  <a:path w="563" h="519" extrusionOk="0">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8302522" y="4139070"/>
                <a:ext cx="43782" cy="39892"/>
              </a:xfrm>
              <a:custGeom>
                <a:avLst/>
                <a:gdLst/>
                <a:ahLst/>
                <a:cxnLst/>
                <a:rect l="l" t="t" r="r" b="b"/>
                <a:pathLst>
                  <a:path w="563" h="513" extrusionOk="0">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a:off x="8139449" y="4040467"/>
                <a:ext cx="59101" cy="53501"/>
              </a:xfrm>
              <a:custGeom>
                <a:avLst/>
                <a:gdLst/>
                <a:ahLst/>
                <a:cxnLst/>
                <a:rect l="l" t="t" r="r" b="b"/>
                <a:pathLst>
                  <a:path w="760" h="688" extrusionOk="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8160290" y="4137748"/>
                <a:ext cx="59024" cy="53812"/>
              </a:xfrm>
              <a:custGeom>
                <a:avLst/>
                <a:gdLst/>
                <a:ahLst/>
                <a:cxnLst/>
                <a:rect l="l" t="t" r="r" b="b"/>
                <a:pathLst>
                  <a:path w="759" h="692" extrusionOk="0">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8139449" y="4231996"/>
                <a:ext cx="71544" cy="65865"/>
              </a:xfrm>
              <a:custGeom>
                <a:avLst/>
                <a:gdLst/>
                <a:ahLst/>
                <a:cxnLst/>
                <a:rect l="l" t="t" r="r" b="b"/>
                <a:pathLst>
                  <a:path w="920" h="847" extrusionOk="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1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364"/>
        <p:cNvGrpSpPr/>
        <p:nvPr/>
      </p:nvGrpSpPr>
      <p:grpSpPr>
        <a:xfrm>
          <a:off x="0" y="0"/>
          <a:ext cx="0" cy="0"/>
          <a:chOff x="0" y="0"/>
          <a:chExt cx="0" cy="0"/>
        </a:xfrm>
      </p:grpSpPr>
      <p:pic>
        <p:nvPicPr>
          <p:cNvPr id="365" name="Google Shape;365;p14"/>
          <p:cNvPicPr preferRelativeResize="0"/>
          <p:nvPr/>
        </p:nvPicPr>
        <p:blipFill>
          <a:blip r:embed="rId2">
            <a:alphaModFix/>
          </a:blip>
          <a:stretch>
            <a:fillRect/>
          </a:stretch>
        </p:blipFill>
        <p:spPr>
          <a:xfrm>
            <a:off x="0" y="0"/>
            <a:ext cx="9144000" cy="5143500"/>
          </a:xfrm>
          <a:prstGeom prst="rect">
            <a:avLst/>
          </a:prstGeom>
          <a:noFill/>
          <a:ln>
            <a:noFill/>
          </a:ln>
        </p:spPr>
      </p:pic>
      <p:sp>
        <p:nvSpPr>
          <p:cNvPr id="366" name="Google Shape;366;p14"/>
          <p:cNvSpPr/>
          <p:nvPr/>
        </p:nvSpPr>
        <p:spPr>
          <a:xfrm rot="-3144195">
            <a:off x="8858413" y="1441298"/>
            <a:ext cx="417008" cy="415622"/>
          </a:xfrm>
          <a:custGeom>
            <a:avLst/>
            <a:gdLst/>
            <a:ahLst/>
            <a:cxnLst/>
            <a:rect l="l" t="t" r="r" b="b"/>
            <a:pathLst>
              <a:path w="2766" h="2757" extrusionOk="0">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rot="-6391753">
            <a:off x="815280" y="718447"/>
            <a:ext cx="309320" cy="245683"/>
          </a:xfrm>
          <a:custGeom>
            <a:avLst/>
            <a:gdLst/>
            <a:ahLst/>
            <a:cxnLst/>
            <a:rect l="l" t="t" r="r" b="b"/>
            <a:pathLst>
              <a:path w="2713" h="2155" extrusionOk="0">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8" name="Google Shape;368;p14"/>
          <p:cNvGrpSpPr/>
          <p:nvPr/>
        </p:nvGrpSpPr>
        <p:grpSpPr>
          <a:xfrm>
            <a:off x="6255729" y="212713"/>
            <a:ext cx="848629" cy="654573"/>
            <a:chOff x="3206237" y="4273754"/>
            <a:chExt cx="855128" cy="659520"/>
          </a:xfrm>
        </p:grpSpPr>
        <p:sp>
          <p:nvSpPr>
            <p:cNvPr id="369" name="Google Shape;369;p14"/>
            <p:cNvSpPr/>
            <p:nvPr/>
          </p:nvSpPr>
          <p:spPr>
            <a:xfrm rot="-3656457">
              <a:off x="3481242" y="4199148"/>
              <a:ext cx="305118" cy="808732"/>
            </a:xfrm>
            <a:custGeom>
              <a:avLst/>
              <a:gdLst/>
              <a:ahLst/>
              <a:cxnLst/>
              <a:rect l="l" t="t" r="r" b="b"/>
              <a:pathLst>
                <a:path w="12205" h="32350" extrusionOk="0">
                  <a:moveTo>
                    <a:pt x="4533" y="1374"/>
                  </a:moveTo>
                  <a:cubicBezTo>
                    <a:pt x="4426" y="2302"/>
                    <a:pt x="4122" y="2855"/>
                    <a:pt x="3783" y="3462"/>
                  </a:cubicBezTo>
                  <a:cubicBezTo>
                    <a:pt x="3355" y="4265"/>
                    <a:pt x="2838" y="5157"/>
                    <a:pt x="2838" y="6888"/>
                  </a:cubicBezTo>
                  <a:cubicBezTo>
                    <a:pt x="2838" y="8618"/>
                    <a:pt x="3355" y="9528"/>
                    <a:pt x="3783" y="10313"/>
                  </a:cubicBezTo>
                  <a:cubicBezTo>
                    <a:pt x="4211" y="11063"/>
                    <a:pt x="4568" y="11705"/>
                    <a:pt x="4568" y="13079"/>
                  </a:cubicBezTo>
                  <a:cubicBezTo>
                    <a:pt x="4568" y="14453"/>
                    <a:pt x="4211" y="15095"/>
                    <a:pt x="3783" y="15845"/>
                  </a:cubicBezTo>
                  <a:cubicBezTo>
                    <a:pt x="3355" y="16648"/>
                    <a:pt x="2838" y="17558"/>
                    <a:pt x="2838" y="19270"/>
                  </a:cubicBezTo>
                  <a:cubicBezTo>
                    <a:pt x="2838" y="21001"/>
                    <a:pt x="3355" y="21911"/>
                    <a:pt x="3783" y="22714"/>
                  </a:cubicBezTo>
                  <a:cubicBezTo>
                    <a:pt x="4211" y="23463"/>
                    <a:pt x="4568" y="24106"/>
                    <a:pt x="4568" y="25480"/>
                  </a:cubicBezTo>
                  <a:cubicBezTo>
                    <a:pt x="4568" y="26854"/>
                    <a:pt x="4211" y="27496"/>
                    <a:pt x="3783" y="28245"/>
                  </a:cubicBezTo>
                  <a:cubicBezTo>
                    <a:pt x="3409" y="28923"/>
                    <a:pt x="2980" y="29691"/>
                    <a:pt x="2873" y="30993"/>
                  </a:cubicBezTo>
                  <a:lnTo>
                    <a:pt x="1410" y="30993"/>
                  </a:lnTo>
                  <a:cubicBezTo>
                    <a:pt x="1499" y="30065"/>
                    <a:pt x="1803" y="29512"/>
                    <a:pt x="2142" y="28905"/>
                  </a:cubicBezTo>
                  <a:cubicBezTo>
                    <a:pt x="2588" y="28103"/>
                    <a:pt x="3087" y="27210"/>
                    <a:pt x="3087" y="25480"/>
                  </a:cubicBezTo>
                  <a:cubicBezTo>
                    <a:pt x="3087" y="23749"/>
                    <a:pt x="2588" y="22839"/>
                    <a:pt x="2142" y="22054"/>
                  </a:cubicBezTo>
                  <a:cubicBezTo>
                    <a:pt x="1731" y="21304"/>
                    <a:pt x="1374" y="20644"/>
                    <a:pt x="1374" y="19270"/>
                  </a:cubicBezTo>
                  <a:cubicBezTo>
                    <a:pt x="1374" y="17914"/>
                    <a:pt x="1731" y="17254"/>
                    <a:pt x="2142" y="16505"/>
                  </a:cubicBezTo>
                  <a:cubicBezTo>
                    <a:pt x="2588" y="15720"/>
                    <a:pt x="3087" y="14810"/>
                    <a:pt x="3087" y="13079"/>
                  </a:cubicBezTo>
                  <a:cubicBezTo>
                    <a:pt x="3087" y="11366"/>
                    <a:pt x="2588" y="10456"/>
                    <a:pt x="2142" y="9653"/>
                  </a:cubicBezTo>
                  <a:cubicBezTo>
                    <a:pt x="1731" y="8904"/>
                    <a:pt x="1374" y="8262"/>
                    <a:pt x="1374" y="6888"/>
                  </a:cubicBezTo>
                  <a:cubicBezTo>
                    <a:pt x="1374" y="5514"/>
                    <a:pt x="1731" y="4871"/>
                    <a:pt x="2142" y="4122"/>
                  </a:cubicBezTo>
                  <a:cubicBezTo>
                    <a:pt x="2534" y="3444"/>
                    <a:pt x="2945" y="2677"/>
                    <a:pt x="3070" y="1374"/>
                  </a:cubicBezTo>
                  <a:close/>
                  <a:moveTo>
                    <a:pt x="6816" y="1374"/>
                  </a:moveTo>
                  <a:cubicBezTo>
                    <a:pt x="6709" y="2302"/>
                    <a:pt x="6406" y="2855"/>
                    <a:pt x="6067" y="3462"/>
                  </a:cubicBezTo>
                  <a:cubicBezTo>
                    <a:pt x="5639" y="4265"/>
                    <a:pt x="5121" y="5157"/>
                    <a:pt x="5121" y="6888"/>
                  </a:cubicBezTo>
                  <a:cubicBezTo>
                    <a:pt x="5121" y="8618"/>
                    <a:pt x="5639" y="9528"/>
                    <a:pt x="6067" y="10313"/>
                  </a:cubicBezTo>
                  <a:cubicBezTo>
                    <a:pt x="6495" y="11063"/>
                    <a:pt x="6852" y="11705"/>
                    <a:pt x="6852" y="13079"/>
                  </a:cubicBezTo>
                  <a:cubicBezTo>
                    <a:pt x="6852" y="14453"/>
                    <a:pt x="6495" y="15095"/>
                    <a:pt x="6067" y="15845"/>
                  </a:cubicBezTo>
                  <a:cubicBezTo>
                    <a:pt x="5639" y="16648"/>
                    <a:pt x="5121" y="17558"/>
                    <a:pt x="5121" y="19270"/>
                  </a:cubicBezTo>
                  <a:cubicBezTo>
                    <a:pt x="5121" y="21001"/>
                    <a:pt x="5639" y="21911"/>
                    <a:pt x="6067" y="22714"/>
                  </a:cubicBezTo>
                  <a:cubicBezTo>
                    <a:pt x="6495" y="23463"/>
                    <a:pt x="6852" y="24106"/>
                    <a:pt x="6852" y="25480"/>
                  </a:cubicBezTo>
                  <a:cubicBezTo>
                    <a:pt x="6852" y="26854"/>
                    <a:pt x="6495" y="27496"/>
                    <a:pt x="6067" y="28245"/>
                  </a:cubicBezTo>
                  <a:cubicBezTo>
                    <a:pt x="5692" y="28923"/>
                    <a:pt x="5264" y="29691"/>
                    <a:pt x="5157" y="30993"/>
                  </a:cubicBezTo>
                  <a:lnTo>
                    <a:pt x="4247" y="30993"/>
                  </a:lnTo>
                  <a:cubicBezTo>
                    <a:pt x="4354" y="30065"/>
                    <a:pt x="4640" y="29512"/>
                    <a:pt x="4979" y="28905"/>
                  </a:cubicBezTo>
                  <a:cubicBezTo>
                    <a:pt x="5425" y="28103"/>
                    <a:pt x="5924" y="27210"/>
                    <a:pt x="5924" y="25480"/>
                  </a:cubicBezTo>
                  <a:cubicBezTo>
                    <a:pt x="5924" y="23749"/>
                    <a:pt x="5425" y="22839"/>
                    <a:pt x="4979" y="22054"/>
                  </a:cubicBezTo>
                  <a:cubicBezTo>
                    <a:pt x="4568" y="21304"/>
                    <a:pt x="4211" y="20644"/>
                    <a:pt x="4211" y="19270"/>
                  </a:cubicBezTo>
                  <a:cubicBezTo>
                    <a:pt x="4211" y="17914"/>
                    <a:pt x="4568" y="17254"/>
                    <a:pt x="4979" y="16505"/>
                  </a:cubicBezTo>
                  <a:cubicBezTo>
                    <a:pt x="5425" y="15720"/>
                    <a:pt x="5924" y="14810"/>
                    <a:pt x="5924" y="13079"/>
                  </a:cubicBezTo>
                  <a:cubicBezTo>
                    <a:pt x="5924" y="11366"/>
                    <a:pt x="5425" y="10456"/>
                    <a:pt x="4979" y="9653"/>
                  </a:cubicBezTo>
                  <a:cubicBezTo>
                    <a:pt x="4568" y="8904"/>
                    <a:pt x="4211" y="8262"/>
                    <a:pt x="4211" y="6888"/>
                  </a:cubicBezTo>
                  <a:cubicBezTo>
                    <a:pt x="4211" y="5514"/>
                    <a:pt x="4568" y="4871"/>
                    <a:pt x="4979" y="4122"/>
                  </a:cubicBezTo>
                  <a:cubicBezTo>
                    <a:pt x="5371" y="3444"/>
                    <a:pt x="5799" y="2677"/>
                    <a:pt x="5906" y="1374"/>
                  </a:cubicBezTo>
                  <a:close/>
                  <a:moveTo>
                    <a:pt x="10795" y="1374"/>
                  </a:moveTo>
                  <a:cubicBezTo>
                    <a:pt x="10706" y="2302"/>
                    <a:pt x="10403" y="2855"/>
                    <a:pt x="10064" y="3462"/>
                  </a:cubicBezTo>
                  <a:cubicBezTo>
                    <a:pt x="9618" y="4265"/>
                    <a:pt x="9118" y="5157"/>
                    <a:pt x="9118" y="6888"/>
                  </a:cubicBezTo>
                  <a:cubicBezTo>
                    <a:pt x="9118" y="8618"/>
                    <a:pt x="9618" y="9528"/>
                    <a:pt x="10064" y="10313"/>
                  </a:cubicBezTo>
                  <a:cubicBezTo>
                    <a:pt x="10474" y="11063"/>
                    <a:pt x="10831" y="11705"/>
                    <a:pt x="10831" y="13079"/>
                  </a:cubicBezTo>
                  <a:cubicBezTo>
                    <a:pt x="10831" y="14453"/>
                    <a:pt x="10474" y="15095"/>
                    <a:pt x="10064" y="15845"/>
                  </a:cubicBezTo>
                  <a:cubicBezTo>
                    <a:pt x="9618" y="16648"/>
                    <a:pt x="9118" y="17558"/>
                    <a:pt x="9118" y="19270"/>
                  </a:cubicBezTo>
                  <a:cubicBezTo>
                    <a:pt x="9118" y="21001"/>
                    <a:pt x="9618" y="21911"/>
                    <a:pt x="10064" y="22714"/>
                  </a:cubicBezTo>
                  <a:cubicBezTo>
                    <a:pt x="10474" y="23463"/>
                    <a:pt x="10831" y="24106"/>
                    <a:pt x="10831" y="25480"/>
                  </a:cubicBezTo>
                  <a:cubicBezTo>
                    <a:pt x="10831" y="26854"/>
                    <a:pt x="10474" y="27496"/>
                    <a:pt x="10064" y="28245"/>
                  </a:cubicBezTo>
                  <a:cubicBezTo>
                    <a:pt x="9671" y="28923"/>
                    <a:pt x="9261" y="29691"/>
                    <a:pt x="9136" y="30993"/>
                  </a:cubicBezTo>
                  <a:lnTo>
                    <a:pt x="6531" y="30993"/>
                  </a:lnTo>
                  <a:cubicBezTo>
                    <a:pt x="6638" y="30065"/>
                    <a:pt x="6924" y="29512"/>
                    <a:pt x="7263" y="28905"/>
                  </a:cubicBezTo>
                  <a:cubicBezTo>
                    <a:pt x="7709" y="28103"/>
                    <a:pt x="8208" y="27210"/>
                    <a:pt x="8208" y="25480"/>
                  </a:cubicBezTo>
                  <a:cubicBezTo>
                    <a:pt x="8208" y="23749"/>
                    <a:pt x="7709" y="22839"/>
                    <a:pt x="7263" y="22054"/>
                  </a:cubicBezTo>
                  <a:cubicBezTo>
                    <a:pt x="6852" y="21304"/>
                    <a:pt x="6495" y="20644"/>
                    <a:pt x="6495" y="19270"/>
                  </a:cubicBezTo>
                  <a:cubicBezTo>
                    <a:pt x="6495" y="17914"/>
                    <a:pt x="6852" y="17254"/>
                    <a:pt x="7263" y="16505"/>
                  </a:cubicBezTo>
                  <a:cubicBezTo>
                    <a:pt x="7709" y="15720"/>
                    <a:pt x="8208" y="14810"/>
                    <a:pt x="8208" y="13079"/>
                  </a:cubicBezTo>
                  <a:cubicBezTo>
                    <a:pt x="8208" y="11366"/>
                    <a:pt x="7709" y="10456"/>
                    <a:pt x="7263" y="9653"/>
                  </a:cubicBezTo>
                  <a:cubicBezTo>
                    <a:pt x="6852" y="8904"/>
                    <a:pt x="6495" y="8262"/>
                    <a:pt x="6495" y="6888"/>
                  </a:cubicBezTo>
                  <a:cubicBezTo>
                    <a:pt x="6495" y="5514"/>
                    <a:pt x="6852" y="4871"/>
                    <a:pt x="7263" y="4122"/>
                  </a:cubicBezTo>
                  <a:cubicBezTo>
                    <a:pt x="7655" y="3444"/>
                    <a:pt x="8083" y="2677"/>
                    <a:pt x="8190" y="1374"/>
                  </a:cubicBezTo>
                  <a:close/>
                  <a:moveTo>
                    <a:pt x="2409" y="0"/>
                  </a:moveTo>
                  <a:cubicBezTo>
                    <a:pt x="2035" y="0"/>
                    <a:pt x="1731" y="322"/>
                    <a:pt x="1731" y="696"/>
                  </a:cubicBezTo>
                  <a:cubicBezTo>
                    <a:pt x="1731" y="2070"/>
                    <a:pt x="1374" y="2712"/>
                    <a:pt x="946" y="3462"/>
                  </a:cubicBezTo>
                  <a:cubicBezTo>
                    <a:pt x="500" y="4265"/>
                    <a:pt x="1" y="5157"/>
                    <a:pt x="1" y="6888"/>
                  </a:cubicBezTo>
                  <a:cubicBezTo>
                    <a:pt x="1" y="8618"/>
                    <a:pt x="500" y="9510"/>
                    <a:pt x="946" y="10313"/>
                  </a:cubicBezTo>
                  <a:cubicBezTo>
                    <a:pt x="1374" y="11063"/>
                    <a:pt x="1731" y="11705"/>
                    <a:pt x="1731" y="13079"/>
                  </a:cubicBezTo>
                  <a:cubicBezTo>
                    <a:pt x="1731" y="14453"/>
                    <a:pt x="1374" y="15095"/>
                    <a:pt x="946" y="15845"/>
                  </a:cubicBezTo>
                  <a:cubicBezTo>
                    <a:pt x="500" y="16648"/>
                    <a:pt x="1" y="17558"/>
                    <a:pt x="1" y="19270"/>
                  </a:cubicBezTo>
                  <a:cubicBezTo>
                    <a:pt x="1" y="21001"/>
                    <a:pt x="500" y="21911"/>
                    <a:pt x="946" y="22714"/>
                  </a:cubicBezTo>
                  <a:cubicBezTo>
                    <a:pt x="1374" y="23463"/>
                    <a:pt x="1731" y="24106"/>
                    <a:pt x="1731" y="25480"/>
                  </a:cubicBezTo>
                  <a:cubicBezTo>
                    <a:pt x="1731" y="26854"/>
                    <a:pt x="1374" y="27496"/>
                    <a:pt x="946" y="28245"/>
                  </a:cubicBezTo>
                  <a:cubicBezTo>
                    <a:pt x="500" y="29048"/>
                    <a:pt x="1" y="29940"/>
                    <a:pt x="1" y="31671"/>
                  </a:cubicBezTo>
                  <a:cubicBezTo>
                    <a:pt x="1" y="32046"/>
                    <a:pt x="304" y="32349"/>
                    <a:pt x="696" y="32349"/>
                  </a:cubicBezTo>
                  <a:lnTo>
                    <a:pt x="9796" y="32349"/>
                  </a:lnTo>
                  <a:cubicBezTo>
                    <a:pt x="10171" y="32349"/>
                    <a:pt x="10474" y="32046"/>
                    <a:pt x="10474" y="31671"/>
                  </a:cubicBezTo>
                  <a:cubicBezTo>
                    <a:pt x="10474" y="30297"/>
                    <a:pt x="10831" y="29655"/>
                    <a:pt x="11259" y="28905"/>
                  </a:cubicBezTo>
                  <a:cubicBezTo>
                    <a:pt x="11705" y="28103"/>
                    <a:pt x="12205" y="27193"/>
                    <a:pt x="12205" y="25480"/>
                  </a:cubicBezTo>
                  <a:cubicBezTo>
                    <a:pt x="12205" y="23749"/>
                    <a:pt x="11705" y="22839"/>
                    <a:pt x="11259" y="22054"/>
                  </a:cubicBezTo>
                  <a:cubicBezTo>
                    <a:pt x="10831" y="21304"/>
                    <a:pt x="10474" y="20644"/>
                    <a:pt x="10474" y="19270"/>
                  </a:cubicBezTo>
                  <a:cubicBezTo>
                    <a:pt x="10474" y="17914"/>
                    <a:pt x="10831" y="17254"/>
                    <a:pt x="11259" y="16505"/>
                  </a:cubicBezTo>
                  <a:cubicBezTo>
                    <a:pt x="11705" y="15720"/>
                    <a:pt x="12205" y="14810"/>
                    <a:pt x="12205" y="13079"/>
                  </a:cubicBezTo>
                  <a:cubicBezTo>
                    <a:pt x="12205" y="11366"/>
                    <a:pt x="11705" y="10456"/>
                    <a:pt x="11259" y="9653"/>
                  </a:cubicBezTo>
                  <a:cubicBezTo>
                    <a:pt x="10831" y="8904"/>
                    <a:pt x="10474" y="8262"/>
                    <a:pt x="10474" y="6888"/>
                  </a:cubicBezTo>
                  <a:cubicBezTo>
                    <a:pt x="10474" y="5514"/>
                    <a:pt x="10831" y="4871"/>
                    <a:pt x="11259" y="4122"/>
                  </a:cubicBezTo>
                  <a:cubicBezTo>
                    <a:pt x="11705" y="3319"/>
                    <a:pt x="12205" y="2427"/>
                    <a:pt x="12205" y="696"/>
                  </a:cubicBezTo>
                  <a:cubicBezTo>
                    <a:pt x="12205" y="322"/>
                    <a:pt x="11902" y="0"/>
                    <a:pt x="115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rot="-3656457">
              <a:off x="3594045" y="4245844"/>
              <a:ext cx="66049" cy="740483"/>
            </a:xfrm>
            <a:custGeom>
              <a:avLst/>
              <a:gdLst/>
              <a:ahLst/>
              <a:cxnLst/>
              <a:rect l="l" t="t" r="r" b="b"/>
              <a:pathLst>
                <a:path w="2642" h="29620" extrusionOk="0">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946" y="29619"/>
                  </a:lnTo>
                  <a:cubicBezTo>
                    <a:pt x="1053" y="28317"/>
                    <a:pt x="1481" y="27549"/>
                    <a:pt x="1856" y="26871"/>
                  </a:cubicBezTo>
                  <a:cubicBezTo>
                    <a:pt x="2284" y="26122"/>
                    <a:pt x="2641" y="25480"/>
                    <a:pt x="2641" y="24106"/>
                  </a:cubicBezTo>
                  <a:cubicBezTo>
                    <a:pt x="2641" y="22732"/>
                    <a:pt x="2284" y="22089"/>
                    <a:pt x="1856" y="21340"/>
                  </a:cubicBezTo>
                  <a:cubicBezTo>
                    <a:pt x="1428" y="20537"/>
                    <a:pt x="910" y="19627"/>
                    <a:pt x="910" y="17914"/>
                  </a:cubicBezTo>
                  <a:cubicBezTo>
                    <a:pt x="910" y="16184"/>
                    <a:pt x="1428" y="15274"/>
                    <a:pt x="1856" y="14471"/>
                  </a:cubicBezTo>
                  <a:cubicBezTo>
                    <a:pt x="2284" y="13721"/>
                    <a:pt x="2641" y="13079"/>
                    <a:pt x="2641" y="11705"/>
                  </a:cubicBezTo>
                  <a:cubicBezTo>
                    <a:pt x="2641" y="10331"/>
                    <a:pt x="2284" y="9689"/>
                    <a:pt x="1856" y="8939"/>
                  </a:cubicBezTo>
                  <a:cubicBezTo>
                    <a:pt x="1428" y="8154"/>
                    <a:pt x="910" y="7244"/>
                    <a:pt x="910" y="5514"/>
                  </a:cubicBezTo>
                  <a:cubicBezTo>
                    <a:pt x="910" y="3783"/>
                    <a:pt x="1428" y="2891"/>
                    <a:pt x="1856" y="2088"/>
                  </a:cubicBezTo>
                  <a:cubicBezTo>
                    <a:pt x="2195" y="1481"/>
                    <a:pt x="2498" y="928"/>
                    <a:pt x="26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4"/>
            <p:cNvSpPr/>
            <p:nvPr/>
          </p:nvSpPr>
          <p:spPr>
            <a:xfrm rot="-3656457">
              <a:off x="3556043" y="4301800"/>
              <a:ext cx="79873" cy="740483"/>
            </a:xfrm>
            <a:custGeom>
              <a:avLst/>
              <a:gdLst/>
              <a:ahLst/>
              <a:cxnLst/>
              <a:rect l="l" t="t" r="r" b="b"/>
              <a:pathLst>
                <a:path w="3195" h="29620" extrusionOk="0">
                  <a:moveTo>
                    <a:pt x="1696" y="0"/>
                  </a:moveTo>
                  <a:cubicBezTo>
                    <a:pt x="1571"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49"/>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25" y="28691"/>
                    <a:pt x="36" y="29619"/>
                  </a:cubicBezTo>
                  <a:lnTo>
                    <a:pt x="1499" y="29619"/>
                  </a:lnTo>
                  <a:cubicBezTo>
                    <a:pt x="1606" y="28317"/>
                    <a:pt x="2035" y="27549"/>
                    <a:pt x="2409" y="26871"/>
                  </a:cubicBezTo>
                  <a:cubicBezTo>
                    <a:pt x="2837" y="26122"/>
                    <a:pt x="3194" y="25480"/>
                    <a:pt x="3194" y="24106"/>
                  </a:cubicBezTo>
                  <a:cubicBezTo>
                    <a:pt x="3194" y="22732"/>
                    <a:pt x="2837" y="22089"/>
                    <a:pt x="2409" y="21340"/>
                  </a:cubicBezTo>
                  <a:cubicBezTo>
                    <a:pt x="1981" y="20537"/>
                    <a:pt x="1464" y="19627"/>
                    <a:pt x="1464" y="17914"/>
                  </a:cubicBezTo>
                  <a:cubicBezTo>
                    <a:pt x="1464" y="16184"/>
                    <a:pt x="1981" y="15274"/>
                    <a:pt x="2409" y="14471"/>
                  </a:cubicBezTo>
                  <a:cubicBezTo>
                    <a:pt x="2837" y="13721"/>
                    <a:pt x="3194" y="13079"/>
                    <a:pt x="3194" y="11705"/>
                  </a:cubicBezTo>
                  <a:cubicBezTo>
                    <a:pt x="3194" y="10331"/>
                    <a:pt x="2837" y="9689"/>
                    <a:pt x="2409" y="8939"/>
                  </a:cubicBezTo>
                  <a:cubicBezTo>
                    <a:pt x="1981" y="8154"/>
                    <a:pt x="1464" y="7244"/>
                    <a:pt x="1464" y="5514"/>
                  </a:cubicBezTo>
                  <a:cubicBezTo>
                    <a:pt x="1464" y="3783"/>
                    <a:pt x="1981" y="2891"/>
                    <a:pt x="2409" y="2088"/>
                  </a:cubicBezTo>
                  <a:cubicBezTo>
                    <a:pt x="2748" y="1481"/>
                    <a:pt x="3052" y="928"/>
                    <a:pt x="3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4"/>
            <p:cNvSpPr/>
            <p:nvPr/>
          </p:nvSpPr>
          <p:spPr>
            <a:xfrm rot="-3656457">
              <a:off x="3610881" y="4177411"/>
              <a:ext cx="108423" cy="740483"/>
            </a:xfrm>
            <a:custGeom>
              <a:avLst/>
              <a:gdLst/>
              <a:ahLst/>
              <a:cxnLst/>
              <a:rect l="l" t="t" r="r" b="b"/>
              <a:pathLst>
                <a:path w="4337" h="29620" extrusionOk="0">
                  <a:moveTo>
                    <a:pt x="1695" y="0"/>
                  </a:moveTo>
                  <a:cubicBezTo>
                    <a:pt x="1588" y="1303"/>
                    <a:pt x="1160" y="2070"/>
                    <a:pt x="768" y="2748"/>
                  </a:cubicBezTo>
                  <a:cubicBezTo>
                    <a:pt x="357" y="3497"/>
                    <a:pt x="0" y="4140"/>
                    <a:pt x="0" y="5514"/>
                  </a:cubicBezTo>
                  <a:cubicBezTo>
                    <a:pt x="0" y="6888"/>
                    <a:pt x="357" y="7530"/>
                    <a:pt x="768" y="8279"/>
                  </a:cubicBezTo>
                  <a:cubicBezTo>
                    <a:pt x="1214" y="9082"/>
                    <a:pt x="1713" y="9992"/>
                    <a:pt x="1713" y="11705"/>
                  </a:cubicBezTo>
                  <a:cubicBezTo>
                    <a:pt x="1713" y="13436"/>
                    <a:pt x="1214" y="14346"/>
                    <a:pt x="768" y="15131"/>
                  </a:cubicBezTo>
                  <a:cubicBezTo>
                    <a:pt x="357" y="15880"/>
                    <a:pt x="0" y="16540"/>
                    <a:pt x="0" y="17914"/>
                  </a:cubicBezTo>
                  <a:cubicBezTo>
                    <a:pt x="0" y="19270"/>
                    <a:pt x="357" y="19930"/>
                    <a:pt x="768" y="20680"/>
                  </a:cubicBezTo>
                  <a:cubicBezTo>
                    <a:pt x="1214" y="21465"/>
                    <a:pt x="1713" y="22375"/>
                    <a:pt x="1713" y="24106"/>
                  </a:cubicBezTo>
                  <a:cubicBezTo>
                    <a:pt x="1713" y="25836"/>
                    <a:pt x="1214" y="26729"/>
                    <a:pt x="768" y="27531"/>
                  </a:cubicBezTo>
                  <a:cubicBezTo>
                    <a:pt x="429" y="28138"/>
                    <a:pt x="143" y="28691"/>
                    <a:pt x="36" y="29619"/>
                  </a:cubicBezTo>
                  <a:lnTo>
                    <a:pt x="2641" y="29619"/>
                  </a:lnTo>
                  <a:cubicBezTo>
                    <a:pt x="2766" y="28317"/>
                    <a:pt x="3176" y="27549"/>
                    <a:pt x="3569" y="26871"/>
                  </a:cubicBezTo>
                  <a:cubicBezTo>
                    <a:pt x="3979" y="26122"/>
                    <a:pt x="4336" y="25480"/>
                    <a:pt x="4336" y="24106"/>
                  </a:cubicBezTo>
                  <a:cubicBezTo>
                    <a:pt x="4336" y="22732"/>
                    <a:pt x="3979" y="22089"/>
                    <a:pt x="3569" y="21340"/>
                  </a:cubicBezTo>
                  <a:cubicBezTo>
                    <a:pt x="3123" y="20537"/>
                    <a:pt x="2623" y="19627"/>
                    <a:pt x="2623" y="17914"/>
                  </a:cubicBezTo>
                  <a:cubicBezTo>
                    <a:pt x="2623" y="16184"/>
                    <a:pt x="3123" y="15274"/>
                    <a:pt x="3569" y="14471"/>
                  </a:cubicBezTo>
                  <a:cubicBezTo>
                    <a:pt x="3979" y="13721"/>
                    <a:pt x="4336" y="13079"/>
                    <a:pt x="4336" y="11705"/>
                  </a:cubicBezTo>
                  <a:cubicBezTo>
                    <a:pt x="4336" y="10331"/>
                    <a:pt x="3979" y="9689"/>
                    <a:pt x="3569" y="8939"/>
                  </a:cubicBezTo>
                  <a:cubicBezTo>
                    <a:pt x="3123" y="8154"/>
                    <a:pt x="2623" y="7244"/>
                    <a:pt x="2623" y="5514"/>
                  </a:cubicBezTo>
                  <a:cubicBezTo>
                    <a:pt x="2623" y="3783"/>
                    <a:pt x="3123" y="2891"/>
                    <a:pt x="3569" y="2088"/>
                  </a:cubicBezTo>
                  <a:cubicBezTo>
                    <a:pt x="3908" y="1481"/>
                    <a:pt x="4211" y="928"/>
                    <a:pt x="4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14"/>
          <p:cNvGrpSpPr/>
          <p:nvPr/>
        </p:nvGrpSpPr>
        <p:grpSpPr>
          <a:xfrm>
            <a:off x="-243979" y="2674868"/>
            <a:ext cx="643542" cy="660690"/>
            <a:chOff x="-509825" y="2500600"/>
            <a:chExt cx="949316" cy="974613"/>
          </a:xfrm>
        </p:grpSpPr>
        <p:sp>
          <p:nvSpPr>
            <p:cNvPr id="374" name="Google Shape;374;p14"/>
            <p:cNvSpPr/>
            <p:nvPr/>
          </p:nvSpPr>
          <p:spPr>
            <a:xfrm>
              <a:off x="-509825" y="2500600"/>
              <a:ext cx="949316" cy="974613"/>
            </a:xfrm>
            <a:custGeom>
              <a:avLst/>
              <a:gdLst/>
              <a:ahLst/>
              <a:cxnLst/>
              <a:rect l="l" t="t" r="r" b="b"/>
              <a:pathLst>
                <a:path w="29459" h="30244" extrusionOk="0">
                  <a:moveTo>
                    <a:pt x="15684" y="1482"/>
                  </a:moveTo>
                  <a:lnTo>
                    <a:pt x="16487" y="2641"/>
                  </a:lnTo>
                  <a:cubicBezTo>
                    <a:pt x="16148" y="2713"/>
                    <a:pt x="15880" y="2820"/>
                    <a:pt x="15684" y="3034"/>
                  </a:cubicBezTo>
                  <a:cubicBezTo>
                    <a:pt x="15291" y="3426"/>
                    <a:pt x="15309" y="3926"/>
                    <a:pt x="15327" y="4551"/>
                  </a:cubicBezTo>
                  <a:cubicBezTo>
                    <a:pt x="15327" y="4783"/>
                    <a:pt x="15345" y="6977"/>
                    <a:pt x="15345" y="6977"/>
                  </a:cubicBezTo>
                  <a:cubicBezTo>
                    <a:pt x="15345" y="7173"/>
                    <a:pt x="15416" y="7370"/>
                    <a:pt x="15559" y="7495"/>
                  </a:cubicBezTo>
                  <a:cubicBezTo>
                    <a:pt x="15702" y="7637"/>
                    <a:pt x="15880" y="7709"/>
                    <a:pt x="16077" y="7709"/>
                  </a:cubicBezTo>
                  <a:cubicBezTo>
                    <a:pt x="16077" y="7709"/>
                    <a:pt x="16079" y="7709"/>
                    <a:pt x="16083" y="7709"/>
                  </a:cubicBezTo>
                  <a:cubicBezTo>
                    <a:pt x="16238" y="7709"/>
                    <a:pt x="19040" y="7726"/>
                    <a:pt x="22286" y="9279"/>
                  </a:cubicBezTo>
                  <a:cubicBezTo>
                    <a:pt x="21608" y="9546"/>
                    <a:pt x="20644" y="9814"/>
                    <a:pt x="19449" y="9886"/>
                  </a:cubicBezTo>
                  <a:cubicBezTo>
                    <a:pt x="19199" y="9886"/>
                    <a:pt x="18985" y="10028"/>
                    <a:pt x="18860" y="10225"/>
                  </a:cubicBezTo>
                  <a:cubicBezTo>
                    <a:pt x="18735" y="10439"/>
                    <a:pt x="18717" y="10706"/>
                    <a:pt x="18824" y="10920"/>
                  </a:cubicBezTo>
                  <a:cubicBezTo>
                    <a:pt x="18824" y="10938"/>
                    <a:pt x="19306" y="11955"/>
                    <a:pt x="18789" y="13097"/>
                  </a:cubicBezTo>
                  <a:cubicBezTo>
                    <a:pt x="17861" y="12187"/>
                    <a:pt x="16166" y="10653"/>
                    <a:pt x="14952" y="10278"/>
                  </a:cubicBezTo>
                  <a:cubicBezTo>
                    <a:pt x="14874" y="10258"/>
                    <a:pt x="14796" y="10244"/>
                    <a:pt x="14715" y="10244"/>
                  </a:cubicBezTo>
                  <a:cubicBezTo>
                    <a:pt x="14648" y="10244"/>
                    <a:pt x="14579" y="10254"/>
                    <a:pt x="14506" y="10278"/>
                  </a:cubicBezTo>
                  <a:cubicBezTo>
                    <a:pt x="13293" y="10653"/>
                    <a:pt x="11598" y="12187"/>
                    <a:pt x="10670" y="13097"/>
                  </a:cubicBezTo>
                  <a:cubicBezTo>
                    <a:pt x="10171" y="11973"/>
                    <a:pt x="10617" y="10956"/>
                    <a:pt x="10635" y="10920"/>
                  </a:cubicBezTo>
                  <a:cubicBezTo>
                    <a:pt x="10742" y="10688"/>
                    <a:pt x="10724" y="10439"/>
                    <a:pt x="10599" y="10225"/>
                  </a:cubicBezTo>
                  <a:cubicBezTo>
                    <a:pt x="10474" y="10028"/>
                    <a:pt x="10260" y="9886"/>
                    <a:pt x="10010" y="9868"/>
                  </a:cubicBezTo>
                  <a:cubicBezTo>
                    <a:pt x="8832" y="9814"/>
                    <a:pt x="7851" y="9546"/>
                    <a:pt x="7173" y="9279"/>
                  </a:cubicBezTo>
                  <a:cubicBezTo>
                    <a:pt x="10419" y="7726"/>
                    <a:pt x="13221" y="7709"/>
                    <a:pt x="13376" y="7709"/>
                  </a:cubicBezTo>
                  <a:cubicBezTo>
                    <a:pt x="13379" y="7709"/>
                    <a:pt x="13382" y="7709"/>
                    <a:pt x="13382" y="7709"/>
                  </a:cubicBezTo>
                  <a:cubicBezTo>
                    <a:pt x="13579" y="7709"/>
                    <a:pt x="13757" y="7637"/>
                    <a:pt x="13900" y="7495"/>
                  </a:cubicBezTo>
                  <a:cubicBezTo>
                    <a:pt x="14043" y="7370"/>
                    <a:pt x="14114" y="7173"/>
                    <a:pt x="14114" y="6977"/>
                  </a:cubicBezTo>
                  <a:lnTo>
                    <a:pt x="14114" y="2624"/>
                  </a:lnTo>
                  <a:cubicBezTo>
                    <a:pt x="14132" y="2588"/>
                    <a:pt x="14096" y="1482"/>
                    <a:pt x="15167" y="1482"/>
                  </a:cubicBezTo>
                  <a:close/>
                  <a:moveTo>
                    <a:pt x="22643" y="10706"/>
                  </a:moveTo>
                  <a:cubicBezTo>
                    <a:pt x="24445" y="11366"/>
                    <a:pt x="27995" y="13401"/>
                    <a:pt x="27978" y="19074"/>
                  </a:cubicBezTo>
                  <a:cubicBezTo>
                    <a:pt x="27960" y="21894"/>
                    <a:pt x="26657" y="24320"/>
                    <a:pt x="24177" y="26087"/>
                  </a:cubicBezTo>
                  <a:cubicBezTo>
                    <a:pt x="21768" y="27817"/>
                    <a:pt x="18414" y="28781"/>
                    <a:pt x="14738" y="28781"/>
                  </a:cubicBezTo>
                  <a:cubicBezTo>
                    <a:pt x="11045" y="28781"/>
                    <a:pt x="7691" y="27817"/>
                    <a:pt x="5282" y="26087"/>
                  </a:cubicBezTo>
                  <a:cubicBezTo>
                    <a:pt x="2802" y="24320"/>
                    <a:pt x="1499" y="21894"/>
                    <a:pt x="1481" y="19074"/>
                  </a:cubicBezTo>
                  <a:cubicBezTo>
                    <a:pt x="1463" y="13401"/>
                    <a:pt x="5032" y="11366"/>
                    <a:pt x="6816" y="10706"/>
                  </a:cubicBezTo>
                  <a:cubicBezTo>
                    <a:pt x="7405" y="10920"/>
                    <a:pt x="8154" y="11134"/>
                    <a:pt x="9029" y="11259"/>
                  </a:cubicBezTo>
                  <a:cubicBezTo>
                    <a:pt x="8886" y="12116"/>
                    <a:pt x="8922" y="13454"/>
                    <a:pt x="9992" y="14739"/>
                  </a:cubicBezTo>
                  <a:cubicBezTo>
                    <a:pt x="10117" y="14881"/>
                    <a:pt x="10313" y="14988"/>
                    <a:pt x="10528" y="14988"/>
                  </a:cubicBezTo>
                  <a:lnTo>
                    <a:pt x="10545" y="14988"/>
                  </a:lnTo>
                  <a:cubicBezTo>
                    <a:pt x="10742" y="14988"/>
                    <a:pt x="10938" y="14917"/>
                    <a:pt x="11081" y="14757"/>
                  </a:cubicBezTo>
                  <a:cubicBezTo>
                    <a:pt x="11991" y="13793"/>
                    <a:pt x="13703" y="12223"/>
                    <a:pt x="14738" y="11759"/>
                  </a:cubicBezTo>
                  <a:cubicBezTo>
                    <a:pt x="15755" y="12223"/>
                    <a:pt x="17486" y="13811"/>
                    <a:pt x="18396" y="14757"/>
                  </a:cubicBezTo>
                  <a:cubicBezTo>
                    <a:pt x="18521" y="14917"/>
                    <a:pt x="18717" y="14988"/>
                    <a:pt x="18914" y="14988"/>
                  </a:cubicBezTo>
                  <a:lnTo>
                    <a:pt x="18949" y="14988"/>
                  </a:lnTo>
                  <a:cubicBezTo>
                    <a:pt x="19145" y="14988"/>
                    <a:pt x="19342" y="14899"/>
                    <a:pt x="19485" y="14739"/>
                  </a:cubicBezTo>
                  <a:cubicBezTo>
                    <a:pt x="20537" y="13472"/>
                    <a:pt x="20573" y="12134"/>
                    <a:pt x="20430" y="11259"/>
                  </a:cubicBezTo>
                  <a:cubicBezTo>
                    <a:pt x="21304" y="11134"/>
                    <a:pt x="22054" y="10938"/>
                    <a:pt x="22643" y="10706"/>
                  </a:cubicBezTo>
                  <a:close/>
                  <a:moveTo>
                    <a:pt x="15167" y="1"/>
                  </a:moveTo>
                  <a:cubicBezTo>
                    <a:pt x="13828" y="1"/>
                    <a:pt x="12740" y="1053"/>
                    <a:pt x="12669" y="2374"/>
                  </a:cubicBezTo>
                  <a:cubicBezTo>
                    <a:pt x="12669" y="2374"/>
                    <a:pt x="12651" y="2463"/>
                    <a:pt x="12651" y="2517"/>
                  </a:cubicBezTo>
                  <a:lnTo>
                    <a:pt x="12651" y="6281"/>
                  </a:lnTo>
                  <a:cubicBezTo>
                    <a:pt x="11313" y="6371"/>
                    <a:pt x="8369" y="6799"/>
                    <a:pt x="5228" y="8654"/>
                  </a:cubicBezTo>
                  <a:cubicBezTo>
                    <a:pt x="5014" y="8779"/>
                    <a:pt x="4871" y="9011"/>
                    <a:pt x="4871" y="9261"/>
                  </a:cubicBezTo>
                  <a:cubicBezTo>
                    <a:pt x="4854" y="9493"/>
                    <a:pt x="4961" y="9707"/>
                    <a:pt x="5139" y="9850"/>
                  </a:cubicBezTo>
                  <a:cubicBezTo>
                    <a:pt x="2944" y="11010"/>
                    <a:pt x="0" y="13561"/>
                    <a:pt x="18" y="19074"/>
                  </a:cubicBezTo>
                  <a:cubicBezTo>
                    <a:pt x="36" y="22340"/>
                    <a:pt x="1606" y="25248"/>
                    <a:pt x="4425" y="27282"/>
                  </a:cubicBezTo>
                  <a:cubicBezTo>
                    <a:pt x="7084" y="29191"/>
                    <a:pt x="10742" y="30244"/>
                    <a:pt x="14738" y="30244"/>
                  </a:cubicBezTo>
                  <a:cubicBezTo>
                    <a:pt x="18717" y="30244"/>
                    <a:pt x="22375" y="29191"/>
                    <a:pt x="25034" y="27282"/>
                  </a:cubicBezTo>
                  <a:cubicBezTo>
                    <a:pt x="27853" y="25248"/>
                    <a:pt x="29423" y="22340"/>
                    <a:pt x="29441" y="19074"/>
                  </a:cubicBezTo>
                  <a:cubicBezTo>
                    <a:pt x="29459" y="13579"/>
                    <a:pt x="26532" y="11010"/>
                    <a:pt x="24338" y="9868"/>
                  </a:cubicBezTo>
                  <a:cubicBezTo>
                    <a:pt x="24516" y="9707"/>
                    <a:pt x="24605" y="9493"/>
                    <a:pt x="24605" y="9261"/>
                  </a:cubicBezTo>
                  <a:cubicBezTo>
                    <a:pt x="24588" y="9011"/>
                    <a:pt x="24445" y="8797"/>
                    <a:pt x="24231" y="8672"/>
                  </a:cubicBezTo>
                  <a:cubicBezTo>
                    <a:pt x="21090" y="6817"/>
                    <a:pt x="18146" y="6371"/>
                    <a:pt x="16808" y="6281"/>
                  </a:cubicBezTo>
                  <a:cubicBezTo>
                    <a:pt x="16808" y="6281"/>
                    <a:pt x="16790" y="4194"/>
                    <a:pt x="16808" y="4087"/>
                  </a:cubicBezTo>
                  <a:cubicBezTo>
                    <a:pt x="17076" y="4033"/>
                    <a:pt x="17575" y="4033"/>
                    <a:pt x="17843" y="4033"/>
                  </a:cubicBezTo>
                  <a:cubicBezTo>
                    <a:pt x="18111" y="4033"/>
                    <a:pt x="18360" y="3890"/>
                    <a:pt x="18485" y="3641"/>
                  </a:cubicBezTo>
                  <a:cubicBezTo>
                    <a:pt x="18610" y="3409"/>
                    <a:pt x="18592" y="3123"/>
                    <a:pt x="18432" y="2891"/>
                  </a:cubicBezTo>
                  <a:lnTo>
                    <a:pt x="16665" y="322"/>
                  </a:lnTo>
                  <a:cubicBezTo>
                    <a:pt x="16523" y="126"/>
                    <a:pt x="16309" y="1"/>
                    <a:pt x="16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4"/>
            <p:cNvSpPr/>
            <p:nvPr/>
          </p:nvSpPr>
          <p:spPr>
            <a:xfrm>
              <a:off x="-462679" y="2845604"/>
              <a:ext cx="855026" cy="582467"/>
            </a:xfrm>
            <a:custGeom>
              <a:avLst/>
              <a:gdLst/>
              <a:ahLst/>
              <a:cxnLst/>
              <a:rect l="l" t="t" r="r" b="b"/>
              <a:pathLst>
                <a:path w="26533" h="18075" extrusionOk="0">
                  <a:moveTo>
                    <a:pt x="5353" y="0"/>
                  </a:moveTo>
                  <a:cubicBezTo>
                    <a:pt x="3569" y="660"/>
                    <a:pt x="0" y="2695"/>
                    <a:pt x="18" y="8368"/>
                  </a:cubicBezTo>
                  <a:cubicBezTo>
                    <a:pt x="36" y="11188"/>
                    <a:pt x="1339" y="13614"/>
                    <a:pt x="3819" y="15381"/>
                  </a:cubicBezTo>
                  <a:cubicBezTo>
                    <a:pt x="6228" y="17111"/>
                    <a:pt x="9582" y="18075"/>
                    <a:pt x="13275" y="18075"/>
                  </a:cubicBezTo>
                  <a:cubicBezTo>
                    <a:pt x="16951" y="18075"/>
                    <a:pt x="20305" y="17111"/>
                    <a:pt x="22714" y="15381"/>
                  </a:cubicBezTo>
                  <a:cubicBezTo>
                    <a:pt x="25194" y="13614"/>
                    <a:pt x="26497" y="11188"/>
                    <a:pt x="26515" y="8368"/>
                  </a:cubicBezTo>
                  <a:cubicBezTo>
                    <a:pt x="26532" y="2695"/>
                    <a:pt x="22982" y="660"/>
                    <a:pt x="21180" y="0"/>
                  </a:cubicBezTo>
                  <a:cubicBezTo>
                    <a:pt x="20591" y="232"/>
                    <a:pt x="19841" y="428"/>
                    <a:pt x="18967" y="553"/>
                  </a:cubicBezTo>
                  <a:cubicBezTo>
                    <a:pt x="19110" y="1428"/>
                    <a:pt x="19074" y="2766"/>
                    <a:pt x="18022" y="4033"/>
                  </a:cubicBezTo>
                  <a:cubicBezTo>
                    <a:pt x="17879" y="4193"/>
                    <a:pt x="17682" y="4282"/>
                    <a:pt x="17486" y="4282"/>
                  </a:cubicBezTo>
                  <a:lnTo>
                    <a:pt x="17451" y="4282"/>
                  </a:lnTo>
                  <a:cubicBezTo>
                    <a:pt x="17254" y="4282"/>
                    <a:pt x="17058" y="4211"/>
                    <a:pt x="16933" y="4051"/>
                  </a:cubicBezTo>
                  <a:cubicBezTo>
                    <a:pt x="16023" y="3105"/>
                    <a:pt x="14292" y="1517"/>
                    <a:pt x="13275" y="1053"/>
                  </a:cubicBezTo>
                  <a:cubicBezTo>
                    <a:pt x="12240" y="1517"/>
                    <a:pt x="10528" y="3087"/>
                    <a:pt x="9618" y="4051"/>
                  </a:cubicBezTo>
                  <a:cubicBezTo>
                    <a:pt x="9475" y="4211"/>
                    <a:pt x="9279" y="4282"/>
                    <a:pt x="9082" y="4282"/>
                  </a:cubicBezTo>
                  <a:lnTo>
                    <a:pt x="9065" y="4282"/>
                  </a:lnTo>
                  <a:cubicBezTo>
                    <a:pt x="8850" y="4282"/>
                    <a:pt x="8654" y="4175"/>
                    <a:pt x="8529" y="4033"/>
                  </a:cubicBezTo>
                  <a:cubicBezTo>
                    <a:pt x="7459" y="2748"/>
                    <a:pt x="7423" y="1410"/>
                    <a:pt x="7566" y="553"/>
                  </a:cubicBezTo>
                  <a:cubicBezTo>
                    <a:pt x="6691" y="428"/>
                    <a:pt x="5942" y="214"/>
                    <a:pt x="5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278673" y="2548326"/>
              <a:ext cx="487016" cy="374358"/>
            </a:xfrm>
            <a:custGeom>
              <a:avLst/>
              <a:gdLst/>
              <a:ahLst/>
              <a:cxnLst/>
              <a:rect l="l" t="t" r="r" b="b"/>
              <a:pathLst>
                <a:path w="15113" h="11617" extrusionOk="0">
                  <a:moveTo>
                    <a:pt x="7994" y="1"/>
                  </a:moveTo>
                  <a:cubicBezTo>
                    <a:pt x="6923" y="1"/>
                    <a:pt x="6959" y="1107"/>
                    <a:pt x="6941" y="1143"/>
                  </a:cubicBezTo>
                  <a:lnTo>
                    <a:pt x="6941" y="5496"/>
                  </a:lnTo>
                  <a:cubicBezTo>
                    <a:pt x="6941" y="5692"/>
                    <a:pt x="6870" y="5889"/>
                    <a:pt x="6727" y="6014"/>
                  </a:cubicBezTo>
                  <a:cubicBezTo>
                    <a:pt x="6584" y="6156"/>
                    <a:pt x="6406" y="6228"/>
                    <a:pt x="6209" y="6228"/>
                  </a:cubicBezTo>
                  <a:cubicBezTo>
                    <a:pt x="6209" y="6228"/>
                    <a:pt x="6206" y="6228"/>
                    <a:pt x="6203" y="6228"/>
                  </a:cubicBezTo>
                  <a:cubicBezTo>
                    <a:pt x="6048" y="6228"/>
                    <a:pt x="3246" y="6245"/>
                    <a:pt x="0" y="7798"/>
                  </a:cubicBezTo>
                  <a:cubicBezTo>
                    <a:pt x="678" y="8065"/>
                    <a:pt x="1659" y="8333"/>
                    <a:pt x="2837" y="8387"/>
                  </a:cubicBezTo>
                  <a:cubicBezTo>
                    <a:pt x="3087" y="8405"/>
                    <a:pt x="3301" y="8547"/>
                    <a:pt x="3426" y="8744"/>
                  </a:cubicBezTo>
                  <a:cubicBezTo>
                    <a:pt x="3551" y="8958"/>
                    <a:pt x="3569" y="9207"/>
                    <a:pt x="3462" y="9439"/>
                  </a:cubicBezTo>
                  <a:cubicBezTo>
                    <a:pt x="3444" y="9475"/>
                    <a:pt x="2998" y="10492"/>
                    <a:pt x="3497" y="11616"/>
                  </a:cubicBezTo>
                  <a:cubicBezTo>
                    <a:pt x="4425" y="10706"/>
                    <a:pt x="6120" y="9172"/>
                    <a:pt x="7333" y="8797"/>
                  </a:cubicBezTo>
                  <a:cubicBezTo>
                    <a:pt x="7406" y="8773"/>
                    <a:pt x="7475" y="8763"/>
                    <a:pt x="7542" y="8763"/>
                  </a:cubicBezTo>
                  <a:cubicBezTo>
                    <a:pt x="7623" y="8763"/>
                    <a:pt x="7701" y="8777"/>
                    <a:pt x="7779" y="8797"/>
                  </a:cubicBezTo>
                  <a:cubicBezTo>
                    <a:pt x="8993" y="9172"/>
                    <a:pt x="10688" y="10706"/>
                    <a:pt x="11616" y="11616"/>
                  </a:cubicBezTo>
                  <a:cubicBezTo>
                    <a:pt x="12133" y="10474"/>
                    <a:pt x="11651" y="9457"/>
                    <a:pt x="11651" y="9439"/>
                  </a:cubicBezTo>
                  <a:cubicBezTo>
                    <a:pt x="11544" y="9225"/>
                    <a:pt x="11562" y="8958"/>
                    <a:pt x="11687" y="8744"/>
                  </a:cubicBezTo>
                  <a:cubicBezTo>
                    <a:pt x="11812" y="8547"/>
                    <a:pt x="12026" y="8405"/>
                    <a:pt x="12276" y="8405"/>
                  </a:cubicBezTo>
                  <a:cubicBezTo>
                    <a:pt x="13471" y="8333"/>
                    <a:pt x="14435" y="8065"/>
                    <a:pt x="15113" y="7798"/>
                  </a:cubicBezTo>
                  <a:cubicBezTo>
                    <a:pt x="11867" y="6245"/>
                    <a:pt x="9065" y="6228"/>
                    <a:pt x="8910" y="6228"/>
                  </a:cubicBezTo>
                  <a:cubicBezTo>
                    <a:pt x="8906" y="6228"/>
                    <a:pt x="8904" y="6228"/>
                    <a:pt x="8904" y="6228"/>
                  </a:cubicBezTo>
                  <a:cubicBezTo>
                    <a:pt x="8707" y="6228"/>
                    <a:pt x="8529" y="6156"/>
                    <a:pt x="8386" y="6014"/>
                  </a:cubicBezTo>
                  <a:cubicBezTo>
                    <a:pt x="8243" y="5889"/>
                    <a:pt x="8172" y="5692"/>
                    <a:pt x="8172" y="5496"/>
                  </a:cubicBezTo>
                  <a:cubicBezTo>
                    <a:pt x="8172" y="5496"/>
                    <a:pt x="8154" y="3302"/>
                    <a:pt x="8154" y="3070"/>
                  </a:cubicBezTo>
                  <a:cubicBezTo>
                    <a:pt x="8136" y="2445"/>
                    <a:pt x="8118" y="1945"/>
                    <a:pt x="8511" y="1553"/>
                  </a:cubicBezTo>
                  <a:cubicBezTo>
                    <a:pt x="8707" y="1339"/>
                    <a:pt x="8975" y="1232"/>
                    <a:pt x="9314" y="1160"/>
                  </a:cubicBezTo>
                  <a:lnTo>
                    <a:pt x="85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7" name="Google Shape;377;p14"/>
            <p:cNvGrpSpPr/>
            <p:nvPr/>
          </p:nvGrpSpPr>
          <p:grpSpPr>
            <a:xfrm>
              <a:off x="198250" y="2922675"/>
              <a:ext cx="128925" cy="236625"/>
              <a:chOff x="899550" y="2182300"/>
              <a:chExt cx="128925" cy="236625"/>
            </a:xfrm>
          </p:grpSpPr>
          <p:sp>
            <p:nvSpPr>
              <p:cNvPr id="378" name="Google Shape;378;p14"/>
              <p:cNvSpPr/>
              <p:nvPr/>
            </p:nvSpPr>
            <p:spPr>
              <a:xfrm>
                <a:off x="951525" y="2229375"/>
                <a:ext cx="76950" cy="189550"/>
              </a:xfrm>
              <a:custGeom>
                <a:avLst/>
                <a:gdLst/>
                <a:ahLst/>
                <a:cxnLst/>
                <a:rect l="l" t="t" r="r" b="b"/>
                <a:pathLst>
                  <a:path w="3078" h="7582" extrusionOk="0">
                    <a:moveTo>
                      <a:pt x="227" y="0"/>
                    </a:moveTo>
                    <a:cubicBezTo>
                      <a:pt x="180" y="0"/>
                      <a:pt x="134" y="16"/>
                      <a:pt x="98" y="52"/>
                    </a:cubicBezTo>
                    <a:cubicBezTo>
                      <a:pt x="9" y="123"/>
                      <a:pt x="0" y="248"/>
                      <a:pt x="71" y="338"/>
                    </a:cubicBezTo>
                    <a:cubicBezTo>
                      <a:pt x="1749" y="2291"/>
                      <a:pt x="2676" y="4798"/>
                      <a:pt x="2676" y="7376"/>
                    </a:cubicBezTo>
                    <a:cubicBezTo>
                      <a:pt x="2676" y="7492"/>
                      <a:pt x="2766" y="7581"/>
                      <a:pt x="2882" y="7581"/>
                    </a:cubicBezTo>
                    <a:cubicBezTo>
                      <a:pt x="2989" y="7581"/>
                      <a:pt x="3078" y="7492"/>
                      <a:pt x="3078" y="7376"/>
                    </a:cubicBezTo>
                    <a:cubicBezTo>
                      <a:pt x="3078" y="4700"/>
                      <a:pt x="2123" y="2104"/>
                      <a:pt x="384" y="70"/>
                    </a:cubicBezTo>
                    <a:cubicBezTo>
                      <a:pt x="344" y="25"/>
                      <a:pt x="285" y="0"/>
                      <a:pt x="227"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899550" y="2182300"/>
                <a:ext cx="39500" cy="32550"/>
              </a:xfrm>
              <a:custGeom>
                <a:avLst/>
                <a:gdLst/>
                <a:ahLst/>
                <a:cxnLst/>
                <a:rect l="l" t="t" r="r" b="b"/>
                <a:pathLst>
                  <a:path w="1580" h="1302" extrusionOk="0">
                    <a:moveTo>
                      <a:pt x="233" y="1"/>
                    </a:moveTo>
                    <a:cubicBezTo>
                      <a:pt x="166" y="1"/>
                      <a:pt x="102" y="32"/>
                      <a:pt x="63" y="88"/>
                    </a:cubicBezTo>
                    <a:cubicBezTo>
                      <a:pt x="0" y="178"/>
                      <a:pt x="27" y="303"/>
                      <a:pt x="116" y="365"/>
                    </a:cubicBezTo>
                    <a:cubicBezTo>
                      <a:pt x="500" y="633"/>
                      <a:pt x="866" y="936"/>
                      <a:pt x="1214" y="1248"/>
                    </a:cubicBezTo>
                    <a:cubicBezTo>
                      <a:pt x="1258" y="1284"/>
                      <a:pt x="1303" y="1302"/>
                      <a:pt x="1356" y="1302"/>
                    </a:cubicBezTo>
                    <a:cubicBezTo>
                      <a:pt x="1410" y="1302"/>
                      <a:pt x="1464" y="1284"/>
                      <a:pt x="1499" y="1239"/>
                    </a:cubicBezTo>
                    <a:cubicBezTo>
                      <a:pt x="1579" y="1150"/>
                      <a:pt x="1571" y="1025"/>
                      <a:pt x="1490" y="954"/>
                    </a:cubicBezTo>
                    <a:cubicBezTo>
                      <a:pt x="1125" y="624"/>
                      <a:pt x="741" y="311"/>
                      <a:pt x="348" y="35"/>
                    </a:cubicBezTo>
                    <a:cubicBezTo>
                      <a:pt x="312" y="12"/>
                      <a:pt x="272" y="1"/>
                      <a:pt x="233"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0" name="Google Shape;380;p14"/>
          <p:cNvSpPr/>
          <p:nvPr/>
        </p:nvSpPr>
        <p:spPr>
          <a:xfrm rot="-3144039">
            <a:off x="3427019" y="-138171"/>
            <a:ext cx="584106" cy="554985"/>
          </a:xfrm>
          <a:custGeom>
            <a:avLst/>
            <a:gdLst/>
            <a:ahLst/>
            <a:cxnLst/>
            <a:rect l="l" t="t" r="r" b="b"/>
            <a:pathLst>
              <a:path w="7022" h="6671" extrusionOk="0">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w="38100" cap="flat" cmpd="sng">
            <a:solidFill>
              <a:srgbClr val="481F1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1" name="Google Shape;381;p14"/>
          <p:cNvGrpSpPr/>
          <p:nvPr/>
        </p:nvGrpSpPr>
        <p:grpSpPr>
          <a:xfrm rot="-2079588">
            <a:off x="1952557" y="4138397"/>
            <a:ext cx="669672" cy="533419"/>
            <a:chOff x="-602987" y="2563895"/>
            <a:chExt cx="640505" cy="510186"/>
          </a:xfrm>
        </p:grpSpPr>
        <p:sp>
          <p:nvSpPr>
            <p:cNvPr id="382" name="Google Shape;382;p14"/>
            <p:cNvSpPr/>
            <p:nvPr/>
          </p:nvSpPr>
          <p:spPr>
            <a:xfrm>
              <a:off x="-602987" y="2563895"/>
              <a:ext cx="640505" cy="510186"/>
            </a:xfrm>
            <a:custGeom>
              <a:avLst/>
              <a:gdLst/>
              <a:ahLst/>
              <a:cxnLst/>
              <a:rect l="l" t="t" r="r" b="b"/>
              <a:pathLst>
                <a:path w="5577" h="4442" extrusionOk="0">
                  <a:moveTo>
                    <a:pt x="2143" y="1"/>
                  </a:moveTo>
                  <a:cubicBezTo>
                    <a:pt x="1373" y="1"/>
                    <a:pt x="443" y="260"/>
                    <a:pt x="90" y="1400"/>
                  </a:cubicBezTo>
                  <a:cubicBezTo>
                    <a:pt x="90" y="1418"/>
                    <a:pt x="81" y="1436"/>
                    <a:pt x="81" y="1454"/>
                  </a:cubicBezTo>
                  <a:cubicBezTo>
                    <a:pt x="54" y="1623"/>
                    <a:pt x="1" y="2435"/>
                    <a:pt x="938" y="2854"/>
                  </a:cubicBezTo>
                  <a:cubicBezTo>
                    <a:pt x="1098" y="2926"/>
                    <a:pt x="1170" y="3104"/>
                    <a:pt x="1107" y="3265"/>
                  </a:cubicBezTo>
                  <a:lnTo>
                    <a:pt x="1009" y="3532"/>
                  </a:lnTo>
                  <a:cubicBezTo>
                    <a:pt x="946" y="3711"/>
                    <a:pt x="1045" y="3907"/>
                    <a:pt x="1223" y="3961"/>
                  </a:cubicBezTo>
                  <a:lnTo>
                    <a:pt x="2820" y="4424"/>
                  </a:lnTo>
                  <a:cubicBezTo>
                    <a:pt x="2853" y="4436"/>
                    <a:pt x="2886" y="4441"/>
                    <a:pt x="2919" y="4441"/>
                  </a:cubicBezTo>
                  <a:cubicBezTo>
                    <a:pt x="3063" y="4441"/>
                    <a:pt x="3194" y="4336"/>
                    <a:pt x="3230" y="4184"/>
                  </a:cubicBezTo>
                  <a:lnTo>
                    <a:pt x="3311" y="3827"/>
                  </a:lnTo>
                  <a:cubicBezTo>
                    <a:pt x="3343" y="3675"/>
                    <a:pt x="3475" y="3573"/>
                    <a:pt x="3631" y="3573"/>
                  </a:cubicBezTo>
                  <a:cubicBezTo>
                    <a:pt x="3649" y="3573"/>
                    <a:pt x="3667" y="3574"/>
                    <a:pt x="3685" y="3577"/>
                  </a:cubicBezTo>
                  <a:cubicBezTo>
                    <a:pt x="3753" y="3587"/>
                    <a:pt x="3830" y="3594"/>
                    <a:pt x="3912" y="3594"/>
                  </a:cubicBezTo>
                  <a:cubicBezTo>
                    <a:pt x="4324" y="3594"/>
                    <a:pt x="4870" y="3413"/>
                    <a:pt x="5130" y="2542"/>
                  </a:cubicBezTo>
                  <a:cubicBezTo>
                    <a:pt x="5576" y="1043"/>
                    <a:pt x="3676" y="294"/>
                    <a:pt x="3212" y="151"/>
                  </a:cubicBezTo>
                  <a:cubicBezTo>
                    <a:pt x="3035" y="100"/>
                    <a:pt x="2620" y="1"/>
                    <a:pt x="2143" y="1"/>
                  </a:cubicBezTo>
                  <a:close/>
                </a:path>
              </a:pathLst>
            </a:custGeom>
            <a:solidFill>
              <a:schemeClr val="accent4"/>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4"/>
            <p:cNvSpPr/>
            <p:nvPr/>
          </p:nvSpPr>
          <p:spPr>
            <a:xfrm>
              <a:off x="-222844" y="2847239"/>
              <a:ext cx="99458" cy="156203"/>
            </a:xfrm>
            <a:custGeom>
              <a:avLst/>
              <a:gdLst/>
              <a:ahLst/>
              <a:cxnLst/>
              <a:rect l="l" t="t" r="r" b="b"/>
              <a:pathLst>
                <a:path w="866" h="1360" extrusionOk="0">
                  <a:moveTo>
                    <a:pt x="421" y="0"/>
                  </a:moveTo>
                  <a:cubicBezTo>
                    <a:pt x="330" y="0"/>
                    <a:pt x="242" y="65"/>
                    <a:pt x="224" y="164"/>
                  </a:cubicBezTo>
                  <a:lnTo>
                    <a:pt x="1" y="1360"/>
                  </a:lnTo>
                  <a:lnTo>
                    <a:pt x="286" y="905"/>
                  </a:lnTo>
                  <a:cubicBezTo>
                    <a:pt x="344" y="922"/>
                    <a:pt x="395" y="929"/>
                    <a:pt x="441" y="929"/>
                  </a:cubicBezTo>
                  <a:cubicBezTo>
                    <a:pt x="683" y="929"/>
                    <a:pt x="759" y="726"/>
                    <a:pt x="759" y="726"/>
                  </a:cubicBezTo>
                  <a:cubicBezTo>
                    <a:pt x="866" y="369"/>
                    <a:pt x="705" y="155"/>
                    <a:pt x="536" y="39"/>
                  </a:cubicBezTo>
                  <a:cubicBezTo>
                    <a:pt x="501" y="12"/>
                    <a:pt x="461" y="0"/>
                    <a:pt x="421" y="0"/>
                  </a:cubicBezTo>
                  <a:close/>
                </a:path>
              </a:pathLst>
            </a:custGeom>
            <a:solidFill>
              <a:schemeClr val="accent3"/>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p:nvPr/>
          </p:nvSpPr>
          <p:spPr>
            <a:xfrm>
              <a:off x="-519953" y="2772814"/>
              <a:ext cx="104396" cy="161027"/>
            </a:xfrm>
            <a:custGeom>
              <a:avLst/>
              <a:gdLst/>
              <a:ahLst/>
              <a:cxnLst/>
              <a:rect l="l" t="t" r="r" b="b"/>
              <a:pathLst>
                <a:path w="909" h="1402" extrusionOk="0">
                  <a:moveTo>
                    <a:pt x="673" y="0"/>
                  </a:moveTo>
                  <a:cubicBezTo>
                    <a:pt x="669" y="0"/>
                    <a:pt x="665" y="0"/>
                    <a:pt x="661" y="0"/>
                  </a:cubicBezTo>
                  <a:cubicBezTo>
                    <a:pt x="464" y="9"/>
                    <a:pt x="215" y="99"/>
                    <a:pt x="108" y="455"/>
                  </a:cubicBezTo>
                  <a:cubicBezTo>
                    <a:pt x="108" y="455"/>
                    <a:pt x="0" y="803"/>
                    <a:pt x="402" y="919"/>
                  </a:cubicBezTo>
                  <a:lnTo>
                    <a:pt x="393" y="1401"/>
                  </a:lnTo>
                  <a:lnTo>
                    <a:pt x="857" y="277"/>
                  </a:lnTo>
                  <a:cubicBezTo>
                    <a:pt x="909" y="147"/>
                    <a:pt x="818" y="0"/>
                    <a:pt x="673" y="0"/>
                  </a:cubicBezTo>
                  <a:close/>
                </a:path>
              </a:pathLst>
            </a:custGeom>
            <a:solidFill>
              <a:schemeClr val="accent3"/>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14"/>
          <p:cNvSpPr txBox="1">
            <a:spLocks noGrp="1"/>
          </p:cNvSpPr>
          <p:nvPr>
            <p:ph type="title"/>
          </p:nvPr>
        </p:nvSpPr>
        <p:spPr>
          <a:xfrm>
            <a:off x="1328850" y="1596450"/>
            <a:ext cx="6486300" cy="1509900"/>
          </a:xfrm>
          <a:prstGeom prst="rect">
            <a:avLst/>
          </a:prstGeom>
        </p:spPr>
        <p:txBody>
          <a:bodyPr spcFirstLastPara="1" wrap="square" lIns="0" tIns="0" rIns="0" bIns="0" anchor="ctr" anchorCtr="0">
            <a:noAutofit/>
          </a:bodyPr>
          <a:lstStyle>
            <a:lvl1pPr lvl="0" rtl="0">
              <a:spcBef>
                <a:spcPts val="0"/>
              </a:spcBef>
              <a:spcAft>
                <a:spcPts val="0"/>
              </a:spcAft>
              <a:buSzPts val="4000"/>
              <a:buFont typeface="Montserrat"/>
              <a:buNone/>
              <a:defRPr sz="2600" b="0">
                <a:latin typeface="Montserrat"/>
                <a:ea typeface="Montserrat"/>
                <a:cs typeface="Montserrat"/>
                <a:sym typeface="Montserrat"/>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86" name="Google Shape;386;p14"/>
          <p:cNvSpPr txBox="1">
            <a:spLocks noGrp="1"/>
          </p:cNvSpPr>
          <p:nvPr>
            <p:ph type="subTitle" idx="1"/>
          </p:nvPr>
        </p:nvSpPr>
        <p:spPr>
          <a:xfrm>
            <a:off x="1860300" y="3439375"/>
            <a:ext cx="5423400" cy="440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Font typeface="Titillium Web"/>
              <a:buNone/>
              <a:defRPr sz="1800">
                <a:solidFill>
                  <a:schemeClr val="dk2"/>
                </a:solidFill>
                <a:latin typeface="Passion One"/>
                <a:ea typeface="Passion One"/>
                <a:cs typeface="Passion One"/>
                <a:sym typeface="Passion One"/>
              </a:defRPr>
            </a:lvl1pPr>
            <a:lvl2pPr lvl="1" algn="ctr" rtl="0">
              <a:lnSpc>
                <a:spcPct val="100000"/>
              </a:lnSpc>
              <a:spcBef>
                <a:spcPts val="0"/>
              </a:spcBef>
              <a:spcAft>
                <a:spcPts val="0"/>
              </a:spcAft>
              <a:buSzPts val="1600"/>
              <a:buFont typeface="Titillium Web"/>
              <a:buNone/>
              <a:defRPr b="1">
                <a:latin typeface="Titillium Web"/>
                <a:ea typeface="Titillium Web"/>
                <a:cs typeface="Titillium Web"/>
                <a:sym typeface="Titillium Web"/>
              </a:defRPr>
            </a:lvl2pPr>
            <a:lvl3pPr lvl="2" algn="ctr" rtl="0">
              <a:lnSpc>
                <a:spcPct val="100000"/>
              </a:lnSpc>
              <a:spcBef>
                <a:spcPts val="0"/>
              </a:spcBef>
              <a:spcAft>
                <a:spcPts val="0"/>
              </a:spcAft>
              <a:buSzPts val="1600"/>
              <a:buFont typeface="Titillium Web"/>
              <a:buNone/>
              <a:defRPr b="1">
                <a:latin typeface="Titillium Web"/>
                <a:ea typeface="Titillium Web"/>
                <a:cs typeface="Titillium Web"/>
                <a:sym typeface="Titillium Web"/>
              </a:defRPr>
            </a:lvl3pPr>
            <a:lvl4pPr lvl="3" algn="ctr" rtl="0">
              <a:lnSpc>
                <a:spcPct val="100000"/>
              </a:lnSpc>
              <a:spcBef>
                <a:spcPts val="0"/>
              </a:spcBef>
              <a:spcAft>
                <a:spcPts val="0"/>
              </a:spcAft>
              <a:buSzPts val="1600"/>
              <a:buFont typeface="Titillium Web"/>
              <a:buNone/>
              <a:defRPr b="1">
                <a:latin typeface="Titillium Web"/>
                <a:ea typeface="Titillium Web"/>
                <a:cs typeface="Titillium Web"/>
                <a:sym typeface="Titillium Web"/>
              </a:defRPr>
            </a:lvl4pPr>
            <a:lvl5pPr lvl="4" algn="ctr" rtl="0">
              <a:lnSpc>
                <a:spcPct val="100000"/>
              </a:lnSpc>
              <a:spcBef>
                <a:spcPts val="0"/>
              </a:spcBef>
              <a:spcAft>
                <a:spcPts val="0"/>
              </a:spcAft>
              <a:buSzPts val="1600"/>
              <a:buFont typeface="Titillium Web"/>
              <a:buNone/>
              <a:defRPr b="1">
                <a:latin typeface="Titillium Web"/>
                <a:ea typeface="Titillium Web"/>
                <a:cs typeface="Titillium Web"/>
                <a:sym typeface="Titillium Web"/>
              </a:defRPr>
            </a:lvl5pPr>
            <a:lvl6pPr lvl="5" algn="ctr" rtl="0">
              <a:lnSpc>
                <a:spcPct val="100000"/>
              </a:lnSpc>
              <a:spcBef>
                <a:spcPts val="0"/>
              </a:spcBef>
              <a:spcAft>
                <a:spcPts val="0"/>
              </a:spcAft>
              <a:buSzPts val="1600"/>
              <a:buFont typeface="Titillium Web"/>
              <a:buNone/>
              <a:defRPr b="1">
                <a:latin typeface="Titillium Web"/>
                <a:ea typeface="Titillium Web"/>
                <a:cs typeface="Titillium Web"/>
                <a:sym typeface="Titillium Web"/>
              </a:defRPr>
            </a:lvl6pPr>
            <a:lvl7pPr lvl="6" algn="ctr" rtl="0">
              <a:lnSpc>
                <a:spcPct val="100000"/>
              </a:lnSpc>
              <a:spcBef>
                <a:spcPts val="0"/>
              </a:spcBef>
              <a:spcAft>
                <a:spcPts val="0"/>
              </a:spcAft>
              <a:buSzPts val="1600"/>
              <a:buFont typeface="Titillium Web"/>
              <a:buNone/>
              <a:defRPr b="1">
                <a:latin typeface="Titillium Web"/>
                <a:ea typeface="Titillium Web"/>
                <a:cs typeface="Titillium Web"/>
                <a:sym typeface="Titillium Web"/>
              </a:defRPr>
            </a:lvl7pPr>
            <a:lvl8pPr lvl="7" algn="ctr" rtl="0">
              <a:lnSpc>
                <a:spcPct val="100000"/>
              </a:lnSpc>
              <a:spcBef>
                <a:spcPts val="0"/>
              </a:spcBef>
              <a:spcAft>
                <a:spcPts val="0"/>
              </a:spcAft>
              <a:buSzPts val="1600"/>
              <a:buFont typeface="Titillium Web"/>
              <a:buNone/>
              <a:defRPr b="1">
                <a:latin typeface="Titillium Web"/>
                <a:ea typeface="Titillium Web"/>
                <a:cs typeface="Titillium Web"/>
                <a:sym typeface="Titillium Web"/>
              </a:defRPr>
            </a:lvl8pPr>
            <a:lvl9pPr lvl="8" algn="ctr" rtl="0">
              <a:lnSpc>
                <a:spcPct val="100000"/>
              </a:lnSpc>
              <a:spcBef>
                <a:spcPts val="0"/>
              </a:spcBef>
              <a:spcAft>
                <a:spcPts val="0"/>
              </a:spcAft>
              <a:buSzPts val="1600"/>
              <a:buFont typeface="Titillium Web"/>
              <a:buNone/>
              <a:defRPr b="1">
                <a:latin typeface="Titillium Web"/>
                <a:ea typeface="Titillium Web"/>
                <a:cs typeface="Titillium Web"/>
                <a:sym typeface="Titillium Web"/>
              </a:defRPr>
            </a:lvl9pPr>
          </a:lstStyle>
          <a:p>
            <a:endParaRPr/>
          </a:p>
        </p:txBody>
      </p:sp>
      <p:grpSp>
        <p:nvGrpSpPr>
          <p:cNvPr id="387" name="Google Shape;387;p14"/>
          <p:cNvGrpSpPr/>
          <p:nvPr/>
        </p:nvGrpSpPr>
        <p:grpSpPr>
          <a:xfrm rot="-3144447">
            <a:off x="7048032" y="4725741"/>
            <a:ext cx="564947" cy="516674"/>
            <a:chOff x="7951491" y="3948941"/>
            <a:chExt cx="472500" cy="432126"/>
          </a:xfrm>
        </p:grpSpPr>
        <p:sp>
          <p:nvSpPr>
            <p:cNvPr id="388" name="Google Shape;388;p14"/>
            <p:cNvSpPr/>
            <p:nvPr/>
          </p:nvSpPr>
          <p:spPr>
            <a:xfrm>
              <a:off x="7951491" y="3948941"/>
              <a:ext cx="472500" cy="432126"/>
            </a:xfrm>
            <a:custGeom>
              <a:avLst/>
              <a:gdLst/>
              <a:ahLst/>
              <a:cxnLst/>
              <a:rect l="l" t="t" r="r" b="b"/>
              <a:pathLst>
                <a:path w="6076" h="5557" extrusionOk="0">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9" name="Google Shape;389;p14"/>
            <p:cNvGrpSpPr/>
            <p:nvPr/>
          </p:nvGrpSpPr>
          <p:grpSpPr>
            <a:xfrm>
              <a:off x="8040998" y="4004152"/>
              <a:ext cx="305305" cy="293709"/>
              <a:chOff x="8040998" y="4004152"/>
              <a:chExt cx="305305" cy="293709"/>
            </a:xfrm>
          </p:grpSpPr>
          <p:sp>
            <p:nvSpPr>
              <p:cNvPr id="390" name="Google Shape;390;p14"/>
              <p:cNvSpPr/>
              <p:nvPr/>
            </p:nvSpPr>
            <p:spPr>
              <a:xfrm>
                <a:off x="8238677" y="4004152"/>
                <a:ext cx="36861" cy="34060"/>
              </a:xfrm>
              <a:custGeom>
                <a:avLst/>
                <a:gdLst/>
                <a:ahLst/>
                <a:cxnLst/>
                <a:rect l="l" t="t" r="r" b="b"/>
                <a:pathLst>
                  <a:path w="474" h="438" extrusionOk="0">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4"/>
              <p:cNvSpPr/>
              <p:nvPr/>
            </p:nvSpPr>
            <p:spPr>
              <a:xfrm>
                <a:off x="8240777" y="4264112"/>
                <a:ext cx="36861" cy="33516"/>
              </a:xfrm>
              <a:custGeom>
                <a:avLst/>
                <a:gdLst/>
                <a:ahLst/>
                <a:cxnLst/>
                <a:rect l="l" t="t" r="r" b="b"/>
                <a:pathLst>
                  <a:path w="474" h="431" extrusionOk="0">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4"/>
              <p:cNvSpPr/>
              <p:nvPr/>
            </p:nvSpPr>
            <p:spPr>
              <a:xfrm>
                <a:off x="8040998" y="4051665"/>
                <a:ext cx="75665" cy="69442"/>
              </a:xfrm>
              <a:custGeom>
                <a:avLst/>
                <a:gdLst/>
                <a:ahLst/>
                <a:cxnLst/>
                <a:rect l="l" t="t" r="r" b="b"/>
                <a:pathLst>
                  <a:path w="973" h="893" extrusionOk="0">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4"/>
              <p:cNvSpPr/>
              <p:nvPr/>
            </p:nvSpPr>
            <p:spPr>
              <a:xfrm>
                <a:off x="8040998" y="4214889"/>
                <a:ext cx="43782" cy="40359"/>
              </a:xfrm>
              <a:custGeom>
                <a:avLst/>
                <a:gdLst/>
                <a:ahLst/>
                <a:cxnLst/>
                <a:rect l="l" t="t" r="r" b="b"/>
                <a:pathLst>
                  <a:path w="563" h="519" extrusionOk="0">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4"/>
              <p:cNvSpPr/>
              <p:nvPr/>
            </p:nvSpPr>
            <p:spPr>
              <a:xfrm>
                <a:off x="8302522" y="4139070"/>
                <a:ext cx="43782" cy="39892"/>
              </a:xfrm>
              <a:custGeom>
                <a:avLst/>
                <a:gdLst/>
                <a:ahLst/>
                <a:cxnLst/>
                <a:rect l="l" t="t" r="r" b="b"/>
                <a:pathLst>
                  <a:path w="563" h="513" extrusionOk="0">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4"/>
              <p:cNvSpPr/>
              <p:nvPr/>
            </p:nvSpPr>
            <p:spPr>
              <a:xfrm>
                <a:off x="8139449" y="4040467"/>
                <a:ext cx="59101" cy="53501"/>
              </a:xfrm>
              <a:custGeom>
                <a:avLst/>
                <a:gdLst/>
                <a:ahLst/>
                <a:cxnLst/>
                <a:rect l="l" t="t" r="r" b="b"/>
                <a:pathLst>
                  <a:path w="760" h="688" extrusionOk="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4"/>
              <p:cNvSpPr/>
              <p:nvPr/>
            </p:nvSpPr>
            <p:spPr>
              <a:xfrm>
                <a:off x="8160290" y="4137748"/>
                <a:ext cx="59024" cy="53812"/>
              </a:xfrm>
              <a:custGeom>
                <a:avLst/>
                <a:gdLst/>
                <a:ahLst/>
                <a:cxnLst/>
                <a:rect l="l" t="t" r="r" b="b"/>
                <a:pathLst>
                  <a:path w="759" h="692" extrusionOk="0">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4"/>
              <p:cNvSpPr/>
              <p:nvPr/>
            </p:nvSpPr>
            <p:spPr>
              <a:xfrm>
                <a:off x="8139449" y="4231996"/>
                <a:ext cx="71544" cy="65865"/>
              </a:xfrm>
              <a:custGeom>
                <a:avLst/>
                <a:gdLst/>
                <a:ahLst/>
                <a:cxnLst/>
                <a:rect l="l" t="t" r="r" b="b"/>
                <a:pathLst>
                  <a:path w="920" h="847" extrusionOk="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623"/>
        <p:cNvGrpSpPr/>
        <p:nvPr/>
      </p:nvGrpSpPr>
      <p:grpSpPr>
        <a:xfrm>
          <a:off x="0" y="0"/>
          <a:ext cx="0" cy="0"/>
          <a:chOff x="0" y="0"/>
          <a:chExt cx="0" cy="0"/>
        </a:xfrm>
      </p:grpSpPr>
      <p:pic>
        <p:nvPicPr>
          <p:cNvPr id="624" name="Google Shape;624;p21"/>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92000"/>
            <a:ext cx="7704000" cy="572700"/>
          </a:xfrm>
          <a:prstGeom prst="rect">
            <a:avLst/>
          </a:prstGeom>
          <a:noFill/>
          <a:ln>
            <a:noFill/>
          </a:ln>
        </p:spPr>
        <p:txBody>
          <a:bodyPr spcFirstLastPara="1" wrap="square" lIns="0" tIns="0" rIns="0" bIns="0" anchor="ctr" anchorCtr="0">
            <a:noAutofit/>
          </a:bodyPr>
          <a:lstStyle>
            <a:lvl1pPr lvl="0" algn="ctr">
              <a:spcBef>
                <a:spcPts val="0"/>
              </a:spcBef>
              <a:spcAft>
                <a:spcPts val="0"/>
              </a:spcAft>
              <a:buClr>
                <a:schemeClr val="dk1"/>
              </a:buClr>
              <a:buSzPts val="4000"/>
              <a:buFont typeface="Passion One"/>
              <a:buNone/>
              <a:defRPr sz="4000">
                <a:solidFill>
                  <a:schemeClr val="dk1"/>
                </a:solidFill>
                <a:latin typeface="Passion One"/>
                <a:ea typeface="Passion One"/>
                <a:cs typeface="Passion One"/>
                <a:sym typeface="Passion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1pPr>
            <a:lvl2pPr marL="914400" lvl="1" indent="-330200">
              <a:lnSpc>
                <a:spcPct val="115000"/>
              </a:lnSpc>
              <a:spcBef>
                <a:spcPts val="160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2pPr>
            <a:lvl3pPr marL="1371600" lvl="2" indent="-330200">
              <a:lnSpc>
                <a:spcPct val="115000"/>
              </a:lnSpc>
              <a:spcBef>
                <a:spcPts val="160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3pPr>
            <a:lvl4pPr marL="1828800" lvl="3" indent="-330200">
              <a:lnSpc>
                <a:spcPct val="115000"/>
              </a:lnSpc>
              <a:spcBef>
                <a:spcPts val="160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4pPr>
            <a:lvl5pPr marL="2286000" lvl="4" indent="-330200">
              <a:lnSpc>
                <a:spcPct val="115000"/>
              </a:lnSpc>
              <a:spcBef>
                <a:spcPts val="160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5pPr>
            <a:lvl6pPr marL="2743200" lvl="5" indent="-330200">
              <a:lnSpc>
                <a:spcPct val="115000"/>
              </a:lnSpc>
              <a:spcBef>
                <a:spcPts val="160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6pPr>
            <a:lvl7pPr marL="3200400" lvl="6" indent="-330200">
              <a:lnSpc>
                <a:spcPct val="115000"/>
              </a:lnSpc>
              <a:spcBef>
                <a:spcPts val="160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7pPr>
            <a:lvl8pPr marL="3657600" lvl="7" indent="-330200">
              <a:lnSpc>
                <a:spcPct val="115000"/>
              </a:lnSpc>
              <a:spcBef>
                <a:spcPts val="160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8pPr>
            <a:lvl9pPr marL="4114800" lvl="8" indent="-330200">
              <a:lnSpc>
                <a:spcPct val="115000"/>
              </a:lnSpc>
              <a:spcBef>
                <a:spcPts val="1600"/>
              </a:spcBef>
              <a:spcAft>
                <a:spcPts val="1600"/>
              </a:spcAft>
              <a:buClr>
                <a:schemeClr val="dk1"/>
              </a:buClr>
              <a:buSzPts val="1600"/>
              <a:buFont typeface="Montserrat"/>
              <a:buChar char="■"/>
              <a:defRPr sz="1600">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5" r:id="rId4"/>
    <p:sldLayoutId id="2147483658" r:id="rId5"/>
    <p:sldLayoutId id="2147483660" r:id="rId6"/>
    <p:sldLayoutId id="214748366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26"/>
          <p:cNvSpPr txBox="1">
            <a:spLocks noGrp="1"/>
          </p:cNvSpPr>
          <p:nvPr>
            <p:ph type="ctrTitle"/>
          </p:nvPr>
        </p:nvSpPr>
        <p:spPr>
          <a:xfrm>
            <a:off x="720000" y="1347875"/>
            <a:ext cx="6802800" cy="1867200"/>
          </a:xfrm>
          <a:prstGeom prst="rect">
            <a:avLst/>
          </a:prstGeom>
        </p:spPr>
        <p:txBody>
          <a:bodyPr spcFirstLastPara="1" wrap="square" lIns="0" tIns="0" rIns="0" bIns="0" anchor="ctr" anchorCtr="0">
            <a:noAutofit/>
          </a:bodyPr>
          <a:lstStyle/>
          <a:p>
            <a:pPr marL="0" lvl="0" indent="0" algn="l" rtl="0">
              <a:lnSpc>
                <a:spcPct val="80000"/>
              </a:lnSpc>
              <a:spcBef>
                <a:spcPts val="0"/>
              </a:spcBef>
              <a:spcAft>
                <a:spcPts val="0"/>
              </a:spcAft>
              <a:buNone/>
            </a:pPr>
            <a:r>
              <a:rPr lang="en" sz="5300" dirty="0" smtClean="0">
                <a:solidFill>
                  <a:schemeClr val="dk2"/>
                </a:solidFill>
              </a:rPr>
              <a:t> </a:t>
            </a:r>
            <a:r>
              <a:rPr lang="en" sz="9000" dirty="0" smtClean="0">
                <a:solidFill>
                  <a:schemeClr val="dk2"/>
                </a:solidFill>
              </a:rPr>
              <a:t>PIZZA SALES</a:t>
            </a:r>
            <a:endParaRPr sz="9000" b="0" dirty="0">
              <a:solidFill>
                <a:schemeClr val="dk2"/>
              </a:solidFill>
              <a:latin typeface="Passion One"/>
              <a:ea typeface="Passion One"/>
              <a:cs typeface="Passion One"/>
              <a:sym typeface="Passion One"/>
            </a:endParaRPr>
          </a:p>
        </p:txBody>
      </p:sp>
      <p:grpSp>
        <p:nvGrpSpPr>
          <p:cNvPr id="642" name="Google Shape;642;p26"/>
          <p:cNvGrpSpPr/>
          <p:nvPr/>
        </p:nvGrpSpPr>
        <p:grpSpPr>
          <a:xfrm>
            <a:off x="6704706" y="486521"/>
            <a:ext cx="2457934" cy="4048498"/>
            <a:chOff x="6689905" y="486521"/>
            <a:chExt cx="2457934" cy="4048498"/>
          </a:xfrm>
        </p:grpSpPr>
        <p:sp>
          <p:nvSpPr>
            <p:cNvPr id="643" name="Google Shape;643;p26"/>
            <p:cNvSpPr/>
            <p:nvPr/>
          </p:nvSpPr>
          <p:spPr>
            <a:xfrm>
              <a:off x="7735938" y="646662"/>
              <a:ext cx="1370919" cy="732678"/>
            </a:xfrm>
            <a:custGeom>
              <a:avLst/>
              <a:gdLst/>
              <a:ahLst/>
              <a:cxnLst/>
              <a:rect l="l" t="t" r="r" b="b"/>
              <a:pathLst>
                <a:path w="17629" h="9422" extrusionOk="0">
                  <a:moveTo>
                    <a:pt x="17629" y="1"/>
                  </a:moveTo>
                  <a:cubicBezTo>
                    <a:pt x="10724" y="1"/>
                    <a:pt x="4488" y="2828"/>
                    <a:pt x="1" y="7378"/>
                  </a:cubicBezTo>
                  <a:lnTo>
                    <a:pt x="2035" y="9421"/>
                  </a:lnTo>
                  <a:cubicBezTo>
                    <a:pt x="6005" y="5389"/>
                    <a:pt x="11518" y="2882"/>
                    <a:pt x="17629" y="2882"/>
                  </a:cubicBezTo>
                  <a:lnTo>
                    <a:pt x="176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6"/>
            <p:cNvSpPr/>
            <p:nvPr/>
          </p:nvSpPr>
          <p:spPr>
            <a:xfrm>
              <a:off x="7693633" y="608480"/>
              <a:ext cx="1451406" cy="808963"/>
            </a:xfrm>
            <a:custGeom>
              <a:avLst/>
              <a:gdLst/>
              <a:ahLst/>
              <a:cxnLst/>
              <a:rect l="l" t="t" r="r" b="b"/>
              <a:pathLst>
                <a:path w="18664" h="10403" extrusionOk="0">
                  <a:moveTo>
                    <a:pt x="17682" y="991"/>
                  </a:moveTo>
                  <a:lnTo>
                    <a:pt x="17682" y="2882"/>
                  </a:lnTo>
                  <a:cubicBezTo>
                    <a:pt x="11991" y="3007"/>
                    <a:pt x="6665" y="5237"/>
                    <a:pt x="2579" y="9216"/>
                  </a:cubicBezTo>
                  <a:lnTo>
                    <a:pt x="1241" y="7878"/>
                  </a:lnTo>
                  <a:cubicBezTo>
                    <a:pt x="5674" y="3542"/>
                    <a:pt x="11482" y="1107"/>
                    <a:pt x="17682" y="991"/>
                  </a:cubicBezTo>
                  <a:close/>
                  <a:moveTo>
                    <a:pt x="18173" y="1"/>
                  </a:moveTo>
                  <a:cubicBezTo>
                    <a:pt x="11357" y="1"/>
                    <a:pt x="4979" y="2677"/>
                    <a:pt x="188" y="7530"/>
                  </a:cubicBezTo>
                  <a:cubicBezTo>
                    <a:pt x="1" y="7718"/>
                    <a:pt x="1" y="8030"/>
                    <a:pt x="197" y="8217"/>
                  </a:cubicBezTo>
                  <a:lnTo>
                    <a:pt x="2231" y="10260"/>
                  </a:lnTo>
                  <a:cubicBezTo>
                    <a:pt x="2320" y="10349"/>
                    <a:pt x="2445" y="10403"/>
                    <a:pt x="2579" y="10403"/>
                  </a:cubicBezTo>
                  <a:cubicBezTo>
                    <a:pt x="2713" y="10403"/>
                    <a:pt x="2838" y="10349"/>
                    <a:pt x="2927" y="10251"/>
                  </a:cubicBezTo>
                  <a:cubicBezTo>
                    <a:pt x="6986" y="6130"/>
                    <a:pt x="12392" y="3864"/>
                    <a:pt x="18173" y="3864"/>
                  </a:cubicBezTo>
                  <a:cubicBezTo>
                    <a:pt x="18440" y="3864"/>
                    <a:pt x="18663" y="3641"/>
                    <a:pt x="18663" y="3373"/>
                  </a:cubicBezTo>
                  <a:lnTo>
                    <a:pt x="18663" y="492"/>
                  </a:lnTo>
                  <a:cubicBezTo>
                    <a:pt x="18663" y="224"/>
                    <a:pt x="18440" y="1"/>
                    <a:pt x="18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6"/>
            <p:cNvSpPr/>
            <p:nvPr/>
          </p:nvSpPr>
          <p:spPr>
            <a:xfrm>
              <a:off x="7894112" y="870695"/>
              <a:ext cx="1212745" cy="1720573"/>
            </a:xfrm>
            <a:custGeom>
              <a:avLst/>
              <a:gdLst/>
              <a:ahLst/>
              <a:cxnLst/>
              <a:rect l="l" t="t" r="r" b="b"/>
              <a:pathLst>
                <a:path w="15595" h="22126" extrusionOk="0">
                  <a:moveTo>
                    <a:pt x="15595" y="1"/>
                  </a:moveTo>
                  <a:cubicBezTo>
                    <a:pt x="9484" y="1"/>
                    <a:pt x="3971" y="2508"/>
                    <a:pt x="1" y="6540"/>
                  </a:cubicBezTo>
                  <a:lnTo>
                    <a:pt x="15595" y="22125"/>
                  </a:lnTo>
                  <a:lnTo>
                    <a:pt x="155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6"/>
            <p:cNvSpPr/>
            <p:nvPr/>
          </p:nvSpPr>
          <p:spPr>
            <a:xfrm>
              <a:off x="7851807" y="832592"/>
              <a:ext cx="1293232" cy="1796780"/>
            </a:xfrm>
            <a:custGeom>
              <a:avLst/>
              <a:gdLst/>
              <a:ahLst/>
              <a:cxnLst/>
              <a:rect l="l" t="t" r="r" b="b"/>
              <a:pathLst>
                <a:path w="16630" h="23106" extrusionOk="0">
                  <a:moveTo>
                    <a:pt x="15648" y="991"/>
                  </a:moveTo>
                  <a:lnTo>
                    <a:pt x="15648" y="21437"/>
                  </a:lnTo>
                  <a:lnTo>
                    <a:pt x="1241" y="7030"/>
                  </a:lnTo>
                  <a:cubicBezTo>
                    <a:pt x="5139" y="3239"/>
                    <a:pt x="10215" y="1107"/>
                    <a:pt x="15648" y="991"/>
                  </a:cubicBezTo>
                  <a:close/>
                  <a:moveTo>
                    <a:pt x="16139" y="0"/>
                  </a:moveTo>
                  <a:cubicBezTo>
                    <a:pt x="10099" y="0"/>
                    <a:pt x="4434" y="2373"/>
                    <a:pt x="197" y="6682"/>
                  </a:cubicBezTo>
                  <a:cubicBezTo>
                    <a:pt x="1" y="6878"/>
                    <a:pt x="10" y="7182"/>
                    <a:pt x="197" y="7378"/>
                  </a:cubicBezTo>
                  <a:lnTo>
                    <a:pt x="15791" y="22963"/>
                  </a:lnTo>
                  <a:cubicBezTo>
                    <a:pt x="15880" y="23061"/>
                    <a:pt x="16005" y="23106"/>
                    <a:pt x="16139" y="23106"/>
                  </a:cubicBezTo>
                  <a:cubicBezTo>
                    <a:pt x="16201" y="23106"/>
                    <a:pt x="16264" y="23097"/>
                    <a:pt x="16326" y="23070"/>
                  </a:cubicBezTo>
                  <a:cubicBezTo>
                    <a:pt x="16505" y="22999"/>
                    <a:pt x="16629" y="22820"/>
                    <a:pt x="16629" y="22615"/>
                  </a:cubicBezTo>
                  <a:lnTo>
                    <a:pt x="16629" y="491"/>
                  </a:lnTo>
                  <a:cubicBezTo>
                    <a:pt x="16629" y="214"/>
                    <a:pt x="16406" y="0"/>
                    <a:pt x="161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6"/>
            <p:cNvSpPr/>
            <p:nvPr/>
          </p:nvSpPr>
          <p:spPr>
            <a:xfrm>
              <a:off x="7181629" y="1220393"/>
              <a:ext cx="712561" cy="1370875"/>
            </a:xfrm>
            <a:custGeom>
              <a:avLst/>
              <a:gdLst/>
              <a:ahLst/>
              <a:cxnLst/>
              <a:rect l="l" t="t" r="r" b="b"/>
              <a:pathLst>
                <a:path w="9163" h="17629" extrusionOk="0">
                  <a:moveTo>
                    <a:pt x="7129" y="0"/>
                  </a:moveTo>
                  <a:cubicBezTo>
                    <a:pt x="2722" y="4470"/>
                    <a:pt x="1" y="10607"/>
                    <a:pt x="1" y="17378"/>
                  </a:cubicBezTo>
                  <a:cubicBezTo>
                    <a:pt x="1" y="17467"/>
                    <a:pt x="1" y="17548"/>
                    <a:pt x="1" y="17628"/>
                  </a:cubicBezTo>
                  <a:lnTo>
                    <a:pt x="2882" y="17628"/>
                  </a:lnTo>
                  <a:cubicBezTo>
                    <a:pt x="2882" y="17548"/>
                    <a:pt x="2873" y="17467"/>
                    <a:pt x="2873" y="17378"/>
                  </a:cubicBezTo>
                  <a:cubicBezTo>
                    <a:pt x="2873" y="11401"/>
                    <a:pt x="5273" y="5986"/>
                    <a:pt x="9163" y="2043"/>
                  </a:cubicBezTo>
                  <a:lnTo>
                    <a:pt x="71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6"/>
            <p:cNvSpPr/>
            <p:nvPr/>
          </p:nvSpPr>
          <p:spPr>
            <a:xfrm>
              <a:off x="7143524" y="1182212"/>
              <a:ext cx="792348" cy="1447160"/>
            </a:xfrm>
            <a:custGeom>
              <a:avLst/>
              <a:gdLst/>
              <a:ahLst/>
              <a:cxnLst/>
              <a:rect l="l" t="t" r="r" b="b"/>
              <a:pathLst>
                <a:path w="10189" h="18610" extrusionOk="0">
                  <a:moveTo>
                    <a:pt x="7619" y="1196"/>
                  </a:moveTo>
                  <a:lnTo>
                    <a:pt x="8966" y="2534"/>
                  </a:lnTo>
                  <a:cubicBezTo>
                    <a:pt x="5085" y="6647"/>
                    <a:pt x="2935" y="11981"/>
                    <a:pt x="2873" y="17628"/>
                  </a:cubicBezTo>
                  <a:lnTo>
                    <a:pt x="982" y="17628"/>
                  </a:lnTo>
                  <a:cubicBezTo>
                    <a:pt x="1035" y="11473"/>
                    <a:pt x="3390" y="5665"/>
                    <a:pt x="7619" y="1196"/>
                  </a:cubicBezTo>
                  <a:close/>
                  <a:moveTo>
                    <a:pt x="7610" y="1"/>
                  </a:moveTo>
                  <a:cubicBezTo>
                    <a:pt x="7485" y="1"/>
                    <a:pt x="7360" y="54"/>
                    <a:pt x="7262" y="152"/>
                  </a:cubicBezTo>
                  <a:cubicBezTo>
                    <a:pt x="2578" y="4907"/>
                    <a:pt x="0" y="11196"/>
                    <a:pt x="0" y="17869"/>
                  </a:cubicBezTo>
                  <a:cubicBezTo>
                    <a:pt x="0" y="17923"/>
                    <a:pt x="0" y="17976"/>
                    <a:pt x="0" y="18021"/>
                  </a:cubicBezTo>
                  <a:cubicBezTo>
                    <a:pt x="0" y="18057"/>
                    <a:pt x="0" y="18092"/>
                    <a:pt x="0" y="18128"/>
                  </a:cubicBezTo>
                  <a:cubicBezTo>
                    <a:pt x="9" y="18396"/>
                    <a:pt x="223" y="18610"/>
                    <a:pt x="491" y="18610"/>
                  </a:cubicBezTo>
                  <a:lnTo>
                    <a:pt x="3372" y="18610"/>
                  </a:lnTo>
                  <a:cubicBezTo>
                    <a:pt x="3506" y="18610"/>
                    <a:pt x="3631" y="18565"/>
                    <a:pt x="3720" y="18467"/>
                  </a:cubicBezTo>
                  <a:cubicBezTo>
                    <a:pt x="3818" y="18378"/>
                    <a:pt x="3863" y="18253"/>
                    <a:pt x="3863" y="18119"/>
                  </a:cubicBezTo>
                  <a:cubicBezTo>
                    <a:pt x="3863" y="18074"/>
                    <a:pt x="3863" y="18030"/>
                    <a:pt x="3863" y="17994"/>
                  </a:cubicBezTo>
                  <a:cubicBezTo>
                    <a:pt x="3863" y="17950"/>
                    <a:pt x="3854" y="17914"/>
                    <a:pt x="3854" y="17869"/>
                  </a:cubicBezTo>
                  <a:cubicBezTo>
                    <a:pt x="3854" y="12231"/>
                    <a:pt x="6040" y="6905"/>
                    <a:pt x="10001" y="2873"/>
                  </a:cubicBezTo>
                  <a:cubicBezTo>
                    <a:pt x="10188" y="2686"/>
                    <a:pt x="10188" y="2373"/>
                    <a:pt x="10001" y="2186"/>
                  </a:cubicBezTo>
                  <a:lnTo>
                    <a:pt x="7967" y="143"/>
                  </a:lnTo>
                  <a:cubicBezTo>
                    <a:pt x="7869" y="54"/>
                    <a:pt x="7744" y="1"/>
                    <a:pt x="7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6"/>
            <p:cNvSpPr/>
            <p:nvPr/>
          </p:nvSpPr>
          <p:spPr>
            <a:xfrm>
              <a:off x="7405047" y="1379262"/>
              <a:ext cx="1701809" cy="1212006"/>
            </a:xfrm>
            <a:custGeom>
              <a:avLst/>
              <a:gdLst/>
              <a:ahLst/>
              <a:cxnLst/>
              <a:rect l="l" t="t" r="r" b="b"/>
              <a:pathLst>
                <a:path w="21884" h="15586" extrusionOk="0">
                  <a:moveTo>
                    <a:pt x="6290" y="0"/>
                  </a:moveTo>
                  <a:cubicBezTo>
                    <a:pt x="2400" y="3943"/>
                    <a:pt x="0" y="9358"/>
                    <a:pt x="0" y="15335"/>
                  </a:cubicBezTo>
                  <a:cubicBezTo>
                    <a:pt x="0" y="15424"/>
                    <a:pt x="9" y="15505"/>
                    <a:pt x="9" y="15585"/>
                  </a:cubicBezTo>
                  <a:lnTo>
                    <a:pt x="21884" y="15585"/>
                  </a:lnTo>
                  <a:lnTo>
                    <a:pt x="6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6"/>
            <p:cNvSpPr/>
            <p:nvPr/>
          </p:nvSpPr>
          <p:spPr>
            <a:xfrm>
              <a:off x="7366865" y="1341003"/>
              <a:ext cx="1780974" cy="1288369"/>
            </a:xfrm>
            <a:custGeom>
              <a:avLst/>
              <a:gdLst/>
              <a:ahLst/>
              <a:cxnLst/>
              <a:rect l="l" t="t" r="r" b="b"/>
              <a:pathLst>
                <a:path w="22902" h="16568" extrusionOk="0">
                  <a:moveTo>
                    <a:pt x="6790" y="1188"/>
                  </a:moveTo>
                  <a:lnTo>
                    <a:pt x="21188" y="15586"/>
                  </a:lnTo>
                  <a:lnTo>
                    <a:pt x="991" y="15586"/>
                  </a:lnTo>
                  <a:cubicBezTo>
                    <a:pt x="1045" y="10198"/>
                    <a:pt x="3096" y="5113"/>
                    <a:pt x="6790" y="1188"/>
                  </a:cubicBezTo>
                  <a:close/>
                  <a:moveTo>
                    <a:pt x="6808" y="0"/>
                  </a:moveTo>
                  <a:cubicBezTo>
                    <a:pt x="6799" y="0"/>
                    <a:pt x="6790" y="1"/>
                    <a:pt x="6781" y="1"/>
                  </a:cubicBezTo>
                  <a:cubicBezTo>
                    <a:pt x="6647" y="1"/>
                    <a:pt x="6522" y="55"/>
                    <a:pt x="6433" y="144"/>
                  </a:cubicBezTo>
                  <a:cubicBezTo>
                    <a:pt x="2285" y="4355"/>
                    <a:pt x="1" y="9922"/>
                    <a:pt x="1" y="15827"/>
                  </a:cubicBezTo>
                  <a:cubicBezTo>
                    <a:pt x="1" y="15881"/>
                    <a:pt x="10" y="15934"/>
                    <a:pt x="10" y="15979"/>
                  </a:cubicBezTo>
                  <a:cubicBezTo>
                    <a:pt x="10" y="16015"/>
                    <a:pt x="10" y="16050"/>
                    <a:pt x="10" y="16086"/>
                  </a:cubicBezTo>
                  <a:cubicBezTo>
                    <a:pt x="10" y="16354"/>
                    <a:pt x="233" y="16568"/>
                    <a:pt x="500" y="16568"/>
                  </a:cubicBezTo>
                  <a:lnTo>
                    <a:pt x="22375" y="16568"/>
                  </a:lnTo>
                  <a:cubicBezTo>
                    <a:pt x="22571" y="16568"/>
                    <a:pt x="22749" y="16452"/>
                    <a:pt x="22830" y="16264"/>
                  </a:cubicBezTo>
                  <a:cubicBezTo>
                    <a:pt x="22901" y="16086"/>
                    <a:pt x="22857" y="15872"/>
                    <a:pt x="22723" y="15738"/>
                  </a:cubicBezTo>
                  <a:lnTo>
                    <a:pt x="7129" y="144"/>
                  </a:lnTo>
                  <a:cubicBezTo>
                    <a:pt x="7038" y="53"/>
                    <a:pt x="6924" y="0"/>
                    <a:pt x="68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6"/>
            <p:cNvSpPr/>
            <p:nvPr/>
          </p:nvSpPr>
          <p:spPr>
            <a:xfrm>
              <a:off x="7755379" y="3784378"/>
              <a:ext cx="1351478" cy="712538"/>
            </a:xfrm>
            <a:custGeom>
              <a:avLst/>
              <a:gdLst/>
              <a:ahLst/>
              <a:cxnLst/>
              <a:rect l="l" t="t" r="r" b="b"/>
              <a:pathLst>
                <a:path w="17379" h="9163" extrusionOk="0">
                  <a:moveTo>
                    <a:pt x="2035" y="0"/>
                  </a:moveTo>
                  <a:lnTo>
                    <a:pt x="1" y="2034"/>
                  </a:lnTo>
                  <a:cubicBezTo>
                    <a:pt x="4470" y="6441"/>
                    <a:pt x="10608" y="9162"/>
                    <a:pt x="17379" y="9162"/>
                  </a:cubicBezTo>
                  <a:lnTo>
                    <a:pt x="17379" y="6281"/>
                  </a:lnTo>
                  <a:cubicBezTo>
                    <a:pt x="11402" y="6281"/>
                    <a:pt x="5987" y="3881"/>
                    <a:pt x="20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6"/>
            <p:cNvSpPr/>
            <p:nvPr/>
          </p:nvSpPr>
          <p:spPr>
            <a:xfrm>
              <a:off x="7717196" y="3746353"/>
              <a:ext cx="1427843" cy="788667"/>
            </a:xfrm>
            <a:custGeom>
              <a:avLst/>
              <a:gdLst/>
              <a:ahLst/>
              <a:cxnLst/>
              <a:rect l="l" t="t" r="r" b="b"/>
              <a:pathLst>
                <a:path w="18361" h="10142" extrusionOk="0">
                  <a:moveTo>
                    <a:pt x="2535" y="1176"/>
                  </a:moveTo>
                  <a:cubicBezTo>
                    <a:pt x="6585" y="4994"/>
                    <a:pt x="11821" y="7135"/>
                    <a:pt x="17379" y="7260"/>
                  </a:cubicBezTo>
                  <a:lnTo>
                    <a:pt x="17379" y="9160"/>
                  </a:lnTo>
                  <a:cubicBezTo>
                    <a:pt x="11313" y="9035"/>
                    <a:pt x="5594" y="6689"/>
                    <a:pt x="1187" y="2523"/>
                  </a:cubicBezTo>
                  <a:lnTo>
                    <a:pt x="2535" y="1176"/>
                  </a:lnTo>
                  <a:close/>
                  <a:moveTo>
                    <a:pt x="2526" y="1"/>
                  </a:moveTo>
                  <a:cubicBezTo>
                    <a:pt x="2401" y="1"/>
                    <a:pt x="2276" y="48"/>
                    <a:pt x="2178" y="141"/>
                  </a:cubicBezTo>
                  <a:lnTo>
                    <a:pt x="144" y="2175"/>
                  </a:lnTo>
                  <a:cubicBezTo>
                    <a:pt x="54" y="2273"/>
                    <a:pt x="1" y="2398"/>
                    <a:pt x="1" y="2523"/>
                  </a:cubicBezTo>
                  <a:cubicBezTo>
                    <a:pt x="1" y="2657"/>
                    <a:pt x="54" y="2782"/>
                    <a:pt x="144" y="2871"/>
                  </a:cubicBezTo>
                  <a:cubicBezTo>
                    <a:pt x="4899" y="7564"/>
                    <a:pt x="11197" y="10142"/>
                    <a:pt x="17870" y="10142"/>
                  </a:cubicBezTo>
                  <a:cubicBezTo>
                    <a:pt x="18137" y="10142"/>
                    <a:pt x="18360" y="9928"/>
                    <a:pt x="18360" y="9651"/>
                  </a:cubicBezTo>
                  <a:lnTo>
                    <a:pt x="18360" y="6770"/>
                  </a:lnTo>
                  <a:cubicBezTo>
                    <a:pt x="18360" y="6502"/>
                    <a:pt x="18137" y="6279"/>
                    <a:pt x="17870" y="6279"/>
                  </a:cubicBezTo>
                  <a:cubicBezTo>
                    <a:pt x="12223" y="6279"/>
                    <a:pt x="6897" y="4102"/>
                    <a:pt x="2874" y="141"/>
                  </a:cubicBezTo>
                  <a:cubicBezTo>
                    <a:pt x="2775" y="48"/>
                    <a:pt x="2650" y="1"/>
                    <a:pt x="2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6"/>
            <p:cNvSpPr/>
            <p:nvPr/>
          </p:nvSpPr>
          <p:spPr>
            <a:xfrm>
              <a:off x="7913553" y="2591191"/>
              <a:ext cx="1193304" cy="1681614"/>
            </a:xfrm>
            <a:custGeom>
              <a:avLst/>
              <a:gdLst/>
              <a:ahLst/>
              <a:cxnLst/>
              <a:rect l="l" t="t" r="r" b="b"/>
              <a:pathLst>
                <a:path w="15345" h="21625" extrusionOk="0">
                  <a:moveTo>
                    <a:pt x="15345" y="0"/>
                  </a:moveTo>
                  <a:lnTo>
                    <a:pt x="1" y="15344"/>
                  </a:lnTo>
                  <a:cubicBezTo>
                    <a:pt x="3953" y="19225"/>
                    <a:pt x="9368" y="21625"/>
                    <a:pt x="15345" y="21625"/>
                  </a:cubicBezTo>
                  <a:lnTo>
                    <a:pt x="153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6"/>
            <p:cNvSpPr/>
            <p:nvPr/>
          </p:nvSpPr>
          <p:spPr>
            <a:xfrm>
              <a:off x="7875370" y="2553398"/>
              <a:ext cx="1269669" cy="1757588"/>
            </a:xfrm>
            <a:custGeom>
              <a:avLst/>
              <a:gdLst/>
              <a:ahLst/>
              <a:cxnLst/>
              <a:rect l="l" t="t" r="r" b="b"/>
              <a:pathLst>
                <a:path w="16327" h="22602" extrusionOk="0">
                  <a:moveTo>
                    <a:pt x="15345" y="1673"/>
                  </a:moveTo>
                  <a:lnTo>
                    <a:pt x="15345" y="21620"/>
                  </a:lnTo>
                  <a:cubicBezTo>
                    <a:pt x="10046" y="21495"/>
                    <a:pt x="5059" y="19452"/>
                    <a:pt x="1196" y="15821"/>
                  </a:cubicBezTo>
                  <a:lnTo>
                    <a:pt x="15345" y="1673"/>
                  </a:lnTo>
                  <a:close/>
                  <a:moveTo>
                    <a:pt x="15831" y="0"/>
                  </a:moveTo>
                  <a:cubicBezTo>
                    <a:pt x="15702" y="0"/>
                    <a:pt x="15577" y="52"/>
                    <a:pt x="15488" y="147"/>
                  </a:cubicBezTo>
                  <a:lnTo>
                    <a:pt x="144" y="15482"/>
                  </a:lnTo>
                  <a:cubicBezTo>
                    <a:pt x="54" y="15571"/>
                    <a:pt x="1" y="15705"/>
                    <a:pt x="1" y="15830"/>
                  </a:cubicBezTo>
                  <a:cubicBezTo>
                    <a:pt x="1" y="15964"/>
                    <a:pt x="54" y="16089"/>
                    <a:pt x="153" y="16178"/>
                  </a:cubicBezTo>
                  <a:cubicBezTo>
                    <a:pt x="4363" y="20326"/>
                    <a:pt x="9930" y="22601"/>
                    <a:pt x="15836" y="22601"/>
                  </a:cubicBezTo>
                  <a:cubicBezTo>
                    <a:pt x="16103" y="22601"/>
                    <a:pt x="16326" y="22387"/>
                    <a:pt x="16326" y="22111"/>
                  </a:cubicBezTo>
                  <a:lnTo>
                    <a:pt x="16326" y="486"/>
                  </a:lnTo>
                  <a:cubicBezTo>
                    <a:pt x="16326" y="290"/>
                    <a:pt x="16202" y="111"/>
                    <a:pt x="16023" y="40"/>
                  </a:cubicBezTo>
                  <a:cubicBezTo>
                    <a:pt x="15961" y="13"/>
                    <a:pt x="15895" y="0"/>
                    <a:pt x="158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6"/>
            <p:cNvSpPr/>
            <p:nvPr/>
          </p:nvSpPr>
          <p:spPr>
            <a:xfrm>
              <a:off x="7181629" y="2591191"/>
              <a:ext cx="732002" cy="1351434"/>
            </a:xfrm>
            <a:custGeom>
              <a:avLst/>
              <a:gdLst/>
              <a:ahLst/>
              <a:cxnLst/>
              <a:rect l="l" t="t" r="r" b="b"/>
              <a:pathLst>
                <a:path w="9413" h="17379" extrusionOk="0">
                  <a:moveTo>
                    <a:pt x="1" y="0"/>
                  </a:moveTo>
                  <a:cubicBezTo>
                    <a:pt x="72" y="6807"/>
                    <a:pt x="2882" y="12944"/>
                    <a:pt x="7379" y="17378"/>
                  </a:cubicBezTo>
                  <a:lnTo>
                    <a:pt x="9413" y="15344"/>
                  </a:lnTo>
                  <a:cubicBezTo>
                    <a:pt x="5434" y="11428"/>
                    <a:pt x="2954" y="6013"/>
                    <a:pt x="2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6"/>
            <p:cNvSpPr/>
            <p:nvPr/>
          </p:nvSpPr>
          <p:spPr>
            <a:xfrm>
              <a:off x="7143524" y="2553009"/>
              <a:ext cx="808289" cy="1427720"/>
            </a:xfrm>
            <a:custGeom>
              <a:avLst/>
              <a:gdLst/>
              <a:ahLst/>
              <a:cxnLst/>
              <a:rect l="l" t="t" r="r" b="b"/>
              <a:pathLst>
                <a:path w="10394" h="18360" extrusionOk="0">
                  <a:moveTo>
                    <a:pt x="2891" y="982"/>
                  </a:moveTo>
                  <a:cubicBezTo>
                    <a:pt x="3078" y="6584"/>
                    <a:pt x="5308" y="11821"/>
                    <a:pt x="9207" y="15835"/>
                  </a:cubicBezTo>
                  <a:lnTo>
                    <a:pt x="7869" y="17173"/>
                  </a:lnTo>
                  <a:cubicBezTo>
                    <a:pt x="3604" y="12802"/>
                    <a:pt x="1178" y="7093"/>
                    <a:pt x="999" y="982"/>
                  </a:cubicBezTo>
                  <a:close/>
                  <a:moveTo>
                    <a:pt x="491" y="0"/>
                  </a:moveTo>
                  <a:cubicBezTo>
                    <a:pt x="366" y="0"/>
                    <a:pt x="241" y="54"/>
                    <a:pt x="143" y="152"/>
                  </a:cubicBezTo>
                  <a:cubicBezTo>
                    <a:pt x="54" y="241"/>
                    <a:pt x="0" y="366"/>
                    <a:pt x="0" y="500"/>
                  </a:cubicBezTo>
                  <a:cubicBezTo>
                    <a:pt x="72" y="7217"/>
                    <a:pt x="2739" y="13507"/>
                    <a:pt x="7521" y="18217"/>
                  </a:cubicBezTo>
                  <a:cubicBezTo>
                    <a:pt x="7619" y="18315"/>
                    <a:pt x="7744" y="18360"/>
                    <a:pt x="7869" y="18360"/>
                  </a:cubicBezTo>
                  <a:cubicBezTo>
                    <a:pt x="7994" y="18360"/>
                    <a:pt x="8118" y="18315"/>
                    <a:pt x="8217" y="18217"/>
                  </a:cubicBezTo>
                  <a:lnTo>
                    <a:pt x="10251" y="16183"/>
                  </a:lnTo>
                  <a:cubicBezTo>
                    <a:pt x="10340" y="16094"/>
                    <a:pt x="10393" y="15960"/>
                    <a:pt x="10393" y="15835"/>
                  </a:cubicBezTo>
                  <a:cubicBezTo>
                    <a:pt x="10393" y="15701"/>
                    <a:pt x="10340" y="15576"/>
                    <a:pt x="10251" y="15487"/>
                  </a:cubicBezTo>
                  <a:cubicBezTo>
                    <a:pt x="6200" y="11500"/>
                    <a:pt x="3926" y="6174"/>
                    <a:pt x="3863" y="491"/>
                  </a:cubicBezTo>
                  <a:cubicBezTo>
                    <a:pt x="3863" y="223"/>
                    <a:pt x="3640" y="0"/>
                    <a:pt x="33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6"/>
            <p:cNvSpPr/>
            <p:nvPr/>
          </p:nvSpPr>
          <p:spPr>
            <a:xfrm>
              <a:off x="7405747" y="2591191"/>
              <a:ext cx="1701109" cy="1193266"/>
            </a:xfrm>
            <a:custGeom>
              <a:avLst/>
              <a:gdLst/>
              <a:ahLst/>
              <a:cxnLst/>
              <a:rect l="l" t="t" r="r" b="b"/>
              <a:pathLst>
                <a:path w="21875" h="15345" extrusionOk="0">
                  <a:moveTo>
                    <a:pt x="0" y="0"/>
                  </a:moveTo>
                  <a:cubicBezTo>
                    <a:pt x="72" y="6013"/>
                    <a:pt x="2552" y="11428"/>
                    <a:pt x="6531" y="15344"/>
                  </a:cubicBezTo>
                  <a:lnTo>
                    <a:pt x="218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6"/>
            <p:cNvSpPr/>
            <p:nvPr/>
          </p:nvSpPr>
          <p:spPr>
            <a:xfrm>
              <a:off x="7367565" y="2553009"/>
              <a:ext cx="1780274" cy="1269551"/>
            </a:xfrm>
            <a:custGeom>
              <a:avLst/>
              <a:gdLst/>
              <a:ahLst/>
              <a:cxnLst/>
              <a:rect l="l" t="t" r="r" b="b"/>
              <a:pathLst>
                <a:path w="22893" h="16326" extrusionOk="0">
                  <a:moveTo>
                    <a:pt x="21179" y="982"/>
                  </a:moveTo>
                  <a:lnTo>
                    <a:pt x="7022" y="15139"/>
                  </a:lnTo>
                  <a:cubicBezTo>
                    <a:pt x="3302" y="11312"/>
                    <a:pt x="1178" y="6316"/>
                    <a:pt x="991" y="982"/>
                  </a:cubicBezTo>
                  <a:close/>
                  <a:moveTo>
                    <a:pt x="491" y="0"/>
                  </a:moveTo>
                  <a:cubicBezTo>
                    <a:pt x="358" y="0"/>
                    <a:pt x="233" y="54"/>
                    <a:pt x="143" y="152"/>
                  </a:cubicBezTo>
                  <a:cubicBezTo>
                    <a:pt x="54" y="241"/>
                    <a:pt x="1" y="366"/>
                    <a:pt x="1" y="500"/>
                  </a:cubicBezTo>
                  <a:cubicBezTo>
                    <a:pt x="72" y="6441"/>
                    <a:pt x="2436" y="12017"/>
                    <a:pt x="6683" y="16183"/>
                  </a:cubicBezTo>
                  <a:cubicBezTo>
                    <a:pt x="6772" y="16281"/>
                    <a:pt x="6897" y="16326"/>
                    <a:pt x="7022" y="16326"/>
                  </a:cubicBezTo>
                  <a:cubicBezTo>
                    <a:pt x="7146" y="16326"/>
                    <a:pt x="7271" y="16281"/>
                    <a:pt x="7370" y="16183"/>
                  </a:cubicBezTo>
                  <a:lnTo>
                    <a:pt x="22714" y="839"/>
                  </a:lnTo>
                  <a:cubicBezTo>
                    <a:pt x="22848" y="705"/>
                    <a:pt x="22892" y="491"/>
                    <a:pt x="22821" y="304"/>
                  </a:cubicBezTo>
                  <a:cubicBezTo>
                    <a:pt x="22740" y="125"/>
                    <a:pt x="22562" y="0"/>
                    <a:pt x="223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6"/>
            <p:cNvSpPr/>
            <p:nvPr/>
          </p:nvSpPr>
          <p:spPr>
            <a:xfrm>
              <a:off x="8815394" y="1966136"/>
              <a:ext cx="183292" cy="183208"/>
            </a:xfrm>
            <a:custGeom>
              <a:avLst/>
              <a:gdLst/>
              <a:ahLst/>
              <a:cxnLst/>
              <a:rect l="l" t="t" r="r" b="b"/>
              <a:pathLst>
                <a:path w="2357" h="2356" extrusionOk="0">
                  <a:moveTo>
                    <a:pt x="1955" y="0"/>
                  </a:moveTo>
                  <a:lnTo>
                    <a:pt x="1491" y="464"/>
                  </a:lnTo>
                  <a:cubicBezTo>
                    <a:pt x="1625" y="598"/>
                    <a:pt x="1705" y="776"/>
                    <a:pt x="1705" y="973"/>
                  </a:cubicBezTo>
                  <a:cubicBezTo>
                    <a:pt x="1705" y="1169"/>
                    <a:pt x="1625" y="1347"/>
                    <a:pt x="1491" y="1481"/>
                  </a:cubicBezTo>
                  <a:cubicBezTo>
                    <a:pt x="1357" y="1624"/>
                    <a:pt x="1170" y="1695"/>
                    <a:pt x="982" y="1695"/>
                  </a:cubicBezTo>
                  <a:lnTo>
                    <a:pt x="973" y="1695"/>
                  </a:lnTo>
                  <a:cubicBezTo>
                    <a:pt x="786" y="1695"/>
                    <a:pt x="599" y="1624"/>
                    <a:pt x="465" y="1490"/>
                  </a:cubicBezTo>
                  <a:lnTo>
                    <a:pt x="1" y="1945"/>
                  </a:lnTo>
                  <a:cubicBezTo>
                    <a:pt x="260" y="2213"/>
                    <a:pt x="608" y="2355"/>
                    <a:pt x="973" y="2355"/>
                  </a:cubicBezTo>
                  <a:lnTo>
                    <a:pt x="982" y="2355"/>
                  </a:lnTo>
                  <a:cubicBezTo>
                    <a:pt x="1348" y="2355"/>
                    <a:pt x="1696" y="2213"/>
                    <a:pt x="1955" y="1945"/>
                  </a:cubicBezTo>
                  <a:cubicBezTo>
                    <a:pt x="2213" y="1686"/>
                    <a:pt x="2356" y="1338"/>
                    <a:pt x="2356" y="973"/>
                  </a:cubicBezTo>
                  <a:cubicBezTo>
                    <a:pt x="2356" y="607"/>
                    <a:pt x="2213" y="259"/>
                    <a:pt x="19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6"/>
            <p:cNvSpPr/>
            <p:nvPr/>
          </p:nvSpPr>
          <p:spPr>
            <a:xfrm>
              <a:off x="7753979" y="3389345"/>
              <a:ext cx="210976" cy="167578"/>
            </a:xfrm>
            <a:custGeom>
              <a:avLst/>
              <a:gdLst/>
              <a:ahLst/>
              <a:cxnLst/>
              <a:rect l="l" t="t" r="r" b="b"/>
              <a:pathLst>
                <a:path w="2713" h="2155" extrusionOk="0">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6"/>
            <p:cNvSpPr/>
            <p:nvPr/>
          </p:nvSpPr>
          <p:spPr>
            <a:xfrm>
              <a:off x="8798052" y="3019195"/>
              <a:ext cx="209654" cy="147127"/>
            </a:xfrm>
            <a:custGeom>
              <a:avLst/>
              <a:gdLst/>
              <a:ahLst/>
              <a:cxnLst/>
              <a:rect l="l" t="t" r="r" b="b"/>
              <a:pathLst>
                <a:path w="2696" h="1892" extrusionOk="0">
                  <a:moveTo>
                    <a:pt x="135" y="0"/>
                  </a:moveTo>
                  <a:lnTo>
                    <a:pt x="135" y="0"/>
                  </a:lnTo>
                  <a:cubicBezTo>
                    <a:pt x="1" y="339"/>
                    <a:pt x="1" y="714"/>
                    <a:pt x="144" y="1053"/>
                  </a:cubicBezTo>
                  <a:cubicBezTo>
                    <a:pt x="295" y="1392"/>
                    <a:pt x="563" y="1651"/>
                    <a:pt x="902" y="1793"/>
                  </a:cubicBezTo>
                  <a:cubicBezTo>
                    <a:pt x="1071" y="1856"/>
                    <a:pt x="1241" y="1892"/>
                    <a:pt x="1410" y="1892"/>
                  </a:cubicBezTo>
                  <a:cubicBezTo>
                    <a:pt x="1964" y="1892"/>
                    <a:pt x="2481" y="1561"/>
                    <a:pt x="2695" y="1026"/>
                  </a:cubicBezTo>
                  <a:lnTo>
                    <a:pt x="2088" y="776"/>
                  </a:lnTo>
                  <a:cubicBezTo>
                    <a:pt x="2017" y="964"/>
                    <a:pt x="1874" y="1098"/>
                    <a:pt x="1696" y="1178"/>
                  </a:cubicBezTo>
                  <a:cubicBezTo>
                    <a:pt x="1601" y="1216"/>
                    <a:pt x="1501" y="1236"/>
                    <a:pt x="1402" y="1236"/>
                  </a:cubicBezTo>
                  <a:cubicBezTo>
                    <a:pt x="1314" y="1236"/>
                    <a:pt x="1226" y="1220"/>
                    <a:pt x="1143" y="1187"/>
                  </a:cubicBezTo>
                  <a:cubicBezTo>
                    <a:pt x="964" y="1115"/>
                    <a:pt x="822" y="973"/>
                    <a:pt x="750" y="794"/>
                  </a:cubicBezTo>
                  <a:cubicBezTo>
                    <a:pt x="670" y="616"/>
                    <a:pt x="670" y="420"/>
                    <a:pt x="741" y="241"/>
                  </a:cubicBezTo>
                  <a:lnTo>
                    <a:pt x="1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6"/>
            <p:cNvSpPr/>
            <p:nvPr/>
          </p:nvSpPr>
          <p:spPr>
            <a:xfrm>
              <a:off x="8435278" y="2195768"/>
              <a:ext cx="149231" cy="207470"/>
            </a:xfrm>
            <a:custGeom>
              <a:avLst/>
              <a:gdLst/>
              <a:ahLst/>
              <a:cxnLst/>
              <a:rect l="l" t="t" r="r" b="b"/>
              <a:pathLst>
                <a:path w="1919" h="2668" extrusionOk="0">
                  <a:moveTo>
                    <a:pt x="999" y="0"/>
                  </a:moveTo>
                  <a:lnTo>
                    <a:pt x="759" y="616"/>
                  </a:lnTo>
                  <a:cubicBezTo>
                    <a:pt x="946" y="687"/>
                    <a:pt x="1089" y="821"/>
                    <a:pt x="1160" y="999"/>
                  </a:cubicBezTo>
                  <a:cubicBezTo>
                    <a:pt x="1240" y="1178"/>
                    <a:pt x="1249" y="1374"/>
                    <a:pt x="1178" y="1552"/>
                  </a:cubicBezTo>
                  <a:cubicBezTo>
                    <a:pt x="1106" y="1731"/>
                    <a:pt x="973" y="1873"/>
                    <a:pt x="794" y="1954"/>
                  </a:cubicBezTo>
                  <a:cubicBezTo>
                    <a:pt x="702" y="1995"/>
                    <a:pt x="606" y="2015"/>
                    <a:pt x="509" y="2015"/>
                  </a:cubicBezTo>
                  <a:cubicBezTo>
                    <a:pt x="418" y="2015"/>
                    <a:pt x="328" y="1997"/>
                    <a:pt x="241" y="1963"/>
                  </a:cubicBezTo>
                  <a:lnTo>
                    <a:pt x="0" y="2578"/>
                  </a:lnTo>
                  <a:cubicBezTo>
                    <a:pt x="161" y="2641"/>
                    <a:pt x="330" y="2667"/>
                    <a:pt x="500" y="2667"/>
                  </a:cubicBezTo>
                  <a:cubicBezTo>
                    <a:pt x="687" y="2667"/>
                    <a:pt x="883" y="2632"/>
                    <a:pt x="1062" y="2551"/>
                  </a:cubicBezTo>
                  <a:cubicBezTo>
                    <a:pt x="1392" y="2400"/>
                    <a:pt x="1651" y="2132"/>
                    <a:pt x="1784" y="1784"/>
                  </a:cubicBezTo>
                  <a:cubicBezTo>
                    <a:pt x="1918" y="1445"/>
                    <a:pt x="1909" y="1071"/>
                    <a:pt x="1758" y="732"/>
                  </a:cubicBezTo>
                  <a:cubicBezTo>
                    <a:pt x="1615" y="393"/>
                    <a:pt x="1338" y="134"/>
                    <a:pt x="9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6"/>
            <p:cNvSpPr/>
            <p:nvPr/>
          </p:nvSpPr>
          <p:spPr>
            <a:xfrm>
              <a:off x="8163334" y="2170107"/>
              <a:ext cx="171394" cy="195650"/>
            </a:xfrm>
            <a:custGeom>
              <a:avLst/>
              <a:gdLst/>
              <a:ahLst/>
              <a:cxnLst/>
              <a:rect l="l" t="t" r="r" b="b"/>
              <a:pathLst>
                <a:path w="2204" h="2516" extrusionOk="0">
                  <a:moveTo>
                    <a:pt x="642" y="0"/>
                  </a:moveTo>
                  <a:cubicBezTo>
                    <a:pt x="339" y="205"/>
                    <a:pt x="134" y="517"/>
                    <a:pt x="63" y="883"/>
                  </a:cubicBezTo>
                  <a:cubicBezTo>
                    <a:pt x="0" y="1249"/>
                    <a:pt x="72" y="1615"/>
                    <a:pt x="286" y="1918"/>
                  </a:cubicBezTo>
                  <a:cubicBezTo>
                    <a:pt x="491" y="2221"/>
                    <a:pt x="803" y="2427"/>
                    <a:pt x="1169" y="2489"/>
                  </a:cubicBezTo>
                  <a:cubicBezTo>
                    <a:pt x="1249" y="2507"/>
                    <a:pt x="1338" y="2516"/>
                    <a:pt x="1428" y="2516"/>
                  </a:cubicBezTo>
                  <a:cubicBezTo>
                    <a:pt x="1695" y="2516"/>
                    <a:pt x="1972" y="2435"/>
                    <a:pt x="2204" y="2275"/>
                  </a:cubicBezTo>
                  <a:lnTo>
                    <a:pt x="1829" y="1731"/>
                  </a:lnTo>
                  <a:cubicBezTo>
                    <a:pt x="1708" y="1818"/>
                    <a:pt x="1572" y="1860"/>
                    <a:pt x="1428" y="1860"/>
                  </a:cubicBezTo>
                  <a:cubicBezTo>
                    <a:pt x="1381" y="1860"/>
                    <a:pt x="1333" y="1855"/>
                    <a:pt x="1285" y="1847"/>
                  </a:cubicBezTo>
                  <a:cubicBezTo>
                    <a:pt x="1097" y="1811"/>
                    <a:pt x="928" y="1704"/>
                    <a:pt x="821" y="1543"/>
                  </a:cubicBezTo>
                  <a:cubicBezTo>
                    <a:pt x="714" y="1383"/>
                    <a:pt x="669" y="1195"/>
                    <a:pt x="705" y="999"/>
                  </a:cubicBezTo>
                  <a:cubicBezTo>
                    <a:pt x="741" y="812"/>
                    <a:pt x="848" y="651"/>
                    <a:pt x="1008" y="535"/>
                  </a:cubicBezTo>
                  <a:lnTo>
                    <a:pt x="6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6"/>
            <p:cNvSpPr/>
            <p:nvPr/>
          </p:nvSpPr>
          <p:spPr>
            <a:xfrm>
              <a:off x="7566021" y="2693837"/>
              <a:ext cx="215098" cy="214391"/>
            </a:xfrm>
            <a:custGeom>
              <a:avLst/>
              <a:gdLst/>
              <a:ahLst/>
              <a:cxnLst/>
              <a:rect l="l" t="t" r="r" b="b"/>
              <a:pathLst>
                <a:path w="2766" h="2757" extrusionOk="0">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6"/>
            <p:cNvSpPr/>
            <p:nvPr/>
          </p:nvSpPr>
          <p:spPr>
            <a:xfrm>
              <a:off x="7982249" y="2381850"/>
              <a:ext cx="134689" cy="123876"/>
            </a:xfrm>
            <a:custGeom>
              <a:avLst/>
              <a:gdLst/>
              <a:ahLst/>
              <a:cxnLst/>
              <a:rect l="l" t="t" r="r" b="b"/>
              <a:pathLst>
                <a:path w="1732" h="1593" extrusionOk="0">
                  <a:moveTo>
                    <a:pt x="1149" y="1"/>
                  </a:moveTo>
                  <a:cubicBezTo>
                    <a:pt x="1116" y="1"/>
                    <a:pt x="1082" y="11"/>
                    <a:pt x="1053" y="32"/>
                  </a:cubicBezTo>
                  <a:lnTo>
                    <a:pt x="81" y="809"/>
                  </a:lnTo>
                  <a:cubicBezTo>
                    <a:pt x="10" y="862"/>
                    <a:pt x="1" y="960"/>
                    <a:pt x="54" y="1032"/>
                  </a:cubicBezTo>
                  <a:lnTo>
                    <a:pt x="447" y="1531"/>
                  </a:lnTo>
                  <a:cubicBezTo>
                    <a:pt x="477" y="1572"/>
                    <a:pt x="525" y="1592"/>
                    <a:pt x="573" y="1592"/>
                  </a:cubicBezTo>
                  <a:cubicBezTo>
                    <a:pt x="608" y="1592"/>
                    <a:pt x="643" y="1581"/>
                    <a:pt x="670" y="1558"/>
                  </a:cubicBezTo>
                  <a:lnTo>
                    <a:pt x="1651" y="791"/>
                  </a:lnTo>
                  <a:cubicBezTo>
                    <a:pt x="1714" y="737"/>
                    <a:pt x="1731" y="630"/>
                    <a:pt x="1678" y="559"/>
                  </a:cubicBezTo>
                  <a:lnTo>
                    <a:pt x="1285" y="59"/>
                  </a:lnTo>
                  <a:cubicBezTo>
                    <a:pt x="1248" y="22"/>
                    <a:pt x="1199" y="1"/>
                    <a:pt x="11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6"/>
            <p:cNvSpPr/>
            <p:nvPr/>
          </p:nvSpPr>
          <p:spPr>
            <a:xfrm>
              <a:off x="8057885" y="2725798"/>
              <a:ext cx="134611" cy="99769"/>
            </a:xfrm>
            <a:custGeom>
              <a:avLst/>
              <a:gdLst/>
              <a:ahLst/>
              <a:cxnLst/>
              <a:rect l="l" t="t" r="r" b="b"/>
              <a:pathLst>
                <a:path w="1731" h="1283" extrusionOk="0">
                  <a:moveTo>
                    <a:pt x="359" y="1"/>
                  </a:moveTo>
                  <a:cubicBezTo>
                    <a:pt x="289" y="1"/>
                    <a:pt x="227" y="44"/>
                    <a:pt x="205" y="116"/>
                  </a:cubicBezTo>
                  <a:lnTo>
                    <a:pt x="27" y="722"/>
                  </a:lnTo>
                  <a:cubicBezTo>
                    <a:pt x="0" y="812"/>
                    <a:pt x="54" y="901"/>
                    <a:pt x="134" y="928"/>
                  </a:cubicBezTo>
                  <a:lnTo>
                    <a:pt x="1329" y="1275"/>
                  </a:lnTo>
                  <a:cubicBezTo>
                    <a:pt x="1344" y="1280"/>
                    <a:pt x="1358" y="1282"/>
                    <a:pt x="1373" y="1282"/>
                  </a:cubicBezTo>
                  <a:cubicBezTo>
                    <a:pt x="1442" y="1282"/>
                    <a:pt x="1511" y="1234"/>
                    <a:pt x="1526" y="1168"/>
                  </a:cubicBezTo>
                  <a:lnTo>
                    <a:pt x="1704" y="553"/>
                  </a:lnTo>
                  <a:cubicBezTo>
                    <a:pt x="1731" y="473"/>
                    <a:pt x="1686" y="374"/>
                    <a:pt x="1597" y="357"/>
                  </a:cubicBezTo>
                  <a:lnTo>
                    <a:pt x="411" y="9"/>
                  </a:lnTo>
                  <a:cubicBezTo>
                    <a:pt x="393" y="3"/>
                    <a:pt x="376" y="1"/>
                    <a:pt x="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6"/>
            <p:cNvSpPr/>
            <p:nvPr/>
          </p:nvSpPr>
          <p:spPr>
            <a:xfrm>
              <a:off x="7830966" y="1595364"/>
              <a:ext cx="136089" cy="121465"/>
            </a:xfrm>
            <a:custGeom>
              <a:avLst/>
              <a:gdLst/>
              <a:ahLst/>
              <a:cxnLst/>
              <a:rect l="l" t="t" r="r" b="b"/>
              <a:pathLst>
                <a:path w="1750" h="1562" extrusionOk="0">
                  <a:moveTo>
                    <a:pt x="560" y="0"/>
                  </a:moveTo>
                  <a:cubicBezTo>
                    <a:pt x="510" y="0"/>
                    <a:pt x="462" y="24"/>
                    <a:pt x="429" y="67"/>
                  </a:cubicBezTo>
                  <a:lnTo>
                    <a:pt x="55" y="584"/>
                  </a:lnTo>
                  <a:cubicBezTo>
                    <a:pt x="1" y="656"/>
                    <a:pt x="19" y="754"/>
                    <a:pt x="90" y="807"/>
                  </a:cubicBezTo>
                  <a:lnTo>
                    <a:pt x="1098" y="1530"/>
                  </a:lnTo>
                  <a:cubicBezTo>
                    <a:pt x="1126" y="1551"/>
                    <a:pt x="1160" y="1561"/>
                    <a:pt x="1193" y="1561"/>
                  </a:cubicBezTo>
                  <a:cubicBezTo>
                    <a:pt x="1244" y="1561"/>
                    <a:pt x="1294" y="1537"/>
                    <a:pt x="1321" y="1494"/>
                  </a:cubicBezTo>
                  <a:lnTo>
                    <a:pt x="1696" y="986"/>
                  </a:lnTo>
                  <a:cubicBezTo>
                    <a:pt x="1750" y="914"/>
                    <a:pt x="1732" y="807"/>
                    <a:pt x="1660" y="754"/>
                  </a:cubicBezTo>
                  <a:lnTo>
                    <a:pt x="652" y="31"/>
                  </a:lnTo>
                  <a:cubicBezTo>
                    <a:pt x="624" y="10"/>
                    <a:pt x="592" y="0"/>
                    <a:pt x="5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6"/>
            <p:cNvSpPr/>
            <p:nvPr/>
          </p:nvSpPr>
          <p:spPr>
            <a:xfrm>
              <a:off x="8308988" y="2053930"/>
              <a:ext cx="93085" cy="128930"/>
            </a:xfrm>
            <a:custGeom>
              <a:avLst/>
              <a:gdLst/>
              <a:ahLst/>
              <a:cxnLst/>
              <a:rect l="l" t="t" r="r" b="b"/>
              <a:pathLst>
                <a:path w="1197" h="1658" extrusionOk="0">
                  <a:moveTo>
                    <a:pt x="386" y="1"/>
                  </a:moveTo>
                  <a:cubicBezTo>
                    <a:pt x="311" y="1"/>
                    <a:pt x="248" y="51"/>
                    <a:pt x="233" y="129"/>
                  </a:cubicBezTo>
                  <a:lnTo>
                    <a:pt x="18" y="1351"/>
                  </a:lnTo>
                  <a:cubicBezTo>
                    <a:pt x="1" y="1440"/>
                    <a:pt x="54" y="1530"/>
                    <a:pt x="143" y="1539"/>
                  </a:cubicBezTo>
                  <a:lnTo>
                    <a:pt x="768" y="1655"/>
                  </a:lnTo>
                  <a:cubicBezTo>
                    <a:pt x="778" y="1657"/>
                    <a:pt x="788" y="1658"/>
                    <a:pt x="799" y="1658"/>
                  </a:cubicBezTo>
                  <a:cubicBezTo>
                    <a:pt x="877" y="1658"/>
                    <a:pt x="948" y="1600"/>
                    <a:pt x="964" y="1521"/>
                  </a:cubicBezTo>
                  <a:lnTo>
                    <a:pt x="1178" y="299"/>
                  </a:lnTo>
                  <a:cubicBezTo>
                    <a:pt x="1196" y="209"/>
                    <a:pt x="1134" y="129"/>
                    <a:pt x="1044" y="111"/>
                  </a:cubicBezTo>
                  <a:lnTo>
                    <a:pt x="420" y="4"/>
                  </a:lnTo>
                  <a:cubicBezTo>
                    <a:pt x="408" y="2"/>
                    <a:pt x="397" y="1"/>
                    <a:pt x="3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6"/>
            <p:cNvSpPr/>
            <p:nvPr/>
          </p:nvSpPr>
          <p:spPr>
            <a:xfrm>
              <a:off x="8916721" y="3659414"/>
              <a:ext cx="93007" cy="129397"/>
            </a:xfrm>
            <a:custGeom>
              <a:avLst/>
              <a:gdLst/>
              <a:ahLst/>
              <a:cxnLst/>
              <a:rect l="l" t="t" r="r" b="b"/>
              <a:pathLst>
                <a:path w="1196" h="1664" extrusionOk="0">
                  <a:moveTo>
                    <a:pt x="400" y="0"/>
                  </a:moveTo>
                  <a:cubicBezTo>
                    <a:pt x="319" y="0"/>
                    <a:pt x="249" y="52"/>
                    <a:pt x="232" y="135"/>
                  </a:cubicBezTo>
                  <a:lnTo>
                    <a:pt x="18" y="1357"/>
                  </a:lnTo>
                  <a:cubicBezTo>
                    <a:pt x="0" y="1447"/>
                    <a:pt x="63" y="1536"/>
                    <a:pt x="143" y="1545"/>
                  </a:cubicBezTo>
                  <a:lnTo>
                    <a:pt x="768" y="1661"/>
                  </a:lnTo>
                  <a:cubicBezTo>
                    <a:pt x="778" y="1663"/>
                    <a:pt x="788" y="1664"/>
                    <a:pt x="798" y="1664"/>
                  </a:cubicBezTo>
                  <a:cubicBezTo>
                    <a:pt x="877" y="1664"/>
                    <a:pt x="948" y="1606"/>
                    <a:pt x="964" y="1527"/>
                  </a:cubicBezTo>
                  <a:lnTo>
                    <a:pt x="1178" y="305"/>
                  </a:lnTo>
                  <a:cubicBezTo>
                    <a:pt x="1196" y="215"/>
                    <a:pt x="1133" y="135"/>
                    <a:pt x="1044" y="117"/>
                  </a:cubicBezTo>
                  <a:lnTo>
                    <a:pt x="420" y="1"/>
                  </a:lnTo>
                  <a:cubicBezTo>
                    <a:pt x="413" y="1"/>
                    <a:pt x="407" y="0"/>
                    <a:pt x="4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6"/>
            <p:cNvSpPr/>
            <p:nvPr/>
          </p:nvSpPr>
          <p:spPr>
            <a:xfrm>
              <a:off x="8778688" y="1354922"/>
              <a:ext cx="199156" cy="69520"/>
            </a:xfrm>
            <a:custGeom>
              <a:avLst/>
              <a:gdLst/>
              <a:ahLst/>
              <a:cxnLst/>
              <a:rect l="l" t="t" r="r" b="b"/>
              <a:pathLst>
                <a:path w="2561" h="894" extrusionOk="0">
                  <a:moveTo>
                    <a:pt x="207" y="0"/>
                  </a:moveTo>
                  <a:cubicBezTo>
                    <a:pt x="115" y="0"/>
                    <a:pt x="36" y="69"/>
                    <a:pt x="36" y="161"/>
                  </a:cubicBezTo>
                  <a:lnTo>
                    <a:pt x="9" y="554"/>
                  </a:lnTo>
                  <a:cubicBezTo>
                    <a:pt x="0" y="652"/>
                    <a:pt x="72" y="741"/>
                    <a:pt x="170" y="750"/>
                  </a:cubicBezTo>
                  <a:lnTo>
                    <a:pt x="2337" y="893"/>
                  </a:lnTo>
                  <a:cubicBezTo>
                    <a:pt x="2343" y="893"/>
                    <a:pt x="2349" y="894"/>
                    <a:pt x="2354" y="894"/>
                  </a:cubicBezTo>
                  <a:cubicBezTo>
                    <a:pt x="2444" y="894"/>
                    <a:pt x="2516" y="825"/>
                    <a:pt x="2525" y="732"/>
                  </a:cubicBezTo>
                  <a:lnTo>
                    <a:pt x="2552" y="340"/>
                  </a:lnTo>
                  <a:cubicBezTo>
                    <a:pt x="2560" y="242"/>
                    <a:pt x="2489" y="152"/>
                    <a:pt x="2391" y="144"/>
                  </a:cubicBezTo>
                  <a:lnTo>
                    <a:pt x="223" y="1"/>
                  </a:lnTo>
                  <a:cubicBezTo>
                    <a:pt x="218" y="0"/>
                    <a:pt x="212" y="0"/>
                    <a:pt x="2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1" name="Google Shape;671;p26"/>
            <p:cNvGrpSpPr/>
            <p:nvPr/>
          </p:nvGrpSpPr>
          <p:grpSpPr>
            <a:xfrm>
              <a:off x="7572791" y="2015552"/>
              <a:ext cx="446838" cy="379559"/>
              <a:chOff x="9520904" y="1806552"/>
              <a:chExt cx="446838" cy="379559"/>
            </a:xfrm>
          </p:grpSpPr>
          <p:sp>
            <p:nvSpPr>
              <p:cNvPr id="672" name="Google Shape;672;p26"/>
              <p:cNvSpPr/>
              <p:nvPr/>
            </p:nvSpPr>
            <p:spPr>
              <a:xfrm>
                <a:off x="9539645" y="1824204"/>
                <a:ext cx="398312" cy="344332"/>
              </a:xfrm>
              <a:custGeom>
                <a:avLst/>
                <a:gdLst/>
                <a:ahLst/>
                <a:cxnLst/>
                <a:rect l="l" t="t" r="r" b="b"/>
                <a:pathLst>
                  <a:path w="5122" h="4428" extrusionOk="0">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6"/>
              <p:cNvSpPr/>
              <p:nvPr/>
            </p:nvSpPr>
            <p:spPr>
              <a:xfrm>
                <a:off x="9520904" y="1806552"/>
                <a:ext cx="446838" cy="379559"/>
              </a:xfrm>
              <a:custGeom>
                <a:avLst/>
                <a:gdLst/>
                <a:ahLst/>
                <a:cxnLst/>
                <a:rect l="l" t="t" r="r" b="b"/>
                <a:pathLst>
                  <a:path w="5746" h="4881" extrusionOk="0">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6"/>
              <p:cNvSpPr/>
              <p:nvPr/>
            </p:nvSpPr>
            <p:spPr>
              <a:xfrm>
                <a:off x="9554265" y="1965576"/>
                <a:ext cx="117970" cy="117188"/>
              </a:xfrm>
              <a:custGeom>
                <a:avLst/>
                <a:gdLst/>
                <a:ahLst/>
                <a:cxnLst/>
                <a:rect l="l" t="t" r="r" b="b"/>
                <a:pathLst>
                  <a:path w="1517" h="1507" extrusionOk="0">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6"/>
              <p:cNvSpPr/>
              <p:nvPr/>
            </p:nvSpPr>
            <p:spPr>
              <a:xfrm>
                <a:off x="9659714" y="1836879"/>
                <a:ext cx="131889" cy="104357"/>
              </a:xfrm>
              <a:custGeom>
                <a:avLst/>
                <a:gdLst/>
                <a:ahLst/>
                <a:cxnLst/>
                <a:rect l="l" t="t" r="r" b="b"/>
                <a:pathLst>
                  <a:path w="1696" h="1342" extrusionOk="0">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 name="Google Shape;676;p26"/>
            <p:cNvGrpSpPr/>
            <p:nvPr/>
          </p:nvGrpSpPr>
          <p:grpSpPr>
            <a:xfrm>
              <a:off x="8234104" y="2677077"/>
              <a:ext cx="446838" cy="379559"/>
              <a:chOff x="9520904" y="1806552"/>
              <a:chExt cx="446838" cy="379559"/>
            </a:xfrm>
          </p:grpSpPr>
          <p:sp>
            <p:nvSpPr>
              <p:cNvPr id="677" name="Google Shape;677;p26"/>
              <p:cNvSpPr/>
              <p:nvPr/>
            </p:nvSpPr>
            <p:spPr>
              <a:xfrm>
                <a:off x="9539645" y="1824204"/>
                <a:ext cx="398312" cy="344332"/>
              </a:xfrm>
              <a:custGeom>
                <a:avLst/>
                <a:gdLst/>
                <a:ahLst/>
                <a:cxnLst/>
                <a:rect l="l" t="t" r="r" b="b"/>
                <a:pathLst>
                  <a:path w="5122" h="4428" extrusionOk="0">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6"/>
              <p:cNvSpPr/>
              <p:nvPr/>
            </p:nvSpPr>
            <p:spPr>
              <a:xfrm>
                <a:off x="9520904" y="1806552"/>
                <a:ext cx="446838" cy="379559"/>
              </a:xfrm>
              <a:custGeom>
                <a:avLst/>
                <a:gdLst/>
                <a:ahLst/>
                <a:cxnLst/>
                <a:rect l="l" t="t" r="r" b="b"/>
                <a:pathLst>
                  <a:path w="5746" h="4881" extrusionOk="0">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6"/>
              <p:cNvSpPr/>
              <p:nvPr/>
            </p:nvSpPr>
            <p:spPr>
              <a:xfrm>
                <a:off x="9554265" y="1965576"/>
                <a:ext cx="117970" cy="117188"/>
              </a:xfrm>
              <a:custGeom>
                <a:avLst/>
                <a:gdLst/>
                <a:ahLst/>
                <a:cxnLst/>
                <a:rect l="l" t="t" r="r" b="b"/>
                <a:pathLst>
                  <a:path w="1517" h="1507" extrusionOk="0">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6"/>
              <p:cNvSpPr/>
              <p:nvPr/>
            </p:nvSpPr>
            <p:spPr>
              <a:xfrm>
                <a:off x="9659714" y="1836879"/>
                <a:ext cx="131889" cy="104357"/>
              </a:xfrm>
              <a:custGeom>
                <a:avLst/>
                <a:gdLst/>
                <a:ahLst/>
                <a:cxnLst/>
                <a:rect l="l" t="t" r="r" b="b"/>
                <a:pathLst>
                  <a:path w="1696" h="1342" extrusionOk="0">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26"/>
            <p:cNvGrpSpPr/>
            <p:nvPr/>
          </p:nvGrpSpPr>
          <p:grpSpPr>
            <a:xfrm rot="-8100000">
              <a:off x="8153616" y="3558075"/>
              <a:ext cx="446833" cy="379555"/>
              <a:chOff x="9520904" y="1806552"/>
              <a:chExt cx="446838" cy="379559"/>
            </a:xfrm>
          </p:grpSpPr>
          <p:sp>
            <p:nvSpPr>
              <p:cNvPr id="682" name="Google Shape;682;p26"/>
              <p:cNvSpPr/>
              <p:nvPr/>
            </p:nvSpPr>
            <p:spPr>
              <a:xfrm>
                <a:off x="9539645" y="1824204"/>
                <a:ext cx="398312" cy="344332"/>
              </a:xfrm>
              <a:custGeom>
                <a:avLst/>
                <a:gdLst/>
                <a:ahLst/>
                <a:cxnLst/>
                <a:rect l="l" t="t" r="r" b="b"/>
                <a:pathLst>
                  <a:path w="5122" h="4428" extrusionOk="0">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6"/>
              <p:cNvSpPr/>
              <p:nvPr/>
            </p:nvSpPr>
            <p:spPr>
              <a:xfrm>
                <a:off x="9520904" y="1806552"/>
                <a:ext cx="446838" cy="379559"/>
              </a:xfrm>
              <a:custGeom>
                <a:avLst/>
                <a:gdLst/>
                <a:ahLst/>
                <a:cxnLst/>
                <a:rect l="l" t="t" r="r" b="b"/>
                <a:pathLst>
                  <a:path w="5746" h="4881" extrusionOk="0">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6"/>
              <p:cNvSpPr/>
              <p:nvPr/>
            </p:nvSpPr>
            <p:spPr>
              <a:xfrm>
                <a:off x="9554265" y="1965576"/>
                <a:ext cx="117970" cy="117188"/>
              </a:xfrm>
              <a:custGeom>
                <a:avLst/>
                <a:gdLst/>
                <a:ahLst/>
                <a:cxnLst/>
                <a:rect l="l" t="t" r="r" b="b"/>
                <a:pathLst>
                  <a:path w="1517" h="1507" extrusionOk="0">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6"/>
              <p:cNvSpPr/>
              <p:nvPr/>
            </p:nvSpPr>
            <p:spPr>
              <a:xfrm>
                <a:off x="9659714" y="1836879"/>
                <a:ext cx="131889" cy="104357"/>
              </a:xfrm>
              <a:custGeom>
                <a:avLst/>
                <a:gdLst/>
                <a:ahLst/>
                <a:cxnLst/>
                <a:rect l="l" t="t" r="r" b="b"/>
                <a:pathLst>
                  <a:path w="1696" h="1342" extrusionOk="0">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26"/>
            <p:cNvGrpSpPr/>
            <p:nvPr/>
          </p:nvGrpSpPr>
          <p:grpSpPr>
            <a:xfrm rot="-7448769">
              <a:off x="8185846" y="1164383"/>
              <a:ext cx="446833" cy="379555"/>
              <a:chOff x="9520904" y="1806552"/>
              <a:chExt cx="446838" cy="379559"/>
            </a:xfrm>
          </p:grpSpPr>
          <p:sp>
            <p:nvSpPr>
              <p:cNvPr id="687" name="Google Shape;687;p26"/>
              <p:cNvSpPr/>
              <p:nvPr/>
            </p:nvSpPr>
            <p:spPr>
              <a:xfrm>
                <a:off x="9539645" y="1824204"/>
                <a:ext cx="398312" cy="344332"/>
              </a:xfrm>
              <a:custGeom>
                <a:avLst/>
                <a:gdLst/>
                <a:ahLst/>
                <a:cxnLst/>
                <a:rect l="l" t="t" r="r" b="b"/>
                <a:pathLst>
                  <a:path w="5122" h="4428" extrusionOk="0">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6"/>
              <p:cNvSpPr/>
              <p:nvPr/>
            </p:nvSpPr>
            <p:spPr>
              <a:xfrm>
                <a:off x="9520904" y="1806552"/>
                <a:ext cx="446838" cy="379559"/>
              </a:xfrm>
              <a:custGeom>
                <a:avLst/>
                <a:gdLst/>
                <a:ahLst/>
                <a:cxnLst/>
                <a:rect l="l" t="t" r="r" b="b"/>
                <a:pathLst>
                  <a:path w="5746" h="4881" extrusionOk="0">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6"/>
              <p:cNvSpPr/>
              <p:nvPr/>
            </p:nvSpPr>
            <p:spPr>
              <a:xfrm>
                <a:off x="9554265" y="1965576"/>
                <a:ext cx="117970" cy="117188"/>
              </a:xfrm>
              <a:custGeom>
                <a:avLst/>
                <a:gdLst/>
                <a:ahLst/>
                <a:cxnLst/>
                <a:rect l="l" t="t" r="r" b="b"/>
                <a:pathLst>
                  <a:path w="1517" h="1507" extrusionOk="0">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6"/>
              <p:cNvSpPr/>
              <p:nvPr/>
            </p:nvSpPr>
            <p:spPr>
              <a:xfrm>
                <a:off x="9659714" y="1836879"/>
                <a:ext cx="131889" cy="104357"/>
              </a:xfrm>
              <a:custGeom>
                <a:avLst/>
                <a:gdLst/>
                <a:ahLst/>
                <a:cxnLst/>
                <a:rect l="l" t="t" r="r" b="b"/>
                <a:pathLst>
                  <a:path w="1696" h="1342" extrusionOk="0">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1" name="Google Shape;691;p26"/>
            <p:cNvSpPr/>
            <p:nvPr/>
          </p:nvSpPr>
          <p:spPr>
            <a:xfrm>
              <a:off x="8713471" y="1000962"/>
              <a:ext cx="215098" cy="214391"/>
            </a:xfrm>
            <a:custGeom>
              <a:avLst/>
              <a:gdLst/>
              <a:ahLst/>
              <a:cxnLst/>
              <a:rect l="l" t="t" r="r" b="b"/>
              <a:pathLst>
                <a:path w="2766" h="2757" extrusionOk="0">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6"/>
            <p:cNvSpPr/>
            <p:nvPr/>
          </p:nvSpPr>
          <p:spPr>
            <a:xfrm>
              <a:off x="8713471" y="3942637"/>
              <a:ext cx="215098" cy="214391"/>
            </a:xfrm>
            <a:custGeom>
              <a:avLst/>
              <a:gdLst/>
              <a:ahLst/>
              <a:cxnLst/>
              <a:rect l="l" t="t" r="r" b="b"/>
              <a:pathLst>
                <a:path w="2766" h="2757" extrusionOk="0">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3" name="Google Shape;693;p26"/>
            <p:cNvGrpSpPr/>
            <p:nvPr/>
          </p:nvGrpSpPr>
          <p:grpSpPr>
            <a:xfrm>
              <a:off x="7733028" y="2891391"/>
              <a:ext cx="472500" cy="432126"/>
              <a:chOff x="7951491" y="3948941"/>
              <a:chExt cx="472500" cy="432126"/>
            </a:xfrm>
          </p:grpSpPr>
          <p:sp>
            <p:nvSpPr>
              <p:cNvPr id="694" name="Google Shape;694;p26"/>
              <p:cNvSpPr/>
              <p:nvPr/>
            </p:nvSpPr>
            <p:spPr>
              <a:xfrm>
                <a:off x="7951491" y="3948941"/>
                <a:ext cx="472500" cy="432126"/>
              </a:xfrm>
              <a:custGeom>
                <a:avLst/>
                <a:gdLst/>
                <a:ahLst/>
                <a:cxnLst/>
                <a:rect l="l" t="t" r="r" b="b"/>
                <a:pathLst>
                  <a:path w="6076" h="5557" extrusionOk="0">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5" name="Google Shape;695;p26"/>
              <p:cNvGrpSpPr/>
              <p:nvPr/>
            </p:nvGrpSpPr>
            <p:grpSpPr>
              <a:xfrm>
                <a:off x="8040998" y="4004152"/>
                <a:ext cx="305305" cy="293709"/>
                <a:chOff x="8040998" y="4004152"/>
                <a:chExt cx="305305" cy="293709"/>
              </a:xfrm>
            </p:grpSpPr>
            <p:sp>
              <p:nvSpPr>
                <p:cNvPr id="696" name="Google Shape;696;p26"/>
                <p:cNvSpPr/>
                <p:nvPr/>
              </p:nvSpPr>
              <p:spPr>
                <a:xfrm>
                  <a:off x="8238677" y="4004152"/>
                  <a:ext cx="36861" cy="34060"/>
                </a:xfrm>
                <a:custGeom>
                  <a:avLst/>
                  <a:gdLst/>
                  <a:ahLst/>
                  <a:cxnLst/>
                  <a:rect l="l" t="t" r="r" b="b"/>
                  <a:pathLst>
                    <a:path w="474" h="438" extrusionOk="0">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6"/>
                <p:cNvSpPr/>
                <p:nvPr/>
              </p:nvSpPr>
              <p:spPr>
                <a:xfrm>
                  <a:off x="8240777" y="4264112"/>
                  <a:ext cx="36861" cy="33516"/>
                </a:xfrm>
                <a:custGeom>
                  <a:avLst/>
                  <a:gdLst/>
                  <a:ahLst/>
                  <a:cxnLst/>
                  <a:rect l="l" t="t" r="r" b="b"/>
                  <a:pathLst>
                    <a:path w="474" h="431" extrusionOk="0">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6"/>
                <p:cNvSpPr/>
                <p:nvPr/>
              </p:nvSpPr>
              <p:spPr>
                <a:xfrm>
                  <a:off x="8040998" y="4051665"/>
                  <a:ext cx="75665" cy="69442"/>
                </a:xfrm>
                <a:custGeom>
                  <a:avLst/>
                  <a:gdLst/>
                  <a:ahLst/>
                  <a:cxnLst/>
                  <a:rect l="l" t="t" r="r" b="b"/>
                  <a:pathLst>
                    <a:path w="973" h="893" extrusionOk="0">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6"/>
                <p:cNvSpPr/>
                <p:nvPr/>
              </p:nvSpPr>
              <p:spPr>
                <a:xfrm>
                  <a:off x="8040998" y="4214889"/>
                  <a:ext cx="43782" cy="40359"/>
                </a:xfrm>
                <a:custGeom>
                  <a:avLst/>
                  <a:gdLst/>
                  <a:ahLst/>
                  <a:cxnLst/>
                  <a:rect l="l" t="t" r="r" b="b"/>
                  <a:pathLst>
                    <a:path w="563" h="519" extrusionOk="0">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6"/>
                <p:cNvSpPr/>
                <p:nvPr/>
              </p:nvSpPr>
              <p:spPr>
                <a:xfrm>
                  <a:off x="8302522" y="4139070"/>
                  <a:ext cx="43782" cy="39892"/>
                </a:xfrm>
                <a:custGeom>
                  <a:avLst/>
                  <a:gdLst/>
                  <a:ahLst/>
                  <a:cxnLst/>
                  <a:rect l="l" t="t" r="r" b="b"/>
                  <a:pathLst>
                    <a:path w="563" h="513" extrusionOk="0">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6"/>
                <p:cNvSpPr/>
                <p:nvPr/>
              </p:nvSpPr>
              <p:spPr>
                <a:xfrm>
                  <a:off x="8139449" y="4040467"/>
                  <a:ext cx="59101" cy="53501"/>
                </a:xfrm>
                <a:custGeom>
                  <a:avLst/>
                  <a:gdLst/>
                  <a:ahLst/>
                  <a:cxnLst/>
                  <a:rect l="l" t="t" r="r" b="b"/>
                  <a:pathLst>
                    <a:path w="760" h="688" extrusionOk="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6"/>
                <p:cNvSpPr/>
                <p:nvPr/>
              </p:nvSpPr>
              <p:spPr>
                <a:xfrm>
                  <a:off x="8160290" y="4137748"/>
                  <a:ext cx="59024" cy="53812"/>
                </a:xfrm>
                <a:custGeom>
                  <a:avLst/>
                  <a:gdLst/>
                  <a:ahLst/>
                  <a:cxnLst/>
                  <a:rect l="l" t="t" r="r" b="b"/>
                  <a:pathLst>
                    <a:path w="759" h="692" extrusionOk="0">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6"/>
                <p:cNvSpPr/>
                <p:nvPr/>
              </p:nvSpPr>
              <p:spPr>
                <a:xfrm>
                  <a:off x="8139449" y="4231996"/>
                  <a:ext cx="71544" cy="65865"/>
                </a:xfrm>
                <a:custGeom>
                  <a:avLst/>
                  <a:gdLst/>
                  <a:ahLst/>
                  <a:cxnLst/>
                  <a:rect l="l" t="t" r="r" b="b"/>
                  <a:pathLst>
                    <a:path w="920" h="847" extrusionOk="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4" name="Google Shape;704;p26"/>
            <p:cNvGrpSpPr/>
            <p:nvPr/>
          </p:nvGrpSpPr>
          <p:grpSpPr>
            <a:xfrm>
              <a:off x="8523291" y="3259279"/>
              <a:ext cx="472500" cy="432126"/>
              <a:chOff x="7951491" y="3948941"/>
              <a:chExt cx="472500" cy="432126"/>
            </a:xfrm>
          </p:grpSpPr>
          <p:sp>
            <p:nvSpPr>
              <p:cNvPr id="705" name="Google Shape;705;p26"/>
              <p:cNvSpPr/>
              <p:nvPr/>
            </p:nvSpPr>
            <p:spPr>
              <a:xfrm>
                <a:off x="7951491" y="3948941"/>
                <a:ext cx="472500" cy="432126"/>
              </a:xfrm>
              <a:custGeom>
                <a:avLst/>
                <a:gdLst/>
                <a:ahLst/>
                <a:cxnLst/>
                <a:rect l="l" t="t" r="r" b="b"/>
                <a:pathLst>
                  <a:path w="6076" h="5557" extrusionOk="0">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6" name="Google Shape;706;p26"/>
              <p:cNvGrpSpPr/>
              <p:nvPr/>
            </p:nvGrpSpPr>
            <p:grpSpPr>
              <a:xfrm>
                <a:off x="8040998" y="4004152"/>
                <a:ext cx="305305" cy="293709"/>
                <a:chOff x="8040998" y="4004152"/>
                <a:chExt cx="305305" cy="293709"/>
              </a:xfrm>
            </p:grpSpPr>
            <p:sp>
              <p:nvSpPr>
                <p:cNvPr id="707" name="Google Shape;707;p26"/>
                <p:cNvSpPr/>
                <p:nvPr/>
              </p:nvSpPr>
              <p:spPr>
                <a:xfrm>
                  <a:off x="8238677" y="4004152"/>
                  <a:ext cx="36861" cy="34060"/>
                </a:xfrm>
                <a:custGeom>
                  <a:avLst/>
                  <a:gdLst/>
                  <a:ahLst/>
                  <a:cxnLst/>
                  <a:rect l="l" t="t" r="r" b="b"/>
                  <a:pathLst>
                    <a:path w="474" h="438" extrusionOk="0">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6"/>
                <p:cNvSpPr/>
                <p:nvPr/>
              </p:nvSpPr>
              <p:spPr>
                <a:xfrm>
                  <a:off x="8240777" y="4264112"/>
                  <a:ext cx="36861" cy="33516"/>
                </a:xfrm>
                <a:custGeom>
                  <a:avLst/>
                  <a:gdLst/>
                  <a:ahLst/>
                  <a:cxnLst/>
                  <a:rect l="l" t="t" r="r" b="b"/>
                  <a:pathLst>
                    <a:path w="474" h="431" extrusionOk="0">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6"/>
                <p:cNvSpPr/>
                <p:nvPr/>
              </p:nvSpPr>
              <p:spPr>
                <a:xfrm>
                  <a:off x="8040998" y="4051665"/>
                  <a:ext cx="75665" cy="69442"/>
                </a:xfrm>
                <a:custGeom>
                  <a:avLst/>
                  <a:gdLst/>
                  <a:ahLst/>
                  <a:cxnLst/>
                  <a:rect l="l" t="t" r="r" b="b"/>
                  <a:pathLst>
                    <a:path w="973" h="893" extrusionOk="0">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6"/>
                <p:cNvSpPr/>
                <p:nvPr/>
              </p:nvSpPr>
              <p:spPr>
                <a:xfrm>
                  <a:off x="8040998" y="4214889"/>
                  <a:ext cx="43782" cy="40359"/>
                </a:xfrm>
                <a:custGeom>
                  <a:avLst/>
                  <a:gdLst/>
                  <a:ahLst/>
                  <a:cxnLst/>
                  <a:rect l="l" t="t" r="r" b="b"/>
                  <a:pathLst>
                    <a:path w="563" h="519" extrusionOk="0">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6"/>
                <p:cNvSpPr/>
                <p:nvPr/>
              </p:nvSpPr>
              <p:spPr>
                <a:xfrm>
                  <a:off x="8302522" y="4139070"/>
                  <a:ext cx="43782" cy="39892"/>
                </a:xfrm>
                <a:custGeom>
                  <a:avLst/>
                  <a:gdLst/>
                  <a:ahLst/>
                  <a:cxnLst/>
                  <a:rect l="l" t="t" r="r" b="b"/>
                  <a:pathLst>
                    <a:path w="563" h="513" extrusionOk="0">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6"/>
                <p:cNvSpPr/>
                <p:nvPr/>
              </p:nvSpPr>
              <p:spPr>
                <a:xfrm>
                  <a:off x="8139449" y="4040467"/>
                  <a:ext cx="59101" cy="53501"/>
                </a:xfrm>
                <a:custGeom>
                  <a:avLst/>
                  <a:gdLst/>
                  <a:ahLst/>
                  <a:cxnLst/>
                  <a:rect l="l" t="t" r="r" b="b"/>
                  <a:pathLst>
                    <a:path w="760" h="688" extrusionOk="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6"/>
                <p:cNvSpPr/>
                <p:nvPr/>
              </p:nvSpPr>
              <p:spPr>
                <a:xfrm>
                  <a:off x="8160290" y="4137748"/>
                  <a:ext cx="59024" cy="53812"/>
                </a:xfrm>
                <a:custGeom>
                  <a:avLst/>
                  <a:gdLst/>
                  <a:ahLst/>
                  <a:cxnLst/>
                  <a:rect l="l" t="t" r="r" b="b"/>
                  <a:pathLst>
                    <a:path w="759" h="692" extrusionOk="0">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6"/>
                <p:cNvSpPr/>
                <p:nvPr/>
              </p:nvSpPr>
              <p:spPr>
                <a:xfrm>
                  <a:off x="8139449" y="4231996"/>
                  <a:ext cx="71544" cy="65865"/>
                </a:xfrm>
                <a:custGeom>
                  <a:avLst/>
                  <a:gdLst/>
                  <a:ahLst/>
                  <a:cxnLst/>
                  <a:rect l="l" t="t" r="r" b="b"/>
                  <a:pathLst>
                    <a:path w="920" h="847" extrusionOk="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5" name="Google Shape;715;p26"/>
            <p:cNvGrpSpPr/>
            <p:nvPr/>
          </p:nvGrpSpPr>
          <p:grpSpPr>
            <a:xfrm>
              <a:off x="8576766" y="1517379"/>
              <a:ext cx="472500" cy="432126"/>
              <a:chOff x="7951491" y="3948941"/>
              <a:chExt cx="472500" cy="432126"/>
            </a:xfrm>
          </p:grpSpPr>
          <p:sp>
            <p:nvSpPr>
              <p:cNvPr id="716" name="Google Shape;716;p26"/>
              <p:cNvSpPr/>
              <p:nvPr/>
            </p:nvSpPr>
            <p:spPr>
              <a:xfrm>
                <a:off x="7951491" y="3948941"/>
                <a:ext cx="472500" cy="432126"/>
              </a:xfrm>
              <a:custGeom>
                <a:avLst/>
                <a:gdLst/>
                <a:ahLst/>
                <a:cxnLst/>
                <a:rect l="l" t="t" r="r" b="b"/>
                <a:pathLst>
                  <a:path w="6076" h="5557" extrusionOk="0">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7" name="Google Shape;717;p26"/>
              <p:cNvGrpSpPr/>
              <p:nvPr/>
            </p:nvGrpSpPr>
            <p:grpSpPr>
              <a:xfrm>
                <a:off x="8040998" y="4004152"/>
                <a:ext cx="305305" cy="293709"/>
                <a:chOff x="8040998" y="4004152"/>
                <a:chExt cx="305305" cy="293709"/>
              </a:xfrm>
            </p:grpSpPr>
            <p:sp>
              <p:nvSpPr>
                <p:cNvPr id="718" name="Google Shape;718;p26"/>
                <p:cNvSpPr/>
                <p:nvPr/>
              </p:nvSpPr>
              <p:spPr>
                <a:xfrm>
                  <a:off x="8238677" y="4004152"/>
                  <a:ext cx="36861" cy="34060"/>
                </a:xfrm>
                <a:custGeom>
                  <a:avLst/>
                  <a:gdLst/>
                  <a:ahLst/>
                  <a:cxnLst/>
                  <a:rect l="l" t="t" r="r" b="b"/>
                  <a:pathLst>
                    <a:path w="474" h="438" extrusionOk="0">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6"/>
                <p:cNvSpPr/>
                <p:nvPr/>
              </p:nvSpPr>
              <p:spPr>
                <a:xfrm>
                  <a:off x="8240777" y="4264112"/>
                  <a:ext cx="36861" cy="33516"/>
                </a:xfrm>
                <a:custGeom>
                  <a:avLst/>
                  <a:gdLst/>
                  <a:ahLst/>
                  <a:cxnLst/>
                  <a:rect l="l" t="t" r="r" b="b"/>
                  <a:pathLst>
                    <a:path w="474" h="431" extrusionOk="0">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6"/>
                <p:cNvSpPr/>
                <p:nvPr/>
              </p:nvSpPr>
              <p:spPr>
                <a:xfrm>
                  <a:off x="8040998" y="4051665"/>
                  <a:ext cx="75665" cy="69442"/>
                </a:xfrm>
                <a:custGeom>
                  <a:avLst/>
                  <a:gdLst/>
                  <a:ahLst/>
                  <a:cxnLst/>
                  <a:rect l="l" t="t" r="r" b="b"/>
                  <a:pathLst>
                    <a:path w="973" h="893" extrusionOk="0">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6"/>
                <p:cNvSpPr/>
                <p:nvPr/>
              </p:nvSpPr>
              <p:spPr>
                <a:xfrm>
                  <a:off x="8040998" y="4214889"/>
                  <a:ext cx="43782" cy="40359"/>
                </a:xfrm>
                <a:custGeom>
                  <a:avLst/>
                  <a:gdLst/>
                  <a:ahLst/>
                  <a:cxnLst/>
                  <a:rect l="l" t="t" r="r" b="b"/>
                  <a:pathLst>
                    <a:path w="563" h="519" extrusionOk="0">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6"/>
                <p:cNvSpPr/>
                <p:nvPr/>
              </p:nvSpPr>
              <p:spPr>
                <a:xfrm>
                  <a:off x="8302522" y="4139070"/>
                  <a:ext cx="43782" cy="39892"/>
                </a:xfrm>
                <a:custGeom>
                  <a:avLst/>
                  <a:gdLst/>
                  <a:ahLst/>
                  <a:cxnLst/>
                  <a:rect l="l" t="t" r="r" b="b"/>
                  <a:pathLst>
                    <a:path w="563" h="513" extrusionOk="0">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6"/>
                <p:cNvSpPr/>
                <p:nvPr/>
              </p:nvSpPr>
              <p:spPr>
                <a:xfrm>
                  <a:off x="8139449" y="4040467"/>
                  <a:ext cx="59101" cy="53501"/>
                </a:xfrm>
                <a:custGeom>
                  <a:avLst/>
                  <a:gdLst/>
                  <a:ahLst/>
                  <a:cxnLst/>
                  <a:rect l="l" t="t" r="r" b="b"/>
                  <a:pathLst>
                    <a:path w="760" h="688" extrusionOk="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6"/>
                <p:cNvSpPr/>
                <p:nvPr/>
              </p:nvSpPr>
              <p:spPr>
                <a:xfrm>
                  <a:off x="8160290" y="4137748"/>
                  <a:ext cx="59024" cy="53812"/>
                </a:xfrm>
                <a:custGeom>
                  <a:avLst/>
                  <a:gdLst/>
                  <a:ahLst/>
                  <a:cxnLst/>
                  <a:rect l="l" t="t" r="r" b="b"/>
                  <a:pathLst>
                    <a:path w="759" h="692" extrusionOk="0">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6"/>
                <p:cNvSpPr/>
                <p:nvPr/>
              </p:nvSpPr>
              <p:spPr>
                <a:xfrm>
                  <a:off x="8139449" y="4231996"/>
                  <a:ext cx="71544" cy="65865"/>
                </a:xfrm>
                <a:custGeom>
                  <a:avLst/>
                  <a:gdLst/>
                  <a:ahLst/>
                  <a:cxnLst/>
                  <a:rect l="l" t="t" r="r" b="b"/>
                  <a:pathLst>
                    <a:path w="920" h="847" extrusionOk="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6" name="Google Shape;726;p26"/>
            <p:cNvGrpSpPr/>
            <p:nvPr/>
          </p:nvGrpSpPr>
          <p:grpSpPr>
            <a:xfrm rot="-7268436">
              <a:off x="7187823" y="433048"/>
              <a:ext cx="779544" cy="1603279"/>
              <a:chOff x="8573361" y="190480"/>
              <a:chExt cx="779454" cy="1603094"/>
            </a:xfrm>
          </p:grpSpPr>
          <p:sp>
            <p:nvSpPr>
              <p:cNvPr id="727" name="Google Shape;727;p26"/>
              <p:cNvSpPr/>
              <p:nvPr/>
            </p:nvSpPr>
            <p:spPr>
              <a:xfrm rot="611199">
                <a:off x="8769091" y="571890"/>
                <a:ext cx="482440" cy="1188389"/>
              </a:xfrm>
              <a:custGeom>
                <a:avLst/>
                <a:gdLst/>
                <a:ahLst/>
                <a:cxnLst/>
                <a:rect l="l" t="t" r="r" b="b"/>
                <a:pathLst>
                  <a:path w="3078" h="7582" extrusionOk="0">
                    <a:moveTo>
                      <a:pt x="227" y="0"/>
                    </a:moveTo>
                    <a:cubicBezTo>
                      <a:pt x="180" y="0"/>
                      <a:pt x="134" y="16"/>
                      <a:pt x="98" y="52"/>
                    </a:cubicBezTo>
                    <a:cubicBezTo>
                      <a:pt x="9" y="123"/>
                      <a:pt x="0" y="248"/>
                      <a:pt x="71" y="338"/>
                    </a:cubicBezTo>
                    <a:cubicBezTo>
                      <a:pt x="1749" y="2291"/>
                      <a:pt x="2676" y="4798"/>
                      <a:pt x="2676" y="7376"/>
                    </a:cubicBezTo>
                    <a:cubicBezTo>
                      <a:pt x="2676" y="7492"/>
                      <a:pt x="2766" y="7581"/>
                      <a:pt x="2882" y="7581"/>
                    </a:cubicBezTo>
                    <a:cubicBezTo>
                      <a:pt x="2989" y="7581"/>
                      <a:pt x="3078" y="7492"/>
                      <a:pt x="3078" y="7376"/>
                    </a:cubicBezTo>
                    <a:cubicBezTo>
                      <a:pt x="3078" y="4700"/>
                      <a:pt x="2123" y="2104"/>
                      <a:pt x="384" y="70"/>
                    </a:cubicBezTo>
                    <a:cubicBezTo>
                      <a:pt x="344" y="25"/>
                      <a:pt x="285" y="0"/>
                      <a:pt x="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6"/>
              <p:cNvSpPr/>
              <p:nvPr/>
            </p:nvSpPr>
            <p:spPr>
              <a:xfrm rot="611199">
                <a:off x="8589455" y="210770"/>
                <a:ext cx="247646" cy="204073"/>
              </a:xfrm>
              <a:custGeom>
                <a:avLst/>
                <a:gdLst/>
                <a:ahLst/>
                <a:cxnLst/>
                <a:rect l="l" t="t" r="r" b="b"/>
                <a:pathLst>
                  <a:path w="1580" h="1302" extrusionOk="0">
                    <a:moveTo>
                      <a:pt x="233" y="1"/>
                    </a:moveTo>
                    <a:cubicBezTo>
                      <a:pt x="166" y="1"/>
                      <a:pt x="102" y="32"/>
                      <a:pt x="63" y="88"/>
                    </a:cubicBezTo>
                    <a:cubicBezTo>
                      <a:pt x="0" y="178"/>
                      <a:pt x="27" y="303"/>
                      <a:pt x="116" y="365"/>
                    </a:cubicBezTo>
                    <a:cubicBezTo>
                      <a:pt x="500" y="633"/>
                      <a:pt x="866" y="936"/>
                      <a:pt x="1214" y="1248"/>
                    </a:cubicBezTo>
                    <a:cubicBezTo>
                      <a:pt x="1258" y="1284"/>
                      <a:pt x="1303" y="1302"/>
                      <a:pt x="1356" y="1302"/>
                    </a:cubicBezTo>
                    <a:cubicBezTo>
                      <a:pt x="1410" y="1302"/>
                      <a:pt x="1464" y="1284"/>
                      <a:pt x="1499" y="1239"/>
                    </a:cubicBezTo>
                    <a:cubicBezTo>
                      <a:pt x="1579" y="1150"/>
                      <a:pt x="1571" y="1025"/>
                      <a:pt x="1490" y="954"/>
                    </a:cubicBezTo>
                    <a:cubicBezTo>
                      <a:pt x="1125" y="624"/>
                      <a:pt x="741" y="311"/>
                      <a:pt x="348" y="35"/>
                    </a:cubicBezTo>
                    <a:cubicBezTo>
                      <a:pt x="312" y="12"/>
                      <a:pt x="272" y="1"/>
                      <a:pt x="2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9" name="Google Shape;729;p26"/>
            <p:cNvSpPr/>
            <p:nvPr/>
          </p:nvSpPr>
          <p:spPr>
            <a:xfrm>
              <a:off x="8014696" y="1800650"/>
              <a:ext cx="215098" cy="214391"/>
            </a:xfrm>
            <a:custGeom>
              <a:avLst/>
              <a:gdLst/>
              <a:ahLst/>
              <a:cxnLst/>
              <a:rect l="l" t="t" r="r" b="b"/>
              <a:pathLst>
                <a:path w="2766" h="2757" extrusionOk="0">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32"/>
          <p:cNvSpPr txBox="1">
            <a:spLocks noGrp="1"/>
          </p:cNvSpPr>
          <p:nvPr>
            <p:ph type="title"/>
          </p:nvPr>
        </p:nvSpPr>
        <p:spPr>
          <a:xfrm>
            <a:off x="1406237" y="512402"/>
            <a:ext cx="5673436" cy="713725"/>
          </a:xfrm>
          <a:prstGeom prst="rect">
            <a:avLst/>
          </a:prstGeom>
        </p:spPr>
        <p:txBody>
          <a:bodyPr spcFirstLastPara="1" wrap="square" lIns="0" tIns="0" rIns="0" bIns="0" anchor="ctr" anchorCtr="0">
            <a:noAutofit/>
          </a:bodyPr>
          <a:lstStyle/>
          <a:p>
            <a:pPr lvl="0"/>
            <a:r>
              <a:rPr lang="en-US" sz="2000" dirty="0">
                <a:solidFill>
                  <a:schemeClr val="dk2"/>
                </a:solidFill>
              </a:rPr>
              <a:t>Determine the distribution of orders by hour of the day. </a:t>
            </a:r>
            <a:endParaRPr sz="2000" dirty="0">
              <a:solidFill>
                <a:schemeClr val="dk2"/>
              </a:solidFill>
            </a:endParaRPr>
          </a:p>
        </p:txBody>
      </p:sp>
      <p:pic>
        <p:nvPicPr>
          <p:cNvPr id="2" name="Picture 1"/>
          <p:cNvPicPr>
            <a:picLocks noChangeAspect="1"/>
          </p:cNvPicPr>
          <p:nvPr/>
        </p:nvPicPr>
        <p:blipFill>
          <a:blip r:embed="rId3"/>
          <a:stretch>
            <a:fillRect/>
          </a:stretch>
        </p:blipFill>
        <p:spPr>
          <a:xfrm>
            <a:off x="1650855" y="1155122"/>
            <a:ext cx="5648325" cy="1600200"/>
          </a:xfrm>
          <a:prstGeom prst="rect">
            <a:avLst/>
          </a:prstGeom>
        </p:spPr>
      </p:pic>
      <p:pic>
        <p:nvPicPr>
          <p:cNvPr id="3" name="Picture 2"/>
          <p:cNvPicPr>
            <a:picLocks noChangeAspect="1"/>
          </p:cNvPicPr>
          <p:nvPr/>
        </p:nvPicPr>
        <p:blipFill>
          <a:blip r:embed="rId4"/>
          <a:stretch>
            <a:fillRect/>
          </a:stretch>
        </p:blipFill>
        <p:spPr>
          <a:xfrm>
            <a:off x="3057092" y="2874818"/>
            <a:ext cx="2371725" cy="2119746"/>
          </a:xfrm>
          <a:prstGeom prst="rect">
            <a:avLst/>
          </a:prstGeom>
        </p:spPr>
      </p:pic>
    </p:spTree>
    <p:extLst>
      <p:ext uri="{BB962C8B-B14F-4D97-AF65-F5344CB8AC3E}">
        <p14:creationId xmlns:p14="http://schemas.microsoft.com/office/powerpoint/2010/main" val="768568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32"/>
          <p:cNvSpPr txBox="1">
            <a:spLocks noGrp="1"/>
          </p:cNvSpPr>
          <p:nvPr>
            <p:ph type="title"/>
          </p:nvPr>
        </p:nvSpPr>
        <p:spPr>
          <a:xfrm>
            <a:off x="554182" y="512402"/>
            <a:ext cx="6608617" cy="713725"/>
          </a:xfrm>
          <a:prstGeom prst="rect">
            <a:avLst/>
          </a:prstGeom>
        </p:spPr>
        <p:txBody>
          <a:bodyPr spcFirstLastPara="1" wrap="square" lIns="0" tIns="0" rIns="0" bIns="0" anchor="ctr" anchorCtr="0">
            <a:noAutofit/>
          </a:bodyPr>
          <a:lstStyle/>
          <a:p>
            <a:pPr lvl="0"/>
            <a:r>
              <a:rPr lang="en-US" sz="2000" dirty="0">
                <a:solidFill>
                  <a:schemeClr val="dk2"/>
                </a:solidFill>
              </a:rPr>
              <a:t> Join relevant tables to find the category-wise distribution of pizzas.</a:t>
            </a:r>
            <a:endParaRPr sz="2000" dirty="0">
              <a:solidFill>
                <a:schemeClr val="dk2"/>
              </a:solidFill>
            </a:endParaRPr>
          </a:p>
        </p:txBody>
      </p:sp>
      <p:pic>
        <p:nvPicPr>
          <p:cNvPr id="4" name="Picture 3"/>
          <p:cNvPicPr>
            <a:picLocks noChangeAspect="1"/>
          </p:cNvPicPr>
          <p:nvPr/>
        </p:nvPicPr>
        <p:blipFill>
          <a:blip r:embed="rId3"/>
          <a:stretch>
            <a:fillRect/>
          </a:stretch>
        </p:blipFill>
        <p:spPr>
          <a:xfrm>
            <a:off x="1695017" y="1348220"/>
            <a:ext cx="3952875" cy="590550"/>
          </a:xfrm>
          <a:prstGeom prst="rect">
            <a:avLst/>
          </a:prstGeom>
        </p:spPr>
      </p:pic>
      <p:pic>
        <p:nvPicPr>
          <p:cNvPr id="5" name="Picture 4"/>
          <p:cNvPicPr>
            <a:picLocks noChangeAspect="1"/>
          </p:cNvPicPr>
          <p:nvPr/>
        </p:nvPicPr>
        <p:blipFill>
          <a:blip r:embed="rId4"/>
          <a:stretch>
            <a:fillRect/>
          </a:stretch>
        </p:blipFill>
        <p:spPr>
          <a:xfrm>
            <a:off x="2690812" y="2371291"/>
            <a:ext cx="2085975" cy="1647825"/>
          </a:xfrm>
          <a:prstGeom prst="rect">
            <a:avLst/>
          </a:prstGeom>
        </p:spPr>
      </p:pic>
    </p:spTree>
    <p:extLst>
      <p:ext uri="{BB962C8B-B14F-4D97-AF65-F5344CB8AC3E}">
        <p14:creationId xmlns:p14="http://schemas.microsoft.com/office/powerpoint/2010/main" val="3581552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sp>
        <p:nvSpPr>
          <p:cNvPr id="1502" name="Google Shape;1502;p38"/>
          <p:cNvSpPr txBox="1">
            <a:spLocks noGrp="1"/>
          </p:cNvSpPr>
          <p:nvPr>
            <p:ph type="title"/>
          </p:nvPr>
        </p:nvSpPr>
        <p:spPr>
          <a:xfrm>
            <a:off x="1836450" y="1283700"/>
            <a:ext cx="5471100" cy="2576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7900" dirty="0" smtClean="0"/>
              <a:t>THANK YOU</a:t>
            </a:r>
            <a:endParaRPr sz="10900" dirty="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29"/>
          <p:cNvSpPr txBox="1">
            <a:spLocks noGrp="1"/>
          </p:cNvSpPr>
          <p:nvPr>
            <p:ph type="title"/>
          </p:nvPr>
        </p:nvSpPr>
        <p:spPr>
          <a:xfrm>
            <a:off x="4308900" y="1217300"/>
            <a:ext cx="4115100" cy="921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INTRODUCTION</a:t>
            </a:r>
            <a:endParaRPr/>
          </a:p>
        </p:txBody>
      </p:sp>
      <p:sp>
        <p:nvSpPr>
          <p:cNvPr id="762" name="Google Shape;762;p29"/>
          <p:cNvSpPr txBox="1">
            <a:spLocks noGrp="1"/>
          </p:cNvSpPr>
          <p:nvPr>
            <p:ph type="subTitle" idx="1"/>
          </p:nvPr>
        </p:nvSpPr>
        <p:spPr>
          <a:xfrm>
            <a:off x="3481961" y="1619545"/>
            <a:ext cx="4942039" cy="3617473"/>
          </a:xfrm>
          <a:prstGeom prst="rect">
            <a:avLst/>
          </a:prstGeom>
        </p:spPr>
        <p:txBody>
          <a:bodyPr spcFirstLastPara="1" wrap="square" lIns="0" tIns="0" rIns="0" bIns="0" anchor="ctr" anchorCtr="0">
            <a:noAutofit/>
          </a:bodyPr>
          <a:lstStyle/>
          <a:p>
            <a:pPr marL="0" lvl="0" indent="0"/>
            <a:r>
              <a:rPr lang="en-US" dirty="0"/>
              <a:t>Pizza, a universally beloved dish, has become an integral part of the global culinary landscape. Originating from Italy, pizza has evolved into a diverse array of styles and flavors, captivating taste buds across various cultures and regions. The popularity of pizza is not only reflected in its ubiquitous presence in restaurants and homes but also in its significant impact on the food industry and economy.</a:t>
            </a:r>
            <a:endParaRPr dirty="0"/>
          </a:p>
        </p:txBody>
      </p:sp>
      <p:grpSp>
        <p:nvGrpSpPr>
          <p:cNvPr id="763" name="Google Shape;763;p29"/>
          <p:cNvGrpSpPr/>
          <p:nvPr/>
        </p:nvGrpSpPr>
        <p:grpSpPr>
          <a:xfrm>
            <a:off x="719992" y="1149202"/>
            <a:ext cx="2457508" cy="2845096"/>
            <a:chOff x="719992" y="1149202"/>
            <a:chExt cx="2457508" cy="2845096"/>
          </a:xfrm>
        </p:grpSpPr>
        <p:grpSp>
          <p:nvGrpSpPr>
            <p:cNvPr id="764" name="Google Shape;764;p29"/>
            <p:cNvGrpSpPr/>
            <p:nvPr/>
          </p:nvGrpSpPr>
          <p:grpSpPr>
            <a:xfrm>
              <a:off x="1272042" y="1149202"/>
              <a:ext cx="1226273" cy="1165909"/>
              <a:chOff x="1291642" y="1263502"/>
              <a:chExt cx="1226273" cy="1165909"/>
            </a:xfrm>
          </p:grpSpPr>
          <p:grpSp>
            <p:nvGrpSpPr>
              <p:cNvPr id="765" name="Google Shape;765;p29"/>
              <p:cNvGrpSpPr/>
              <p:nvPr/>
            </p:nvGrpSpPr>
            <p:grpSpPr>
              <a:xfrm>
                <a:off x="1291642" y="1263502"/>
                <a:ext cx="1226273" cy="1165909"/>
                <a:chOff x="1291642" y="1263324"/>
                <a:chExt cx="1226273" cy="1165909"/>
              </a:xfrm>
            </p:grpSpPr>
            <p:sp>
              <p:nvSpPr>
                <p:cNvPr id="766" name="Google Shape;766;p29"/>
                <p:cNvSpPr/>
                <p:nvPr/>
              </p:nvSpPr>
              <p:spPr>
                <a:xfrm>
                  <a:off x="1291642" y="1263324"/>
                  <a:ext cx="1226273" cy="1165909"/>
                </a:xfrm>
                <a:custGeom>
                  <a:avLst/>
                  <a:gdLst/>
                  <a:ahLst/>
                  <a:cxnLst/>
                  <a:rect l="l" t="t" r="r" b="b"/>
                  <a:pathLst>
                    <a:path w="14525" h="13810" extrusionOk="0">
                      <a:moveTo>
                        <a:pt x="7262" y="0"/>
                      </a:moveTo>
                      <a:cubicBezTo>
                        <a:pt x="4738" y="0"/>
                        <a:pt x="2267" y="687"/>
                        <a:pt x="117" y="1989"/>
                      </a:cubicBezTo>
                      <a:cubicBezTo>
                        <a:pt x="63" y="2016"/>
                        <a:pt x="28" y="2070"/>
                        <a:pt x="10" y="2132"/>
                      </a:cubicBezTo>
                      <a:cubicBezTo>
                        <a:pt x="1" y="2186"/>
                        <a:pt x="10" y="2248"/>
                        <a:pt x="36" y="2302"/>
                      </a:cubicBezTo>
                      <a:lnTo>
                        <a:pt x="7066" y="13703"/>
                      </a:lnTo>
                      <a:cubicBezTo>
                        <a:pt x="7102" y="13774"/>
                        <a:pt x="7182" y="13810"/>
                        <a:pt x="7262" y="13810"/>
                      </a:cubicBezTo>
                      <a:cubicBezTo>
                        <a:pt x="7343" y="13810"/>
                        <a:pt x="7414" y="13774"/>
                        <a:pt x="7459" y="13703"/>
                      </a:cubicBezTo>
                      <a:lnTo>
                        <a:pt x="14480" y="2302"/>
                      </a:lnTo>
                      <a:cubicBezTo>
                        <a:pt x="14515" y="2248"/>
                        <a:pt x="14524" y="2186"/>
                        <a:pt x="14506" y="2132"/>
                      </a:cubicBezTo>
                      <a:cubicBezTo>
                        <a:pt x="14489" y="2070"/>
                        <a:pt x="14453" y="2016"/>
                        <a:pt x="14399" y="1989"/>
                      </a:cubicBezTo>
                      <a:cubicBezTo>
                        <a:pt x="12249" y="687"/>
                        <a:pt x="9778" y="0"/>
                        <a:pt x="7262" y="0"/>
                      </a:cubicBezTo>
                      <a:close/>
                    </a:path>
                  </a:pathLst>
                </a:custGeom>
                <a:solidFill>
                  <a:schemeClr val="accent5"/>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9"/>
                <p:cNvSpPr/>
                <p:nvPr/>
              </p:nvSpPr>
              <p:spPr>
                <a:xfrm>
                  <a:off x="1341368" y="1389791"/>
                  <a:ext cx="1126061" cy="1039441"/>
                </a:xfrm>
                <a:custGeom>
                  <a:avLst/>
                  <a:gdLst/>
                  <a:ahLst/>
                  <a:cxnLst/>
                  <a:rect l="l" t="t" r="r" b="b"/>
                  <a:pathLst>
                    <a:path w="13338" h="12312" extrusionOk="0">
                      <a:moveTo>
                        <a:pt x="6673" y="1"/>
                      </a:moveTo>
                      <a:cubicBezTo>
                        <a:pt x="4336" y="1"/>
                        <a:pt x="2043" y="590"/>
                        <a:pt x="1" y="1705"/>
                      </a:cubicBezTo>
                      <a:lnTo>
                        <a:pt x="6477" y="12205"/>
                      </a:lnTo>
                      <a:cubicBezTo>
                        <a:pt x="6513" y="12276"/>
                        <a:pt x="6593" y="12312"/>
                        <a:pt x="6673" y="12312"/>
                      </a:cubicBezTo>
                      <a:cubicBezTo>
                        <a:pt x="6754" y="12312"/>
                        <a:pt x="6825" y="12276"/>
                        <a:pt x="6870" y="12205"/>
                      </a:cubicBezTo>
                      <a:lnTo>
                        <a:pt x="13338" y="1705"/>
                      </a:lnTo>
                      <a:cubicBezTo>
                        <a:pt x="11304" y="590"/>
                        <a:pt x="9011" y="1"/>
                        <a:pt x="6673" y="1"/>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8" name="Google Shape;768;p29"/>
              <p:cNvSpPr/>
              <p:nvPr/>
            </p:nvSpPr>
            <p:spPr>
              <a:xfrm>
                <a:off x="2036526" y="1829844"/>
                <a:ext cx="145878" cy="115869"/>
              </a:xfrm>
              <a:custGeom>
                <a:avLst/>
                <a:gdLst/>
                <a:ahLst/>
                <a:cxnLst/>
                <a:rect l="l" t="t" r="r" b="b"/>
                <a:pathLst>
                  <a:path w="2713" h="2155" extrusionOk="0">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9" name="Google Shape;769;p29"/>
              <p:cNvGrpSpPr/>
              <p:nvPr/>
            </p:nvGrpSpPr>
            <p:grpSpPr>
              <a:xfrm>
                <a:off x="1993774" y="1473334"/>
                <a:ext cx="326687" cy="298772"/>
                <a:chOff x="7951491" y="3948941"/>
                <a:chExt cx="472500" cy="432126"/>
              </a:xfrm>
            </p:grpSpPr>
            <p:sp>
              <p:nvSpPr>
                <p:cNvPr id="770" name="Google Shape;770;p29"/>
                <p:cNvSpPr/>
                <p:nvPr/>
              </p:nvSpPr>
              <p:spPr>
                <a:xfrm>
                  <a:off x="7951491" y="3948941"/>
                  <a:ext cx="472500" cy="432126"/>
                </a:xfrm>
                <a:custGeom>
                  <a:avLst/>
                  <a:gdLst/>
                  <a:ahLst/>
                  <a:cxnLst/>
                  <a:rect l="l" t="t" r="r" b="b"/>
                  <a:pathLst>
                    <a:path w="6076" h="5557" extrusionOk="0">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1" name="Google Shape;771;p29"/>
                <p:cNvGrpSpPr/>
                <p:nvPr/>
              </p:nvGrpSpPr>
              <p:grpSpPr>
                <a:xfrm>
                  <a:off x="8040998" y="4004152"/>
                  <a:ext cx="305305" cy="293709"/>
                  <a:chOff x="8040998" y="4004152"/>
                  <a:chExt cx="305305" cy="293709"/>
                </a:xfrm>
              </p:grpSpPr>
              <p:sp>
                <p:nvSpPr>
                  <p:cNvPr id="772" name="Google Shape;772;p29"/>
                  <p:cNvSpPr/>
                  <p:nvPr/>
                </p:nvSpPr>
                <p:spPr>
                  <a:xfrm>
                    <a:off x="8238677" y="4004152"/>
                    <a:ext cx="36861" cy="34060"/>
                  </a:xfrm>
                  <a:custGeom>
                    <a:avLst/>
                    <a:gdLst/>
                    <a:ahLst/>
                    <a:cxnLst/>
                    <a:rect l="l" t="t" r="r" b="b"/>
                    <a:pathLst>
                      <a:path w="474" h="438" extrusionOk="0">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9"/>
                  <p:cNvSpPr/>
                  <p:nvPr/>
                </p:nvSpPr>
                <p:spPr>
                  <a:xfrm>
                    <a:off x="8240777" y="4264112"/>
                    <a:ext cx="36861" cy="33516"/>
                  </a:xfrm>
                  <a:custGeom>
                    <a:avLst/>
                    <a:gdLst/>
                    <a:ahLst/>
                    <a:cxnLst/>
                    <a:rect l="l" t="t" r="r" b="b"/>
                    <a:pathLst>
                      <a:path w="474" h="431" extrusionOk="0">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9"/>
                  <p:cNvSpPr/>
                  <p:nvPr/>
                </p:nvSpPr>
                <p:spPr>
                  <a:xfrm>
                    <a:off x="8040998" y="4051665"/>
                    <a:ext cx="75665" cy="69442"/>
                  </a:xfrm>
                  <a:custGeom>
                    <a:avLst/>
                    <a:gdLst/>
                    <a:ahLst/>
                    <a:cxnLst/>
                    <a:rect l="l" t="t" r="r" b="b"/>
                    <a:pathLst>
                      <a:path w="973" h="893" extrusionOk="0">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a:off x="8040998" y="4214889"/>
                    <a:ext cx="43782" cy="40359"/>
                  </a:xfrm>
                  <a:custGeom>
                    <a:avLst/>
                    <a:gdLst/>
                    <a:ahLst/>
                    <a:cxnLst/>
                    <a:rect l="l" t="t" r="r" b="b"/>
                    <a:pathLst>
                      <a:path w="563" h="519" extrusionOk="0">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9"/>
                  <p:cNvSpPr/>
                  <p:nvPr/>
                </p:nvSpPr>
                <p:spPr>
                  <a:xfrm>
                    <a:off x="8302522" y="4139070"/>
                    <a:ext cx="43782" cy="39892"/>
                  </a:xfrm>
                  <a:custGeom>
                    <a:avLst/>
                    <a:gdLst/>
                    <a:ahLst/>
                    <a:cxnLst/>
                    <a:rect l="l" t="t" r="r" b="b"/>
                    <a:pathLst>
                      <a:path w="563" h="513" extrusionOk="0">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9"/>
                  <p:cNvSpPr/>
                  <p:nvPr/>
                </p:nvSpPr>
                <p:spPr>
                  <a:xfrm>
                    <a:off x="8139449" y="4040467"/>
                    <a:ext cx="59101" cy="53501"/>
                  </a:xfrm>
                  <a:custGeom>
                    <a:avLst/>
                    <a:gdLst/>
                    <a:ahLst/>
                    <a:cxnLst/>
                    <a:rect l="l" t="t" r="r" b="b"/>
                    <a:pathLst>
                      <a:path w="760" h="688" extrusionOk="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9"/>
                  <p:cNvSpPr/>
                  <p:nvPr/>
                </p:nvSpPr>
                <p:spPr>
                  <a:xfrm>
                    <a:off x="8160290" y="4137748"/>
                    <a:ext cx="59024" cy="53812"/>
                  </a:xfrm>
                  <a:custGeom>
                    <a:avLst/>
                    <a:gdLst/>
                    <a:ahLst/>
                    <a:cxnLst/>
                    <a:rect l="l" t="t" r="r" b="b"/>
                    <a:pathLst>
                      <a:path w="759" h="692" extrusionOk="0">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9"/>
                  <p:cNvSpPr/>
                  <p:nvPr/>
                </p:nvSpPr>
                <p:spPr>
                  <a:xfrm>
                    <a:off x="8139449" y="4231996"/>
                    <a:ext cx="71544" cy="65865"/>
                  </a:xfrm>
                  <a:custGeom>
                    <a:avLst/>
                    <a:gdLst/>
                    <a:ahLst/>
                    <a:cxnLst/>
                    <a:rect l="l" t="t" r="r" b="b"/>
                    <a:pathLst>
                      <a:path w="920" h="847" extrusionOk="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80" name="Google Shape;780;p29"/>
              <p:cNvGrpSpPr/>
              <p:nvPr/>
            </p:nvGrpSpPr>
            <p:grpSpPr>
              <a:xfrm>
                <a:off x="1558949" y="1635734"/>
                <a:ext cx="326687" cy="298772"/>
                <a:chOff x="7951491" y="3948941"/>
                <a:chExt cx="472500" cy="432126"/>
              </a:xfrm>
            </p:grpSpPr>
            <p:sp>
              <p:nvSpPr>
                <p:cNvPr id="781" name="Google Shape;781;p29"/>
                <p:cNvSpPr/>
                <p:nvPr/>
              </p:nvSpPr>
              <p:spPr>
                <a:xfrm>
                  <a:off x="7951491" y="3948941"/>
                  <a:ext cx="472500" cy="432126"/>
                </a:xfrm>
                <a:custGeom>
                  <a:avLst/>
                  <a:gdLst/>
                  <a:ahLst/>
                  <a:cxnLst/>
                  <a:rect l="l" t="t" r="r" b="b"/>
                  <a:pathLst>
                    <a:path w="6076" h="5557" extrusionOk="0">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2" name="Google Shape;782;p29"/>
                <p:cNvGrpSpPr/>
                <p:nvPr/>
              </p:nvGrpSpPr>
              <p:grpSpPr>
                <a:xfrm>
                  <a:off x="8040998" y="4004152"/>
                  <a:ext cx="305305" cy="293709"/>
                  <a:chOff x="8040998" y="4004152"/>
                  <a:chExt cx="305305" cy="293709"/>
                </a:xfrm>
              </p:grpSpPr>
              <p:sp>
                <p:nvSpPr>
                  <p:cNvPr id="783" name="Google Shape;783;p29"/>
                  <p:cNvSpPr/>
                  <p:nvPr/>
                </p:nvSpPr>
                <p:spPr>
                  <a:xfrm>
                    <a:off x="8238677" y="4004152"/>
                    <a:ext cx="36861" cy="34060"/>
                  </a:xfrm>
                  <a:custGeom>
                    <a:avLst/>
                    <a:gdLst/>
                    <a:ahLst/>
                    <a:cxnLst/>
                    <a:rect l="l" t="t" r="r" b="b"/>
                    <a:pathLst>
                      <a:path w="474" h="438" extrusionOk="0">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8240777" y="4264112"/>
                    <a:ext cx="36861" cy="33516"/>
                  </a:xfrm>
                  <a:custGeom>
                    <a:avLst/>
                    <a:gdLst/>
                    <a:ahLst/>
                    <a:cxnLst/>
                    <a:rect l="l" t="t" r="r" b="b"/>
                    <a:pathLst>
                      <a:path w="474" h="431" extrusionOk="0">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9"/>
                  <p:cNvSpPr/>
                  <p:nvPr/>
                </p:nvSpPr>
                <p:spPr>
                  <a:xfrm>
                    <a:off x="8040998" y="4051665"/>
                    <a:ext cx="75665" cy="69442"/>
                  </a:xfrm>
                  <a:custGeom>
                    <a:avLst/>
                    <a:gdLst/>
                    <a:ahLst/>
                    <a:cxnLst/>
                    <a:rect l="l" t="t" r="r" b="b"/>
                    <a:pathLst>
                      <a:path w="973" h="893" extrusionOk="0">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9"/>
                  <p:cNvSpPr/>
                  <p:nvPr/>
                </p:nvSpPr>
                <p:spPr>
                  <a:xfrm>
                    <a:off x="8040998" y="4214889"/>
                    <a:ext cx="43782" cy="40359"/>
                  </a:xfrm>
                  <a:custGeom>
                    <a:avLst/>
                    <a:gdLst/>
                    <a:ahLst/>
                    <a:cxnLst/>
                    <a:rect l="l" t="t" r="r" b="b"/>
                    <a:pathLst>
                      <a:path w="563" h="519" extrusionOk="0">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8302522" y="4139070"/>
                    <a:ext cx="43782" cy="39892"/>
                  </a:xfrm>
                  <a:custGeom>
                    <a:avLst/>
                    <a:gdLst/>
                    <a:ahLst/>
                    <a:cxnLst/>
                    <a:rect l="l" t="t" r="r" b="b"/>
                    <a:pathLst>
                      <a:path w="563" h="513" extrusionOk="0">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9"/>
                  <p:cNvSpPr/>
                  <p:nvPr/>
                </p:nvSpPr>
                <p:spPr>
                  <a:xfrm>
                    <a:off x="8139449" y="4040467"/>
                    <a:ext cx="59101" cy="53501"/>
                  </a:xfrm>
                  <a:custGeom>
                    <a:avLst/>
                    <a:gdLst/>
                    <a:ahLst/>
                    <a:cxnLst/>
                    <a:rect l="l" t="t" r="r" b="b"/>
                    <a:pathLst>
                      <a:path w="760" h="688" extrusionOk="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9"/>
                  <p:cNvSpPr/>
                  <p:nvPr/>
                </p:nvSpPr>
                <p:spPr>
                  <a:xfrm>
                    <a:off x="8160290" y="4137748"/>
                    <a:ext cx="59024" cy="53812"/>
                  </a:xfrm>
                  <a:custGeom>
                    <a:avLst/>
                    <a:gdLst/>
                    <a:ahLst/>
                    <a:cxnLst/>
                    <a:rect l="l" t="t" r="r" b="b"/>
                    <a:pathLst>
                      <a:path w="759" h="692" extrusionOk="0">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8139449" y="4231996"/>
                    <a:ext cx="71544" cy="65865"/>
                  </a:xfrm>
                  <a:custGeom>
                    <a:avLst/>
                    <a:gdLst/>
                    <a:ahLst/>
                    <a:cxnLst/>
                    <a:rect l="l" t="t" r="r" b="b"/>
                    <a:pathLst>
                      <a:path w="920" h="847" extrusionOk="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91" name="Google Shape;791;p29"/>
              <p:cNvSpPr/>
              <p:nvPr/>
            </p:nvSpPr>
            <p:spPr>
              <a:xfrm>
                <a:off x="1838044" y="1749667"/>
                <a:ext cx="272120" cy="258551"/>
              </a:xfrm>
              <a:custGeom>
                <a:avLst/>
                <a:gdLst/>
                <a:ahLst/>
                <a:cxnLst/>
                <a:rect l="l" t="t" r="r" b="b"/>
                <a:pathLst>
                  <a:path w="7022" h="6671" extrusionOk="0">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w="19050" cap="flat" cmpd="sng">
                <a:solidFill>
                  <a:srgbClr val="481F1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2" name="Google Shape;792;p29"/>
              <p:cNvGrpSpPr/>
              <p:nvPr/>
            </p:nvGrpSpPr>
            <p:grpSpPr>
              <a:xfrm rot="-4424905">
                <a:off x="1750308" y="1433439"/>
                <a:ext cx="308956" cy="262438"/>
                <a:chOff x="9520904" y="1806552"/>
                <a:chExt cx="446838" cy="379559"/>
              </a:xfrm>
            </p:grpSpPr>
            <p:sp>
              <p:nvSpPr>
                <p:cNvPr id="793" name="Google Shape;793;p29"/>
                <p:cNvSpPr/>
                <p:nvPr/>
              </p:nvSpPr>
              <p:spPr>
                <a:xfrm>
                  <a:off x="9539645" y="1824204"/>
                  <a:ext cx="398312" cy="344332"/>
                </a:xfrm>
                <a:custGeom>
                  <a:avLst/>
                  <a:gdLst/>
                  <a:ahLst/>
                  <a:cxnLst/>
                  <a:rect l="l" t="t" r="r" b="b"/>
                  <a:pathLst>
                    <a:path w="5122" h="4428" extrusionOk="0">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9"/>
                <p:cNvSpPr/>
                <p:nvPr/>
              </p:nvSpPr>
              <p:spPr>
                <a:xfrm>
                  <a:off x="9520904" y="1806552"/>
                  <a:ext cx="446838" cy="379559"/>
                </a:xfrm>
                <a:custGeom>
                  <a:avLst/>
                  <a:gdLst/>
                  <a:ahLst/>
                  <a:cxnLst/>
                  <a:rect l="l" t="t" r="r" b="b"/>
                  <a:pathLst>
                    <a:path w="5746" h="4881" extrusionOk="0">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9"/>
                <p:cNvSpPr/>
                <p:nvPr/>
              </p:nvSpPr>
              <p:spPr>
                <a:xfrm>
                  <a:off x="9554265" y="1965576"/>
                  <a:ext cx="117970" cy="117188"/>
                </a:xfrm>
                <a:custGeom>
                  <a:avLst/>
                  <a:gdLst/>
                  <a:ahLst/>
                  <a:cxnLst/>
                  <a:rect l="l" t="t" r="r" b="b"/>
                  <a:pathLst>
                    <a:path w="1517" h="1507" extrusionOk="0">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9"/>
                <p:cNvSpPr/>
                <p:nvPr/>
              </p:nvSpPr>
              <p:spPr>
                <a:xfrm>
                  <a:off x="9659714" y="1836879"/>
                  <a:ext cx="131889" cy="104357"/>
                </a:xfrm>
                <a:custGeom>
                  <a:avLst/>
                  <a:gdLst/>
                  <a:ahLst/>
                  <a:cxnLst/>
                  <a:rect l="l" t="t" r="r" b="b"/>
                  <a:pathLst>
                    <a:path w="1696" h="1342" extrusionOk="0">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7" name="Google Shape;797;p29"/>
              <p:cNvSpPr/>
              <p:nvPr/>
            </p:nvSpPr>
            <p:spPr>
              <a:xfrm>
                <a:off x="1469623" y="1535466"/>
                <a:ext cx="148728" cy="148237"/>
              </a:xfrm>
              <a:custGeom>
                <a:avLst/>
                <a:gdLst/>
                <a:ahLst/>
                <a:cxnLst/>
                <a:rect l="l" t="t" r="r" b="b"/>
                <a:pathLst>
                  <a:path w="2766" h="2757" extrusionOk="0">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8" name="Google Shape;798;p29"/>
              <p:cNvGrpSpPr/>
              <p:nvPr/>
            </p:nvGrpSpPr>
            <p:grpSpPr>
              <a:xfrm rot="-7593699">
                <a:off x="1777607" y="1963434"/>
                <a:ext cx="308975" cy="262454"/>
                <a:chOff x="9520904" y="1806552"/>
                <a:chExt cx="446838" cy="379559"/>
              </a:xfrm>
            </p:grpSpPr>
            <p:sp>
              <p:nvSpPr>
                <p:cNvPr id="799" name="Google Shape;799;p29"/>
                <p:cNvSpPr/>
                <p:nvPr/>
              </p:nvSpPr>
              <p:spPr>
                <a:xfrm>
                  <a:off x="9539645" y="1824204"/>
                  <a:ext cx="398312" cy="344332"/>
                </a:xfrm>
                <a:custGeom>
                  <a:avLst/>
                  <a:gdLst/>
                  <a:ahLst/>
                  <a:cxnLst/>
                  <a:rect l="l" t="t" r="r" b="b"/>
                  <a:pathLst>
                    <a:path w="5122" h="4428" extrusionOk="0">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9"/>
                <p:cNvSpPr/>
                <p:nvPr/>
              </p:nvSpPr>
              <p:spPr>
                <a:xfrm>
                  <a:off x="9520904" y="1806552"/>
                  <a:ext cx="446838" cy="379559"/>
                </a:xfrm>
                <a:custGeom>
                  <a:avLst/>
                  <a:gdLst/>
                  <a:ahLst/>
                  <a:cxnLst/>
                  <a:rect l="l" t="t" r="r" b="b"/>
                  <a:pathLst>
                    <a:path w="5746" h="4881" extrusionOk="0">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9"/>
                <p:cNvSpPr/>
                <p:nvPr/>
              </p:nvSpPr>
              <p:spPr>
                <a:xfrm>
                  <a:off x="9554265" y="1965576"/>
                  <a:ext cx="117970" cy="117188"/>
                </a:xfrm>
                <a:custGeom>
                  <a:avLst/>
                  <a:gdLst/>
                  <a:ahLst/>
                  <a:cxnLst/>
                  <a:rect l="l" t="t" r="r" b="b"/>
                  <a:pathLst>
                    <a:path w="1517" h="1507" extrusionOk="0">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9"/>
                <p:cNvSpPr/>
                <p:nvPr/>
              </p:nvSpPr>
              <p:spPr>
                <a:xfrm>
                  <a:off x="9659714" y="1836879"/>
                  <a:ext cx="131889" cy="104357"/>
                </a:xfrm>
                <a:custGeom>
                  <a:avLst/>
                  <a:gdLst/>
                  <a:ahLst/>
                  <a:cxnLst/>
                  <a:rect l="l" t="t" r="r" b="b"/>
                  <a:pathLst>
                    <a:path w="1696" h="1342" extrusionOk="0">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3" name="Google Shape;803;p29"/>
              <p:cNvSpPr/>
              <p:nvPr/>
            </p:nvSpPr>
            <p:spPr>
              <a:xfrm>
                <a:off x="1608926" y="1501694"/>
                <a:ext cx="145878" cy="115869"/>
              </a:xfrm>
              <a:custGeom>
                <a:avLst/>
                <a:gdLst/>
                <a:ahLst/>
                <a:cxnLst/>
                <a:rect l="l" t="t" r="r" b="b"/>
                <a:pathLst>
                  <a:path w="2713" h="2155" extrusionOk="0">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29"/>
            <p:cNvGrpSpPr/>
            <p:nvPr/>
          </p:nvGrpSpPr>
          <p:grpSpPr>
            <a:xfrm>
              <a:off x="719992" y="1819088"/>
              <a:ext cx="2339417" cy="2175210"/>
              <a:chOff x="739592" y="1704788"/>
              <a:chExt cx="2339417" cy="2175210"/>
            </a:xfrm>
          </p:grpSpPr>
          <p:grpSp>
            <p:nvGrpSpPr>
              <p:cNvPr id="805" name="Google Shape;805;p29"/>
              <p:cNvGrpSpPr/>
              <p:nvPr/>
            </p:nvGrpSpPr>
            <p:grpSpPr>
              <a:xfrm>
                <a:off x="739592" y="1704788"/>
                <a:ext cx="2339417" cy="2175210"/>
                <a:chOff x="739592" y="1704609"/>
                <a:chExt cx="2339417" cy="2175210"/>
              </a:xfrm>
            </p:grpSpPr>
            <p:sp>
              <p:nvSpPr>
                <p:cNvPr id="806" name="Google Shape;806;p29"/>
                <p:cNvSpPr/>
                <p:nvPr/>
              </p:nvSpPr>
              <p:spPr>
                <a:xfrm>
                  <a:off x="739592" y="1704609"/>
                  <a:ext cx="2339417" cy="2175210"/>
                </a:xfrm>
                <a:custGeom>
                  <a:avLst/>
                  <a:gdLst/>
                  <a:ahLst/>
                  <a:cxnLst/>
                  <a:rect l="l" t="t" r="r" b="b"/>
                  <a:pathLst>
                    <a:path w="27710" h="25765" extrusionOk="0">
                      <a:moveTo>
                        <a:pt x="6825" y="1"/>
                      </a:moveTo>
                      <a:cubicBezTo>
                        <a:pt x="6790" y="1"/>
                        <a:pt x="6745" y="19"/>
                        <a:pt x="6709" y="36"/>
                      </a:cubicBezTo>
                      <a:cubicBezTo>
                        <a:pt x="2507" y="2570"/>
                        <a:pt x="1" y="7013"/>
                        <a:pt x="1" y="11910"/>
                      </a:cubicBezTo>
                      <a:cubicBezTo>
                        <a:pt x="1" y="19547"/>
                        <a:pt x="6210" y="25765"/>
                        <a:pt x="13855" y="25765"/>
                      </a:cubicBezTo>
                      <a:cubicBezTo>
                        <a:pt x="21491" y="25765"/>
                        <a:pt x="27709" y="19547"/>
                        <a:pt x="27709" y="11910"/>
                      </a:cubicBezTo>
                      <a:cubicBezTo>
                        <a:pt x="27709" y="7013"/>
                        <a:pt x="25203" y="2570"/>
                        <a:pt x="20992" y="36"/>
                      </a:cubicBezTo>
                      <a:cubicBezTo>
                        <a:pt x="20956" y="19"/>
                        <a:pt x="20920" y="1"/>
                        <a:pt x="20876" y="1"/>
                      </a:cubicBezTo>
                      <a:cubicBezTo>
                        <a:pt x="20805" y="1"/>
                        <a:pt x="20724" y="45"/>
                        <a:pt x="20680" y="117"/>
                      </a:cubicBezTo>
                      <a:lnTo>
                        <a:pt x="13855" y="11197"/>
                      </a:lnTo>
                      <a:lnTo>
                        <a:pt x="7021" y="117"/>
                      </a:lnTo>
                      <a:cubicBezTo>
                        <a:pt x="6977" y="45"/>
                        <a:pt x="6906" y="1"/>
                        <a:pt x="6825" y="1"/>
                      </a:cubicBezTo>
                      <a:close/>
                    </a:path>
                  </a:pathLst>
                </a:custGeom>
                <a:solidFill>
                  <a:schemeClr val="accent5"/>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9"/>
                <p:cNvSpPr/>
                <p:nvPr/>
              </p:nvSpPr>
              <p:spPr>
                <a:xfrm>
                  <a:off x="866144" y="1800262"/>
                  <a:ext cx="2086311" cy="1945490"/>
                </a:xfrm>
                <a:custGeom>
                  <a:avLst/>
                  <a:gdLst/>
                  <a:ahLst/>
                  <a:cxnLst/>
                  <a:rect l="l" t="t" r="r" b="b"/>
                  <a:pathLst>
                    <a:path w="24712" h="23044" extrusionOk="0">
                      <a:moveTo>
                        <a:pt x="6156" y="1"/>
                      </a:moveTo>
                      <a:cubicBezTo>
                        <a:pt x="2471" y="2142"/>
                        <a:pt x="0" y="6120"/>
                        <a:pt x="0" y="10688"/>
                      </a:cubicBezTo>
                      <a:cubicBezTo>
                        <a:pt x="0" y="17513"/>
                        <a:pt x="5531" y="23044"/>
                        <a:pt x="12356" y="23044"/>
                      </a:cubicBezTo>
                      <a:cubicBezTo>
                        <a:pt x="19181" y="23044"/>
                        <a:pt x="24712" y="17513"/>
                        <a:pt x="24712" y="10688"/>
                      </a:cubicBezTo>
                      <a:cubicBezTo>
                        <a:pt x="24712" y="6120"/>
                        <a:pt x="22232" y="2142"/>
                        <a:pt x="18556" y="1"/>
                      </a:cubicBezTo>
                      <a:lnTo>
                        <a:pt x="12356" y="10064"/>
                      </a:lnTo>
                      <a:lnTo>
                        <a:pt x="6156" y="1"/>
                      </a:ln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8" name="Google Shape;808;p29"/>
              <p:cNvSpPr/>
              <p:nvPr/>
            </p:nvSpPr>
            <p:spPr>
              <a:xfrm>
                <a:off x="1428876" y="2932157"/>
                <a:ext cx="145878" cy="115869"/>
              </a:xfrm>
              <a:custGeom>
                <a:avLst/>
                <a:gdLst/>
                <a:ahLst/>
                <a:cxnLst/>
                <a:rect l="l" t="t" r="r" b="b"/>
                <a:pathLst>
                  <a:path w="2713" h="2155" extrusionOk="0">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9" name="Google Shape;809;p29"/>
              <p:cNvGrpSpPr/>
              <p:nvPr/>
            </p:nvGrpSpPr>
            <p:grpSpPr>
              <a:xfrm rot="-8100000">
                <a:off x="1844306" y="3118812"/>
                <a:ext cx="308948" cy="262430"/>
                <a:chOff x="9520904" y="1806552"/>
                <a:chExt cx="446838" cy="379559"/>
              </a:xfrm>
            </p:grpSpPr>
            <p:sp>
              <p:nvSpPr>
                <p:cNvPr id="810" name="Google Shape;810;p29"/>
                <p:cNvSpPr/>
                <p:nvPr/>
              </p:nvSpPr>
              <p:spPr>
                <a:xfrm>
                  <a:off x="9539645" y="1824204"/>
                  <a:ext cx="398312" cy="344332"/>
                </a:xfrm>
                <a:custGeom>
                  <a:avLst/>
                  <a:gdLst/>
                  <a:ahLst/>
                  <a:cxnLst/>
                  <a:rect l="l" t="t" r="r" b="b"/>
                  <a:pathLst>
                    <a:path w="5122" h="4428" extrusionOk="0">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9"/>
                <p:cNvSpPr/>
                <p:nvPr/>
              </p:nvSpPr>
              <p:spPr>
                <a:xfrm>
                  <a:off x="9520904" y="1806552"/>
                  <a:ext cx="446838" cy="379559"/>
                </a:xfrm>
                <a:custGeom>
                  <a:avLst/>
                  <a:gdLst/>
                  <a:ahLst/>
                  <a:cxnLst/>
                  <a:rect l="l" t="t" r="r" b="b"/>
                  <a:pathLst>
                    <a:path w="5746" h="4881" extrusionOk="0">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9"/>
                <p:cNvSpPr/>
                <p:nvPr/>
              </p:nvSpPr>
              <p:spPr>
                <a:xfrm>
                  <a:off x="9554265" y="1965576"/>
                  <a:ext cx="117970" cy="117188"/>
                </a:xfrm>
                <a:custGeom>
                  <a:avLst/>
                  <a:gdLst/>
                  <a:ahLst/>
                  <a:cxnLst/>
                  <a:rect l="l" t="t" r="r" b="b"/>
                  <a:pathLst>
                    <a:path w="1517" h="1507" extrusionOk="0">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9"/>
                <p:cNvSpPr/>
                <p:nvPr/>
              </p:nvSpPr>
              <p:spPr>
                <a:xfrm>
                  <a:off x="9659714" y="1836879"/>
                  <a:ext cx="131889" cy="104357"/>
                </a:xfrm>
                <a:custGeom>
                  <a:avLst/>
                  <a:gdLst/>
                  <a:ahLst/>
                  <a:cxnLst/>
                  <a:rect l="l" t="t" r="r" b="b"/>
                  <a:pathLst>
                    <a:path w="1696" h="1342" extrusionOk="0">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4" name="Google Shape;814;p29"/>
              <p:cNvSpPr/>
              <p:nvPr/>
            </p:nvSpPr>
            <p:spPr>
              <a:xfrm>
                <a:off x="2052073" y="3303816"/>
                <a:ext cx="148728" cy="148237"/>
              </a:xfrm>
              <a:custGeom>
                <a:avLst/>
                <a:gdLst/>
                <a:ahLst/>
                <a:cxnLst/>
                <a:rect l="l" t="t" r="r" b="b"/>
                <a:pathLst>
                  <a:path w="2766" h="2757" extrusionOk="0">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5" name="Google Shape;815;p29"/>
              <p:cNvGrpSpPr/>
              <p:nvPr/>
            </p:nvGrpSpPr>
            <p:grpSpPr>
              <a:xfrm>
                <a:off x="2308086" y="2932159"/>
                <a:ext cx="326687" cy="298772"/>
                <a:chOff x="7951491" y="3948941"/>
                <a:chExt cx="472500" cy="432126"/>
              </a:xfrm>
            </p:grpSpPr>
            <p:sp>
              <p:nvSpPr>
                <p:cNvPr id="816" name="Google Shape;816;p29"/>
                <p:cNvSpPr/>
                <p:nvPr/>
              </p:nvSpPr>
              <p:spPr>
                <a:xfrm>
                  <a:off x="7951491" y="3948941"/>
                  <a:ext cx="472500" cy="432126"/>
                </a:xfrm>
                <a:custGeom>
                  <a:avLst/>
                  <a:gdLst/>
                  <a:ahLst/>
                  <a:cxnLst/>
                  <a:rect l="l" t="t" r="r" b="b"/>
                  <a:pathLst>
                    <a:path w="6076" h="5557" extrusionOk="0">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7" name="Google Shape;817;p29"/>
                <p:cNvGrpSpPr/>
                <p:nvPr/>
              </p:nvGrpSpPr>
              <p:grpSpPr>
                <a:xfrm>
                  <a:off x="8040998" y="4004152"/>
                  <a:ext cx="305305" cy="293709"/>
                  <a:chOff x="8040998" y="4004152"/>
                  <a:chExt cx="305305" cy="293709"/>
                </a:xfrm>
              </p:grpSpPr>
              <p:sp>
                <p:nvSpPr>
                  <p:cNvPr id="818" name="Google Shape;818;p29"/>
                  <p:cNvSpPr/>
                  <p:nvPr/>
                </p:nvSpPr>
                <p:spPr>
                  <a:xfrm>
                    <a:off x="8238677" y="4004152"/>
                    <a:ext cx="36861" cy="34060"/>
                  </a:xfrm>
                  <a:custGeom>
                    <a:avLst/>
                    <a:gdLst/>
                    <a:ahLst/>
                    <a:cxnLst/>
                    <a:rect l="l" t="t" r="r" b="b"/>
                    <a:pathLst>
                      <a:path w="474" h="438" extrusionOk="0">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9"/>
                  <p:cNvSpPr/>
                  <p:nvPr/>
                </p:nvSpPr>
                <p:spPr>
                  <a:xfrm>
                    <a:off x="8240777" y="4264112"/>
                    <a:ext cx="36861" cy="33516"/>
                  </a:xfrm>
                  <a:custGeom>
                    <a:avLst/>
                    <a:gdLst/>
                    <a:ahLst/>
                    <a:cxnLst/>
                    <a:rect l="l" t="t" r="r" b="b"/>
                    <a:pathLst>
                      <a:path w="474" h="431" extrusionOk="0">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9"/>
                  <p:cNvSpPr/>
                  <p:nvPr/>
                </p:nvSpPr>
                <p:spPr>
                  <a:xfrm>
                    <a:off x="8040998" y="4051665"/>
                    <a:ext cx="75665" cy="69442"/>
                  </a:xfrm>
                  <a:custGeom>
                    <a:avLst/>
                    <a:gdLst/>
                    <a:ahLst/>
                    <a:cxnLst/>
                    <a:rect l="l" t="t" r="r" b="b"/>
                    <a:pathLst>
                      <a:path w="973" h="893" extrusionOk="0">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9"/>
                  <p:cNvSpPr/>
                  <p:nvPr/>
                </p:nvSpPr>
                <p:spPr>
                  <a:xfrm>
                    <a:off x="8040998" y="4214889"/>
                    <a:ext cx="43782" cy="40359"/>
                  </a:xfrm>
                  <a:custGeom>
                    <a:avLst/>
                    <a:gdLst/>
                    <a:ahLst/>
                    <a:cxnLst/>
                    <a:rect l="l" t="t" r="r" b="b"/>
                    <a:pathLst>
                      <a:path w="563" h="519" extrusionOk="0">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9"/>
                  <p:cNvSpPr/>
                  <p:nvPr/>
                </p:nvSpPr>
                <p:spPr>
                  <a:xfrm>
                    <a:off x="8302522" y="4139070"/>
                    <a:ext cx="43782" cy="39892"/>
                  </a:xfrm>
                  <a:custGeom>
                    <a:avLst/>
                    <a:gdLst/>
                    <a:ahLst/>
                    <a:cxnLst/>
                    <a:rect l="l" t="t" r="r" b="b"/>
                    <a:pathLst>
                      <a:path w="563" h="513" extrusionOk="0">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9"/>
                  <p:cNvSpPr/>
                  <p:nvPr/>
                </p:nvSpPr>
                <p:spPr>
                  <a:xfrm>
                    <a:off x="8139449" y="4040467"/>
                    <a:ext cx="59101" cy="53501"/>
                  </a:xfrm>
                  <a:custGeom>
                    <a:avLst/>
                    <a:gdLst/>
                    <a:ahLst/>
                    <a:cxnLst/>
                    <a:rect l="l" t="t" r="r" b="b"/>
                    <a:pathLst>
                      <a:path w="760" h="688" extrusionOk="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9"/>
                  <p:cNvSpPr/>
                  <p:nvPr/>
                </p:nvSpPr>
                <p:spPr>
                  <a:xfrm>
                    <a:off x="8160290" y="4137748"/>
                    <a:ext cx="59024" cy="53812"/>
                  </a:xfrm>
                  <a:custGeom>
                    <a:avLst/>
                    <a:gdLst/>
                    <a:ahLst/>
                    <a:cxnLst/>
                    <a:rect l="l" t="t" r="r" b="b"/>
                    <a:pathLst>
                      <a:path w="759" h="692" extrusionOk="0">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9"/>
                  <p:cNvSpPr/>
                  <p:nvPr/>
                </p:nvSpPr>
                <p:spPr>
                  <a:xfrm>
                    <a:off x="8139449" y="4231996"/>
                    <a:ext cx="71544" cy="65865"/>
                  </a:xfrm>
                  <a:custGeom>
                    <a:avLst/>
                    <a:gdLst/>
                    <a:ahLst/>
                    <a:cxnLst/>
                    <a:rect l="l" t="t" r="r" b="b"/>
                    <a:pathLst>
                      <a:path w="920" h="847" extrusionOk="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6" name="Google Shape;826;p29"/>
              <p:cNvSpPr/>
              <p:nvPr/>
            </p:nvSpPr>
            <p:spPr>
              <a:xfrm>
                <a:off x="2517919" y="2723692"/>
                <a:ext cx="272120" cy="258551"/>
              </a:xfrm>
              <a:custGeom>
                <a:avLst/>
                <a:gdLst/>
                <a:ahLst/>
                <a:cxnLst/>
                <a:rect l="l" t="t" r="r" b="b"/>
                <a:pathLst>
                  <a:path w="7022" h="6671" extrusionOk="0">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w="19050" cap="flat" cmpd="sng">
                <a:solidFill>
                  <a:srgbClr val="481F1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7" name="Google Shape;827;p29"/>
              <p:cNvGrpSpPr/>
              <p:nvPr/>
            </p:nvGrpSpPr>
            <p:grpSpPr>
              <a:xfrm>
                <a:off x="1065636" y="2207734"/>
                <a:ext cx="326687" cy="298772"/>
                <a:chOff x="7951491" y="3948941"/>
                <a:chExt cx="472500" cy="432126"/>
              </a:xfrm>
            </p:grpSpPr>
            <p:sp>
              <p:nvSpPr>
                <p:cNvPr id="828" name="Google Shape;828;p29"/>
                <p:cNvSpPr/>
                <p:nvPr/>
              </p:nvSpPr>
              <p:spPr>
                <a:xfrm>
                  <a:off x="7951491" y="3948941"/>
                  <a:ext cx="472500" cy="432126"/>
                </a:xfrm>
                <a:custGeom>
                  <a:avLst/>
                  <a:gdLst/>
                  <a:ahLst/>
                  <a:cxnLst/>
                  <a:rect l="l" t="t" r="r" b="b"/>
                  <a:pathLst>
                    <a:path w="6076" h="5557" extrusionOk="0">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9" name="Google Shape;829;p29"/>
                <p:cNvGrpSpPr/>
                <p:nvPr/>
              </p:nvGrpSpPr>
              <p:grpSpPr>
                <a:xfrm>
                  <a:off x="8040998" y="4004152"/>
                  <a:ext cx="305305" cy="293709"/>
                  <a:chOff x="8040998" y="4004152"/>
                  <a:chExt cx="305305" cy="293709"/>
                </a:xfrm>
              </p:grpSpPr>
              <p:sp>
                <p:nvSpPr>
                  <p:cNvPr id="830" name="Google Shape;830;p29"/>
                  <p:cNvSpPr/>
                  <p:nvPr/>
                </p:nvSpPr>
                <p:spPr>
                  <a:xfrm>
                    <a:off x="8238677" y="4004152"/>
                    <a:ext cx="36861" cy="34060"/>
                  </a:xfrm>
                  <a:custGeom>
                    <a:avLst/>
                    <a:gdLst/>
                    <a:ahLst/>
                    <a:cxnLst/>
                    <a:rect l="l" t="t" r="r" b="b"/>
                    <a:pathLst>
                      <a:path w="474" h="438" extrusionOk="0">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9"/>
                  <p:cNvSpPr/>
                  <p:nvPr/>
                </p:nvSpPr>
                <p:spPr>
                  <a:xfrm>
                    <a:off x="8240777" y="4264112"/>
                    <a:ext cx="36861" cy="33516"/>
                  </a:xfrm>
                  <a:custGeom>
                    <a:avLst/>
                    <a:gdLst/>
                    <a:ahLst/>
                    <a:cxnLst/>
                    <a:rect l="l" t="t" r="r" b="b"/>
                    <a:pathLst>
                      <a:path w="474" h="431" extrusionOk="0">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9"/>
                  <p:cNvSpPr/>
                  <p:nvPr/>
                </p:nvSpPr>
                <p:spPr>
                  <a:xfrm>
                    <a:off x="8040998" y="4051665"/>
                    <a:ext cx="75665" cy="69442"/>
                  </a:xfrm>
                  <a:custGeom>
                    <a:avLst/>
                    <a:gdLst/>
                    <a:ahLst/>
                    <a:cxnLst/>
                    <a:rect l="l" t="t" r="r" b="b"/>
                    <a:pathLst>
                      <a:path w="973" h="893" extrusionOk="0">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9"/>
                  <p:cNvSpPr/>
                  <p:nvPr/>
                </p:nvSpPr>
                <p:spPr>
                  <a:xfrm>
                    <a:off x="8040998" y="4214889"/>
                    <a:ext cx="43782" cy="40359"/>
                  </a:xfrm>
                  <a:custGeom>
                    <a:avLst/>
                    <a:gdLst/>
                    <a:ahLst/>
                    <a:cxnLst/>
                    <a:rect l="l" t="t" r="r" b="b"/>
                    <a:pathLst>
                      <a:path w="563" h="519" extrusionOk="0">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9"/>
                  <p:cNvSpPr/>
                  <p:nvPr/>
                </p:nvSpPr>
                <p:spPr>
                  <a:xfrm>
                    <a:off x="8302522" y="4139070"/>
                    <a:ext cx="43782" cy="39892"/>
                  </a:xfrm>
                  <a:custGeom>
                    <a:avLst/>
                    <a:gdLst/>
                    <a:ahLst/>
                    <a:cxnLst/>
                    <a:rect l="l" t="t" r="r" b="b"/>
                    <a:pathLst>
                      <a:path w="563" h="513" extrusionOk="0">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9"/>
                  <p:cNvSpPr/>
                  <p:nvPr/>
                </p:nvSpPr>
                <p:spPr>
                  <a:xfrm>
                    <a:off x="8139449" y="4040467"/>
                    <a:ext cx="59101" cy="53501"/>
                  </a:xfrm>
                  <a:custGeom>
                    <a:avLst/>
                    <a:gdLst/>
                    <a:ahLst/>
                    <a:cxnLst/>
                    <a:rect l="l" t="t" r="r" b="b"/>
                    <a:pathLst>
                      <a:path w="760" h="688" extrusionOk="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9"/>
                  <p:cNvSpPr/>
                  <p:nvPr/>
                </p:nvSpPr>
                <p:spPr>
                  <a:xfrm>
                    <a:off x="8160290" y="4137748"/>
                    <a:ext cx="59024" cy="53812"/>
                  </a:xfrm>
                  <a:custGeom>
                    <a:avLst/>
                    <a:gdLst/>
                    <a:ahLst/>
                    <a:cxnLst/>
                    <a:rect l="l" t="t" r="r" b="b"/>
                    <a:pathLst>
                      <a:path w="759" h="692" extrusionOk="0">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9"/>
                  <p:cNvSpPr/>
                  <p:nvPr/>
                </p:nvSpPr>
                <p:spPr>
                  <a:xfrm>
                    <a:off x="8139449" y="4231996"/>
                    <a:ext cx="71544" cy="65865"/>
                  </a:xfrm>
                  <a:custGeom>
                    <a:avLst/>
                    <a:gdLst/>
                    <a:ahLst/>
                    <a:cxnLst/>
                    <a:rect l="l" t="t" r="r" b="b"/>
                    <a:pathLst>
                      <a:path w="920" h="847" extrusionOk="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38" name="Google Shape;838;p29"/>
              <p:cNvGrpSpPr/>
              <p:nvPr/>
            </p:nvGrpSpPr>
            <p:grpSpPr>
              <a:xfrm>
                <a:off x="1291661" y="3153284"/>
                <a:ext cx="326687" cy="298772"/>
                <a:chOff x="7951491" y="3948941"/>
                <a:chExt cx="472500" cy="432126"/>
              </a:xfrm>
            </p:grpSpPr>
            <p:sp>
              <p:nvSpPr>
                <p:cNvPr id="839" name="Google Shape;839;p29"/>
                <p:cNvSpPr/>
                <p:nvPr/>
              </p:nvSpPr>
              <p:spPr>
                <a:xfrm>
                  <a:off x="7951491" y="3948941"/>
                  <a:ext cx="472500" cy="432126"/>
                </a:xfrm>
                <a:custGeom>
                  <a:avLst/>
                  <a:gdLst/>
                  <a:ahLst/>
                  <a:cxnLst/>
                  <a:rect l="l" t="t" r="r" b="b"/>
                  <a:pathLst>
                    <a:path w="6076" h="5557" extrusionOk="0">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0" name="Google Shape;840;p29"/>
                <p:cNvGrpSpPr/>
                <p:nvPr/>
              </p:nvGrpSpPr>
              <p:grpSpPr>
                <a:xfrm>
                  <a:off x="8040998" y="4004152"/>
                  <a:ext cx="305305" cy="293709"/>
                  <a:chOff x="8040998" y="4004152"/>
                  <a:chExt cx="305305" cy="293709"/>
                </a:xfrm>
              </p:grpSpPr>
              <p:sp>
                <p:nvSpPr>
                  <p:cNvPr id="841" name="Google Shape;841;p29"/>
                  <p:cNvSpPr/>
                  <p:nvPr/>
                </p:nvSpPr>
                <p:spPr>
                  <a:xfrm>
                    <a:off x="8238677" y="4004152"/>
                    <a:ext cx="36861" cy="34060"/>
                  </a:xfrm>
                  <a:custGeom>
                    <a:avLst/>
                    <a:gdLst/>
                    <a:ahLst/>
                    <a:cxnLst/>
                    <a:rect l="l" t="t" r="r" b="b"/>
                    <a:pathLst>
                      <a:path w="474" h="438" extrusionOk="0">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9"/>
                  <p:cNvSpPr/>
                  <p:nvPr/>
                </p:nvSpPr>
                <p:spPr>
                  <a:xfrm>
                    <a:off x="8240777" y="4264112"/>
                    <a:ext cx="36861" cy="33516"/>
                  </a:xfrm>
                  <a:custGeom>
                    <a:avLst/>
                    <a:gdLst/>
                    <a:ahLst/>
                    <a:cxnLst/>
                    <a:rect l="l" t="t" r="r" b="b"/>
                    <a:pathLst>
                      <a:path w="474" h="431" extrusionOk="0">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9"/>
                  <p:cNvSpPr/>
                  <p:nvPr/>
                </p:nvSpPr>
                <p:spPr>
                  <a:xfrm>
                    <a:off x="8040998" y="4051665"/>
                    <a:ext cx="75665" cy="69442"/>
                  </a:xfrm>
                  <a:custGeom>
                    <a:avLst/>
                    <a:gdLst/>
                    <a:ahLst/>
                    <a:cxnLst/>
                    <a:rect l="l" t="t" r="r" b="b"/>
                    <a:pathLst>
                      <a:path w="973" h="893" extrusionOk="0">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9"/>
                  <p:cNvSpPr/>
                  <p:nvPr/>
                </p:nvSpPr>
                <p:spPr>
                  <a:xfrm>
                    <a:off x="8040998" y="4214889"/>
                    <a:ext cx="43782" cy="40359"/>
                  </a:xfrm>
                  <a:custGeom>
                    <a:avLst/>
                    <a:gdLst/>
                    <a:ahLst/>
                    <a:cxnLst/>
                    <a:rect l="l" t="t" r="r" b="b"/>
                    <a:pathLst>
                      <a:path w="563" h="519" extrusionOk="0">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9"/>
                  <p:cNvSpPr/>
                  <p:nvPr/>
                </p:nvSpPr>
                <p:spPr>
                  <a:xfrm>
                    <a:off x="8302522" y="4139070"/>
                    <a:ext cx="43782" cy="39892"/>
                  </a:xfrm>
                  <a:custGeom>
                    <a:avLst/>
                    <a:gdLst/>
                    <a:ahLst/>
                    <a:cxnLst/>
                    <a:rect l="l" t="t" r="r" b="b"/>
                    <a:pathLst>
                      <a:path w="563" h="513" extrusionOk="0">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9"/>
                  <p:cNvSpPr/>
                  <p:nvPr/>
                </p:nvSpPr>
                <p:spPr>
                  <a:xfrm>
                    <a:off x="8139449" y="4040467"/>
                    <a:ext cx="59101" cy="53501"/>
                  </a:xfrm>
                  <a:custGeom>
                    <a:avLst/>
                    <a:gdLst/>
                    <a:ahLst/>
                    <a:cxnLst/>
                    <a:rect l="l" t="t" r="r" b="b"/>
                    <a:pathLst>
                      <a:path w="760" h="688" extrusionOk="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9"/>
                  <p:cNvSpPr/>
                  <p:nvPr/>
                </p:nvSpPr>
                <p:spPr>
                  <a:xfrm>
                    <a:off x="8160290" y="4137748"/>
                    <a:ext cx="59024" cy="53812"/>
                  </a:xfrm>
                  <a:custGeom>
                    <a:avLst/>
                    <a:gdLst/>
                    <a:ahLst/>
                    <a:cxnLst/>
                    <a:rect l="l" t="t" r="r" b="b"/>
                    <a:pathLst>
                      <a:path w="759" h="692" extrusionOk="0">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9"/>
                  <p:cNvSpPr/>
                  <p:nvPr/>
                </p:nvSpPr>
                <p:spPr>
                  <a:xfrm>
                    <a:off x="8139449" y="4231996"/>
                    <a:ext cx="71544" cy="65865"/>
                  </a:xfrm>
                  <a:custGeom>
                    <a:avLst/>
                    <a:gdLst/>
                    <a:ahLst/>
                    <a:cxnLst/>
                    <a:rect l="l" t="t" r="r" b="b"/>
                    <a:pathLst>
                      <a:path w="920" h="847" extrusionOk="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9" name="Google Shape;849;p29"/>
              <p:cNvSpPr/>
              <p:nvPr/>
            </p:nvSpPr>
            <p:spPr>
              <a:xfrm rot="-3356822">
                <a:off x="1019513" y="2506490"/>
                <a:ext cx="272122" cy="258543"/>
              </a:xfrm>
              <a:custGeom>
                <a:avLst/>
                <a:gdLst/>
                <a:ahLst/>
                <a:cxnLst/>
                <a:rect l="l" t="t" r="r" b="b"/>
                <a:pathLst>
                  <a:path w="7022" h="6671" extrusionOk="0">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w="19050" cap="flat" cmpd="sng">
                <a:solidFill>
                  <a:srgbClr val="481F1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9"/>
              <p:cNvSpPr/>
              <p:nvPr/>
            </p:nvSpPr>
            <p:spPr>
              <a:xfrm>
                <a:off x="1156744" y="2952254"/>
                <a:ext cx="272120" cy="258551"/>
              </a:xfrm>
              <a:custGeom>
                <a:avLst/>
                <a:gdLst/>
                <a:ahLst/>
                <a:cxnLst/>
                <a:rect l="l" t="t" r="r" b="b"/>
                <a:pathLst>
                  <a:path w="7022" h="6671" extrusionOk="0">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w="19050" cap="flat" cmpd="sng">
                <a:solidFill>
                  <a:srgbClr val="481F1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9"/>
              <p:cNvSpPr/>
              <p:nvPr/>
            </p:nvSpPr>
            <p:spPr>
              <a:xfrm>
                <a:off x="1910269" y="2737342"/>
                <a:ext cx="272120" cy="258551"/>
              </a:xfrm>
              <a:custGeom>
                <a:avLst/>
                <a:gdLst/>
                <a:ahLst/>
                <a:cxnLst/>
                <a:rect l="l" t="t" r="r" b="b"/>
                <a:pathLst>
                  <a:path w="7022" h="6671" extrusionOk="0">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w="19050" cap="flat" cmpd="sng">
                <a:solidFill>
                  <a:srgbClr val="481F1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9"/>
              <p:cNvSpPr/>
              <p:nvPr/>
            </p:nvSpPr>
            <p:spPr>
              <a:xfrm>
                <a:off x="2335356" y="2104392"/>
                <a:ext cx="272120" cy="258551"/>
              </a:xfrm>
              <a:custGeom>
                <a:avLst/>
                <a:gdLst/>
                <a:ahLst/>
                <a:cxnLst/>
                <a:rect l="l" t="t" r="r" b="b"/>
                <a:pathLst>
                  <a:path w="7022" h="6671" extrusionOk="0">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w="19050" cap="flat" cmpd="sng">
                <a:solidFill>
                  <a:srgbClr val="481F1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3" name="Google Shape;853;p29"/>
              <p:cNvGrpSpPr/>
              <p:nvPr/>
            </p:nvGrpSpPr>
            <p:grpSpPr>
              <a:xfrm>
                <a:off x="1437624" y="2571759"/>
                <a:ext cx="326687" cy="298772"/>
                <a:chOff x="7951491" y="3948941"/>
                <a:chExt cx="472500" cy="432126"/>
              </a:xfrm>
            </p:grpSpPr>
            <p:sp>
              <p:nvSpPr>
                <p:cNvPr id="854" name="Google Shape;854;p29"/>
                <p:cNvSpPr/>
                <p:nvPr/>
              </p:nvSpPr>
              <p:spPr>
                <a:xfrm>
                  <a:off x="7951491" y="3948941"/>
                  <a:ext cx="472500" cy="432126"/>
                </a:xfrm>
                <a:custGeom>
                  <a:avLst/>
                  <a:gdLst/>
                  <a:ahLst/>
                  <a:cxnLst/>
                  <a:rect l="l" t="t" r="r" b="b"/>
                  <a:pathLst>
                    <a:path w="6076" h="5557" extrusionOk="0">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5" name="Google Shape;855;p29"/>
                <p:cNvGrpSpPr/>
                <p:nvPr/>
              </p:nvGrpSpPr>
              <p:grpSpPr>
                <a:xfrm>
                  <a:off x="8040998" y="4004152"/>
                  <a:ext cx="305305" cy="293709"/>
                  <a:chOff x="8040998" y="4004152"/>
                  <a:chExt cx="305305" cy="293709"/>
                </a:xfrm>
              </p:grpSpPr>
              <p:sp>
                <p:nvSpPr>
                  <p:cNvPr id="856" name="Google Shape;856;p29"/>
                  <p:cNvSpPr/>
                  <p:nvPr/>
                </p:nvSpPr>
                <p:spPr>
                  <a:xfrm>
                    <a:off x="8238677" y="4004152"/>
                    <a:ext cx="36861" cy="34060"/>
                  </a:xfrm>
                  <a:custGeom>
                    <a:avLst/>
                    <a:gdLst/>
                    <a:ahLst/>
                    <a:cxnLst/>
                    <a:rect l="l" t="t" r="r" b="b"/>
                    <a:pathLst>
                      <a:path w="474" h="438" extrusionOk="0">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9"/>
                  <p:cNvSpPr/>
                  <p:nvPr/>
                </p:nvSpPr>
                <p:spPr>
                  <a:xfrm>
                    <a:off x="8240777" y="4264112"/>
                    <a:ext cx="36861" cy="33516"/>
                  </a:xfrm>
                  <a:custGeom>
                    <a:avLst/>
                    <a:gdLst/>
                    <a:ahLst/>
                    <a:cxnLst/>
                    <a:rect l="l" t="t" r="r" b="b"/>
                    <a:pathLst>
                      <a:path w="474" h="431" extrusionOk="0">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EF4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9"/>
                  <p:cNvSpPr/>
                  <p:nvPr/>
                </p:nvSpPr>
                <p:spPr>
                  <a:xfrm>
                    <a:off x="8040998" y="4051665"/>
                    <a:ext cx="75665" cy="69442"/>
                  </a:xfrm>
                  <a:custGeom>
                    <a:avLst/>
                    <a:gdLst/>
                    <a:ahLst/>
                    <a:cxnLst/>
                    <a:rect l="l" t="t" r="r" b="b"/>
                    <a:pathLst>
                      <a:path w="973" h="893" extrusionOk="0">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9"/>
                  <p:cNvSpPr/>
                  <p:nvPr/>
                </p:nvSpPr>
                <p:spPr>
                  <a:xfrm>
                    <a:off x="8040998" y="4214889"/>
                    <a:ext cx="43782" cy="40359"/>
                  </a:xfrm>
                  <a:custGeom>
                    <a:avLst/>
                    <a:gdLst/>
                    <a:ahLst/>
                    <a:cxnLst/>
                    <a:rect l="l" t="t" r="r" b="b"/>
                    <a:pathLst>
                      <a:path w="563" h="519" extrusionOk="0">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9"/>
                  <p:cNvSpPr/>
                  <p:nvPr/>
                </p:nvSpPr>
                <p:spPr>
                  <a:xfrm>
                    <a:off x="8302522" y="4139070"/>
                    <a:ext cx="43782" cy="39892"/>
                  </a:xfrm>
                  <a:custGeom>
                    <a:avLst/>
                    <a:gdLst/>
                    <a:ahLst/>
                    <a:cxnLst/>
                    <a:rect l="l" t="t" r="r" b="b"/>
                    <a:pathLst>
                      <a:path w="563" h="513" extrusionOk="0">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9"/>
                  <p:cNvSpPr/>
                  <p:nvPr/>
                </p:nvSpPr>
                <p:spPr>
                  <a:xfrm>
                    <a:off x="8139449" y="4040467"/>
                    <a:ext cx="59101" cy="53501"/>
                  </a:xfrm>
                  <a:custGeom>
                    <a:avLst/>
                    <a:gdLst/>
                    <a:ahLst/>
                    <a:cxnLst/>
                    <a:rect l="l" t="t" r="r" b="b"/>
                    <a:pathLst>
                      <a:path w="760" h="688" extrusionOk="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9"/>
                  <p:cNvSpPr/>
                  <p:nvPr/>
                </p:nvSpPr>
                <p:spPr>
                  <a:xfrm>
                    <a:off x="8160290" y="4137748"/>
                    <a:ext cx="59024" cy="53812"/>
                  </a:xfrm>
                  <a:custGeom>
                    <a:avLst/>
                    <a:gdLst/>
                    <a:ahLst/>
                    <a:cxnLst/>
                    <a:rect l="l" t="t" r="r" b="b"/>
                    <a:pathLst>
                      <a:path w="759" h="692" extrusionOk="0">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9"/>
                  <p:cNvSpPr/>
                  <p:nvPr/>
                </p:nvSpPr>
                <p:spPr>
                  <a:xfrm>
                    <a:off x="8139449" y="4231996"/>
                    <a:ext cx="71544" cy="65865"/>
                  </a:xfrm>
                  <a:custGeom>
                    <a:avLst/>
                    <a:gdLst/>
                    <a:ahLst/>
                    <a:cxnLst/>
                    <a:rect l="l" t="t" r="r" b="b"/>
                    <a:pathLst>
                      <a:path w="920" h="847" extrusionOk="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64" name="Google Shape;864;p29"/>
              <p:cNvGrpSpPr/>
              <p:nvPr/>
            </p:nvGrpSpPr>
            <p:grpSpPr>
              <a:xfrm>
                <a:off x="2490649" y="2319784"/>
                <a:ext cx="326687" cy="298772"/>
                <a:chOff x="7951491" y="3948941"/>
                <a:chExt cx="472500" cy="432126"/>
              </a:xfrm>
            </p:grpSpPr>
            <p:sp>
              <p:nvSpPr>
                <p:cNvPr id="865" name="Google Shape;865;p29"/>
                <p:cNvSpPr/>
                <p:nvPr/>
              </p:nvSpPr>
              <p:spPr>
                <a:xfrm>
                  <a:off x="7951491" y="3948941"/>
                  <a:ext cx="472500" cy="432126"/>
                </a:xfrm>
                <a:custGeom>
                  <a:avLst/>
                  <a:gdLst/>
                  <a:ahLst/>
                  <a:cxnLst/>
                  <a:rect l="l" t="t" r="r" b="b"/>
                  <a:pathLst>
                    <a:path w="6076" h="5557" extrusionOk="0">
                      <a:moveTo>
                        <a:pt x="3043" y="0"/>
                      </a:moveTo>
                      <a:cubicBezTo>
                        <a:pt x="2851" y="0"/>
                        <a:pt x="2657" y="20"/>
                        <a:pt x="2462" y="62"/>
                      </a:cubicBezTo>
                      <a:cubicBezTo>
                        <a:pt x="964" y="383"/>
                        <a:pt x="0" y="1855"/>
                        <a:pt x="321" y="3354"/>
                      </a:cubicBezTo>
                      <a:cubicBezTo>
                        <a:pt x="601" y="4658"/>
                        <a:pt x="1751" y="5557"/>
                        <a:pt x="3033" y="5557"/>
                      </a:cubicBezTo>
                      <a:cubicBezTo>
                        <a:pt x="3224" y="5557"/>
                        <a:pt x="3419" y="5537"/>
                        <a:pt x="3613" y="5495"/>
                      </a:cubicBezTo>
                      <a:cubicBezTo>
                        <a:pt x="5112" y="5174"/>
                        <a:pt x="6075" y="3702"/>
                        <a:pt x="5754" y="2203"/>
                      </a:cubicBezTo>
                      <a:cubicBezTo>
                        <a:pt x="5475" y="899"/>
                        <a:pt x="4324" y="0"/>
                        <a:pt x="3043" y="0"/>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6" name="Google Shape;866;p29"/>
                <p:cNvGrpSpPr/>
                <p:nvPr/>
              </p:nvGrpSpPr>
              <p:grpSpPr>
                <a:xfrm>
                  <a:off x="8040998" y="4004152"/>
                  <a:ext cx="305305" cy="293709"/>
                  <a:chOff x="8040998" y="4004152"/>
                  <a:chExt cx="305305" cy="293709"/>
                </a:xfrm>
              </p:grpSpPr>
              <p:sp>
                <p:nvSpPr>
                  <p:cNvPr id="867" name="Google Shape;867;p29"/>
                  <p:cNvSpPr/>
                  <p:nvPr/>
                </p:nvSpPr>
                <p:spPr>
                  <a:xfrm>
                    <a:off x="8238677" y="4004152"/>
                    <a:ext cx="36861" cy="34060"/>
                  </a:xfrm>
                  <a:custGeom>
                    <a:avLst/>
                    <a:gdLst/>
                    <a:ahLst/>
                    <a:cxnLst/>
                    <a:rect l="l" t="t" r="r" b="b"/>
                    <a:pathLst>
                      <a:path w="474" h="438" extrusionOk="0">
                        <a:moveTo>
                          <a:pt x="232" y="1"/>
                        </a:moveTo>
                        <a:cubicBezTo>
                          <a:pt x="221" y="1"/>
                          <a:pt x="209" y="1"/>
                          <a:pt x="197" y="3"/>
                        </a:cubicBezTo>
                        <a:cubicBezTo>
                          <a:pt x="81" y="30"/>
                          <a:pt x="1" y="146"/>
                          <a:pt x="27" y="262"/>
                        </a:cubicBezTo>
                        <a:cubicBezTo>
                          <a:pt x="50" y="369"/>
                          <a:pt x="139" y="437"/>
                          <a:pt x="237" y="437"/>
                        </a:cubicBezTo>
                        <a:cubicBezTo>
                          <a:pt x="253" y="437"/>
                          <a:pt x="270" y="435"/>
                          <a:pt x="286" y="432"/>
                        </a:cubicBezTo>
                        <a:cubicBezTo>
                          <a:pt x="402" y="405"/>
                          <a:pt x="473" y="289"/>
                          <a:pt x="455" y="173"/>
                        </a:cubicBezTo>
                        <a:cubicBezTo>
                          <a:pt x="431" y="69"/>
                          <a:pt x="336" y="1"/>
                          <a:pt x="232" y="1"/>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9"/>
                  <p:cNvSpPr/>
                  <p:nvPr/>
                </p:nvSpPr>
                <p:spPr>
                  <a:xfrm>
                    <a:off x="8240777" y="4264112"/>
                    <a:ext cx="36861" cy="33516"/>
                  </a:xfrm>
                  <a:custGeom>
                    <a:avLst/>
                    <a:gdLst/>
                    <a:ahLst/>
                    <a:cxnLst/>
                    <a:rect l="l" t="t" r="r" b="b"/>
                    <a:pathLst>
                      <a:path w="474" h="431" extrusionOk="0">
                        <a:moveTo>
                          <a:pt x="237" y="0"/>
                        </a:moveTo>
                        <a:cubicBezTo>
                          <a:pt x="221" y="0"/>
                          <a:pt x="204" y="2"/>
                          <a:pt x="188" y="6"/>
                        </a:cubicBezTo>
                        <a:cubicBezTo>
                          <a:pt x="72" y="24"/>
                          <a:pt x="0" y="140"/>
                          <a:pt x="18" y="255"/>
                        </a:cubicBezTo>
                        <a:cubicBezTo>
                          <a:pt x="41" y="363"/>
                          <a:pt x="130" y="431"/>
                          <a:pt x="228" y="431"/>
                        </a:cubicBezTo>
                        <a:cubicBezTo>
                          <a:pt x="244" y="431"/>
                          <a:pt x="261" y="429"/>
                          <a:pt x="277" y="425"/>
                        </a:cubicBezTo>
                        <a:cubicBezTo>
                          <a:pt x="402" y="398"/>
                          <a:pt x="473" y="291"/>
                          <a:pt x="446" y="166"/>
                        </a:cubicBezTo>
                        <a:cubicBezTo>
                          <a:pt x="423" y="67"/>
                          <a:pt x="335" y="0"/>
                          <a:pt x="237"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9"/>
                  <p:cNvSpPr/>
                  <p:nvPr/>
                </p:nvSpPr>
                <p:spPr>
                  <a:xfrm>
                    <a:off x="8040998" y="4051665"/>
                    <a:ext cx="75665" cy="69442"/>
                  </a:xfrm>
                  <a:custGeom>
                    <a:avLst/>
                    <a:gdLst/>
                    <a:ahLst/>
                    <a:cxnLst/>
                    <a:rect l="l" t="t" r="r" b="b"/>
                    <a:pathLst>
                      <a:path w="973" h="893" extrusionOk="0">
                        <a:moveTo>
                          <a:pt x="477" y="0"/>
                        </a:moveTo>
                        <a:cubicBezTo>
                          <a:pt x="449" y="0"/>
                          <a:pt x="421" y="3"/>
                          <a:pt x="393" y="8"/>
                        </a:cubicBezTo>
                        <a:cubicBezTo>
                          <a:pt x="152" y="61"/>
                          <a:pt x="0" y="302"/>
                          <a:pt x="54" y="543"/>
                        </a:cubicBezTo>
                        <a:cubicBezTo>
                          <a:pt x="92" y="751"/>
                          <a:pt x="277" y="893"/>
                          <a:pt x="482" y="893"/>
                        </a:cubicBezTo>
                        <a:cubicBezTo>
                          <a:pt x="515" y="893"/>
                          <a:pt x="547" y="889"/>
                          <a:pt x="580" y="882"/>
                        </a:cubicBezTo>
                        <a:cubicBezTo>
                          <a:pt x="821" y="829"/>
                          <a:pt x="972" y="597"/>
                          <a:pt x="919" y="356"/>
                        </a:cubicBezTo>
                        <a:cubicBezTo>
                          <a:pt x="880" y="143"/>
                          <a:pt x="687" y="0"/>
                          <a:pt x="477"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9"/>
                  <p:cNvSpPr/>
                  <p:nvPr/>
                </p:nvSpPr>
                <p:spPr>
                  <a:xfrm>
                    <a:off x="8040998" y="4214889"/>
                    <a:ext cx="43782" cy="40359"/>
                  </a:xfrm>
                  <a:custGeom>
                    <a:avLst/>
                    <a:gdLst/>
                    <a:ahLst/>
                    <a:cxnLst/>
                    <a:rect l="l" t="t" r="r" b="b"/>
                    <a:pathLst>
                      <a:path w="563" h="519" extrusionOk="0">
                        <a:moveTo>
                          <a:pt x="274" y="1"/>
                        </a:moveTo>
                        <a:cubicBezTo>
                          <a:pt x="257" y="1"/>
                          <a:pt x="240" y="2"/>
                          <a:pt x="223" y="5"/>
                        </a:cubicBezTo>
                        <a:cubicBezTo>
                          <a:pt x="89" y="32"/>
                          <a:pt x="0" y="175"/>
                          <a:pt x="27" y="309"/>
                        </a:cubicBezTo>
                        <a:cubicBezTo>
                          <a:pt x="50" y="434"/>
                          <a:pt x="164" y="519"/>
                          <a:pt x="282" y="519"/>
                        </a:cubicBezTo>
                        <a:cubicBezTo>
                          <a:pt x="298" y="519"/>
                          <a:pt x="314" y="517"/>
                          <a:pt x="330" y="514"/>
                        </a:cubicBezTo>
                        <a:cubicBezTo>
                          <a:pt x="473" y="478"/>
                          <a:pt x="562" y="344"/>
                          <a:pt x="535" y="202"/>
                        </a:cubicBezTo>
                        <a:cubicBezTo>
                          <a:pt x="504" y="84"/>
                          <a:pt x="396" y="1"/>
                          <a:pt x="274" y="1"/>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9"/>
                  <p:cNvSpPr/>
                  <p:nvPr/>
                </p:nvSpPr>
                <p:spPr>
                  <a:xfrm>
                    <a:off x="8302522" y="4139070"/>
                    <a:ext cx="43782" cy="39892"/>
                  </a:xfrm>
                  <a:custGeom>
                    <a:avLst/>
                    <a:gdLst/>
                    <a:ahLst/>
                    <a:cxnLst/>
                    <a:rect l="l" t="t" r="r" b="b"/>
                    <a:pathLst>
                      <a:path w="563" h="513" extrusionOk="0">
                        <a:moveTo>
                          <a:pt x="286" y="0"/>
                        </a:moveTo>
                        <a:cubicBezTo>
                          <a:pt x="266" y="0"/>
                          <a:pt x="245" y="3"/>
                          <a:pt x="223" y="8"/>
                        </a:cubicBezTo>
                        <a:cubicBezTo>
                          <a:pt x="89" y="35"/>
                          <a:pt x="0" y="168"/>
                          <a:pt x="27" y="311"/>
                        </a:cubicBezTo>
                        <a:cubicBezTo>
                          <a:pt x="51" y="429"/>
                          <a:pt x="164" y="512"/>
                          <a:pt x="282" y="512"/>
                        </a:cubicBezTo>
                        <a:cubicBezTo>
                          <a:pt x="298" y="512"/>
                          <a:pt x="314" y="511"/>
                          <a:pt x="330" y="507"/>
                        </a:cubicBezTo>
                        <a:cubicBezTo>
                          <a:pt x="473" y="481"/>
                          <a:pt x="562" y="347"/>
                          <a:pt x="527" y="204"/>
                        </a:cubicBezTo>
                        <a:cubicBezTo>
                          <a:pt x="504" y="83"/>
                          <a:pt x="404" y="0"/>
                          <a:pt x="286"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9"/>
                  <p:cNvSpPr/>
                  <p:nvPr/>
                </p:nvSpPr>
                <p:spPr>
                  <a:xfrm>
                    <a:off x="8139449" y="4040467"/>
                    <a:ext cx="59101" cy="53501"/>
                  </a:xfrm>
                  <a:custGeom>
                    <a:avLst/>
                    <a:gdLst/>
                    <a:ahLst/>
                    <a:cxnLst/>
                    <a:rect l="l" t="t" r="r" b="b"/>
                    <a:pathLst>
                      <a:path w="760" h="688" extrusionOk="0">
                        <a:moveTo>
                          <a:pt x="387" y="0"/>
                        </a:moveTo>
                        <a:cubicBezTo>
                          <a:pt x="362" y="0"/>
                          <a:pt x="338" y="3"/>
                          <a:pt x="313" y="9"/>
                        </a:cubicBezTo>
                        <a:cubicBezTo>
                          <a:pt x="126" y="45"/>
                          <a:pt x="1" y="232"/>
                          <a:pt x="45" y="419"/>
                        </a:cubicBezTo>
                        <a:cubicBezTo>
                          <a:pt x="76" y="573"/>
                          <a:pt x="220" y="687"/>
                          <a:pt x="379" y="687"/>
                        </a:cubicBezTo>
                        <a:cubicBezTo>
                          <a:pt x="404" y="687"/>
                          <a:pt x="430" y="684"/>
                          <a:pt x="456" y="678"/>
                        </a:cubicBezTo>
                        <a:cubicBezTo>
                          <a:pt x="634" y="643"/>
                          <a:pt x="759" y="455"/>
                          <a:pt x="714" y="277"/>
                        </a:cubicBezTo>
                        <a:cubicBezTo>
                          <a:pt x="684" y="115"/>
                          <a:pt x="540" y="0"/>
                          <a:pt x="387"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9"/>
                  <p:cNvSpPr/>
                  <p:nvPr/>
                </p:nvSpPr>
                <p:spPr>
                  <a:xfrm>
                    <a:off x="8160290" y="4137748"/>
                    <a:ext cx="59024" cy="53812"/>
                  </a:xfrm>
                  <a:custGeom>
                    <a:avLst/>
                    <a:gdLst/>
                    <a:ahLst/>
                    <a:cxnLst/>
                    <a:rect l="l" t="t" r="r" b="b"/>
                    <a:pathLst>
                      <a:path w="759" h="692" extrusionOk="0">
                        <a:moveTo>
                          <a:pt x="372" y="1"/>
                        </a:moveTo>
                        <a:cubicBezTo>
                          <a:pt x="349" y="1"/>
                          <a:pt x="327" y="3"/>
                          <a:pt x="304" y="7"/>
                        </a:cubicBezTo>
                        <a:cubicBezTo>
                          <a:pt x="125" y="52"/>
                          <a:pt x="0" y="230"/>
                          <a:pt x="45" y="417"/>
                        </a:cubicBezTo>
                        <a:cubicBezTo>
                          <a:pt x="76" y="582"/>
                          <a:pt x="225" y="691"/>
                          <a:pt x="381" y="691"/>
                        </a:cubicBezTo>
                        <a:cubicBezTo>
                          <a:pt x="403" y="691"/>
                          <a:pt x="425" y="689"/>
                          <a:pt x="446" y="685"/>
                        </a:cubicBezTo>
                        <a:cubicBezTo>
                          <a:pt x="634" y="640"/>
                          <a:pt x="759" y="462"/>
                          <a:pt x="714" y="275"/>
                        </a:cubicBezTo>
                        <a:cubicBezTo>
                          <a:pt x="683" y="110"/>
                          <a:pt x="534" y="1"/>
                          <a:pt x="372" y="1"/>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9"/>
                  <p:cNvSpPr/>
                  <p:nvPr/>
                </p:nvSpPr>
                <p:spPr>
                  <a:xfrm>
                    <a:off x="8139449" y="4231996"/>
                    <a:ext cx="71544" cy="65865"/>
                  </a:xfrm>
                  <a:custGeom>
                    <a:avLst/>
                    <a:gdLst/>
                    <a:ahLst/>
                    <a:cxnLst/>
                    <a:rect l="l" t="t" r="r" b="b"/>
                    <a:pathLst>
                      <a:path w="920" h="847" extrusionOk="0">
                        <a:moveTo>
                          <a:pt x="458" y="0"/>
                        </a:moveTo>
                        <a:cubicBezTo>
                          <a:pt x="431" y="0"/>
                          <a:pt x="403" y="3"/>
                          <a:pt x="375" y="8"/>
                        </a:cubicBezTo>
                        <a:cubicBezTo>
                          <a:pt x="144" y="62"/>
                          <a:pt x="1" y="285"/>
                          <a:pt x="54" y="508"/>
                        </a:cubicBezTo>
                        <a:cubicBezTo>
                          <a:pt x="93" y="711"/>
                          <a:pt x="270" y="846"/>
                          <a:pt x="469" y="846"/>
                        </a:cubicBezTo>
                        <a:cubicBezTo>
                          <a:pt x="497" y="846"/>
                          <a:pt x="525" y="843"/>
                          <a:pt x="554" y="838"/>
                        </a:cubicBezTo>
                        <a:cubicBezTo>
                          <a:pt x="777" y="784"/>
                          <a:pt x="920" y="561"/>
                          <a:pt x="875" y="338"/>
                        </a:cubicBezTo>
                        <a:cubicBezTo>
                          <a:pt x="836" y="135"/>
                          <a:pt x="653" y="0"/>
                          <a:pt x="458" y="0"/>
                        </a:cubicBezTo>
                        <a:close/>
                      </a:path>
                    </a:pathLst>
                  </a:custGeom>
                  <a:solidFill>
                    <a:srgbClr val="481F10">
                      <a:alpha val="25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5" name="Google Shape;875;p29"/>
              <p:cNvGrpSpPr/>
              <p:nvPr/>
            </p:nvGrpSpPr>
            <p:grpSpPr>
              <a:xfrm rot="-6579062">
                <a:off x="1300506" y="2226326"/>
                <a:ext cx="308929" cy="262414"/>
                <a:chOff x="9520904" y="1806552"/>
                <a:chExt cx="446838" cy="379559"/>
              </a:xfrm>
            </p:grpSpPr>
            <p:sp>
              <p:nvSpPr>
                <p:cNvPr id="876" name="Google Shape;876;p29"/>
                <p:cNvSpPr/>
                <p:nvPr/>
              </p:nvSpPr>
              <p:spPr>
                <a:xfrm>
                  <a:off x="9539645" y="1824204"/>
                  <a:ext cx="398312" cy="344332"/>
                </a:xfrm>
                <a:custGeom>
                  <a:avLst/>
                  <a:gdLst/>
                  <a:ahLst/>
                  <a:cxnLst/>
                  <a:rect l="l" t="t" r="r" b="b"/>
                  <a:pathLst>
                    <a:path w="5122" h="4428" extrusionOk="0">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9"/>
                <p:cNvSpPr/>
                <p:nvPr/>
              </p:nvSpPr>
              <p:spPr>
                <a:xfrm>
                  <a:off x="9520904" y="1806552"/>
                  <a:ext cx="446838" cy="379559"/>
                </a:xfrm>
                <a:custGeom>
                  <a:avLst/>
                  <a:gdLst/>
                  <a:ahLst/>
                  <a:cxnLst/>
                  <a:rect l="l" t="t" r="r" b="b"/>
                  <a:pathLst>
                    <a:path w="5746" h="4881" extrusionOk="0">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9"/>
                <p:cNvSpPr/>
                <p:nvPr/>
              </p:nvSpPr>
              <p:spPr>
                <a:xfrm>
                  <a:off x="9554265" y="1965576"/>
                  <a:ext cx="117970" cy="117188"/>
                </a:xfrm>
                <a:custGeom>
                  <a:avLst/>
                  <a:gdLst/>
                  <a:ahLst/>
                  <a:cxnLst/>
                  <a:rect l="l" t="t" r="r" b="b"/>
                  <a:pathLst>
                    <a:path w="1517" h="1507" extrusionOk="0">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9"/>
                <p:cNvSpPr/>
                <p:nvPr/>
              </p:nvSpPr>
              <p:spPr>
                <a:xfrm>
                  <a:off x="9659714" y="1836879"/>
                  <a:ext cx="131889" cy="104357"/>
                </a:xfrm>
                <a:custGeom>
                  <a:avLst/>
                  <a:gdLst/>
                  <a:ahLst/>
                  <a:cxnLst/>
                  <a:rect l="l" t="t" r="r" b="b"/>
                  <a:pathLst>
                    <a:path w="1696" h="1342" extrusionOk="0">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0" name="Google Shape;880;p29"/>
              <p:cNvGrpSpPr/>
              <p:nvPr/>
            </p:nvGrpSpPr>
            <p:grpSpPr>
              <a:xfrm rot="-10485318">
                <a:off x="1515106" y="2718992"/>
                <a:ext cx="308941" cy="262425"/>
                <a:chOff x="9520904" y="1806552"/>
                <a:chExt cx="446838" cy="379559"/>
              </a:xfrm>
            </p:grpSpPr>
            <p:sp>
              <p:nvSpPr>
                <p:cNvPr id="881" name="Google Shape;881;p29"/>
                <p:cNvSpPr/>
                <p:nvPr/>
              </p:nvSpPr>
              <p:spPr>
                <a:xfrm>
                  <a:off x="9539645" y="1824204"/>
                  <a:ext cx="398312" cy="344332"/>
                </a:xfrm>
                <a:custGeom>
                  <a:avLst/>
                  <a:gdLst/>
                  <a:ahLst/>
                  <a:cxnLst/>
                  <a:rect l="l" t="t" r="r" b="b"/>
                  <a:pathLst>
                    <a:path w="5122" h="4428" extrusionOk="0">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9"/>
                <p:cNvSpPr/>
                <p:nvPr/>
              </p:nvSpPr>
              <p:spPr>
                <a:xfrm>
                  <a:off x="9520904" y="1806552"/>
                  <a:ext cx="446838" cy="379559"/>
                </a:xfrm>
                <a:custGeom>
                  <a:avLst/>
                  <a:gdLst/>
                  <a:ahLst/>
                  <a:cxnLst/>
                  <a:rect l="l" t="t" r="r" b="b"/>
                  <a:pathLst>
                    <a:path w="5746" h="4881" extrusionOk="0">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9"/>
                <p:cNvSpPr/>
                <p:nvPr/>
              </p:nvSpPr>
              <p:spPr>
                <a:xfrm>
                  <a:off x="9554265" y="1965576"/>
                  <a:ext cx="117970" cy="117188"/>
                </a:xfrm>
                <a:custGeom>
                  <a:avLst/>
                  <a:gdLst/>
                  <a:ahLst/>
                  <a:cxnLst/>
                  <a:rect l="l" t="t" r="r" b="b"/>
                  <a:pathLst>
                    <a:path w="1517" h="1507" extrusionOk="0">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9"/>
                <p:cNvSpPr/>
                <p:nvPr/>
              </p:nvSpPr>
              <p:spPr>
                <a:xfrm>
                  <a:off x="9659714" y="1836879"/>
                  <a:ext cx="131889" cy="104357"/>
                </a:xfrm>
                <a:custGeom>
                  <a:avLst/>
                  <a:gdLst/>
                  <a:ahLst/>
                  <a:cxnLst/>
                  <a:rect l="l" t="t" r="r" b="b"/>
                  <a:pathLst>
                    <a:path w="1696" h="1342" extrusionOk="0">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5" name="Google Shape;885;p29"/>
              <p:cNvGrpSpPr/>
              <p:nvPr/>
            </p:nvGrpSpPr>
            <p:grpSpPr>
              <a:xfrm rot="-8100000">
                <a:off x="1446411" y="3284470"/>
                <a:ext cx="308948" cy="262430"/>
                <a:chOff x="9520904" y="1806552"/>
                <a:chExt cx="446838" cy="379559"/>
              </a:xfrm>
            </p:grpSpPr>
            <p:sp>
              <p:nvSpPr>
                <p:cNvPr id="886" name="Google Shape;886;p29"/>
                <p:cNvSpPr/>
                <p:nvPr/>
              </p:nvSpPr>
              <p:spPr>
                <a:xfrm>
                  <a:off x="9539645" y="1824204"/>
                  <a:ext cx="398312" cy="344332"/>
                </a:xfrm>
                <a:custGeom>
                  <a:avLst/>
                  <a:gdLst/>
                  <a:ahLst/>
                  <a:cxnLst/>
                  <a:rect l="l" t="t" r="r" b="b"/>
                  <a:pathLst>
                    <a:path w="5122" h="4428" extrusionOk="0">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9"/>
                <p:cNvSpPr/>
                <p:nvPr/>
              </p:nvSpPr>
              <p:spPr>
                <a:xfrm>
                  <a:off x="9520904" y="1806552"/>
                  <a:ext cx="446838" cy="379559"/>
                </a:xfrm>
                <a:custGeom>
                  <a:avLst/>
                  <a:gdLst/>
                  <a:ahLst/>
                  <a:cxnLst/>
                  <a:rect l="l" t="t" r="r" b="b"/>
                  <a:pathLst>
                    <a:path w="5746" h="4881" extrusionOk="0">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9"/>
                <p:cNvSpPr/>
                <p:nvPr/>
              </p:nvSpPr>
              <p:spPr>
                <a:xfrm>
                  <a:off x="9554265" y="1965576"/>
                  <a:ext cx="117970" cy="117188"/>
                </a:xfrm>
                <a:custGeom>
                  <a:avLst/>
                  <a:gdLst/>
                  <a:ahLst/>
                  <a:cxnLst/>
                  <a:rect l="l" t="t" r="r" b="b"/>
                  <a:pathLst>
                    <a:path w="1517" h="1507" extrusionOk="0">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9"/>
                <p:cNvSpPr/>
                <p:nvPr/>
              </p:nvSpPr>
              <p:spPr>
                <a:xfrm>
                  <a:off x="9659714" y="1836879"/>
                  <a:ext cx="131889" cy="104357"/>
                </a:xfrm>
                <a:custGeom>
                  <a:avLst/>
                  <a:gdLst/>
                  <a:ahLst/>
                  <a:cxnLst/>
                  <a:rect l="l" t="t" r="r" b="b"/>
                  <a:pathLst>
                    <a:path w="1696" h="1342" extrusionOk="0">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29"/>
              <p:cNvGrpSpPr/>
              <p:nvPr/>
            </p:nvGrpSpPr>
            <p:grpSpPr>
              <a:xfrm rot="-8100000">
                <a:off x="2248336" y="2735395"/>
                <a:ext cx="308948" cy="262430"/>
                <a:chOff x="9520904" y="1806552"/>
                <a:chExt cx="446838" cy="379559"/>
              </a:xfrm>
            </p:grpSpPr>
            <p:sp>
              <p:nvSpPr>
                <p:cNvPr id="891" name="Google Shape;891;p29"/>
                <p:cNvSpPr/>
                <p:nvPr/>
              </p:nvSpPr>
              <p:spPr>
                <a:xfrm>
                  <a:off x="9539645" y="1824204"/>
                  <a:ext cx="398312" cy="344332"/>
                </a:xfrm>
                <a:custGeom>
                  <a:avLst/>
                  <a:gdLst/>
                  <a:ahLst/>
                  <a:cxnLst/>
                  <a:rect l="l" t="t" r="r" b="b"/>
                  <a:pathLst>
                    <a:path w="5122" h="4428" extrusionOk="0">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9"/>
                <p:cNvSpPr/>
                <p:nvPr/>
              </p:nvSpPr>
              <p:spPr>
                <a:xfrm>
                  <a:off x="9520904" y="1806552"/>
                  <a:ext cx="446838" cy="379559"/>
                </a:xfrm>
                <a:custGeom>
                  <a:avLst/>
                  <a:gdLst/>
                  <a:ahLst/>
                  <a:cxnLst/>
                  <a:rect l="l" t="t" r="r" b="b"/>
                  <a:pathLst>
                    <a:path w="5746" h="4881" extrusionOk="0">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9"/>
                <p:cNvSpPr/>
                <p:nvPr/>
              </p:nvSpPr>
              <p:spPr>
                <a:xfrm>
                  <a:off x="9554265" y="1965576"/>
                  <a:ext cx="117970" cy="117188"/>
                </a:xfrm>
                <a:custGeom>
                  <a:avLst/>
                  <a:gdLst/>
                  <a:ahLst/>
                  <a:cxnLst/>
                  <a:rect l="l" t="t" r="r" b="b"/>
                  <a:pathLst>
                    <a:path w="1517" h="1507" extrusionOk="0">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9"/>
                <p:cNvSpPr/>
                <p:nvPr/>
              </p:nvSpPr>
              <p:spPr>
                <a:xfrm>
                  <a:off x="9659714" y="1836879"/>
                  <a:ext cx="131889" cy="104357"/>
                </a:xfrm>
                <a:custGeom>
                  <a:avLst/>
                  <a:gdLst/>
                  <a:ahLst/>
                  <a:cxnLst/>
                  <a:rect l="l" t="t" r="r" b="b"/>
                  <a:pathLst>
                    <a:path w="1696" h="1342" extrusionOk="0">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5" name="Google Shape;895;p29"/>
              <p:cNvSpPr/>
              <p:nvPr/>
            </p:nvSpPr>
            <p:spPr>
              <a:xfrm>
                <a:off x="2329876" y="3357757"/>
                <a:ext cx="145878" cy="115869"/>
              </a:xfrm>
              <a:custGeom>
                <a:avLst/>
                <a:gdLst/>
                <a:ahLst/>
                <a:cxnLst/>
                <a:rect l="l" t="t" r="r" b="b"/>
                <a:pathLst>
                  <a:path w="2713" h="2155" extrusionOk="0">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9"/>
              <p:cNvSpPr/>
              <p:nvPr/>
            </p:nvSpPr>
            <p:spPr>
              <a:xfrm>
                <a:off x="2054539" y="2513819"/>
                <a:ext cx="145878" cy="115869"/>
              </a:xfrm>
              <a:custGeom>
                <a:avLst/>
                <a:gdLst/>
                <a:ahLst/>
                <a:cxnLst/>
                <a:rect l="l" t="t" r="r" b="b"/>
                <a:pathLst>
                  <a:path w="2713" h="2155" extrusionOk="0">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9"/>
              <p:cNvSpPr/>
              <p:nvPr/>
            </p:nvSpPr>
            <p:spPr>
              <a:xfrm rot="-2491123">
                <a:off x="1382025" y="2112718"/>
                <a:ext cx="145879" cy="115868"/>
              </a:xfrm>
              <a:custGeom>
                <a:avLst/>
                <a:gdLst/>
                <a:ahLst/>
                <a:cxnLst/>
                <a:rect l="l" t="t" r="r" b="b"/>
                <a:pathLst>
                  <a:path w="2713" h="2155" extrusionOk="0">
                    <a:moveTo>
                      <a:pt x="1134" y="0"/>
                    </a:moveTo>
                    <a:cubicBezTo>
                      <a:pt x="1051" y="0"/>
                      <a:pt x="967" y="7"/>
                      <a:pt x="884" y="22"/>
                    </a:cubicBezTo>
                    <a:cubicBezTo>
                      <a:pt x="518" y="93"/>
                      <a:pt x="206" y="299"/>
                      <a:pt x="1" y="611"/>
                    </a:cubicBezTo>
                    <a:lnTo>
                      <a:pt x="545" y="977"/>
                    </a:lnTo>
                    <a:cubicBezTo>
                      <a:pt x="652" y="816"/>
                      <a:pt x="813" y="709"/>
                      <a:pt x="1009" y="664"/>
                    </a:cubicBezTo>
                    <a:cubicBezTo>
                      <a:pt x="1052" y="656"/>
                      <a:pt x="1095" y="652"/>
                      <a:pt x="1138" y="652"/>
                    </a:cubicBezTo>
                    <a:cubicBezTo>
                      <a:pt x="1284" y="652"/>
                      <a:pt x="1429" y="698"/>
                      <a:pt x="1553" y="780"/>
                    </a:cubicBezTo>
                    <a:cubicBezTo>
                      <a:pt x="1714" y="887"/>
                      <a:pt x="1821" y="1057"/>
                      <a:pt x="1856" y="1244"/>
                    </a:cubicBezTo>
                    <a:cubicBezTo>
                      <a:pt x="1892" y="1431"/>
                      <a:pt x="1856" y="1628"/>
                      <a:pt x="1740" y="1788"/>
                    </a:cubicBezTo>
                    <a:lnTo>
                      <a:pt x="2285" y="2154"/>
                    </a:lnTo>
                    <a:cubicBezTo>
                      <a:pt x="2713" y="1521"/>
                      <a:pt x="2543" y="664"/>
                      <a:pt x="1919" y="236"/>
                    </a:cubicBezTo>
                    <a:cubicBezTo>
                      <a:pt x="1679" y="79"/>
                      <a:pt x="1409"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9"/>
              <p:cNvSpPr/>
              <p:nvPr/>
            </p:nvSpPr>
            <p:spPr>
              <a:xfrm>
                <a:off x="2749523" y="2561641"/>
                <a:ext cx="148728" cy="148237"/>
              </a:xfrm>
              <a:custGeom>
                <a:avLst/>
                <a:gdLst/>
                <a:ahLst/>
                <a:cxnLst/>
                <a:rect l="l" t="t" r="r" b="b"/>
                <a:pathLst>
                  <a:path w="2766" h="2757" extrusionOk="0">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9"/>
              <p:cNvSpPr/>
              <p:nvPr/>
            </p:nvSpPr>
            <p:spPr>
              <a:xfrm>
                <a:off x="989623" y="2792504"/>
                <a:ext cx="148728" cy="148237"/>
              </a:xfrm>
              <a:custGeom>
                <a:avLst/>
                <a:gdLst/>
                <a:ahLst/>
                <a:cxnLst/>
                <a:rect l="l" t="t" r="r" b="b"/>
                <a:pathLst>
                  <a:path w="2766" h="2757" extrusionOk="0">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9"/>
              <p:cNvSpPr/>
              <p:nvPr/>
            </p:nvSpPr>
            <p:spPr>
              <a:xfrm>
                <a:off x="1686673" y="3030216"/>
                <a:ext cx="148728" cy="148237"/>
              </a:xfrm>
              <a:custGeom>
                <a:avLst/>
                <a:gdLst/>
                <a:ahLst/>
                <a:cxnLst/>
                <a:rect l="l" t="t" r="r" b="b"/>
                <a:pathLst>
                  <a:path w="2766" h="2757" extrusionOk="0">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9"/>
              <p:cNvSpPr/>
              <p:nvPr/>
            </p:nvSpPr>
            <p:spPr>
              <a:xfrm>
                <a:off x="1838044" y="3357742"/>
                <a:ext cx="272120" cy="258551"/>
              </a:xfrm>
              <a:custGeom>
                <a:avLst/>
                <a:gdLst/>
                <a:ahLst/>
                <a:cxnLst/>
                <a:rect l="l" t="t" r="r" b="b"/>
                <a:pathLst>
                  <a:path w="7022" h="6671" extrusionOk="0">
                    <a:moveTo>
                      <a:pt x="3015" y="868"/>
                    </a:moveTo>
                    <a:cubicBezTo>
                      <a:pt x="3190" y="868"/>
                      <a:pt x="3334" y="889"/>
                      <a:pt x="3408" y="925"/>
                    </a:cubicBezTo>
                    <a:cubicBezTo>
                      <a:pt x="3426" y="1006"/>
                      <a:pt x="3444" y="1131"/>
                      <a:pt x="3462" y="1238"/>
                    </a:cubicBezTo>
                    <a:cubicBezTo>
                      <a:pt x="3515" y="1630"/>
                      <a:pt x="3578" y="2076"/>
                      <a:pt x="3934" y="2281"/>
                    </a:cubicBezTo>
                    <a:cubicBezTo>
                      <a:pt x="4015" y="2327"/>
                      <a:pt x="4125" y="2367"/>
                      <a:pt x="4263" y="2367"/>
                    </a:cubicBezTo>
                    <a:cubicBezTo>
                      <a:pt x="4368" y="2367"/>
                      <a:pt x="4491" y="2343"/>
                      <a:pt x="4630" y="2281"/>
                    </a:cubicBezTo>
                    <a:cubicBezTo>
                      <a:pt x="4773" y="2219"/>
                      <a:pt x="4889" y="2157"/>
                      <a:pt x="4996" y="2103"/>
                    </a:cubicBezTo>
                    <a:cubicBezTo>
                      <a:pt x="5209" y="1996"/>
                      <a:pt x="5310" y="1950"/>
                      <a:pt x="5390" y="1950"/>
                    </a:cubicBezTo>
                    <a:cubicBezTo>
                      <a:pt x="5450" y="1950"/>
                      <a:pt x="5499" y="1977"/>
                      <a:pt x="5576" y="2023"/>
                    </a:cubicBezTo>
                    <a:cubicBezTo>
                      <a:pt x="5915" y="2228"/>
                      <a:pt x="6138" y="2594"/>
                      <a:pt x="6138" y="2710"/>
                    </a:cubicBezTo>
                    <a:cubicBezTo>
                      <a:pt x="6022" y="2799"/>
                      <a:pt x="5897" y="2888"/>
                      <a:pt x="5772" y="2959"/>
                    </a:cubicBezTo>
                    <a:cubicBezTo>
                      <a:pt x="5451" y="3165"/>
                      <a:pt x="5085" y="3397"/>
                      <a:pt x="4960" y="3852"/>
                    </a:cubicBezTo>
                    <a:cubicBezTo>
                      <a:pt x="4835" y="4298"/>
                      <a:pt x="5121" y="4592"/>
                      <a:pt x="5281" y="4770"/>
                    </a:cubicBezTo>
                    <a:cubicBezTo>
                      <a:pt x="5424" y="4922"/>
                      <a:pt x="5504" y="5011"/>
                      <a:pt x="5522" y="5172"/>
                    </a:cubicBezTo>
                    <a:cubicBezTo>
                      <a:pt x="5522" y="5190"/>
                      <a:pt x="5496" y="5288"/>
                      <a:pt x="5326" y="5422"/>
                    </a:cubicBezTo>
                    <a:cubicBezTo>
                      <a:pt x="5041" y="5671"/>
                      <a:pt x="4657" y="5796"/>
                      <a:pt x="4523" y="5796"/>
                    </a:cubicBezTo>
                    <a:cubicBezTo>
                      <a:pt x="4425" y="5716"/>
                      <a:pt x="4282" y="5439"/>
                      <a:pt x="4202" y="5279"/>
                    </a:cubicBezTo>
                    <a:cubicBezTo>
                      <a:pt x="4006" y="4913"/>
                      <a:pt x="3827" y="4565"/>
                      <a:pt x="3453" y="4565"/>
                    </a:cubicBezTo>
                    <a:cubicBezTo>
                      <a:pt x="3033" y="4565"/>
                      <a:pt x="2900" y="4984"/>
                      <a:pt x="2766" y="5386"/>
                    </a:cubicBezTo>
                    <a:cubicBezTo>
                      <a:pt x="2730" y="5502"/>
                      <a:pt x="2668" y="5689"/>
                      <a:pt x="2614" y="5796"/>
                    </a:cubicBezTo>
                    <a:cubicBezTo>
                      <a:pt x="2471" y="5787"/>
                      <a:pt x="2204" y="5752"/>
                      <a:pt x="1909" y="5671"/>
                    </a:cubicBezTo>
                    <a:cubicBezTo>
                      <a:pt x="1481" y="5555"/>
                      <a:pt x="1294" y="5422"/>
                      <a:pt x="1240" y="5368"/>
                    </a:cubicBezTo>
                    <a:cubicBezTo>
                      <a:pt x="1240" y="5297"/>
                      <a:pt x="1249" y="5225"/>
                      <a:pt x="1249" y="5154"/>
                    </a:cubicBezTo>
                    <a:cubicBezTo>
                      <a:pt x="1285" y="4663"/>
                      <a:pt x="1321" y="4271"/>
                      <a:pt x="1178" y="3950"/>
                    </a:cubicBezTo>
                    <a:cubicBezTo>
                      <a:pt x="1080" y="3718"/>
                      <a:pt x="1044" y="3566"/>
                      <a:pt x="1071" y="3459"/>
                    </a:cubicBezTo>
                    <a:cubicBezTo>
                      <a:pt x="1285" y="3388"/>
                      <a:pt x="1570" y="3245"/>
                      <a:pt x="1695" y="2951"/>
                    </a:cubicBezTo>
                    <a:cubicBezTo>
                      <a:pt x="1775" y="2754"/>
                      <a:pt x="1811" y="2442"/>
                      <a:pt x="1508" y="2049"/>
                    </a:cubicBezTo>
                    <a:cubicBezTo>
                      <a:pt x="1410" y="1925"/>
                      <a:pt x="1374" y="1818"/>
                      <a:pt x="1383" y="1728"/>
                    </a:cubicBezTo>
                    <a:cubicBezTo>
                      <a:pt x="1419" y="1505"/>
                      <a:pt x="1838" y="1220"/>
                      <a:pt x="1972" y="1131"/>
                    </a:cubicBezTo>
                    <a:cubicBezTo>
                      <a:pt x="2241" y="944"/>
                      <a:pt x="2682" y="868"/>
                      <a:pt x="3015" y="868"/>
                    </a:cubicBezTo>
                    <a:close/>
                    <a:moveTo>
                      <a:pt x="2999" y="1"/>
                    </a:moveTo>
                    <a:cubicBezTo>
                      <a:pt x="2461" y="1"/>
                      <a:pt x="1863" y="154"/>
                      <a:pt x="1481" y="417"/>
                    </a:cubicBezTo>
                    <a:cubicBezTo>
                      <a:pt x="1053" y="702"/>
                      <a:pt x="616" y="1068"/>
                      <a:pt x="527" y="1595"/>
                    </a:cubicBezTo>
                    <a:cubicBezTo>
                      <a:pt x="482" y="1925"/>
                      <a:pt x="580" y="2255"/>
                      <a:pt x="821" y="2576"/>
                    </a:cubicBezTo>
                    <a:cubicBezTo>
                      <a:pt x="839" y="2585"/>
                      <a:pt x="848" y="2603"/>
                      <a:pt x="857" y="2612"/>
                    </a:cubicBezTo>
                    <a:cubicBezTo>
                      <a:pt x="812" y="2629"/>
                      <a:pt x="767" y="2647"/>
                      <a:pt x="723" y="2647"/>
                    </a:cubicBezTo>
                    <a:lnTo>
                      <a:pt x="553" y="2674"/>
                    </a:lnTo>
                    <a:lnTo>
                      <a:pt x="437" y="2817"/>
                    </a:lnTo>
                    <a:cubicBezTo>
                      <a:pt x="0" y="3388"/>
                      <a:pt x="277" y="4039"/>
                      <a:pt x="384" y="4289"/>
                    </a:cubicBezTo>
                    <a:cubicBezTo>
                      <a:pt x="437" y="4414"/>
                      <a:pt x="411" y="4744"/>
                      <a:pt x="393" y="5092"/>
                    </a:cubicBezTo>
                    <a:cubicBezTo>
                      <a:pt x="384" y="5172"/>
                      <a:pt x="375" y="5261"/>
                      <a:pt x="366" y="5359"/>
                    </a:cubicBezTo>
                    <a:cubicBezTo>
                      <a:pt x="357" y="5520"/>
                      <a:pt x="393" y="5761"/>
                      <a:pt x="643" y="6001"/>
                    </a:cubicBezTo>
                    <a:cubicBezTo>
                      <a:pt x="1106" y="6448"/>
                      <a:pt x="2230" y="6671"/>
                      <a:pt x="2703" y="6671"/>
                    </a:cubicBezTo>
                    <a:cubicBezTo>
                      <a:pt x="2739" y="6671"/>
                      <a:pt x="2784" y="6671"/>
                      <a:pt x="2810" y="6662"/>
                    </a:cubicBezTo>
                    <a:cubicBezTo>
                      <a:pt x="3212" y="6617"/>
                      <a:pt x="3390" y="6242"/>
                      <a:pt x="3524" y="5850"/>
                    </a:cubicBezTo>
                    <a:cubicBezTo>
                      <a:pt x="3685" y="6153"/>
                      <a:pt x="3872" y="6448"/>
                      <a:pt x="4148" y="6581"/>
                    </a:cubicBezTo>
                    <a:cubicBezTo>
                      <a:pt x="4261" y="6639"/>
                      <a:pt x="4388" y="6663"/>
                      <a:pt x="4520" y="6663"/>
                    </a:cubicBezTo>
                    <a:cubicBezTo>
                      <a:pt x="4962" y="6663"/>
                      <a:pt x="5464" y="6394"/>
                      <a:pt x="5719" y="6216"/>
                    </a:cubicBezTo>
                    <a:cubicBezTo>
                      <a:pt x="6200" y="5877"/>
                      <a:pt x="6432" y="5466"/>
                      <a:pt x="6388" y="5065"/>
                    </a:cubicBezTo>
                    <a:cubicBezTo>
                      <a:pt x="6325" y="4619"/>
                      <a:pt x="6075" y="4351"/>
                      <a:pt x="5915" y="4173"/>
                    </a:cubicBezTo>
                    <a:cubicBezTo>
                      <a:pt x="5879" y="4137"/>
                      <a:pt x="5826" y="4083"/>
                      <a:pt x="5808" y="4057"/>
                    </a:cubicBezTo>
                    <a:cubicBezTo>
                      <a:pt x="5852" y="3932"/>
                      <a:pt x="6031" y="3825"/>
                      <a:pt x="6236" y="3691"/>
                    </a:cubicBezTo>
                    <a:cubicBezTo>
                      <a:pt x="6379" y="3602"/>
                      <a:pt x="6539" y="3504"/>
                      <a:pt x="6691" y="3379"/>
                    </a:cubicBezTo>
                    <a:cubicBezTo>
                      <a:pt x="6914" y="3200"/>
                      <a:pt x="7021" y="2942"/>
                      <a:pt x="7003" y="2656"/>
                    </a:cubicBezTo>
                    <a:cubicBezTo>
                      <a:pt x="6968" y="2130"/>
                      <a:pt x="6486" y="1568"/>
                      <a:pt x="6031" y="1282"/>
                    </a:cubicBezTo>
                    <a:cubicBezTo>
                      <a:pt x="5795" y="1138"/>
                      <a:pt x="5587" y="1084"/>
                      <a:pt x="5397" y="1084"/>
                    </a:cubicBezTo>
                    <a:cubicBezTo>
                      <a:pt x="5105" y="1084"/>
                      <a:pt x="4856" y="1212"/>
                      <a:pt x="4612" y="1336"/>
                    </a:cubicBezTo>
                    <a:cubicBezTo>
                      <a:pt x="4532" y="1371"/>
                      <a:pt x="4452" y="1407"/>
                      <a:pt x="4372" y="1452"/>
                    </a:cubicBezTo>
                    <a:cubicBezTo>
                      <a:pt x="4345" y="1354"/>
                      <a:pt x="4327" y="1211"/>
                      <a:pt x="4318" y="1122"/>
                    </a:cubicBezTo>
                    <a:cubicBezTo>
                      <a:pt x="4291" y="934"/>
                      <a:pt x="4264" y="747"/>
                      <a:pt x="4211" y="586"/>
                    </a:cubicBezTo>
                    <a:cubicBezTo>
                      <a:pt x="4148" y="426"/>
                      <a:pt x="4006" y="203"/>
                      <a:pt x="3631" y="87"/>
                    </a:cubicBezTo>
                    <a:cubicBezTo>
                      <a:pt x="3445" y="28"/>
                      <a:pt x="3227" y="1"/>
                      <a:pt x="2999" y="1"/>
                    </a:cubicBezTo>
                    <a:close/>
                  </a:path>
                </a:pathLst>
              </a:custGeom>
              <a:solidFill>
                <a:schemeClr val="accent1"/>
              </a:solidFill>
              <a:ln w="19050" cap="flat" cmpd="sng">
                <a:solidFill>
                  <a:srgbClr val="481F1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2" name="Google Shape;902;p29"/>
              <p:cNvGrpSpPr/>
              <p:nvPr/>
            </p:nvGrpSpPr>
            <p:grpSpPr>
              <a:xfrm rot="-4424905">
                <a:off x="2248496" y="2225764"/>
                <a:ext cx="308956" cy="262438"/>
                <a:chOff x="9520904" y="1806552"/>
                <a:chExt cx="446838" cy="379559"/>
              </a:xfrm>
            </p:grpSpPr>
            <p:sp>
              <p:nvSpPr>
                <p:cNvPr id="903" name="Google Shape;903;p29"/>
                <p:cNvSpPr/>
                <p:nvPr/>
              </p:nvSpPr>
              <p:spPr>
                <a:xfrm>
                  <a:off x="9539645" y="1824204"/>
                  <a:ext cx="398312" cy="344332"/>
                </a:xfrm>
                <a:custGeom>
                  <a:avLst/>
                  <a:gdLst/>
                  <a:ahLst/>
                  <a:cxnLst/>
                  <a:rect l="l" t="t" r="r" b="b"/>
                  <a:pathLst>
                    <a:path w="5122" h="4428" extrusionOk="0">
                      <a:moveTo>
                        <a:pt x="3081" y="1"/>
                      </a:moveTo>
                      <a:cubicBezTo>
                        <a:pt x="2821" y="1"/>
                        <a:pt x="2507" y="88"/>
                        <a:pt x="2186" y="381"/>
                      </a:cubicBezTo>
                      <a:cubicBezTo>
                        <a:pt x="2128" y="431"/>
                        <a:pt x="2057" y="456"/>
                        <a:pt x="1987" y="456"/>
                      </a:cubicBezTo>
                      <a:cubicBezTo>
                        <a:pt x="1908" y="456"/>
                        <a:pt x="1829" y="424"/>
                        <a:pt x="1767" y="363"/>
                      </a:cubicBezTo>
                      <a:lnTo>
                        <a:pt x="1571" y="185"/>
                      </a:lnTo>
                      <a:cubicBezTo>
                        <a:pt x="1512" y="125"/>
                        <a:pt x="1434" y="96"/>
                        <a:pt x="1357" y="96"/>
                      </a:cubicBezTo>
                      <a:cubicBezTo>
                        <a:pt x="1271" y="96"/>
                        <a:pt x="1186" y="132"/>
                        <a:pt x="1125" y="202"/>
                      </a:cubicBezTo>
                      <a:lnTo>
                        <a:pt x="117" y="1389"/>
                      </a:lnTo>
                      <a:cubicBezTo>
                        <a:pt x="1" y="1523"/>
                        <a:pt x="27" y="1728"/>
                        <a:pt x="170" y="1835"/>
                      </a:cubicBezTo>
                      <a:lnTo>
                        <a:pt x="447" y="2040"/>
                      </a:lnTo>
                      <a:cubicBezTo>
                        <a:pt x="572" y="2138"/>
                        <a:pt x="607" y="2326"/>
                        <a:pt x="518" y="2459"/>
                      </a:cubicBezTo>
                      <a:cubicBezTo>
                        <a:pt x="304" y="2789"/>
                        <a:pt x="81" y="3432"/>
                        <a:pt x="857" y="4092"/>
                      </a:cubicBezTo>
                      <a:cubicBezTo>
                        <a:pt x="1140" y="4334"/>
                        <a:pt x="1439" y="4428"/>
                        <a:pt x="1733" y="4428"/>
                      </a:cubicBezTo>
                      <a:cubicBezTo>
                        <a:pt x="2599" y="4428"/>
                        <a:pt x="3421" y="3611"/>
                        <a:pt x="3640" y="3351"/>
                      </a:cubicBezTo>
                      <a:cubicBezTo>
                        <a:pt x="3935" y="3012"/>
                        <a:pt x="5121" y="1398"/>
                        <a:pt x="3756" y="202"/>
                      </a:cubicBezTo>
                      <a:cubicBezTo>
                        <a:pt x="3739" y="193"/>
                        <a:pt x="3730" y="185"/>
                        <a:pt x="3712" y="176"/>
                      </a:cubicBezTo>
                      <a:cubicBezTo>
                        <a:pt x="3638" y="131"/>
                        <a:pt x="3400" y="1"/>
                        <a:pt x="3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9"/>
                <p:cNvSpPr/>
                <p:nvPr/>
              </p:nvSpPr>
              <p:spPr>
                <a:xfrm>
                  <a:off x="9520904" y="1806552"/>
                  <a:ext cx="446838" cy="379559"/>
                </a:xfrm>
                <a:custGeom>
                  <a:avLst/>
                  <a:gdLst/>
                  <a:ahLst/>
                  <a:cxnLst/>
                  <a:rect l="l" t="t" r="r" b="b"/>
                  <a:pathLst>
                    <a:path w="5746" h="4881" extrusionOk="0">
                      <a:moveTo>
                        <a:pt x="3322" y="448"/>
                      </a:moveTo>
                      <a:cubicBezTo>
                        <a:pt x="3568" y="448"/>
                        <a:pt x="3756" y="546"/>
                        <a:pt x="3837" y="599"/>
                      </a:cubicBezTo>
                      <a:cubicBezTo>
                        <a:pt x="3837" y="599"/>
                        <a:pt x="3846" y="599"/>
                        <a:pt x="3846" y="608"/>
                      </a:cubicBezTo>
                      <a:cubicBezTo>
                        <a:pt x="5086" y="1687"/>
                        <a:pt x="3953" y="3150"/>
                        <a:pt x="3712" y="3436"/>
                      </a:cubicBezTo>
                      <a:cubicBezTo>
                        <a:pt x="3698" y="3450"/>
                        <a:pt x="2848" y="4425"/>
                        <a:pt x="1971" y="4425"/>
                      </a:cubicBezTo>
                      <a:cubicBezTo>
                        <a:pt x="1723" y="4425"/>
                        <a:pt x="1474" y="4347"/>
                        <a:pt x="1241" y="4149"/>
                      </a:cubicBezTo>
                      <a:cubicBezTo>
                        <a:pt x="750" y="3730"/>
                        <a:pt x="652" y="3275"/>
                        <a:pt x="946" y="2811"/>
                      </a:cubicBezTo>
                      <a:cubicBezTo>
                        <a:pt x="1098" y="2570"/>
                        <a:pt x="1045" y="2258"/>
                        <a:pt x="822" y="2089"/>
                      </a:cubicBezTo>
                      <a:lnTo>
                        <a:pt x="545" y="1884"/>
                      </a:lnTo>
                      <a:cubicBezTo>
                        <a:pt x="518" y="1866"/>
                        <a:pt x="509" y="1839"/>
                        <a:pt x="509" y="1830"/>
                      </a:cubicBezTo>
                      <a:cubicBezTo>
                        <a:pt x="509" y="1812"/>
                        <a:pt x="509" y="1785"/>
                        <a:pt x="527" y="1768"/>
                      </a:cubicBezTo>
                      <a:lnTo>
                        <a:pt x="1544" y="581"/>
                      </a:lnTo>
                      <a:cubicBezTo>
                        <a:pt x="1562" y="554"/>
                        <a:pt x="1589" y="554"/>
                        <a:pt x="1598" y="554"/>
                      </a:cubicBezTo>
                      <a:cubicBezTo>
                        <a:pt x="1616" y="554"/>
                        <a:pt x="1633" y="554"/>
                        <a:pt x="1660" y="572"/>
                      </a:cubicBezTo>
                      <a:lnTo>
                        <a:pt x="1847" y="759"/>
                      </a:lnTo>
                      <a:cubicBezTo>
                        <a:pt x="1951" y="859"/>
                        <a:pt x="2085" y="908"/>
                        <a:pt x="2218" y="908"/>
                      </a:cubicBezTo>
                      <a:cubicBezTo>
                        <a:pt x="2348" y="908"/>
                        <a:pt x="2478" y="861"/>
                        <a:pt x="2579" y="768"/>
                      </a:cubicBezTo>
                      <a:cubicBezTo>
                        <a:pt x="2849" y="523"/>
                        <a:pt x="3108" y="448"/>
                        <a:pt x="3322" y="448"/>
                      </a:cubicBezTo>
                      <a:close/>
                      <a:moveTo>
                        <a:pt x="3317" y="0"/>
                      </a:moveTo>
                      <a:cubicBezTo>
                        <a:pt x="3011" y="0"/>
                        <a:pt x="2645" y="101"/>
                        <a:pt x="2276" y="438"/>
                      </a:cubicBezTo>
                      <a:cubicBezTo>
                        <a:pt x="2261" y="450"/>
                        <a:pt x="2244" y="454"/>
                        <a:pt x="2227" y="454"/>
                      </a:cubicBezTo>
                      <a:cubicBezTo>
                        <a:pt x="2204" y="454"/>
                        <a:pt x="2180" y="445"/>
                        <a:pt x="2160" y="429"/>
                      </a:cubicBezTo>
                      <a:lnTo>
                        <a:pt x="1972" y="251"/>
                      </a:lnTo>
                      <a:cubicBezTo>
                        <a:pt x="1873" y="152"/>
                        <a:pt x="1743" y="98"/>
                        <a:pt x="1603" y="98"/>
                      </a:cubicBezTo>
                      <a:cubicBezTo>
                        <a:pt x="1593" y="98"/>
                        <a:pt x="1582" y="99"/>
                        <a:pt x="1571" y="99"/>
                      </a:cubicBezTo>
                      <a:cubicBezTo>
                        <a:pt x="1428" y="108"/>
                        <a:pt x="1285" y="180"/>
                        <a:pt x="1196" y="287"/>
                      </a:cubicBezTo>
                      <a:lnTo>
                        <a:pt x="188" y="1473"/>
                      </a:lnTo>
                      <a:cubicBezTo>
                        <a:pt x="90" y="1580"/>
                        <a:pt x="45" y="1732"/>
                        <a:pt x="63" y="1875"/>
                      </a:cubicBezTo>
                      <a:cubicBezTo>
                        <a:pt x="81" y="2026"/>
                        <a:pt x="152" y="2160"/>
                        <a:pt x="268" y="2249"/>
                      </a:cubicBezTo>
                      <a:lnTo>
                        <a:pt x="554" y="2454"/>
                      </a:lnTo>
                      <a:cubicBezTo>
                        <a:pt x="581" y="2481"/>
                        <a:pt x="590" y="2526"/>
                        <a:pt x="572" y="2562"/>
                      </a:cubicBezTo>
                      <a:cubicBezTo>
                        <a:pt x="367" y="2874"/>
                        <a:pt x="1" y="3686"/>
                        <a:pt x="946" y="4497"/>
                      </a:cubicBezTo>
                      <a:cubicBezTo>
                        <a:pt x="1277" y="4774"/>
                        <a:pt x="1624" y="4881"/>
                        <a:pt x="1963" y="4881"/>
                      </a:cubicBezTo>
                      <a:cubicBezTo>
                        <a:pt x="2811" y="4881"/>
                        <a:pt x="3641" y="4212"/>
                        <a:pt x="4051" y="3730"/>
                      </a:cubicBezTo>
                      <a:cubicBezTo>
                        <a:pt x="4229" y="3525"/>
                        <a:pt x="5746" y="1652"/>
                        <a:pt x="4140" y="260"/>
                      </a:cubicBezTo>
                      <a:cubicBezTo>
                        <a:pt x="4122" y="242"/>
                        <a:pt x="4096" y="224"/>
                        <a:pt x="4078" y="206"/>
                      </a:cubicBezTo>
                      <a:cubicBezTo>
                        <a:pt x="3989" y="157"/>
                        <a:pt x="3699" y="0"/>
                        <a:pt x="3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9"/>
                <p:cNvSpPr/>
                <p:nvPr/>
              </p:nvSpPr>
              <p:spPr>
                <a:xfrm>
                  <a:off x="9554265" y="1965576"/>
                  <a:ext cx="117970" cy="117188"/>
                </a:xfrm>
                <a:custGeom>
                  <a:avLst/>
                  <a:gdLst/>
                  <a:ahLst/>
                  <a:cxnLst/>
                  <a:rect l="l" t="t" r="r" b="b"/>
                  <a:pathLst>
                    <a:path w="1517" h="1507" extrusionOk="0">
                      <a:moveTo>
                        <a:pt x="705" y="811"/>
                      </a:moveTo>
                      <a:lnTo>
                        <a:pt x="1017" y="1025"/>
                      </a:lnTo>
                      <a:cubicBezTo>
                        <a:pt x="978" y="1040"/>
                        <a:pt x="938" y="1048"/>
                        <a:pt x="899" y="1048"/>
                      </a:cubicBezTo>
                      <a:cubicBezTo>
                        <a:pt x="823" y="1048"/>
                        <a:pt x="749" y="1018"/>
                        <a:pt x="678" y="954"/>
                      </a:cubicBezTo>
                      <a:cubicBezTo>
                        <a:pt x="642" y="918"/>
                        <a:pt x="651" y="873"/>
                        <a:pt x="705" y="811"/>
                      </a:cubicBezTo>
                      <a:close/>
                      <a:moveTo>
                        <a:pt x="252" y="1"/>
                      </a:moveTo>
                      <a:cubicBezTo>
                        <a:pt x="183" y="1"/>
                        <a:pt x="114" y="33"/>
                        <a:pt x="71" y="97"/>
                      </a:cubicBezTo>
                      <a:cubicBezTo>
                        <a:pt x="0" y="204"/>
                        <a:pt x="27" y="338"/>
                        <a:pt x="125" y="409"/>
                      </a:cubicBezTo>
                      <a:lnTo>
                        <a:pt x="330" y="552"/>
                      </a:lnTo>
                      <a:cubicBezTo>
                        <a:pt x="107" y="855"/>
                        <a:pt x="223" y="1150"/>
                        <a:pt x="366" y="1293"/>
                      </a:cubicBezTo>
                      <a:cubicBezTo>
                        <a:pt x="535" y="1435"/>
                        <a:pt x="714" y="1507"/>
                        <a:pt x="901" y="1507"/>
                      </a:cubicBezTo>
                      <a:cubicBezTo>
                        <a:pt x="1035" y="1507"/>
                        <a:pt x="1169" y="1462"/>
                        <a:pt x="1303" y="1391"/>
                      </a:cubicBezTo>
                      <a:cubicBezTo>
                        <a:pt x="1427" y="1319"/>
                        <a:pt x="1499" y="1194"/>
                        <a:pt x="1508" y="1052"/>
                      </a:cubicBezTo>
                      <a:cubicBezTo>
                        <a:pt x="1517" y="909"/>
                        <a:pt x="1445" y="775"/>
                        <a:pt x="1329" y="686"/>
                      </a:cubicBezTo>
                      <a:lnTo>
                        <a:pt x="384" y="44"/>
                      </a:lnTo>
                      <a:cubicBezTo>
                        <a:pt x="344" y="15"/>
                        <a:pt x="298" y="1"/>
                        <a:pt x="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9"/>
                <p:cNvSpPr/>
                <p:nvPr/>
              </p:nvSpPr>
              <p:spPr>
                <a:xfrm>
                  <a:off x="9659714" y="1836879"/>
                  <a:ext cx="131889" cy="104357"/>
                </a:xfrm>
                <a:custGeom>
                  <a:avLst/>
                  <a:gdLst/>
                  <a:ahLst/>
                  <a:cxnLst/>
                  <a:rect l="l" t="t" r="r" b="b"/>
                  <a:pathLst>
                    <a:path w="1696" h="1342" extrusionOk="0">
                      <a:moveTo>
                        <a:pt x="967" y="487"/>
                      </a:moveTo>
                      <a:cubicBezTo>
                        <a:pt x="988" y="487"/>
                        <a:pt x="1011" y="494"/>
                        <a:pt x="1035" y="512"/>
                      </a:cubicBezTo>
                      <a:cubicBezTo>
                        <a:pt x="1151" y="619"/>
                        <a:pt x="1195" y="726"/>
                        <a:pt x="1160" y="851"/>
                      </a:cubicBezTo>
                      <a:lnTo>
                        <a:pt x="865" y="539"/>
                      </a:lnTo>
                      <a:cubicBezTo>
                        <a:pt x="889" y="515"/>
                        <a:pt x="925" y="487"/>
                        <a:pt x="967" y="487"/>
                      </a:cubicBezTo>
                      <a:close/>
                      <a:moveTo>
                        <a:pt x="255" y="0"/>
                      </a:moveTo>
                      <a:cubicBezTo>
                        <a:pt x="198" y="0"/>
                        <a:pt x="142" y="23"/>
                        <a:pt x="98" y="66"/>
                      </a:cubicBezTo>
                      <a:cubicBezTo>
                        <a:pt x="9" y="155"/>
                        <a:pt x="0" y="298"/>
                        <a:pt x="89" y="387"/>
                      </a:cubicBezTo>
                      <a:lnTo>
                        <a:pt x="883" y="1208"/>
                      </a:lnTo>
                      <a:cubicBezTo>
                        <a:pt x="964" y="1297"/>
                        <a:pt x="1071" y="1342"/>
                        <a:pt x="1178" y="1342"/>
                      </a:cubicBezTo>
                      <a:cubicBezTo>
                        <a:pt x="1204" y="1342"/>
                        <a:pt x="1240" y="1342"/>
                        <a:pt x="1267" y="1333"/>
                      </a:cubicBezTo>
                      <a:cubicBezTo>
                        <a:pt x="1401" y="1306"/>
                        <a:pt x="1517" y="1208"/>
                        <a:pt x="1570" y="1074"/>
                      </a:cubicBezTo>
                      <a:cubicBezTo>
                        <a:pt x="1695" y="744"/>
                        <a:pt x="1606" y="414"/>
                        <a:pt x="1329" y="173"/>
                      </a:cubicBezTo>
                      <a:cubicBezTo>
                        <a:pt x="1313" y="156"/>
                        <a:pt x="1162" y="38"/>
                        <a:pt x="960" y="38"/>
                      </a:cubicBezTo>
                      <a:cubicBezTo>
                        <a:pt x="946" y="38"/>
                        <a:pt x="933" y="38"/>
                        <a:pt x="919" y="39"/>
                      </a:cubicBezTo>
                      <a:cubicBezTo>
                        <a:pt x="821" y="48"/>
                        <a:pt x="687" y="84"/>
                        <a:pt x="553" y="209"/>
                      </a:cubicBezTo>
                      <a:lnTo>
                        <a:pt x="419" y="75"/>
                      </a:lnTo>
                      <a:cubicBezTo>
                        <a:pt x="374" y="25"/>
                        <a:pt x="314"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7" name="Google Shape;907;p29"/>
              <p:cNvSpPr/>
              <p:nvPr/>
            </p:nvSpPr>
            <p:spPr>
              <a:xfrm>
                <a:off x="1218448" y="1970004"/>
                <a:ext cx="148728" cy="148237"/>
              </a:xfrm>
              <a:custGeom>
                <a:avLst/>
                <a:gdLst/>
                <a:ahLst/>
                <a:cxnLst/>
                <a:rect l="l" t="t" r="r" b="b"/>
                <a:pathLst>
                  <a:path w="2766" h="2757" extrusionOk="0">
                    <a:moveTo>
                      <a:pt x="1383" y="652"/>
                    </a:moveTo>
                    <a:cubicBezTo>
                      <a:pt x="1784" y="652"/>
                      <a:pt x="2106" y="982"/>
                      <a:pt x="2106" y="1383"/>
                    </a:cubicBezTo>
                    <a:cubicBezTo>
                      <a:pt x="2106" y="1776"/>
                      <a:pt x="1784" y="2106"/>
                      <a:pt x="1383" y="2106"/>
                    </a:cubicBezTo>
                    <a:cubicBezTo>
                      <a:pt x="981" y="2106"/>
                      <a:pt x="660" y="1776"/>
                      <a:pt x="660" y="1383"/>
                    </a:cubicBezTo>
                    <a:cubicBezTo>
                      <a:pt x="660" y="982"/>
                      <a:pt x="981" y="652"/>
                      <a:pt x="1383" y="652"/>
                    </a:cubicBezTo>
                    <a:close/>
                    <a:moveTo>
                      <a:pt x="1383" y="0"/>
                    </a:moveTo>
                    <a:cubicBezTo>
                      <a:pt x="625" y="0"/>
                      <a:pt x="0" y="616"/>
                      <a:pt x="0" y="1383"/>
                    </a:cubicBezTo>
                    <a:cubicBezTo>
                      <a:pt x="0" y="2141"/>
                      <a:pt x="625" y="2757"/>
                      <a:pt x="1383" y="2757"/>
                    </a:cubicBezTo>
                    <a:cubicBezTo>
                      <a:pt x="2141" y="2757"/>
                      <a:pt x="2766" y="2141"/>
                      <a:pt x="2766" y="1383"/>
                    </a:cubicBezTo>
                    <a:cubicBezTo>
                      <a:pt x="2766" y="616"/>
                      <a:pt x="2141" y="0"/>
                      <a:pt x="1383"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8" name="Google Shape;908;p29"/>
            <p:cNvGrpSpPr/>
            <p:nvPr/>
          </p:nvGrpSpPr>
          <p:grpSpPr>
            <a:xfrm rot="-498017">
              <a:off x="1557120" y="1898893"/>
              <a:ext cx="155799" cy="336693"/>
              <a:chOff x="1469000" y="2230225"/>
              <a:chExt cx="109075" cy="235750"/>
            </a:xfrm>
          </p:grpSpPr>
          <p:sp>
            <p:nvSpPr>
              <p:cNvPr id="909" name="Google Shape;909;p29"/>
              <p:cNvSpPr/>
              <p:nvPr/>
            </p:nvSpPr>
            <p:spPr>
              <a:xfrm>
                <a:off x="1497100" y="2295400"/>
                <a:ext cx="80975" cy="170575"/>
              </a:xfrm>
              <a:custGeom>
                <a:avLst/>
                <a:gdLst/>
                <a:ahLst/>
                <a:cxnLst/>
                <a:rect l="l" t="t" r="r" b="b"/>
                <a:pathLst>
                  <a:path w="3239" h="6823" extrusionOk="0">
                    <a:moveTo>
                      <a:pt x="231" y="0"/>
                    </a:moveTo>
                    <a:cubicBezTo>
                      <a:pt x="205" y="0"/>
                      <a:pt x="178" y="5"/>
                      <a:pt x="152" y="16"/>
                    </a:cubicBezTo>
                    <a:cubicBezTo>
                      <a:pt x="54" y="61"/>
                      <a:pt x="0" y="185"/>
                      <a:pt x="45" y="284"/>
                    </a:cubicBezTo>
                    <a:lnTo>
                      <a:pt x="2828" y="6698"/>
                    </a:lnTo>
                    <a:cubicBezTo>
                      <a:pt x="2864" y="6778"/>
                      <a:pt x="2935" y="6823"/>
                      <a:pt x="3016" y="6823"/>
                    </a:cubicBezTo>
                    <a:cubicBezTo>
                      <a:pt x="3042" y="6823"/>
                      <a:pt x="3069" y="6814"/>
                      <a:pt x="3096" y="6805"/>
                    </a:cubicBezTo>
                    <a:cubicBezTo>
                      <a:pt x="3194" y="6760"/>
                      <a:pt x="3239" y="6644"/>
                      <a:pt x="3194" y="6537"/>
                    </a:cubicBezTo>
                    <a:lnTo>
                      <a:pt x="420" y="123"/>
                    </a:lnTo>
                    <a:cubicBezTo>
                      <a:pt x="386" y="49"/>
                      <a:pt x="311" y="0"/>
                      <a:pt x="23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9"/>
              <p:cNvSpPr/>
              <p:nvPr/>
            </p:nvSpPr>
            <p:spPr>
              <a:xfrm>
                <a:off x="1469000" y="2230225"/>
                <a:ext cx="28350" cy="49075"/>
              </a:xfrm>
              <a:custGeom>
                <a:avLst/>
                <a:gdLst/>
                <a:ahLst/>
                <a:cxnLst/>
                <a:rect l="l" t="t" r="r" b="b"/>
                <a:pathLst>
                  <a:path w="1134" h="1963" extrusionOk="0">
                    <a:moveTo>
                      <a:pt x="231" y="1"/>
                    </a:moveTo>
                    <a:cubicBezTo>
                      <a:pt x="204" y="1"/>
                      <a:pt x="177" y="6"/>
                      <a:pt x="152" y="18"/>
                    </a:cubicBezTo>
                    <a:cubicBezTo>
                      <a:pt x="45" y="63"/>
                      <a:pt x="0" y="179"/>
                      <a:pt x="45" y="286"/>
                    </a:cubicBezTo>
                    <a:lnTo>
                      <a:pt x="714" y="1838"/>
                    </a:lnTo>
                    <a:cubicBezTo>
                      <a:pt x="750" y="1918"/>
                      <a:pt x="821" y="1963"/>
                      <a:pt x="901" y="1963"/>
                    </a:cubicBezTo>
                    <a:cubicBezTo>
                      <a:pt x="928" y="1963"/>
                      <a:pt x="955" y="1954"/>
                      <a:pt x="982" y="1945"/>
                    </a:cubicBezTo>
                    <a:cubicBezTo>
                      <a:pt x="1089" y="1900"/>
                      <a:pt x="1133" y="1784"/>
                      <a:pt x="1089" y="1677"/>
                    </a:cubicBezTo>
                    <a:lnTo>
                      <a:pt x="411" y="125"/>
                    </a:lnTo>
                    <a:cubicBezTo>
                      <a:pt x="378" y="46"/>
                      <a:pt x="306" y="1"/>
                      <a:pt x="23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1" name="Google Shape;911;p29"/>
            <p:cNvGrpSpPr/>
            <p:nvPr/>
          </p:nvGrpSpPr>
          <p:grpSpPr>
            <a:xfrm rot="3284330">
              <a:off x="1929945" y="2267694"/>
              <a:ext cx="155799" cy="336698"/>
              <a:chOff x="1469000" y="2230225"/>
              <a:chExt cx="109075" cy="235750"/>
            </a:xfrm>
          </p:grpSpPr>
          <p:sp>
            <p:nvSpPr>
              <p:cNvPr id="912" name="Google Shape;912;p29"/>
              <p:cNvSpPr/>
              <p:nvPr/>
            </p:nvSpPr>
            <p:spPr>
              <a:xfrm>
                <a:off x="1497100" y="2295400"/>
                <a:ext cx="80975" cy="170575"/>
              </a:xfrm>
              <a:custGeom>
                <a:avLst/>
                <a:gdLst/>
                <a:ahLst/>
                <a:cxnLst/>
                <a:rect l="l" t="t" r="r" b="b"/>
                <a:pathLst>
                  <a:path w="3239" h="6823" extrusionOk="0">
                    <a:moveTo>
                      <a:pt x="231" y="0"/>
                    </a:moveTo>
                    <a:cubicBezTo>
                      <a:pt x="205" y="0"/>
                      <a:pt x="178" y="5"/>
                      <a:pt x="152" y="16"/>
                    </a:cubicBezTo>
                    <a:cubicBezTo>
                      <a:pt x="54" y="61"/>
                      <a:pt x="0" y="185"/>
                      <a:pt x="45" y="284"/>
                    </a:cubicBezTo>
                    <a:lnTo>
                      <a:pt x="2828" y="6698"/>
                    </a:lnTo>
                    <a:cubicBezTo>
                      <a:pt x="2864" y="6778"/>
                      <a:pt x="2935" y="6823"/>
                      <a:pt x="3016" y="6823"/>
                    </a:cubicBezTo>
                    <a:cubicBezTo>
                      <a:pt x="3042" y="6823"/>
                      <a:pt x="3069" y="6814"/>
                      <a:pt x="3096" y="6805"/>
                    </a:cubicBezTo>
                    <a:cubicBezTo>
                      <a:pt x="3194" y="6760"/>
                      <a:pt x="3239" y="6644"/>
                      <a:pt x="3194" y="6537"/>
                    </a:cubicBezTo>
                    <a:lnTo>
                      <a:pt x="420" y="123"/>
                    </a:lnTo>
                    <a:cubicBezTo>
                      <a:pt x="386" y="49"/>
                      <a:pt x="311" y="0"/>
                      <a:pt x="23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9"/>
              <p:cNvSpPr/>
              <p:nvPr/>
            </p:nvSpPr>
            <p:spPr>
              <a:xfrm>
                <a:off x="1469000" y="2230225"/>
                <a:ext cx="28350" cy="49075"/>
              </a:xfrm>
              <a:custGeom>
                <a:avLst/>
                <a:gdLst/>
                <a:ahLst/>
                <a:cxnLst/>
                <a:rect l="l" t="t" r="r" b="b"/>
                <a:pathLst>
                  <a:path w="1134" h="1963" extrusionOk="0">
                    <a:moveTo>
                      <a:pt x="231" y="1"/>
                    </a:moveTo>
                    <a:cubicBezTo>
                      <a:pt x="204" y="1"/>
                      <a:pt x="177" y="6"/>
                      <a:pt x="152" y="18"/>
                    </a:cubicBezTo>
                    <a:cubicBezTo>
                      <a:pt x="45" y="63"/>
                      <a:pt x="0" y="179"/>
                      <a:pt x="45" y="286"/>
                    </a:cubicBezTo>
                    <a:lnTo>
                      <a:pt x="714" y="1838"/>
                    </a:lnTo>
                    <a:cubicBezTo>
                      <a:pt x="750" y="1918"/>
                      <a:pt x="821" y="1963"/>
                      <a:pt x="901" y="1963"/>
                    </a:cubicBezTo>
                    <a:cubicBezTo>
                      <a:pt x="928" y="1963"/>
                      <a:pt x="955" y="1954"/>
                      <a:pt x="982" y="1945"/>
                    </a:cubicBezTo>
                    <a:cubicBezTo>
                      <a:pt x="1089" y="1900"/>
                      <a:pt x="1133" y="1784"/>
                      <a:pt x="1089" y="1677"/>
                    </a:cubicBezTo>
                    <a:lnTo>
                      <a:pt x="411" y="125"/>
                    </a:lnTo>
                    <a:cubicBezTo>
                      <a:pt x="378" y="46"/>
                      <a:pt x="306" y="1"/>
                      <a:pt x="23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4" name="Google Shape;914;p29"/>
            <p:cNvGrpSpPr/>
            <p:nvPr/>
          </p:nvGrpSpPr>
          <p:grpSpPr>
            <a:xfrm rot="-150971">
              <a:off x="2795613" y="1897056"/>
              <a:ext cx="364837" cy="784730"/>
              <a:chOff x="3076963" y="1775125"/>
              <a:chExt cx="364850" cy="784758"/>
            </a:xfrm>
          </p:grpSpPr>
          <p:sp>
            <p:nvSpPr>
              <p:cNvPr id="915" name="Google Shape;915;p29"/>
              <p:cNvSpPr/>
              <p:nvPr/>
            </p:nvSpPr>
            <p:spPr>
              <a:xfrm>
                <a:off x="3269321" y="2014303"/>
                <a:ext cx="172491" cy="545580"/>
              </a:xfrm>
              <a:custGeom>
                <a:avLst/>
                <a:gdLst/>
                <a:ahLst/>
                <a:cxnLst/>
                <a:rect l="l" t="t" r="r" b="b"/>
                <a:pathLst>
                  <a:path w="2240" h="7085" extrusionOk="0">
                    <a:moveTo>
                      <a:pt x="239" y="1"/>
                    </a:moveTo>
                    <a:cubicBezTo>
                      <a:pt x="204" y="1"/>
                      <a:pt x="167" y="10"/>
                      <a:pt x="134" y="28"/>
                    </a:cubicBezTo>
                    <a:cubicBezTo>
                      <a:pt x="36" y="81"/>
                      <a:pt x="0" y="206"/>
                      <a:pt x="63" y="304"/>
                    </a:cubicBezTo>
                    <a:cubicBezTo>
                      <a:pt x="1222" y="2294"/>
                      <a:pt x="1838" y="4569"/>
                      <a:pt x="1838" y="6888"/>
                    </a:cubicBezTo>
                    <a:cubicBezTo>
                      <a:pt x="1838" y="6995"/>
                      <a:pt x="1927" y="7084"/>
                      <a:pt x="2043" y="7084"/>
                    </a:cubicBezTo>
                    <a:cubicBezTo>
                      <a:pt x="2150" y="7084"/>
                      <a:pt x="2239" y="6995"/>
                      <a:pt x="2239" y="6888"/>
                    </a:cubicBezTo>
                    <a:cubicBezTo>
                      <a:pt x="2239" y="4497"/>
                      <a:pt x="1606" y="2151"/>
                      <a:pt x="410" y="99"/>
                    </a:cubicBezTo>
                    <a:cubicBezTo>
                      <a:pt x="375" y="34"/>
                      <a:pt x="309" y="1"/>
                      <a:pt x="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9"/>
              <p:cNvSpPr/>
              <p:nvPr/>
            </p:nvSpPr>
            <p:spPr>
              <a:xfrm>
                <a:off x="3076963" y="1775125"/>
                <a:ext cx="135375" cy="137608"/>
              </a:xfrm>
              <a:custGeom>
                <a:avLst/>
                <a:gdLst/>
                <a:ahLst/>
                <a:cxnLst/>
                <a:rect l="l" t="t" r="r" b="b"/>
                <a:pathLst>
                  <a:path w="1758" h="1787" extrusionOk="0">
                    <a:moveTo>
                      <a:pt x="223" y="0"/>
                    </a:moveTo>
                    <a:cubicBezTo>
                      <a:pt x="169" y="0"/>
                      <a:pt x="114" y="23"/>
                      <a:pt x="72" y="65"/>
                    </a:cubicBezTo>
                    <a:cubicBezTo>
                      <a:pt x="0" y="154"/>
                      <a:pt x="0" y="279"/>
                      <a:pt x="89" y="350"/>
                    </a:cubicBezTo>
                    <a:cubicBezTo>
                      <a:pt x="544" y="779"/>
                      <a:pt x="981" y="1234"/>
                      <a:pt x="1374" y="1706"/>
                    </a:cubicBezTo>
                    <a:cubicBezTo>
                      <a:pt x="1410" y="1760"/>
                      <a:pt x="1472" y="1787"/>
                      <a:pt x="1526" y="1787"/>
                    </a:cubicBezTo>
                    <a:cubicBezTo>
                      <a:pt x="1570" y="1787"/>
                      <a:pt x="1624" y="1769"/>
                      <a:pt x="1659" y="1733"/>
                    </a:cubicBezTo>
                    <a:cubicBezTo>
                      <a:pt x="1740" y="1662"/>
                      <a:pt x="1758" y="1537"/>
                      <a:pt x="1686" y="1448"/>
                    </a:cubicBezTo>
                    <a:cubicBezTo>
                      <a:pt x="1276" y="957"/>
                      <a:pt x="830" y="484"/>
                      <a:pt x="357" y="56"/>
                    </a:cubicBezTo>
                    <a:cubicBezTo>
                      <a:pt x="319" y="18"/>
                      <a:pt x="271"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sp>
        <p:nvSpPr>
          <p:cNvPr id="921" name="Google Shape;921;p30"/>
          <p:cNvSpPr txBox="1">
            <a:spLocks noGrp="1"/>
          </p:cNvSpPr>
          <p:nvPr>
            <p:ph type="title"/>
          </p:nvPr>
        </p:nvSpPr>
        <p:spPr>
          <a:xfrm>
            <a:off x="658091" y="1596450"/>
            <a:ext cx="7157059" cy="1509900"/>
          </a:xfrm>
          <a:prstGeom prst="rect">
            <a:avLst/>
          </a:prstGeom>
        </p:spPr>
        <p:txBody>
          <a:bodyPr spcFirstLastPara="1" wrap="square" lIns="0" tIns="0" rIns="0" bIns="0" anchor="ctr" anchorCtr="0">
            <a:noAutofit/>
          </a:bodyPr>
          <a:lstStyle/>
          <a:p>
            <a:pPr lvl="0"/>
            <a:r>
              <a:rPr lang="en-US" dirty="0"/>
              <a:t>Hi Priyanka </a:t>
            </a:r>
            <a:r>
              <a:rPr lang="en-US" dirty="0" err="1"/>
              <a:t>Kandalkar</a:t>
            </a:r>
            <a:r>
              <a:rPr lang="en-US" dirty="0"/>
              <a:t>! In this project, you have utilized SQL queries to analyze and manage pizza sales data. This section will provide a detailed explanation of a sample SQL query that could be used to gain insights from a pizza sales database.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32"/>
          <p:cNvSpPr txBox="1">
            <a:spLocks noGrp="1"/>
          </p:cNvSpPr>
          <p:nvPr>
            <p:ph type="title"/>
          </p:nvPr>
        </p:nvSpPr>
        <p:spPr>
          <a:xfrm>
            <a:off x="803563" y="852055"/>
            <a:ext cx="5867401" cy="775854"/>
          </a:xfrm>
          <a:prstGeom prst="rect">
            <a:avLst/>
          </a:prstGeom>
        </p:spPr>
        <p:txBody>
          <a:bodyPr spcFirstLastPara="1" wrap="square" lIns="0" tIns="0" rIns="0" bIns="0" anchor="ctr" anchorCtr="0">
            <a:noAutofit/>
          </a:bodyPr>
          <a:lstStyle/>
          <a:p>
            <a:pPr lvl="0"/>
            <a:r>
              <a:rPr lang="en-US" sz="2800" dirty="0" smtClean="0">
                <a:solidFill>
                  <a:schemeClr val="dk2"/>
                </a:solidFill>
              </a:rPr>
              <a:t>Retrieve </a:t>
            </a:r>
            <a:r>
              <a:rPr lang="en-US" sz="2800" dirty="0">
                <a:solidFill>
                  <a:schemeClr val="dk2"/>
                </a:solidFill>
              </a:rPr>
              <a:t>the total number of orders placed.</a:t>
            </a:r>
            <a:endParaRPr sz="2800" dirty="0">
              <a:solidFill>
                <a:schemeClr val="dk2"/>
              </a:solidFill>
            </a:endParaRPr>
          </a:p>
        </p:txBody>
      </p:sp>
      <p:pic>
        <p:nvPicPr>
          <p:cNvPr id="2" name="Picture 1"/>
          <p:cNvPicPr>
            <a:picLocks noChangeAspect="1"/>
          </p:cNvPicPr>
          <p:nvPr/>
        </p:nvPicPr>
        <p:blipFill>
          <a:blip r:embed="rId3"/>
          <a:stretch>
            <a:fillRect/>
          </a:stretch>
        </p:blipFill>
        <p:spPr>
          <a:xfrm>
            <a:off x="941676" y="1565780"/>
            <a:ext cx="6124575" cy="847725"/>
          </a:xfrm>
          <a:prstGeom prst="rect">
            <a:avLst/>
          </a:prstGeom>
        </p:spPr>
      </p:pic>
      <p:pic>
        <p:nvPicPr>
          <p:cNvPr id="3" name="Picture 2"/>
          <p:cNvPicPr>
            <a:picLocks noChangeAspect="1"/>
          </p:cNvPicPr>
          <p:nvPr/>
        </p:nvPicPr>
        <p:blipFill>
          <a:blip r:embed="rId4"/>
          <a:stretch>
            <a:fillRect/>
          </a:stretch>
        </p:blipFill>
        <p:spPr>
          <a:xfrm>
            <a:off x="3320327" y="2781300"/>
            <a:ext cx="1533525" cy="952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32"/>
          <p:cNvSpPr txBox="1">
            <a:spLocks noGrp="1"/>
          </p:cNvSpPr>
          <p:nvPr>
            <p:ph type="title"/>
          </p:nvPr>
        </p:nvSpPr>
        <p:spPr>
          <a:xfrm>
            <a:off x="796635" y="609601"/>
            <a:ext cx="6837220" cy="713725"/>
          </a:xfrm>
          <a:prstGeom prst="rect">
            <a:avLst/>
          </a:prstGeom>
        </p:spPr>
        <p:txBody>
          <a:bodyPr spcFirstLastPara="1" wrap="square" lIns="0" tIns="0" rIns="0" bIns="0" anchor="ctr" anchorCtr="0">
            <a:noAutofit/>
          </a:bodyPr>
          <a:lstStyle/>
          <a:p>
            <a:pPr lvl="0"/>
            <a:r>
              <a:rPr lang="en-US" sz="2400" dirty="0">
                <a:solidFill>
                  <a:schemeClr val="dk2"/>
                </a:solidFill>
              </a:rPr>
              <a:t>Calculate the total revenue generated from pizza sales.</a:t>
            </a:r>
            <a:endParaRPr sz="2400" dirty="0">
              <a:solidFill>
                <a:schemeClr val="dk2"/>
              </a:solidFill>
            </a:endParaRPr>
          </a:p>
        </p:txBody>
      </p:sp>
      <p:pic>
        <p:nvPicPr>
          <p:cNvPr id="4" name="Picture 3"/>
          <p:cNvPicPr>
            <a:picLocks noChangeAspect="1"/>
          </p:cNvPicPr>
          <p:nvPr/>
        </p:nvPicPr>
        <p:blipFill>
          <a:blip r:embed="rId3"/>
          <a:stretch>
            <a:fillRect/>
          </a:stretch>
        </p:blipFill>
        <p:spPr>
          <a:xfrm>
            <a:off x="1785071" y="1239548"/>
            <a:ext cx="5019675" cy="1819275"/>
          </a:xfrm>
          <a:prstGeom prst="rect">
            <a:avLst/>
          </a:prstGeom>
        </p:spPr>
      </p:pic>
      <p:pic>
        <p:nvPicPr>
          <p:cNvPr id="5" name="Picture 4"/>
          <p:cNvPicPr>
            <a:picLocks noChangeAspect="1"/>
          </p:cNvPicPr>
          <p:nvPr/>
        </p:nvPicPr>
        <p:blipFill>
          <a:blip r:embed="rId4"/>
          <a:stretch>
            <a:fillRect/>
          </a:stretch>
        </p:blipFill>
        <p:spPr>
          <a:xfrm>
            <a:off x="3347171" y="3222047"/>
            <a:ext cx="1285875" cy="819150"/>
          </a:xfrm>
          <a:prstGeom prst="rect">
            <a:avLst/>
          </a:prstGeom>
        </p:spPr>
      </p:pic>
    </p:spTree>
    <p:extLst>
      <p:ext uri="{BB962C8B-B14F-4D97-AF65-F5344CB8AC3E}">
        <p14:creationId xmlns:p14="http://schemas.microsoft.com/office/powerpoint/2010/main" val="4062553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32"/>
          <p:cNvSpPr txBox="1">
            <a:spLocks noGrp="1"/>
          </p:cNvSpPr>
          <p:nvPr>
            <p:ph type="title"/>
          </p:nvPr>
        </p:nvSpPr>
        <p:spPr>
          <a:xfrm>
            <a:off x="1785071" y="609601"/>
            <a:ext cx="4241656" cy="713725"/>
          </a:xfrm>
          <a:prstGeom prst="rect">
            <a:avLst/>
          </a:prstGeom>
        </p:spPr>
        <p:txBody>
          <a:bodyPr spcFirstLastPara="1" wrap="square" lIns="0" tIns="0" rIns="0" bIns="0" anchor="ctr" anchorCtr="0">
            <a:noAutofit/>
          </a:bodyPr>
          <a:lstStyle/>
          <a:p>
            <a:pPr lvl="0"/>
            <a:r>
              <a:rPr lang="en-US" sz="2400" dirty="0" smtClean="0">
                <a:solidFill>
                  <a:schemeClr val="dk2"/>
                </a:solidFill>
              </a:rPr>
              <a:t>Identify </a:t>
            </a:r>
            <a:r>
              <a:rPr lang="en-US" sz="2400" dirty="0">
                <a:solidFill>
                  <a:schemeClr val="dk2"/>
                </a:solidFill>
              </a:rPr>
              <a:t>the highest-priced pizza.</a:t>
            </a:r>
            <a:endParaRPr sz="2400" dirty="0">
              <a:solidFill>
                <a:schemeClr val="dk2"/>
              </a:solidFill>
            </a:endParaRPr>
          </a:p>
        </p:txBody>
      </p:sp>
      <p:pic>
        <p:nvPicPr>
          <p:cNvPr id="2" name="Picture 1"/>
          <p:cNvPicPr>
            <a:picLocks noChangeAspect="1"/>
          </p:cNvPicPr>
          <p:nvPr/>
        </p:nvPicPr>
        <p:blipFill>
          <a:blip r:embed="rId3"/>
          <a:stretch>
            <a:fillRect/>
          </a:stretch>
        </p:blipFill>
        <p:spPr>
          <a:xfrm>
            <a:off x="1518371" y="1243987"/>
            <a:ext cx="6229350" cy="2057400"/>
          </a:xfrm>
          <a:prstGeom prst="rect">
            <a:avLst/>
          </a:prstGeom>
        </p:spPr>
      </p:pic>
      <p:pic>
        <p:nvPicPr>
          <p:cNvPr id="3" name="Picture 2"/>
          <p:cNvPicPr>
            <a:picLocks noChangeAspect="1"/>
          </p:cNvPicPr>
          <p:nvPr/>
        </p:nvPicPr>
        <p:blipFill>
          <a:blip r:embed="rId4"/>
          <a:stretch>
            <a:fillRect/>
          </a:stretch>
        </p:blipFill>
        <p:spPr>
          <a:xfrm>
            <a:off x="3113809" y="3483118"/>
            <a:ext cx="2209800" cy="1114425"/>
          </a:xfrm>
          <a:prstGeom prst="rect">
            <a:avLst/>
          </a:prstGeom>
        </p:spPr>
      </p:pic>
    </p:spTree>
    <p:extLst>
      <p:ext uri="{BB962C8B-B14F-4D97-AF65-F5344CB8AC3E}">
        <p14:creationId xmlns:p14="http://schemas.microsoft.com/office/powerpoint/2010/main" val="2758348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32"/>
          <p:cNvSpPr txBox="1">
            <a:spLocks noGrp="1"/>
          </p:cNvSpPr>
          <p:nvPr>
            <p:ph type="title"/>
          </p:nvPr>
        </p:nvSpPr>
        <p:spPr>
          <a:xfrm>
            <a:off x="1087582" y="609601"/>
            <a:ext cx="5853545" cy="713725"/>
          </a:xfrm>
          <a:prstGeom prst="rect">
            <a:avLst/>
          </a:prstGeom>
        </p:spPr>
        <p:txBody>
          <a:bodyPr spcFirstLastPara="1" wrap="square" lIns="0" tIns="0" rIns="0" bIns="0" anchor="ctr" anchorCtr="0">
            <a:noAutofit/>
          </a:bodyPr>
          <a:lstStyle/>
          <a:p>
            <a:pPr lvl="0"/>
            <a:r>
              <a:rPr lang="en-US" sz="2400" dirty="0" smtClean="0">
                <a:solidFill>
                  <a:schemeClr val="dk2"/>
                </a:solidFill>
              </a:rPr>
              <a:t> </a:t>
            </a:r>
            <a:r>
              <a:rPr lang="en-US" sz="2400" dirty="0">
                <a:solidFill>
                  <a:schemeClr val="dk2"/>
                </a:solidFill>
              </a:rPr>
              <a:t>Identify the most common pizza size ordered. </a:t>
            </a:r>
            <a:endParaRPr sz="2400" dirty="0">
              <a:solidFill>
                <a:schemeClr val="dk2"/>
              </a:solidFill>
            </a:endParaRPr>
          </a:p>
        </p:txBody>
      </p:sp>
      <p:pic>
        <p:nvPicPr>
          <p:cNvPr id="4" name="Picture 3"/>
          <p:cNvPicPr>
            <a:picLocks noChangeAspect="1"/>
          </p:cNvPicPr>
          <p:nvPr/>
        </p:nvPicPr>
        <p:blipFill>
          <a:blip r:embed="rId3"/>
          <a:stretch>
            <a:fillRect/>
          </a:stretch>
        </p:blipFill>
        <p:spPr>
          <a:xfrm>
            <a:off x="1581150" y="1343025"/>
            <a:ext cx="5981700" cy="2099830"/>
          </a:xfrm>
          <a:prstGeom prst="rect">
            <a:avLst/>
          </a:prstGeom>
        </p:spPr>
      </p:pic>
      <p:pic>
        <p:nvPicPr>
          <p:cNvPr id="5" name="Picture 4"/>
          <p:cNvPicPr>
            <a:picLocks noChangeAspect="1"/>
          </p:cNvPicPr>
          <p:nvPr/>
        </p:nvPicPr>
        <p:blipFill>
          <a:blip r:embed="rId4"/>
          <a:stretch>
            <a:fillRect/>
          </a:stretch>
        </p:blipFill>
        <p:spPr>
          <a:xfrm>
            <a:off x="3038475" y="3523384"/>
            <a:ext cx="3067050" cy="1533525"/>
          </a:xfrm>
          <a:prstGeom prst="rect">
            <a:avLst/>
          </a:prstGeom>
        </p:spPr>
      </p:pic>
    </p:spTree>
    <p:extLst>
      <p:ext uri="{BB962C8B-B14F-4D97-AF65-F5344CB8AC3E}">
        <p14:creationId xmlns:p14="http://schemas.microsoft.com/office/powerpoint/2010/main" val="324536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32"/>
          <p:cNvSpPr txBox="1">
            <a:spLocks noGrp="1"/>
          </p:cNvSpPr>
          <p:nvPr>
            <p:ph type="title"/>
          </p:nvPr>
        </p:nvSpPr>
        <p:spPr>
          <a:xfrm>
            <a:off x="207817" y="609601"/>
            <a:ext cx="7994073" cy="713725"/>
          </a:xfrm>
          <a:prstGeom prst="rect">
            <a:avLst/>
          </a:prstGeom>
        </p:spPr>
        <p:txBody>
          <a:bodyPr spcFirstLastPara="1" wrap="square" lIns="0" tIns="0" rIns="0" bIns="0" anchor="ctr" anchorCtr="0">
            <a:noAutofit/>
          </a:bodyPr>
          <a:lstStyle/>
          <a:p>
            <a:pPr lvl="0"/>
            <a:r>
              <a:rPr lang="en-US" sz="2400" dirty="0" smtClean="0">
                <a:solidFill>
                  <a:schemeClr val="dk2"/>
                </a:solidFill>
              </a:rPr>
              <a:t>List </a:t>
            </a:r>
            <a:r>
              <a:rPr lang="en-US" sz="2400" dirty="0">
                <a:solidFill>
                  <a:schemeClr val="dk2"/>
                </a:solidFill>
              </a:rPr>
              <a:t>the top 5 most ordered pizza types along with their quantities. </a:t>
            </a:r>
            <a:endParaRPr sz="2400" dirty="0">
              <a:solidFill>
                <a:schemeClr val="dk2"/>
              </a:solidFill>
            </a:endParaRPr>
          </a:p>
        </p:txBody>
      </p:sp>
      <p:pic>
        <p:nvPicPr>
          <p:cNvPr id="2" name="Picture 1"/>
          <p:cNvPicPr>
            <a:picLocks noChangeAspect="1"/>
          </p:cNvPicPr>
          <p:nvPr/>
        </p:nvPicPr>
        <p:blipFill>
          <a:blip r:embed="rId3"/>
          <a:stretch>
            <a:fillRect/>
          </a:stretch>
        </p:blipFill>
        <p:spPr>
          <a:xfrm>
            <a:off x="1709737" y="1247775"/>
            <a:ext cx="4801899" cy="1911061"/>
          </a:xfrm>
          <a:prstGeom prst="rect">
            <a:avLst/>
          </a:prstGeom>
        </p:spPr>
      </p:pic>
      <p:pic>
        <p:nvPicPr>
          <p:cNvPr id="3" name="Picture 2"/>
          <p:cNvPicPr>
            <a:picLocks noChangeAspect="1"/>
          </p:cNvPicPr>
          <p:nvPr/>
        </p:nvPicPr>
        <p:blipFill>
          <a:blip r:embed="rId4"/>
          <a:stretch>
            <a:fillRect/>
          </a:stretch>
        </p:blipFill>
        <p:spPr>
          <a:xfrm>
            <a:off x="2433203" y="3225078"/>
            <a:ext cx="3543300" cy="1838325"/>
          </a:xfrm>
          <a:prstGeom prst="rect">
            <a:avLst/>
          </a:prstGeom>
        </p:spPr>
      </p:pic>
    </p:spTree>
    <p:extLst>
      <p:ext uri="{BB962C8B-B14F-4D97-AF65-F5344CB8AC3E}">
        <p14:creationId xmlns:p14="http://schemas.microsoft.com/office/powerpoint/2010/main" val="3075968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32"/>
          <p:cNvSpPr txBox="1">
            <a:spLocks noGrp="1"/>
          </p:cNvSpPr>
          <p:nvPr>
            <p:ph type="title"/>
          </p:nvPr>
        </p:nvSpPr>
        <p:spPr>
          <a:xfrm>
            <a:off x="193965" y="609601"/>
            <a:ext cx="8007926" cy="713725"/>
          </a:xfrm>
          <a:prstGeom prst="rect">
            <a:avLst/>
          </a:prstGeom>
        </p:spPr>
        <p:txBody>
          <a:bodyPr spcFirstLastPara="1" wrap="square" lIns="0" tIns="0" rIns="0" bIns="0" anchor="ctr" anchorCtr="0">
            <a:noAutofit/>
          </a:bodyPr>
          <a:lstStyle/>
          <a:p>
            <a:pPr lvl="0"/>
            <a:r>
              <a:rPr lang="en-US" sz="2000" dirty="0">
                <a:solidFill>
                  <a:schemeClr val="dk2"/>
                </a:solidFill>
              </a:rPr>
              <a:t>Join the necessary tables to find the total quantity of each pizza category ordered. </a:t>
            </a:r>
            <a:endParaRPr sz="2000" dirty="0">
              <a:solidFill>
                <a:schemeClr val="dk2"/>
              </a:solidFill>
            </a:endParaRPr>
          </a:p>
        </p:txBody>
      </p:sp>
      <p:pic>
        <p:nvPicPr>
          <p:cNvPr id="4" name="Picture 3"/>
          <p:cNvPicPr>
            <a:picLocks noChangeAspect="1"/>
          </p:cNvPicPr>
          <p:nvPr/>
        </p:nvPicPr>
        <p:blipFill>
          <a:blip r:embed="rId3"/>
          <a:stretch>
            <a:fillRect/>
          </a:stretch>
        </p:blipFill>
        <p:spPr>
          <a:xfrm>
            <a:off x="1475510" y="1226127"/>
            <a:ext cx="5334000" cy="1884218"/>
          </a:xfrm>
          <a:prstGeom prst="rect">
            <a:avLst/>
          </a:prstGeom>
        </p:spPr>
      </p:pic>
      <p:pic>
        <p:nvPicPr>
          <p:cNvPr id="5" name="Picture 4"/>
          <p:cNvPicPr>
            <a:picLocks noChangeAspect="1"/>
          </p:cNvPicPr>
          <p:nvPr/>
        </p:nvPicPr>
        <p:blipFill>
          <a:blip r:embed="rId4"/>
          <a:stretch>
            <a:fillRect/>
          </a:stretch>
        </p:blipFill>
        <p:spPr>
          <a:xfrm>
            <a:off x="2860964" y="3206461"/>
            <a:ext cx="2438400" cy="1543050"/>
          </a:xfrm>
          <a:prstGeom prst="rect">
            <a:avLst/>
          </a:prstGeom>
        </p:spPr>
      </p:pic>
    </p:spTree>
    <p:extLst>
      <p:ext uri="{BB962C8B-B14F-4D97-AF65-F5344CB8AC3E}">
        <p14:creationId xmlns:p14="http://schemas.microsoft.com/office/powerpoint/2010/main" val="3092210853"/>
      </p:ext>
    </p:extLst>
  </p:cSld>
  <p:clrMapOvr>
    <a:masterClrMapping/>
  </p:clrMapOvr>
</p:sld>
</file>

<file path=ppt/theme/theme1.xml><?xml version="1.0" encoding="utf-8"?>
<a:theme xmlns:a="http://schemas.openxmlformats.org/drawingml/2006/main" name="Learning Fractions: Pizza Slices by Slidesgo">
  <a:themeElements>
    <a:clrScheme name="Simple Light">
      <a:dk1>
        <a:srgbClr val="481F10"/>
      </a:dk1>
      <a:lt1>
        <a:srgbClr val="F9EDDD"/>
      </a:lt1>
      <a:dk2>
        <a:srgbClr val="CA1517"/>
      </a:dk2>
      <a:lt2>
        <a:srgbClr val="FAB62F"/>
      </a:lt2>
      <a:accent1>
        <a:srgbClr val="4A9E4A"/>
      </a:accent1>
      <a:accent2>
        <a:srgbClr val="683459"/>
      </a:accent2>
      <a:accent3>
        <a:srgbClr val="A27D50"/>
      </a:accent3>
      <a:accent4>
        <a:srgbClr val="F4CC91"/>
      </a:accent4>
      <a:accent5>
        <a:srgbClr val="F1A957"/>
      </a:accent5>
      <a:accent6>
        <a:srgbClr val="353535"/>
      </a:accent6>
      <a:hlink>
        <a:srgbClr val="CA151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206</Words>
  <Application>Microsoft Office PowerPoint</Application>
  <PresentationFormat>On-screen Show (16:9)</PresentationFormat>
  <Paragraphs>13</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Montserrat</vt:lpstr>
      <vt:lpstr>Titillium Web</vt:lpstr>
      <vt:lpstr>Arial</vt:lpstr>
      <vt:lpstr>Passion One</vt:lpstr>
      <vt:lpstr>Learning Fractions: Pizza Slices by Slidesgo</vt:lpstr>
      <vt:lpstr> PIZZA SALES</vt:lpstr>
      <vt:lpstr>INTRODUCTION</vt:lpstr>
      <vt:lpstr>Hi Priyanka Kandalkar! In this project, you have utilized SQL queries to analyze and manage pizza sales data. This section will provide a detailed explanation of a sample SQL query that could be used to gain insights from a pizza sales database.</vt:lpstr>
      <vt:lpstr>Retrieve the total number of orders placed.</vt:lpstr>
      <vt:lpstr>Calculate the total revenue generated from pizza sales.</vt:lpstr>
      <vt:lpstr>Identify the highest-priced pizza.</vt:lpstr>
      <vt:lpstr> Identify the most common pizza size ordered. </vt:lpstr>
      <vt:lpstr>List the top 5 most ordered pizza types along with their quantities. </vt:lpstr>
      <vt:lpstr>Join the necessary tables to find the total quantity of each pizza category ordered. </vt:lpstr>
      <vt:lpstr>Determine the distribution of orders by hour of the day. </vt:lpstr>
      <vt:lpstr> Join relevant tables to find the category-wise distribution of pizzas.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PIZZA SALES</dc:title>
  <dc:creator>USER</dc:creator>
  <cp:lastModifiedBy>USER</cp:lastModifiedBy>
  <cp:revision>7</cp:revision>
  <dcterms:modified xsi:type="dcterms:W3CDTF">2024-05-27T05:44:56Z</dcterms:modified>
</cp:coreProperties>
</file>