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0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2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3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4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5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6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7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8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19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20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21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22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23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26"/>
  </p:notesMasterIdLst>
  <p:sldIdLst>
    <p:sldId id="256" r:id="rId2"/>
    <p:sldId id="257" r:id="rId3"/>
    <p:sldId id="276" r:id="rId4"/>
    <p:sldId id="284" r:id="rId5"/>
    <p:sldId id="285" r:id="rId6"/>
    <p:sldId id="263" r:id="rId7"/>
    <p:sldId id="287" r:id="rId8"/>
    <p:sldId id="288" r:id="rId9"/>
    <p:sldId id="277" r:id="rId10"/>
    <p:sldId id="279" r:id="rId11"/>
    <p:sldId id="290" r:id="rId12"/>
    <p:sldId id="293" r:id="rId13"/>
    <p:sldId id="291" r:id="rId14"/>
    <p:sldId id="295" r:id="rId15"/>
    <p:sldId id="294" r:id="rId16"/>
    <p:sldId id="280" r:id="rId17"/>
    <p:sldId id="281" r:id="rId18"/>
    <p:sldId id="299" r:id="rId19"/>
    <p:sldId id="282" r:id="rId20"/>
    <p:sldId id="300" r:id="rId21"/>
    <p:sldId id="283" r:id="rId22"/>
    <p:sldId id="296" r:id="rId23"/>
    <p:sldId id="297" r:id="rId24"/>
    <p:sldId id="298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B317"/>
    <a:srgbClr val="EEB500"/>
    <a:srgbClr val="DEA900"/>
    <a:srgbClr val="FF6565"/>
    <a:srgbClr val="FA2222"/>
    <a:srgbClr val="B80000"/>
    <a:srgbClr val="005392"/>
    <a:srgbClr val="41C3F1"/>
    <a:srgbClr val="3EC1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60048" autoAdjust="0"/>
  </p:normalViewPr>
  <p:slideViewPr>
    <p:cSldViewPr snapToGrid="0">
      <p:cViewPr varScale="1">
        <p:scale>
          <a:sx n="53" d="100"/>
          <a:sy n="53" d="100"/>
        </p:scale>
        <p:origin x="1704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FB4B93-99A8-4725-9FB9-2910C328166D}" type="doc">
      <dgm:prSet loTypeId="urn:microsoft.com/office/officeart/2005/8/layout/hChevron3" loCatId="process" qsTypeId="urn:microsoft.com/office/officeart/2005/8/quickstyle/3d2" qsCatId="3D" csTypeId="urn:microsoft.com/office/officeart/2005/8/colors/accent1_3" csCatId="accent1" phldr="1"/>
      <dgm:spPr/>
    </dgm:pt>
    <dgm:pt modelId="{4BFE1926-DAC8-42B4-867E-A8181D6781D2}">
      <dgm:prSet phldrT="[Texte]" custT="1"/>
      <dgm:spPr/>
      <dgm:t>
        <a:bodyPr/>
        <a:lstStyle/>
        <a:p>
          <a:pPr algn="ctr"/>
          <a:r>
            <a:rPr lang="fr-FR" sz="1800" b="1" i="0" spc="-150" dirty="0" smtClean="0">
              <a:effectLst/>
              <a:latin typeface="Times New Roman" pitchFamily="18" charset="0"/>
              <a:cs typeface="Times New Roman" pitchFamily="18" charset="0"/>
            </a:rPr>
            <a:t>Réalisation</a:t>
          </a:r>
          <a:endParaRPr lang="fr-FR" sz="1800" b="1" i="0" spc="-15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D7CC0391-9EA1-432A-B2E2-F23B64DDB046}" type="parTrans" cxnId="{E76B51DB-5B2D-44D8-9A75-DA271E4016E3}">
      <dgm:prSet/>
      <dgm:spPr/>
      <dgm:t>
        <a:bodyPr/>
        <a:lstStyle/>
        <a:p>
          <a:pPr algn="ctr"/>
          <a:endParaRPr lang="fr-FR" sz="1200" b="1" i="1" spc="-150">
            <a:solidFill>
              <a:srgbClr val="0070C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42F24F6E-0F5A-4172-BD9F-B5A492C92B56}" type="sibTrans" cxnId="{E76B51DB-5B2D-44D8-9A75-DA271E4016E3}">
      <dgm:prSet/>
      <dgm:spPr/>
      <dgm:t>
        <a:bodyPr/>
        <a:lstStyle/>
        <a:p>
          <a:pPr algn="ctr"/>
          <a:endParaRPr lang="fr-FR" sz="1200" b="1" i="1" spc="-150">
            <a:solidFill>
              <a:srgbClr val="0070C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088102D6-2920-48F0-8117-2EE10796AE43}">
      <dgm:prSet phldrT="[Texte]" custT="1"/>
      <dgm:spPr/>
      <dgm:t>
        <a:bodyPr/>
        <a:lstStyle/>
        <a:p>
          <a:pPr algn="ctr"/>
          <a:r>
            <a:rPr lang="fr-FR" sz="1800" b="1" i="0" spc="-150" dirty="0" smtClean="0">
              <a:effectLst/>
              <a:latin typeface="Times New Roman" pitchFamily="18" charset="0"/>
              <a:cs typeface="Times New Roman" pitchFamily="18" charset="0"/>
            </a:rPr>
            <a:t>Analyse et Conception </a:t>
          </a:r>
          <a:endParaRPr lang="fr-FR" sz="1800" b="1" i="0" spc="-15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02F06FEF-F65E-410D-BEDA-DFF036ECEE43}" type="parTrans" cxnId="{F678285B-478B-4229-93A3-3965B7797E1E}">
      <dgm:prSet/>
      <dgm:spPr/>
      <dgm:t>
        <a:bodyPr/>
        <a:lstStyle/>
        <a:p>
          <a:pPr algn="ctr"/>
          <a:endParaRPr lang="fr-FR" sz="1200" b="1" i="1" spc="-150">
            <a:solidFill>
              <a:srgbClr val="0070C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44757F07-9C4A-4D31-9A8B-4F170C79688C}" type="sibTrans" cxnId="{F678285B-478B-4229-93A3-3965B7797E1E}">
      <dgm:prSet/>
      <dgm:spPr/>
      <dgm:t>
        <a:bodyPr/>
        <a:lstStyle/>
        <a:p>
          <a:pPr algn="ctr"/>
          <a:endParaRPr lang="fr-FR" sz="1200" b="1" i="1" spc="-150">
            <a:solidFill>
              <a:srgbClr val="0070C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0E96203B-6621-4715-95F5-C2BE1C614A93}">
      <dgm:prSet phldrT="[Texte]" custT="1"/>
      <dgm:spPr/>
      <dgm:t>
        <a:bodyPr/>
        <a:lstStyle/>
        <a:p>
          <a:pPr algn="ctr"/>
          <a:r>
            <a:rPr lang="fr-FR" sz="1800" b="1" i="0" spc="-150" dirty="0" smtClean="0">
              <a:effectLst/>
              <a:latin typeface="Times New Roman" pitchFamily="18" charset="0"/>
              <a:cs typeface="Times New Roman" pitchFamily="18" charset="0"/>
            </a:rPr>
            <a:t>Conclusion</a:t>
          </a:r>
          <a:r>
            <a:rPr lang="fr-FR" sz="1400" b="1" i="1" spc="-150" dirty="0" smtClean="0">
              <a:effectLst/>
              <a:latin typeface="Times New Roman" pitchFamily="18" charset="0"/>
              <a:cs typeface="Times New Roman" pitchFamily="18" charset="0"/>
            </a:rPr>
            <a:t> et </a:t>
          </a:r>
          <a:r>
            <a:rPr lang="fr-FR" sz="1800" b="1" i="0" spc="-150" dirty="0" smtClean="0">
              <a:effectLst/>
              <a:latin typeface="Times New Roman" pitchFamily="18" charset="0"/>
              <a:cs typeface="Times New Roman" pitchFamily="18" charset="0"/>
            </a:rPr>
            <a:t>perspectives</a:t>
          </a:r>
          <a:endParaRPr lang="fr-FR" sz="1800" b="1" i="0" spc="-15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990333E0-2B8A-4182-8347-2D6CBC4883C6}" type="parTrans" cxnId="{17EE6ABD-F2A9-43E4-922E-54730A91CCB6}">
      <dgm:prSet/>
      <dgm:spPr/>
      <dgm:t>
        <a:bodyPr/>
        <a:lstStyle/>
        <a:p>
          <a:endParaRPr lang="fr-FR"/>
        </a:p>
      </dgm:t>
    </dgm:pt>
    <dgm:pt modelId="{E29B747E-BC90-4CD9-8A44-9EFD750A3616}" type="sibTrans" cxnId="{17EE6ABD-F2A9-43E4-922E-54730A91CCB6}">
      <dgm:prSet/>
      <dgm:spPr/>
      <dgm:t>
        <a:bodyPr/>
        <a:lstStyle/>
        <a:p>
          <a:endParaRPr lang="fr-FR"/>
        </a:p>
      </dgm:t>
    </dgm:pt>
    <dgm:pt modelId="{6BD922E2-E423-4179-9257-4165257E777F}">
      <dgm:prSet phldrT="[Texte]" custT="1"/>
      <dgm:spPr/>
      <dgm:t>
        <a:bodyPr/>
        <a:lstStyle/>
        <a:p>
          <a:pPr algn="ctr"/>
          <a:r>
            <a:rPr lang="fr-FR" sz="1800" b="1" i="0" spc="-150" dirty="0" smtClean="0">
              <a:effectLst/>
              <a:latin typeface="Times New Roman" pitchFamily="18" charset="0"/>
              <a:cs typeface="Times New Roman" pitchFamily="18" charset="0"/>
            </a:rPr>
            <a:t>Méthodologie de travail</a:t>
          </a:r>
          <a:endParaRPr lang="fr-FR" sz="1800" b="1" i="0" spc="-15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0D09F794-BD6C-4128-89CB-A1F182EBC488}" type="parTrans" cxnId="{6773B13B-7B40-46D0-9AEC-77807539FAE9}">
      <dgm:prSet/>
      <dgm:spPr/>
      <dgm:t>
        <a:bodyPr/>
        <a:lstStyle/>
        <a:p>
          <a:endParaRPr lang="fr-FR"/>
        </a:p>
      </dgm:t>
    </dgm:pt>
    <dgm:pt modelId="{E9FCD7F3-C285-4565-A8DA-DA46101535D0}" type="sibTrans" cxnId="{6773B13B-7B40-46D0-9AEC-77807539FAE9}">
      <dgm:prSet/>
      <dgm:spPr/>
      <dgm:t>
        <a:bodyPr/>
        <a:lstStyle/>
        <a:p>
          <a:endParaRPr lang="fr-FR"/>
        </a:p>
      </dgm:t>
    </dgm:pt>
    <dgm:pt modelId="{70C8A709-8EB9-4D5C-B762-485C9643336C}">
      <dgm:prSet phldrT="[Texte]" custT="1"/>
      <dgm:spPr/>
      <dgm:t>
        <a:bodyPr/>
        <a:lstStyle/>
        <a:p>
          <a:pPr algn="ctr"/>
          <a:r>
            <a:rPr lang="fr-FR" sz="1800" b="1" i="0" spc="-150" dirty="0" smtClean="0">
              <a:effectLst/>
              <a:latin typeface="Times New Roman" pitchFamily="18" charset="0"/>
              <a:cs typeface="Times New Roman" pitchFamily="18" charset="0"/>
            </a:rPr>
            <a:t>Problématique et Solution</a:t>
          </a:r>
          <a:endParaRPr lang="fr-FR" sz="1800" b="1" i="0" spc="-15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ED557862-9B88-4017-B161-03497970E836}" type="parTrans" cxnId="{92EF7C01-ABBC-4631-925D-0B4030FEDF53}">
      <dgm:prSet/>
      <dgm:spPr/>
      <dgm:t>
        <a:bodyPr/>
        <a:lstStyle/>
        <a:p>
          <a:endParaRPr lang="fr-FR"/>
        </a:p>
      </dgm:t>
    </dgm:pt>
    <dgm:pt modelId="{9A531FC3-60FB-42A9-83FA-8EB46E800038}" type="sibTrans" cxnId="{92EF7C01-ABBC-4631-925D-0B4030FEDF53}">
      <dgm:prSet/>
      <dgm:spPr/>
      <dgm:t>
        <a:bodyPr/>
        <a:lstStyle/>
        <a:p>
          <a:endParaRPr lang="fr-FR"/>
        </a:p>
      </dgm:t>
    </dgm:pt>
    <dgm:pt modelId="{215068DC-A7A3-445B-A3C6-B52C83D62DEF}">
      <dgm:prSet phldrT="[Texte]" custT="1"/>
      <dgm:spPr>
        <a:solidFill>
          <a:srgbClr val="F1B317"/>
        </a:solidFill>
      </dgm:spPr>
      <dgm:t>
        <a:bodyPr/>
        <a:lstStyle/>
        <a:p>
          <a:pPr algn="ctr"/>
          <a:r>
            <a:rPr lang="fr-FR" sz="2000" b="1" i="0" spc="-150" dirty="0" smtClean="0">
              <a:effectLst/>
              <a:latin typeface="Times New Roman" pitchFamily="18" charset="0"/>
              <a:cs typeface="Times New Roman" pitchFamily="18" charset="0"/>
            </a:rPr>
            <a:t>Introduction</a:t>
          </a:r>
          <a:endParaRPr lang="fr-FR" sz="1600" b="1" i="0" spc="-15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2E80EBE4-681D-4572-ABFA-C5F5EBF30B0C}" type="parTrans" cxnId="{B74D07A9-C2A0-4C47-A794-05CFBD277CA5}">
      <dgm:prSet/>
      <dgm:spPr/>
      <dgm:t>
        <a:bodyPr/>
        <a:lstStyle/>
        <a:p>
          <a:endParaRPr lang="fr-FR"/>
        </a:p>
      </dgm:t>
    </dgm:pt>
    <dgm:pt modelId="{2934C4C7-B837-4132-8235-EB25FCAE02A2}" type="sibTrans" cxnId="{B74D07A9-C2A0-4C47-A794-05CFBD277CA5}">
      <dgm:prSet/>
      <dgm:spPr/>
      <dgm:t>
        <a:bodyPr/>
        <a:lstStyle/>
        <a:p>
          <a:endParaRPr lang="fr-FR"/>
        </a:p>
      </dgm:t>
    </dgm:pt>
    <dgm:pt modelId="{F03759F2-A15E-43B8-947C-FAB6D4637FCC}" type="pres">
      <dgm:prSet presAssocID="{B4FB4B93-99A8-4725-9FB9-2910C328166D}" presName="Name0" presStyleCnt="0">
        <dgm:presLayoutVars>
          <dgm:dir/>
          <dgm:resizeHandles val="exact"/>
        </dgm:presLayoutVars>
      </dgm:prSet>
      <dgm:spPr/>
    </dgm:pt>
    <dgm:pt modelId="{E702C4D7-AAA5-40E0-8157-7916D6ED0E06}" type="pres">
      <dgm:prSet presAssocID="{215068DC-A7A3-445B-A3C6-B52C83D62DEF}" presName="parTxOnly" presStyleLbl="node1" presStyleIdx="0" presStyleCnt="6" custLinFactNeighborY="-583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DF96892-627C-4515-9CC8-3324270AF663}" type="pres">
      <dgm:prSet presAssocID="{2934C4C7-B837-4132-8235-EB25FCAE02A2}" presName="parSpace" presStyleCnt="0"/>
      <dgm:spPr/>
    </dgm:pt>
    <dgm:pt modelId="{19DF76FF-9CDF-4D2B-822F-9C4239E6D5BA}" type="pres">
      <dgm:prSet presAssocID="{70C8A709-8EB9-4D5C-B762-485C9643336C}" presName="parTxOnly" presStyleLbl="node1" presStyleIdx="1" presStyleCnt="6" custLinFactNeighborX="703" custLinFactNeighborY="303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D2A5BFB-765D-4CC8-ABB1-4564398C4E43}" type="pres">
      <dgm:prSet presAssocID="{9A531FC3-60FB-42A9-83FA-8EB46E800038}" presName="parSpace" presStyleCnt="0"/>
      <dgm:spPr/>
    </dgm:pt>
    <dgm:pt modelId="{DB3D817D-6794-4A0F-92A7-F7CC995F9E7F}" type="pres">
      <dgm:prSet presAssocID="{6BD922E2-E423-4179-9257-4165257E777F}" presName="parTxOnly" presStyleLbl="node1" presStyleIdx="2" presStyleCnt="6" custScaleX="11301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BB11C60-C44D-4EE7-9E52-C41F6414660A}" type="pres">
      <dgm:prSet presAssocID="{E9FCD7F3-C285-4565-A8DA-DA46101535D0}" presName="parSpace" presStyleCnt="0"/>
      <dgm:spPr/>
    </dgm:pt>
    <dgm:pt modelId="{EF53ABCF-5FE4-43AE-A20E-E526C999B13C}" type="pres">
      <dgm:prSet presAssocID="{088102D6-2920-48F0-8117-2EE10796AE43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C59C053-3156-4547-98D1-9F55A034107D}" type="pres">
      <dgm:prSet presAssocID="{44757F07-9C4A-4D31-9A8B-4F170C79688C}" presName="parSpace" presStyleCnt="0"/>
      <dgm:spPr/>
    </dgm:pt>
    <dgm:pt modelId="{A913E67D-A522-4FBF-AEAF-8880D8630DBA}" type="pres">
      <dgm:prSet presAssocID="{4BFE1926-DAC8-42B4-867E-A8181D6781D2}" presName="parTxOnly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A887E44-C018-49A3-AF8E-7F41861E4BAF}" type="pres">
      <dgm:prSet presAssocID="{42F24F6E-0F5A-4172-BD9F-B5A492C92B56}" presName="parSpace" presStyleCnt="0"/>
      <dgm:spPr/>
    </dgm:pt>
    <dgm:pt modelId="{1B890DAB-FD4E-493A-A583-2B9C0FB2F53A}" type="pres">
      <dgm:prSet presAssocID="{0E96203B-6621-4715-95F5-C2BE1C614A93}" presName="parTxOnly" presStyleLbl="node1" presStyleIdx="5" presStyleCnt="6" custLinFactNeighborX="1804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2EB8F08-5F9C-4679-8CE7-F2852D1E4867}" type="presOf" srcId="{0E96203B-6621-4715-95F5-C2BE1C614A93}" destId="{1B890DAB-FD4E-493A-A583-2B9C0FB2F53A}" srcOrd="0" destOrd="0" presId="urn:microsoft.com/office/officeart/2005/8/layout/hChevron3"/>
    <dgm:cxn modelId="{E76B51DB-5B2D-44D8-9A75-DA271E4016E3}" srcId="{B4FB4B93-99A8-4725-9FB9-2910C328166D}" destId="{4BFE1926-DAC8-42B4-867E-A8181D6781D2}" srcOrd="4" destOrd="0" parTransId="{D7CC0391-9EA1-432A-B2E2-F23B64DDB046}" sibTransId="{42F24F6E-0F5A-4172-BD9F-B5A492C92B56}"/>
    <dgm:cxn modelId="{17EE6ABD-F2A9-43E4-922E-54730A91CCB6}" srcId="{B4FB4B93-99A8-4725-9FB9-2910C328166D}" destId="{0E96203B-6621-4715-95F5-C2BE1C614A93}" srcOrd="5" destOrd="0" parTransId="{990333E0-2B8A-4182-8347-2D6CBC4883C6}" sibTransId="{E29B747E-BC90-4CD9-8A44-9EFD750A3616}"/>
    <dgm:cxn modelId="{92EF7C01-ABBC-4631-925D-0B4030FEDF53}" srcId="{B4FB4B93-99A8-4725-9FB9-2910C328166D}" destId="{70C8A709-8EB9-4D5C-B762-485C9643336C}" srcOrd="1" destOrd="0" parTransId="{ED557862-9B88-4017-B161-03497970E836}" sibTransId="{9A531FC3-60FB-42A9-83FA-8EB46E800038}"/>
    <dgm:cxn modelId="{424D16EE-C4A8-4C87-BFC2-EA8B5E125682}" type="presOf" srcId="{6BD922E2-E423-4179-9257-4165257E777F}" destId="{DB3D817D-6794-4A0F-92A7-F7CC995F9E7F}" srcOrd="0" destOrd="0" presId="urn:microsoft.com/office/officeart/2005/8/layout/hChevron3"/>
    <dgm:cxn modelId="{AED2B6D0-1005-4C36-8E2D-FCC5E4A1EC68}" type="presOf" srcId="{70C8A709-8EB9-4D5C-B762-485C9643336C}" destId="{19DF76FF-9CDF-4D2B-822F-9C4239E6D5BA}" srcOrd="0" destOrd="0" presId="urn:microsoft.com/office/officeart/2005/8/layout/hChevron3"/>
    <dgm:cxn modelId="{5D0B86DA-1D91-4DD0-9CAE-ED4004500D60}" type="presOf" srcId="{215068DC-A7A3-445B-A3C6-B52C83D62DEF}" destId="{E702C4D7-AAA5-40E0-8157-7916D6ED0E06}" srcOrd="0" destOrd="0" presId="urn:microsoft.com/office/officeart/2005/8/layout/hChevron3"/>
    <dgm:cxn modelId="{EA315F01-CE55-4F89-8AA1-9279201CA1C6}" type="presOf" srcId="{B4FB4B93-99A8-4725-9FB9-2910C328166D}" destId="{F03759F2-A15E-43B8-947C-FAB6D4637FCC}" srcOrd="0" destOrd="0" presId="urn:microsoft.com/office/officeart/2005/8/layout/hChevron3"/>
    <dgm:cxn modelId="{F678285B-478B-4229-93A3-3965B7797E1E}" srcId="{B4FB4B93-99A8-4725-9FB9-2910C328166D}" destId="{088102D6-2920-48F0-8117-2EE10796AE43}" srcOrd="3" destOrd="0" parTransId="{02F06FEF-F65E-410D-BEDA-DFF036ECEE43}" sibTransId="{44757F07-9C4A-4D31-9A8B-4F170C79688C}"/>
    <dgm:cxn modelId="{6773B13B-7B40-46D0-9AEC-77807539FAE9}" srcId="{B4FB4B93-99A8-4725-9FB9-2910C328166D}" destId="{6BD922E2-E423-4179-9257-4165257E777F}" srcOrd="2" destOrd="0" parTransId="{0D09F794-BD6C-4128-89CB-A1F182EBC488}" sibTransId="{E9FCD7F3-C285-4565-A8DA-DA46101535D0}"/>
    <dgm:cxn modelId="{B74D07A9-C2A0-4C47-A794-05CFBD277CA5}" srcId="{B4FB4B93-99A8-4725-9FB9-2910C328166D}" destId="{215068DC-A7A3-445B-A3C6-B52C83D62DEF}" srcOrd="0" destOrd="0" parTransId="{2E80EBE4-681D-4572-ABFA-C5F5EBF30B0C}" sibTransId="{2934C4C7-B837-4132-8235-EB25FCAE02A2}"/>
    <dgm:cxn modelId="{BBAE8B24-5AD8-49E1-9E57-8E0C233747B9}" type="presOf" srcId="{088102D6-2920-48F0-8117-2EE10796AE43}" destId="{EF53ABCF-5FE4-43AE-A20E-E526C999B13C}" srcOrd="0" destOrd="0" presId="urn:microsoft.com/office/officeart/2005/8/layout/hChevron3"/>
    <dgm:cxn modelId="{757462E6-0160-46C0-B233-F5AB6306ECE8}" type="presOf" srcId="{4BFE1926-DAC8-42B4-867E-A8181D6781D2}" destId="{A913E67D-A522-4FBF-AEAF-8880D8630DBA}" srcOrd="0" destOrd="0" presId="urn:microsoft.com/office/officeart/2005/8/layout/hChevron3"/>
    <dgm:cxn modelId="{89627C89-CF0D-4FB3-AC13-06AEEE4CAFD8}" type="presParOf" srcId="{F03759F2-A15E-43B8-947C-FAB6D4637FCC}" destId="{E702C4D7-AAA5-40E0-8157-7916D6ED0E06}" srcOrd="0" destOrd="0" presId="urn:microsoft.com/office/officeart/2005/8/layout/hChevron3"/>
    <dgm:cxn modelId="{85BB5B86-C3B1-446C-AC12-B20D55DF128A}" type="presParOf" srcId="{F03759F2-A15E-43B8-947C-FAB6D4637FCC}" destId="{6DF96892-627C-4515-9CC8-3324270AF663}" srcOrd="1" destOrd="0" presId="urn:microsoft.com/office/officeart/2005/8/layout/hChevron3"/>
    <dgm:cxn modelId="{636F931C-F45F-4966-8C2A-A158C5E4079C}" type="presParOf" srcId="{F03759F2-A15E-43B8-947C-FAB6D4637FCC}" destId="{19DF76FF-9CDF-4D2B-822F-9C4239E6D5BA}" srcOrd="2" destOrd="0" presId="urn:microsoft.com/office/officeart/2005/8/layout/hChevron3"/>
    <dgm:cxn modelId="{2A8066B6-2BAF-42B2-AB7C-C45DB895CF2C}" type="presParOf" srcId="{F03759F2-A15E-43B8-947C-FAB6D4637FCC}" destId="{9D2A5BFB-765D-4CC8-ABB1-4564398C4E43}" srcOrd="3" destOrd="0" presId="urn:microsoft.com/office/officeart/2005/8/layout/hChevron3"/>
    <dgm:cxn modelId="{1D2AF504-805F-4F93-B55A-9CCA58F7BC2B}" type="presParOf" srcId="{F03759F2-A15E-43B8-947C-FAB6D4637FCC}" destId="{DB3D817D-6794-4A0F-92A7-F7CC995F9E7F}" srcOrd="4" destOrd="0" presId="urn:microsoft.com/office/officeart/2005/8/layout/hChevron3"/>
    <dgm:cxn modelId="{05589875-F685-4464-BE27-4D66EBF40A2D}" type="presParOf" srcId="{F03759F2-A15E-43B8-947C-FAB6D4637FCC}" destId="{1BB11C60-C44D-4EE7-9E52-C41F6414660A}" srcOrd="5" destOrd="0" presId="urn:microsoft.com/office/officeart/2005/8/layout/hChevron3"/>
    <dgm:cxn modelId="{9FD2C45E-B70E-4BCF-A799-7ED79891156D}" type="presParOf" srcId="{F03759F2-A15E-43B8-947C-FAB6D4637FCC}" destId="{EF53ABCF-5FE4-43AE-A20E-E526C999B13C}" srcOrd="6" destOrd="0" presId="urn:microsoft.com/office/officeart/2005/8/layout/hChevron3"/>
    <dgm:cxn modelId="{3C24DF0C-4B6E-4482-ACFF-7F053E6FBBAE}" type="presParOf" srcId="{F03759F2-A15E-43B8-947C-FAB6D4637FCC}" destId="{CC59C053-3156-4547-98D1-9F55A034107D}" srcOrd="7" destOrd="0" presId="urn:microsoft.com/office/officeart/2005/8/layout/hChevron3"/>
    <dgm:cxn modelId="{A3BDBCD7-4A89-4FAC-89ED-A3975CBF6BDD}" type="presParOf" srcId="{F03759F2-A15E-43B8-947C-FAB6D4637FCC}" destId="{A913E67D-A522-4FBF-AEAF-8880D8630DBA}" srcOrd="8" destOrd="0" presId="urn:microsoft.com/office/officeart/2005/8/layout/hChevron3"/>
    <dgm:cxn modelId="{A79D5820-D46F-4A09-9962-50AE30DD249B}" type="presParOf" srcId="{F03759F2-A15E-43B8-947C-FAB6D4637FCC}" destId="{7A887E44-C018-49A3-AF8E-7F41861E4BAF}" srcOrd="9" destOrd="0" presId="urn:microsoft.com/office/officeart/2005/8/layout/hChevron3"/>
    <dgm:cxn modelId="{6A9A8159-1BF7-4760-B162-05824C826F32}" type="presParOf" srcId="{F03759F2-A15E-43B8-947C-FAB6D4637FCC}" destId="{1B890DAB-FD4E-493A-A583-2B9C0FB2F53A}" srcOrd="10" destOrd="0" presId="urn:microsoft.com/office/officeart/2005/8/layout/hChevron3"/>
  </dgm:cxnLst>
  <dgm:bg>
    <a:noFill/>
    <a:effectLst>
      <a:glow rad="63500">
        <a:schemeClr val="bg1">
          <a:alpha val="40000"/>
        </a:schemeClr>
      </a:glow>
    </a:effectLst>
  </dgm:bg>
  <dgm:whole>
    <a:ln w="9525" cap="flat" cmpd="sng" algn="ctr">
      <a:solidFill>
        <a:schemeClr val="bg1"/>
      </a:solidFill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4FB4B93-99A8-4725-9FB9-2910C328166D}" type="doc">
      <dgm:prSet loTypeId="urn:microsoft.com/office/officeart/2005/8/layout/hChevron3" loCatId="process" qsTypeId="urn:microsoft.com/office/officeart/2005/8/quickstyle/3d2" qsCatId="3D" csTypeId="urn:microsoft.com/office/officeart/2005/8/colors/accent1_3" csCatId="accent1" phldr="1"/>
      <dgm:spPr/>
    </dgm:pt>
    <dgm:pt modelId="{4BFE1926-DAC8-42B4-867E-A8181D6781D2}">
      <dgm:prSet phldrT="[Texte]" custT="1"/>
      <dgm:spPr/>
      <dgm:t>
        <a:bodyPr/>
        <a:lstStyle/>
        <a:p>
          <a:pPr algn="ctr"/>
          <a:r>
            <a:rPr lang="fr-FR" sz="1800" b="1" i="0" spc="-150" dirty="0" smtClean="0">
              <a:effectLst/>
              <a:latin typeface="Times New Roman" pitchFamily="18" charset="0"/>
              <a:cs typeface="Times New Roman" pitchFamily="18" charset="0"/>
            </a:rPr>
            <a:t>Réalisation</a:t>
          </a:r>
          <a:endParaRPr lang="fr-FR" sz="1800" b="1" i="0" spc="-15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D7CC0391-9EA1-432A-B2E2-F23B64DDB046}" type="parTrans" cxnId="{E76B51DB-5B2D-44D8-9A75-DA271E4016E3}">
      <dgm:prSet/>
      <dgm:spPr/>
      <dgm:t>
        <a:bodyPr/>
        <a:lstStyle/>
        <a:p>
          <a:pPr algn="ctr"/>
          <a:endParaRPr lang="fr-FR" sz="1200" b="1" i="1" spc="-150">
            <a:solidFill>
              <a:srgbClr val="0070C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42F24F6E-0F5A-4172-BD9F-B5A492C92B56}" type="sibTrans" cxnId="{E76B51DB-5B2D-44D8-9A75-DA271E4016E3}">
      <dgm:prSet/>
      <dgm:spPr/>
      <dgm:t>
        <a:bodyPr/>
        <a:lstStyle/>
        <a:p>
          <a:pPr algn="ctr"/>
          <a:endParaRPr lang="fr-FR" sz="1200" b="1" i="1" spc="-150">
            <a:solidFill>
              <a:srgbClr val="0070C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088102D6-2920-48F0-8117-2EE10796AE43}">
      <dgm:prSet phldrT="[Texte]" custT="1"/>
      <dgm:spPr>
        <a:solidFill>
          <a:srgbClr val="F1B317"/>
        </a:solidFill>
      </dgm:spPr>
      <dgm:t>
        <a:bodyPr/>
        <a:lstStyle/>
        <a:p>
          <a:pPr algn="ctr"/>
          <a:r>
            <a:rPr lang="fr-FR" sz="1800" b="1" i="0" spc="-150" dirty="0" smtClean="0">
              <a:effectLst/>
              <a:latin typeface="Times New Roman" pitchFamily="18" charset="0"/>
              <a:cs typeface="Times New Roman" pitchFamily="18" charset="0"/>
            </a:rPr>
            <a:t>Analyse et Conception </a:t>
          </a:r>
          <a:endParaRPr lang="fr-FR" sz="1800" b="1" i="0" spc="-15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02F06FEF-F65E-410D-BEDA-DFF036ECEE43}" type="parTrans" cxnId="{F678285B-478B-4229-93A3-3965B7797E1E}">
      <dgm:prSet/>
      <dgm:spPr/>
      <dgm:t>
        <a:bodyPr/>
        <a:lstStyle/>
        <a:p>
          <a:pPr algn="ctr"/>
          <a:endParaRPr lang="fr-FR" sz="1200" b="1" i="1" spc="-150">
            <a:solidFill>
              <a:srgbClr val="0070C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44757F07-9C4A-4D31-9A8B-4F170C79688C}" type="sibTrans" cxnId="{F678285B-478B-4229-93A3-3965B7797E1E}">
      <dgm:prSet/>
      <dgm:spPr/>
      <dgm:t>
        <a:bodyPr/>
        <a:lstStyle/>
        <a:p>
          <a:pPr algn="ctr"/>
          <a:endParaRPr lang="fr-FR" sz="1200" b="1" i="1" spc="-150">
            <a:solidFill>
              <a:srgbClr val="0070C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0E96203B-6621-4715-95F5-C2BE1C614A93}">
      <dgm:prSet phldrT="[Texte]" custT="1"/>
      <dgm:spPr/>
      <dgm:t>
        <a:bodyPr/>
        <a:lstStyle/>
        <a:p>
          <a:pPr algn="ctr"/>
          <a:r>
            <a:rPr lang="fr-FR" sz="1800" b="1" i="0" spc="-150" dirty="0" smtClean="0">
              <a:effectLst/>
              <a:latin typeface="Times New Roman" pitchFamily="18" charset="0"/>
              <a:cs typeface="Times New Roman" pitchFamily="18" charset="0"/>
            </a:rPr>
            <a:t>Conclusion</a:t>
          </a:r>
          <a:r>
            <a:rPr lang="fr-FR" sz="1400" b="1" i="1" spc="-150" dirty="0" smtClean="0">
              <a:effectLst/>
              <a:latin typeface="Times New Roman" pitchFamily="18" charset="0"/>
              <a:cs typeface="Times New Roman" pitchFamily="18" charset="0"/>
            </a:rPr>
            <a:t> et </a:t>
          </a:r>
          <a:r>
            <a:rPr lang="fr-FR" sz="1800" b="1" i="0" spc="-150" dirty="0" smtClean="0">
              <a:effectLst/>
              <a:latin typeface="Times New Roman" pitchFamily="18" charset="0"/>
              <a:cs typeface="Times New Roman" pitchFamily="18" charset="0"/>
            </a:rPr>
            <a:t>perspectives</a:t>
          </a:r>
          <a:endParaRPr lang="fr-FR" sz="1800" b="1" i="0" spc="-15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990333E0-2B8A-4182-8347-2D6CBC4883C6}" type="parTrans" cxnId="{17EE6ABD-F2A9-43E4-922E-54730A91CCB6}">
      <dgm:prSet/>
      <dgm:spPr/>
      <dgm:t>
        <a:bodyPr/>
        <a:lstStyle/>
        <a:p>
          <a:endParaRPr lang="fr-FR"/>
        </a:p>
      </dgm:t>
    </dgm:pt>
    <dgm:pt modelId="{E29B747E-BC90-4CD9-8A44-9EFD750A3616}" type="sibTrans" cxnId="{17EE6ABD-F2A9-43E4-922E-54730A91CCB6}">
      <dgm:prSet/>
      <dgm:spPr/>
      <dgm:t>
        <a:bodyPr/>
        <a:lstStyle/>
        <a:p>
          <a:endParaRPr lang="fr-FR"/>
        </a:p>
      </dgm:t>
    </dgm:pt>
    <dgm:pt modelId="{6BD922E2-E423-4179-9257-4165257E777F}">
      <dgm:prSet phldrT="[Texte]" custT="1"/>
      <dgm:spPr/>
      <dgm:t>
        <a:bodyPr/>
        <a:lstStyle/>
        <a:p>
          <a:pPr algn="ctr"/>
          <a:r>
            <a:rPr lang="fr-FR" sz="1800" b="1" i="0" spc="-150" dirty="0" smtClean="0">
              <a:effectLst/>
              <a:latin typeface="Times New Roman" pitchFamily="18" charset="0"/>
              <a:cs typeface="Times New Roman" pitchFamily="18" charset="0"/>
            </a:rPr>
            <a:t>Méthodologie de travail</a:t>
          </a:r>
          <a:endParaRPr lang="fr-FR" sz="1800" b="1" i="0" spc="-15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0D09F794-BD6C-4128-89CB-A1F182EBC488}" type="parTrans" cxnId="{6773B13B-7B40-46D0-9AEC-77807539FAE9}">
      <dgm:prSet/>
      <dgm:spPr/>
      <dgm:t>
        <a:bodyPr/>
        <a:lstStyle/>
        <a:p>
          <a:endParaRPr lang="fr-FR"/>
        </a:p>
      </dgm:t>
    </dgm:pt>
    <dgm:pt modelId="{E9FCD7F3-C285-4565-A8DA-DA46101535D0}" type="sibTrans" cxnId="{6773B13B-7B40-46D0-9AEC-77807539FAE9}">
      <dgm:prSet/>
      <dgm:spPr/>
      <dgm:t>
        <a:bodyPr/>
        <a:lstStyle/>
        <a:p>
          <a:endParaRPr lang="fr-FR"/>
        </a:p>
      </dgm:t>
    </dgm:pt>
    <dgm:pt modelId="{70C8A709-8EB9-4D5C-B762-485C9643336C}">
      <dgm:prSet phldrT="[Texte]" custT="1"/>
      <dgm:spPr/>
      <dgm:t>
        <a:bodyPr/>
        <a:lstStyle/>
        <a:p>
          <a:pPr algn="ctr"/>
          <a:r>
            <a:rPr lang="fr-FR" sz="1800" b="1" i="0" spc="-150" dirty="0" smtClean="0">
              <a:effectLst/>
              <a:latin typeface="Times New Roman" pitchFamily="18" charset="0"/>
              <a:cs typeface="Times New Roman" pitchFamily="18" charset="0"/>
            </a:rPr>
            <a:t>Problématique et Solution</a:t>
          </a:r>
          <a:endParaRPr lang="fr-FR" sz="1800" b="1" i="0" spc="-15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ED557862-9B88-4017-B161-03497970E836}" type="parTrans" cxnId="{92EF7C01-ABBC-4631-925D-0B4030FEDF53}">
      <dgm:prSet/>
      <dgm:spPr/>
      <dgm:t>
        <a:bodyPr/>
        <a:lstStyle/>
        <a:p>
          <a:endParaRPr lang="fr-FR"/>
        </a:p>
      </dgm:t>
    </dgm:pt>
    <dgm:pt modelId="{9A531FC3-60FB-42A9-83FA-8EB46E800038}" type="sibTrans" cxnId="{92EF7C01-ABBC-4631-925D-0B4030FEDF53}">
      <dgm:prSet/>
      <dgm:spPr/>
      <dgm:t>
        <a:bodyPr/>
        <a:lstStyle/>
        <a:p>
          <a:endParaRPr lang="fr-FR"/>
        </a:p>
      </dgm:t>
    </dgm:pt>
    <dgm:pt modelId="{215068DC-A7A3-445B-A3C6-B52C83D62DEF}">
      <dgm:prSet phldrT="[Texte]" custT="1"/>
      <dgm:spPr/>
      <dgm:t>
        <a:bodyPr/>
        <a:lstStyle/>
        <a:p>
          <a:pPr algn="ctr"/>
          <a:r>
            <a:rPr lang="fr-FR" sz="2000" b="1" i="0" spc="-150" dirty="0" smtClean="0">
              <a:effectLst/>
              <a:latin typeface="Times New Roman" pitchFamily="18" charset="0"/>
              <a:cs typeface="Times New Roman" pitchFamily="18" charset="0"/>
            </a:rPr>
            <a:t>Introduction</a:t>
          </a:r>
          <a:endParaRPr lang="fr-FR" sz="1600" b="1" i="0" spc="-15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2E80EBE4-681D-4572-ABFA-C5F5EBF30B0C}" type="parTrans" cxnId="{B74D07A9-C2A0-4C47-A794-05CFBD277CA5}">
      <dgm:prSet/>
      <dgm:spPr/>
      <dgm:t>
        <a:bodyPr/>
        <a:lstStyle/>
        <a:p>
          <a:endParaRPr lang="fr-FR"/>
        </a:p>
      </dgm:t>
    </dgm:pt>
    <dgm:pt modelId="{2934C4C7-B837-4132-8235-EB25FCAE02A2}" type="sibTrans" cxnId="{B74D07A9-C2A0-4C47-A794-05CFBD277CA5}">
      <dgm:prSet/>
      <dgm:spPr/>
      <dgm:t>
        <a:bodyPr/>
        <a:lstStyle/>
        <a:p>
          <a:endParaRPr lang="fr-FR"/>
        </a:p>
      </dgm:t>
    </dgm:pt>
    <dgm:pt modelId="{F03759F2-A15E-43B8-947C-FAB6D4637FCC}" type="pres">
      <dgm:prSet presAssocID="{B4FB4B93-99A8-4725-9FB9-2910C328166D}" presName="Name0" presStyleCnt="0">
        <dgm:presLayoutVars>
          <dgm:dir/>
          <dgm:resizeHandles val="exact"/>
        </dgm:presLayoutVars>
      </dgm:prSet>
      <dgm:spPr/>
    </dgm:pt>
    <dgm:pt modelId="{E702C4D7-AAA5-40E0-8157-7916D6ED0E06}" type="pres">
      <dgm:prSet presAssocID="{215068DC-A7A3-445B-A3C6-B52C83D62DEF}" presName="parTxOnly" presStyleLbl="node1" presStyleIdx="0" presStyleCnt="6" custLinFactNeighborY="-583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DF96892-627C-4515-9CC8-3324270AF663}" type="pres">
      <dgm:prSet presAssocID="{2934C4C7-B837-4132-8235-EB25FCAE02A2}" presName="parSpace" presStyleCnt="0"/>
      <dgm:spPr/>
    </dgm:pt>
    <dgm:pt modelId="{19DF76FF-9CDF-4D2B-822F-9C4239E6D5BA}" type="pres">
      <dgm:prSet presAssocID="{70C8A709-8EB9-4D5C-B762-485C9643336C}" presName="parTxOnly" presStyleLbl="node1" presStyleIdx="1" presStyleCnt="6" custLinFactNeighborX="703" custLinFactNeighborY="303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D2A5BFB-765D-4CC8-ABB1-4564398C4E43}" type="pres">
      <dgm:prSet presAssocID="{9A531FC3-60FB-42A9-83FA-8EB46E800038}" presName="parSpace" presStyleCnt="0"/>
      <dgm:spPr/>
    </dgm:pt>
    <dgm:pt modelId="{DB3D817D-6794-4A0F-92A7-F7CC995F9E7F}" type="pres">
      <dgm:prSet presAssocID="{6BD922E2-E423-4179-9257-4165257E777F}" presName="parTxOnly" presStyleLbl="node1" presStyleIdx="2" presStyleCnt="6" custScaleX="11301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BB11C60-C44D-4EE7-9E52-C41F6414660A}" type="pres">
      <dgm:prSet presAssocID="{E9FCD7F3-C285-4565-A8DA-DA46101535D0}" presName="parSpace" presStyleCnt="0"/>
      <dgm:spPr/>
    </dgm:pt>
    <dgm:pt modelId="{EF53ABCF-5FE4-43AE-A20E-E526C999B13C}" type="pres">
      <dgm:prSet presAssocID="{088102D6-2920-48F0-8117-2EE10796AE43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C59C053-3156-4547-98D1-9F55A034107D}" type="pres">
      <dgm:prSet presAssocID="{44757F07-9C4A-4D31-9A8B-4F170C79688C}" presName="parSpace" presStyleCnt="0"/>
      <dgm:spPr/>
    </dgm:pt>
    <dgm:pt modelId="{A913E67D-A522-4FBF-AEAF-8880D8630DBA}" type="pres">
      <dgm:prSet presAssocID="{4BFE1926-DAC8-42B4-867E-A8181D6781D2}" presName="parTxOnly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A887E44-C018-49A3-AF8E-7F41861E4BAF}" type="pres">
      <dgm:prSet presAssocID="{42F24F6E-0F5A-4172-BD9F-B5A492C92B56}" presName="parSpace" presStyleCnt="0"/>
      <dgm:spPr/>
    </dgm:pt>
    <dgm:pt modelId="{1B890DAB-FD4E-493A-A583-2B9C0FB2F53A}" type="pres">
      <dgm:prSet presAssocID="{0E96203B-6621-4715-95F5-C2BE1C614A93}" presName="parTxOnly" presStyleLbl="node1" presStyleIdx="5" presStyleCnt="6" custLinFactNeighborX="1804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70DE89B-D5EA-40C1-A7BB-C4BA0BD7A299}" type="presOf" srcId="{215068DC-A7A3-445B-A3C6-B52C83D62DEF}" destId="{E702C4D7-AAA5-40E0-8157-7916D6ED0E06}" srcOrd="0" destOrd="0" presId="urn:microsoft.com/office/officeart/2005/8/layout/hChevron3"/>
    <dgm:cxn modelId="{87EB7524-3E0E-4219-8351-58DD3F23040B}" type="presOf" srcId="{6BD922E2-E423-4179-9257-4165257E777F}" destId="{DB3D817D-6794-4A0F-92A7-F7CC995F9E7F}" srcOrd="0" destOrd="0" presId="urn:microsoft.com/office/officeart/2005/8/layout/hChevron3"/>
    <dgm:cxn modelId="{606CE546-9C0C-4934-9DCC-5C4DB6EE933E}" type="presOf" srcId="{0E96203B-6621-4715-95F5-C2BE1C614A93}" destId="{1B890DAB-FD4E-493A-A583-2B9C0FB2F53A}" srcOrd="0" destOrd="0" presId="urn:microsoft.com/office/officeart/2005/8/layout/hChevron3"/>
    <dgm:cxn modelId="{E76B51DB-5B2D-44D8-9A75-DA271E4016E3}" srcId="{B4FB4B93-99A8-4725-9FB9-2910C328166D}" destId="{4BFE1926-DAC8-42B4-867E-A8181D6781D2}" srcOrd="4" destOrd="0" parTransId="{D7CC0391-9EA1-432A-B2E2-F23B64DDB046}" sibTransId="{42F24F6E-0F5A-4172-BD9F-B5A492C92B56}"/>
    <dgm:cxn modelId="{17EE6ABD-F2A9-43E4-922E-54730A91CCB6}" srcId="{B4FB4B93-99A8-4725-9FB9-2910C328166D}" destId="{0E96203B-6621-4715-95F5-C2BE1C614A93}" srcOrd="5" destOrd="0" parTransId="{990333E0-2B8A-4182-8347-2D6CBC4883C6}" sibTransId="{E29B747E-BC90-4CD9-8A44-9EFD750A3616}"/>
    <dgm:cxn modelId="{92EF7C01-ABBC-4631-925D-0B4030FEDF53}" srcId="{B4FB4B93-99A8-4725-9FB9-2910C328166D}" destId="{70C8A709-8EB9-4D5C-B762-485C9643336C}" srcOrd="1" destOrd="0" parTransId="{ED557862-9B88-4017-B161-03497970E836}" sibTransId="{9A531FC3-60FB-42A9-83FA-8EB46E800038}"/>
    <dgm:cxn modelId="{F678285B-478B-4229-93A3-3965B7797E1E}" srcId="{B4FB4B93-99A8-4725-9FB9-2910C328166D}" destId="{088102D6-2920-48F0-8117-2EE10796AE43}" srcOrd="3" destOrd="0" parTransId="{02F06FEF-F65E-410D-BEDA-DFF036ECEE43}" sibTransId="{44757F07-9C4A-4D31-9A8B-4F170C79688C}"/>
    <dgm:cxn modelId="{6773B13B-7B40-46D0-9AEC-77807539FAE9}" srcId="{B4FB4B93-99A8-4725-9FB9-2910C328166D}" destId="{6BD922E2-E423-4179-9257-4165257E777F}" srcOrd="2" destOrd="0" parTransId="{0D09F794-BD6C-4128-89CB-A1F182EBC488}" sibTransId="{E9FCD7F3-C285-4565-A8DA-DA46101535D0}"/>
    <dgm:cxn modelId="{B74D07A9-C2A0-4C47-A794-05CFBD277CA5}" srcId="{B4FB4B93-99A8-4725-9FB9-2910C328166D}" destId="{215068DC-A7A3-445B-A3C6-B52C83D62DEF}" srcOrd="0" destOrd="0" parTransId="{2E80EBE4-681D-4572-ABFA-C5F5EBF30B0C}" sibTransId="{2934C4C7-B837-4132-8235-EB25FCAE02A2}"/>
    <dgm:cxn modelId="{5272A354-B598-4A48-B762-0970CAF2FF1A}" type="presOf" srcId="{B4FB4B93-99A8-4725-9FB9-2910C328166D}" destId="{F03759F2-A15E-43B8-947C-FAB6D4637FCC}" srcOrd="0" destOrd="0" presId="urn:microsoft.com/office/officeart/2005/8/layout/hChevron3"/>
    <dgm:cxn modelId="{7131BD83-59FB-4160-AD07-46A9C33A8F8A}" type="presOf" srcId="{088102D6-2920-48F0-8117-2EE10796AE43}" destId="{EF53ABCF-5FE4-43AE-A20E-E526C999B13C}" srcOrd="0" destOrd="0" presId="urn:microsoft.com/office/officeart/2005/8/layout/hChevron3"/>
    <dgm:cxn modelId="{16FB7F96-82B7-42B9-BA43-E581191EBE0E}" type="presOf" srcId="{70C8A709-8EB9-4D5C-B762-485C9643336C}" destId="{19DF76FF-9CDF-4D2B-822F-9C4239E6D5BA}" srcOrd="0" destOrd="0" presId="urn:microsoft.com/office/officeart/2005/8/layout/hChevron3"/>
    <dgm:cxn modelId="{6244B5B7-ED3F-4484-9E06-A691E2B51B1A}" type="presOf" srcId="{4BFE1926-DAC8-42B4-867E-A8181D6781D2}" destId="{A913E67D-A522-4FBF-AEAF-8880D8630DBA}" srcOrd="0" destOrd="0" presId="urn:microsoft.com/office/officeart/2005/8/layout/hChevron3"/>
    <dgm:cxn modelId="{37B5E71E-3B92-4473-968D-1E7636FC7D2F}" type="presParOf" srcId="{F03759F2-A15E-43B8-947C-FAB6D4637FCC}" destId="{E702C4D7-AAA5-40E0-8157-7916D6ED0E06}" srcOrd="0" destOrd="0" presId="urn:microsoft.com/office/officeart/2005/8/layout/hChevron3"/>
    <dgm:cxn modelId="{ACA742A1-20BB-4013-ABCC-552EDFFD7047}" type="presParOf" srcId="{F03759F2-A15E-43B8-947C-FAB6D4637FCC}" destId="{6DF96892-627C-4515-9CC8-3324270AF663}" srcOrd="1" destOrd="0" presId="urn:microsoft.com/office/officeart/2005/8/layout/hChevron3"/>
    <dgm:cxn modelId="{8B5A5FBF-F428-446E-A20E-54AE4FEE3F4D}" type="presParOf" srcId="{F03759F2-A15E-43B8-947C-FAB6D4637FCC}" destId="{19DF76FF-9CDF-4D2B-822F-9C4239E6D5BA}" srcOrd="2" destOrd="0" presId="urn:microsoft.com/office/officeart/2005/8/layout/hChevron3"/>
    <dgm:cxn modelId="{A7352F1F-818C-4B76-A2B9-B8A8806CF9A4}" type="presParOf" srcId="{F03759F2-A15E-43B8-947C-FAB6D4637FCC}" destId="{9D2A5BFB-765D-4CC8-ABB1-4564398C4E43}" srcOrd="3" destOrd="0" presId="urn:microsoft.com/office/officeart/2005/8/layout/hChevron3"/>
    <dgm:cxn modelId="{EDEDF90B-2C16-485C-9A46-909C475E5FF6}" type="presParOf" srcId="{F03759F2-A15E-43B8-947C-FAB6D4637FCC}" destId="{DB3D817D-6794-4A0F-92A7-F7CC995F9E7F}" srcOrd="4" destOrd="0" presId="urn:microsoft.com/office/officeart/2005/8/layout/hChevron3"/>
    <dgm:cxn modelId="{2ADA7B85-FD61-4235-8FAE-405759C11CBD}" type="presParOf" srcId="{F03759F2-A15E-43B8-947C-FAB6D4637FCC}" destId="{1BB11C60-C44D-4EE7-9E52-C41F6414660A}" srcOrd="5" destOrd="0" presId="urn:microsoft.com/office/officeart/2005/8/layout/hChevron3"/>
    <dgm:cxn modelId="{E062008E-E3CC-43F2-A0CD-B3DE86714F9E}" type="presParOf" srcId="{F03759F2-A15E-43B8-947C-FAB6D4637FCC}" destId="{EF53ABCF-5FE4-43AE-A20E-E526C999B13C}" srcOrd="6" destOrd="0" presId="urn:microsoft.com/office/officeart/2005/8/layout/hChevron3"/>
    <dgm:cxn modelId="{716ED651-FA60-4342-88BC-8548B3B617BF}" type="presParOf" srcId="{F03759F2-A15E-43B8-947C-FAB6D4637FCC}" destId="{CC59C053-3156-4547-98D1-9F55A034107D}" srcOrd="7" destOrd="0" presId="urn:microsoft.com/office/officeart/2005/8/layout/hChevron3"/>
    <dgm:cxn modelId="{4892E843-E4F4-4F09-949B-847316BBAE7C}" type="presParOf" srcId="{F03759F2-A15E-43B8-947C-FAB6D4637FCC}" destId="{A913E67D-A522-4FBF-AEAF-8880D8630DBA}" srcOrd="8" destOrd="0" presId="urn:microsoft.com/office/officeart/2005/8/layout/hChevron3"/>
    <dgm:cxn modelId="{2D9B032E-F633-4AFF-AA09-231FACB30A9B}" type="presParOf" srcId="{F03759F2-A15E-43B8-947C-FAB6D4637FCC}" destId="{7A887E44-C018-49A3-AF8E-7F41861E4BAF}" srcOrd="9" destOrd="0" presId="urn:microsoft.com/office/officeart/2005/8/layout/hChevron3"/>
    <dgm:cxn modelId="{517A9629-ACE8-4B94-AAB8-B8303625F6BD}" type="presParOf" srcId="{F03759F2-A15E-43B8-947C-FAB6D4637FCC}" destId="{1B890DAB-FD4E-493A-A583-2B9C0FB2F53A}" srcOrd="10" destOrd="0" presId="urn:microsoft.com/office/officeart/2005/8/layout/hChevron3"/>
  </dgm:cxnLst>
  <dgm:bg>
    <a:noFill/>
    <a:effectLst>
      <a:glow rad="63500">
        <a:schemeClr val="bg1">
          <a:alpha val="40000"/>
        </a:schemeClr>
      </a:glow>
    </a:effectLst>
  </dgm:bg>
  <dgm:whole>
    <a:ln w="9525" cap="flat" cmpd="sng" algn="ctr">
      <a:solidFill>
        <a:schemeClr val="bg1"/>
      </a:solidFill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4FB4B93-99A8-4725-9FB9-2910C328166D}" type="doc">
      <dgm:prSet loTypeId="urn:microsoft.com/office/officeart/2005/8/layout/hChevron3" loCatId="process" qsTypeId="urn:microsoft.com/office/officeart/2005/8/quickstyle/3d2" qsCatId="3D" csTypeId="urn:microsoft.com/office/officeart/2005/8/colors/accent1_3" csCatId="accent1" phldr="1"/>
      <dgm:spPr/>
    </dgm:pt>
    <dgm:pt modelId="{4BFE1926-DAC8-42B4-867E-A8181D6781D2}">
      <dgm:prSet phldrT="[Texte]" custT="1"/>
      <dgm:spPr/>
      <dgm:t>
        <a:bodyPr/>
        <a:lstStyle/>
        <a:p>
          <a:pPr algn="ctr"/>
          <a:r>
            <a:rPr lang="fr-FR" sz="1800" b="1" i="0" spc="-150" dirty="0" smtClean="0">
              <a:effectLst/>
              <a:latin typeface="Times New Roman" pitchFamily="18" charset="0"/>
              <a:cs typeface="Times New Roman" pitchFamily="18" charset="0"/>
            </a:rPr>
            <a:t>Réalisation</a:t>
          </a:r>
          <a:endParaRPr lang="fr-FR" sz="1800" b="1" i="0" spc="-15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D7CC0391-9EA1-432A-B2E2-F23B64DDB046}" type="parTrans" cxnId="{E76B51DB-5B2D-44D8-9A75-DA271E4016E3}">
      <dgm:prSet/>
      <dgm:spPr/>
      <dgm:t>
        <a:bodyPr/>
        <a:lstStyle/>
        <a:p>
          <a:pPr algn="ctr"/>
          <a:endParaRPr lang="fr-FR" sz="1200" b="1" i="1" spc="-150">
            <a:solidFill>
              <a:srgbClr val="0070C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42F24F6E-0F5A-4172-BD9F-B5A492C92B56}" type="sibTrans" cxnId="{E76B51DB-5B2D-44D8-9A75-DA271E4016E3}">
      <dgm:prSet/>
      <dgm:spPr/>
      <dgm:t>
        <a:bodyPr/>
        <a:lstStyle/>
        <a:p>
          <a:pPr algn="ctr"/>
          <a:endParaRPr lang="fr-FR" sz="1200" b="1" i="1" spc="-150">
            <a:solidFill>
              <a:srgbClr val="0070C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088102D6-2920-48F0-8117-2EE10796AE43}">
      <dgm:prSet phldrT="[Texte]" custT="1"/>
      <dgm:spPr>
        <a:solidFill>
          <a:srgbClr val="F1B317"/>
        </a:solidFill>
      </dgm:spPr>
      <dgm:t>
        <a:bodyPr/>
        <a:lstStyle/>
        <a:p>
          <a:pPr algn="ctr"/>
          <a:r>
            <a:rPr lang="fr-FR" sz="1800" b="1" i="0" spc="-150" dirty="0" smtClean="0">
              <a:effectLst/>
              <a:latin typeface="Times New Roman" pitchFamily="18" charset="0"/>
              <a:cs typeface="Times New Roman" pitchFamily="18" charset="0"/>
            </a:rPr>
            <a:t>Analyse et Conception </a:t>
          </a:r>
          <a:endParaRPr lang="fr-FR" sz="1800" b="1" i="0" spc="-15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02F06FEF-F65E-410D-BEDA-DFF036ECEE43}" type="parTrans" cxnId="{F678285B-478B-4229-93A3-3965B7797E1E}">
      <dgm:prSet/>
      <dgm:spPr/>
      <dgm:t>
        <a:bodyPr/>
        <a:lstStyle/>
        <a:p>
          <a:pPr algn="ctr"/>
          <a:endParaRPr lang="fr-FR" sz="1200" b="1" i="1" spc="-150">
            <a:solidFill>
              <a:srgbClr val="0070C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44757F07-9C4A-4D31-9A8B-4F170C79688C}" type="sibTrans" cxnId="{F678285B-478B-4229-93A3-3965B7797E1E}">
      <dgm:prSet/>
      <dgm:spPr/>
      <dgm:t>
        <a:bodyPr/>
        <a:lstStyle/>
        <a:p>
          <a:pPr algn="ctr"/>
          <a:endParaRPr lang="fr-FR" sz="1200" b="1" i="1" spc="-150">
            <a:solidFill>
              <a:srgbClr val="0070C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0E96203B-6621-4715-95F5-C2BE1C614A93}">
      <dgm:prSet phldrT="[Texte]" custT="1"/>
      <dgm:spPr/>
      <dgm:t>
        <a:bodyPr/>
        <a:lstStyle/>
        <a:p>
          <a:pPr algn="ctr"/>
          <a:r>
            <a:rPr lang="fr-FR" sz="1800" b="1" i="0" spc="-150" dirty="0" smtClean="0">
              <a:effectLst/>
              <a:latin typeface="Times New Roman" pitchFamily="18" charset="0"/>
              <a:cs typeface="Times New Roman" pitchFamily="18" charset="0"/>
            </a:rPr>
            <a:t>Conclusion</a:t>
          </a:r>
          <a:r>
            <a:rPr lang="fr-FR" sz="1400" b="1" i="1" spc="-150" dirty="0" smtClean="0">
              <a:effectLst/>
              <a:latin typeface="Times New Roman" pitchFamily="18" charset="0"/>
              <a:cs typeface="Times New Roman" pitchFamily="18" charset="0"/>
            </a:rPr>
            <a:t> et </a:t>
          </a:r>
          <a:r>
            <a:rPr lang="fr-FR" sz="1800" b="1" i="0" spc="-150" dirty="0" smtClean="0">
              <a:effectLst/>
              <a:latin typeface="Times New Roman" pitchFamily="18" charset="0"/>
              <a:cs typeface="Times New Roman" pitchFamily="18" charset="0"/>
            </a:rPr>
            <a:t>perspectives</a:t>
          </a:r>
          <a:endParaRPr lang="fr-FR" sz="1800" b="1" i="0" spc="-15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990333E0-2B8A-4182-8347-2D6CBC4883C6}" type="parTrans" cxnId="{17EE6ABD-F2A9-43E4-922E-54730A91CCB6}">
      <dgm:prSet/>
      <dgm:spPr/>
      <dgm:t>
        <a:bodyPr/>
        <a:lstStyle/>
        <a:p>
          <a:endParaRPr lang="fr-FR"/>
        </a:p>
      </dgm:t>
    </dgm:pt>
    <dgm:pt modelId="{E29B747E-BC90-4CD9-8A44-9EFD750A3616}" type="sibTrans" cxnId="{17EE6ABD-F2A9-43E4-922E-54730A91CCB6}">
      <dgm:prSet/>
      <dgm:spPr/>
      <dgm:t>
        <a:bodyPr/>
        <a:lstStyle/>
        <a:p>
          <a:endParaRPr lang="fr-FR"/>
        </a:p>
      </dgm:t>
    </dgm:pt>
    <dgm:pt modelId="{6BD922E2-E423-4179-9257-4165257E777F}">
      <dgm:prSet phldrT="[Texte]" custT="1"/>
      <dgm:spPr/>
      <dgm:t>
        <a:bodyPr/>
        <a:lstStyle/>
        <a:p>
          <a:pPr algn="ctr"/>
          <a:r>
            <a:rPr lang="fr-FR" sz="1800" b="1" i="0" spc="-150" dirty="0" smtClean="0">
              <a:effectLst/>
              <a:latin typeface="Times New Roman" pitchFamily="18" charset="0"/>
              <a:cs typeface="Times New Roman" pitchFamily="18" charset="0"/>
            </a:rPr>
            <a:t>Méthodologie de travail</a:t>
          </a:r>
          <a:endParaRPr lang="fr-FR" sz="1800" b="1" i="0" spc="-15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0D09F794-BD6C-4128-89CB-A1F182EBC488}" type="parTrans" cxnId="{6773B13B-7B40-46D0-9AEC-77807539FAE9}">
      <dgm:prSet/>
      <dgm:spPr/>
      <dgm:t>
        <a:bodyPr/>
        <a:lstStyle/>
        <a:p>
          <a:endParaRPr lang="fr-FR"/>
        </a:p>
      </dgm:t>
    </dgm:pt>
    <dgm:pt modelId="{E9FCD7F3-C285-4565-A8DA-DA46101535D0}" type="sibTrans" cxnId="{6773B13B-7B40-46D0-9AEC-77807539FAE9}">
      <dgm:prSet/>
      <dgm:spPr/>
      <dgm:t>
        <a:bodyPr/>
        <a:lstStyle/>
        <a:p>
          <a:endParaRPr lang="fr-FR"/>
        </a:p>
      </dgm:t>
    </dgm:pt>
    <dgm:pt modelId="{70C8A709-8EB9-4D5C-B762-485C9643336C}">
      <dgm:prSet phldrT="[Texte]" custT="1"/>
      <dgm:spPr/>
      <dgm:t>
        <a:bodyPr/>
        <a:lstStyle/>
        <a:p>
          <a:pPr algn="ctr"/>
          <a:r>
            <a:rPr lang="fr-FR" sz="1800" b="1" i="0" spc="-150" dirty="0" smtClean="0">
              <a:effectLst/>
              <a:latin typeface="Times New Roman" pitchFamily="18" charset="0"/>
              <a:cs typeface="Times New Roman" pitchFamily="18" charset="0"/>
            </a:rPr>
            <a:t>Problématique et Solution</a:t>
          </a:r>
          <a:endParaRPr lang="fr-FR" sz="1800" b="1" i="0" spc="-15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ED557862-9B88-4017-B161-03497970E836}" type="parTrans" cxnId="{92EF7C01-ABBC-4631-925D-0B4030FEDF53}">
      <dgm:prSet/>
      <dgm:spPr/>
      <dgm:t>
        <a:bodyPr/>
        <a:lstStyle/>
        <a:p>
          <a:endParaRPr lang="fr-FR"/>
        </a:p>
      </dgm:t>
    </dgm:pt>
    <dgm:pt modelId="{9A531FC3-60FB-42A9-83FA-8EB46E800038}" type="sibTrans" cxnId="{92EF7C01-ABBC-4631-925D-0B4030FEDF53}">
      <dgm:prSet/>
      <dgm:spPr/>
      <dgm:t>
        <a:bodyPr/>
        <a:lstStyle/>
        <a:p>
          <a:endParaRPr lang="fr-FR"/>
        </a:p>
      </dgm:t>
    </dgm:pt>
    <dgm:pt modelId="{215068DC-A7A3-445B-A3C6-B52C83D62DEF}">
      <dgm:prSet phldrT="[Texte]" custT="1"/>
      <dgm:spPr/>
      <dgm:t>
        <a:bodyPr/>
        <a:lstStyle/>
        <a:p>
          <a:pPr algn="ctr"/>
          <a:r>
            <a:rPr lang="fr-FR" sz="2000" b="1" i="0" spc="-150" dirty="0" smtClean="0">
              <a:effectLst/>
              <a:latin typeface="Times New Roman" pitchFamily="18" charset="0"/>
              <a:cs typeface="Times New Roman" pitchFamily="18" charset="0"/>
            </a:rPr>
            <a:t>Introduction</a:t>
          </a:r>
          <a:endParaRPr lang="fr-FR" sz="1600" b="1" i="0" spc="-15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2E80EBE4-681D-4572-ABFA-C5F5EBF30B0C}" type="parTrans" cxnId="{B74D07A9-C2A0-4C47-A794-05CFBD277CA5}">
      <dgm:prSet/>
      <dgm:spPr/>
      <dgm:t>
        <a:bodyPr/>
        <a:lstStyle/>
        <a:p>
          <a:endParaRPr lang="fr-FR"/>
        </a:p>
      </dgm:t>
    </dgm:pt>
    <dgm:pt modelId="{2934C4C7-B837-4132-8235-EB25FCAE02A2}" type="sibTrans" cxnId="{B74D07A9-C2A0-4C47-A794-05CFBD277CA5}">
      <dgm:prSet/>
      <dgm:spPr/>
      <dgm:t>
        <a:bodyPr/>
        <a:lstStyle/>
        <a:p>
          <a:endParaRPr lang="fr-FR"/>
        </a:p>
      </dgm:t>
    </dgm:pt>
    <dgm:pt modelId="{F03759F2-A15E-43B8-947C-FAB6D4637FCC}" type="pres">
      <dgm:prSet presAssocID="{B4FB4B93-99A8-4725-9FB9-2910C328166D}" presName="Name0" presStyleCnt="0">
        <dgm:presLayoutVars>
          <dgm:dir/>
          <dgm:resizeHandles val="exact"/>
        </dgm:presLayoutVars>
      </dgm:prSet>
      <dgm:spPr/>
    </dgm:pt>
    <dgm:pt modelId="{E702C4D7-AAA5-40E0-8157-7916D6ED0E06}" type="pres">
      <dgm:prSet presAssocID="{215068DC-A7A3-445B-A3C6-B52C83D62DEF}" presName="parTxOnly" presStyleLbl="node1" presStyleIdx="0" presStyleCnt="6" custLinFactNeighborY="-583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DF96892-627C-4515-9CC8-3324270AF663}" type="pres">
      <dgm:prSet presAssocID="{2934C4C7-B837-4132-8235-EB25FCAE02A2}" presName="parSpace" presStyleCnt="0"/>
      <dgm:spPr/>
    </dgm:pt>
    <dgm:pt modelId="{19DF76FF-9CDF-4D2B-822F-9C4239E6D5BA}" type="pres">
      <dgm:prSet presAssocID="{70C8A709-8EB9-4D5C-B762-485C9643336C}" presName="parTxOnly" presStyleLbl="node1" presStyleIdx="1" presStyleCnt="6" custLinFactNeighborX="703" custLinFactNeighborY="303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D2A5BFB-765D-4CC8-ABB1-4564398C4E43}" type="pres">
      <dgm:prSet presAssocID="{9A531FC3-60FB-42A9-83FA-8EB46E800038}" presName="parSpace" presStyleCnt="0"/>
      <dgm:spPr/>
    </dgm:pt>
    <dgm:pt modelId="{DB3D817D-6794-4A0F-92A7-F7CC995F9E7F}" type="pres">
      <dgm:prSet presAssocID="{6BD922E2-E423-4179-9257-4165257E777F}" presName="parTxOnly" presStyleLbl="node1" presStyleIdx="2" presStyleCnt="6" custScaleX="11301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BB11C60-C44D-4EE7-9E52-C41F6414660A}" type="pres">
      <dgm:prSet presAssocID="{E9FCD7F3-C285-4565-A8DA-DA46101535D0}" presName="parSpace" presStyleCnt="0"/>
      <dgm:spPr/>
    </dgm:pt>
    <dgm:pt modelId="{EF53ABCF-5FE4-43AE-A20E-E526C999B13C}" type="pres">
      <dgm:prSet presAssocID="{088102D6-2920-48F0-8117-2EE10796AE43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C59C053-3156-4547-98D1-9F55A034107D}" type="pres">
      <dgm:prSet presAssocID="{44757F07-9C4A-4D31-9A8B-4F170C79688C}" presName="parSpace" presStyleCnt="0"/>
      <dgm:spPr/>
    </dgm:pt>
    <dgm:pt modelId="{A913E67D-A522-4FBF-AEAF-8880D8630DBA}" type="pres">
      <dgm:prSet presAssocID="{4BFE1926-DAC8-42B4-867E-A8181D6781D2}" presName="parTxOnly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A887E44-C018-49A3-AF8E-7F41861E4BAF}" type="pres">
      <dgm:prSet presAssocID="{42F24F6E-0F5A-4172-BD9F-B5A492C92B56}" presName="parSpace" presStyleCnt="0"/>
      <dgm:spPr/>
    </dgm:pt>
    <dgm:pt modelId="{1B890DAB-FD4E-493A-A583-2B9C0FB2F53A}" type="pres">
      <dgm:prSet presAssocID="{0E96203B-6621-4715-95F5-C2BE1C614A93}" presName="parTxOnly" presStyleLbl="node1" presStyleIdx="5" presStyleCnt="6" custLinFactNeighborX="1804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4767340-CED7-4A3B-B9D4-61C831B38FA8}" type="presOf" srcId="{215068DC-A7A3-445B-A3C6-B52C83D62DEF}" destId="{E702C4D7-AAA5-40E0-8157-7916D6ED0E06}" srcOrd="0" destOrd="0" presId="urn:microsoft.com/office/officeart/2005/8/layout/hChevron3"/>
    <dgm:cxn modelId="{1920AA68-378B-40EE-80AC-3DB992D83F74}" type="presOf" srcId="{70C8A709-8EB9-4D5C-B762-485C9643336C}" destId="{19DF76FF-9CDF-4D2B-822F-9C4239E6D5BA}" srcOrd="0" destOrd="0" presId="urn:microsoft.com/office/officeart/2005/8/layout/hChevron3"/>
    <dgm:cxn modelId="{E76B51DB-5B2D-44D8-9A75-DA271E4016E3}" srcId="{B4FB4B93-99A8-4725-9FB9-2910C328166D}" destId="{4BFE1926-DAC8-42B4-867E-A8181D6781D2}" srcOrd="4" destOrd="0" parTransId="{D7CC0391-9EA1-432A-B2E2-F23B64DDB046}" sibTransId="{42F24F6E-0F5A-4172-BD9F-B5A492C92B56}"/>
    <dgm:cxn modelId="{A9F86BEF-903E-425B-B953-12383B3B9C57}" type="presOf" srcId="{6BD922E2-E423-4179-9257-4165257E777F}" destId="{DB3D817D-6794-4A0F-92A7-F7CC995F9E7F}" srcOrd="0" destOrd="0" presId="urn:microsoft.com/office/officeart/2005/8/layout/hChevron3"/>
    <dgm:cxn modelId="{B74D07A9-C2A0-4C47-A794-05CFBD277CA5}" srcId="{B4FB4B93-99A8-4725-9FB9-2910C328166D}" destId="{215068DC-A7A3-445B-A3C6-B52C83D62DEF}" srcOrd="0" destOrd="0" parTransId="{2E80EBE4-681D-4572-ABFA-C5F5EBF30B0C}" sibTransId="{2934C4C7-B837-4132-8235-EB25FCAE02A2}"/>
    <dgm:cxn modelId="{17EE6ABD-F2A9-43E4-922E-54730A91CCB6}" srcId="{B4FB4B93-99A8-4725-9FB9-2910C328166D}" destId="{0E96203B-6621-4715-95F5-C2BE1C614A93}" srcOrd="5" destOrd="0" parTransId="{990333E0-2B8A-4182-8347-2D6CBC4883C6}" sibTransId="{E29B747E-BC90-4CD9-8A44-9EFD750A3616}"/>
    <dgm:cxn modelId="{F678285B-478B-4229-93A3-3965B7797E1E}" srcId="{B4FB4B93-99A8-4725-9FB9-2910C328166D}" destId="{088102D6-2920-48F0-8117-2EE10796AE43}" srcOrd="3" destOrd="0" parTransId="{02F06FEF-F65E-410D-BEDA-DFF036ECEE43}" sibTransId="{44757F07-9C4A-4D31-9A8B-4F170C79688C}"/>
    <dgm:cxn modelId="{84B4130D-1306-4713-85A4-A7DD9002978C}" type="presOf" srcId="{0E96203B-6621-4715-95F5-C2BE1C614A93}" destId="{1B890DAB-FD4E-493A-A583-2B9C0FB2F53A}" srcOrd="0" destOrd="0" presId="urn:microsoft.com/office/officeart/2005/8/layout/hChevron3"/>
    <dgm:cxn modelId="{92EF7C01-ABBC-4631-925D-0B4030FEDF53}" srcId="{B4FB4B93-99A8-4725-9FB9-2910C328166D}" destId="{70C8A709-8EB9-4D5C-B762-485C9643336C}" srcOrd="1" destOrd="0" parTransId="{ED557862-9B88-4017-B161-03497970E836}" sibTransId="{9A531FC3-60FB-42A9-83FA-8EB46E800038}"/>
    <dgm:cxn modelId="{6773B13B-7B40-46D0-9AEC-77807539FAE9}" srcId="{B4FB4B93-99A8-4725-9FB9-2910C328166D}" destId="{6BD922E2-E423-4179-9257-4165257E777F}" srcOrd="2" destOrd="0" parTransId="{0D09F794-BD6C-4128-89CB-A1F182EBC488}" sibTransId="{E9FCD7F3-C285-4565-A8DA-DA46101535D0}"/>
    <dgm:cxn modelId="{4FBB0986-976A-4A19-B839-A212507870CE}" type="presOf" srcId="{4BFE1926-DAC8-42B4-867E-A8181D6781D2}" destId="{A913E67D-A522-4FBF-AEAF-8880D8630DBA}" srcOrd="0" destOrd="0" presId="urn:microsoft.com/office/officeart/2005/8/layout/hChevron3"/>
    <dgm:cxn modelId="{0F91FB15-8AED-4055-83AD-4EAFA459CEA5}" type="presOf" srcId="{088102D6-2920-48F0-8117-2EE10796AE43}" destId="{EF53ABCF-5FE4-43AE-A20E-E526C999B13C}" srcOrd="0" destOrd="0" presId="urn:microsoft.com/office/officeart/2005/8/layout/hChevron3"/>
    <dgm:cxn modelId="{CD01B1CD-F862-4FDB-B88E-CED984921D08}" type="presOf" srcId="{B4FB4B93-99A8-4725-9FB9-2910C328166D}" destId="{F03759F2-A15E-43B8-947C-FAB6D4637FCC}" srcOrd="0" destOrd="0" presId="urn:microsoft.com/office/officeart/2005/8/layout/hChevron3"/>
    <dgm:cxn modelId="{B766221A-52EF-43A6-A6FE-B235C1B6E845}" type="presParOf" srcId="{F03759F2-A15E-43B8-947C-FAB6D4637FCC}" destId="{E702C4D7-AAA5-40E0-8157-7916D6ED0E06}" srcOrd="0" destOrd="0" presId="urn:microsoft.com/office/officeart/2005/8/layout/hChevron3"/>
    <dgm:cxn modelId="{2D6C6CFC-C382-472F-9920-2823271385B0}" type="presParOf" srcId="{F03759F2-A15E-43B8-947C-FAB6D4637FCC}" destId="{6DF96892-627C-4515-9CC8-3324270AF663}" srcOrd="1" destOrd="0" presId="urn:microsoft.com/office/officeart/2005/8/layout/hChevron3"/>
    <dgm:cxn modelId="{04D2CE61-F2FD-4525-976C-8B85D3593783}" type="presParOf" srcId="{F03759F2-A15E-43B8-947C-FAB6D4637FCC}" destId="{19DF76FF-9CDF-4D2B-822F-9C4239E6D5BA}" srcOrd="2" destOrd="0" presId="urn:microsoft.com/office/officeart/2005/8/layout/hChevron3"/>
    <dgm:cxn modelId="{253120D4-3BD7-48B9-8497-7EE51D1472A2}" type="presParOf" srcId="{F03759F2-A15E-43B8-947C-FAB6D4637FCC}" destId="{9D2A5BFB-765D-4CC8-ABB1-4564398C4E43}" srcOrd="3" destOrd="0" presId="urn:microsoft.com/office/officeart/2005/8/layout/hChevron3"/>
    <dgm:cxn modelId="{E1ADAB3D-8AA5-4B6D-AB0C-1709C45BD925}" type="presParOf" srcId="{F03759F2-A15E-43B8-947C-FAB6D4637FCC}" destId="{DB3D817D-6794-4A0F-92A7-F7CC995F9E7F}" srcOrd="4" destOrd="0" presId="urn:microsoft.com/office/officeart/2005/8/layout/hChevron3"/>
    <dgm:cxn modelId="{04A1A2B1-54FA-40DB-9408-69D7A07F39F6}" type="presParOf" srcId="{F03759F2-A15E-43B8-947C-FAB6D4637FCC}" destId="{1BB11C60-C44D-4EE7-9E52-C41F6414660A}" srcOrd="5" destOrd="0" presId="urn:microsoft.com/office/officeart/2005/8/layout/hChevron3"/>
    <dgm:cxn modelId="{1DA49056-C058-4D1E-8194-E0659C6D7E8C}" type="presParOf" srcId="{F03759F2-A15E-43B8-947C-FAB6D4637FCC}" destId="{EF53ABCF-5FE4-43AE-A20E-E526C999B13C}" srcOrd="6" destOrd="0" presId="urn:microsoft.com/office/officeart/2005/8/layout/hChevron3"/>
    <dgm:cxn modelId="{BC46AA2F-1DE7-450A-8603-855F42524C7E}" type="presParOf" srcId="{F03759F2-A15E-43B8-947C-FAB6D4637FCC}" destId="{CC59C053-3156-4547-98D1-9F55A034107D}" srcOrd="7" destOrd="0" presId="urn:microsoft.com/office/officeart/2005/8/layout/hChevron3"/>
    <dgm:cxn modelId="{B2A2C83C-3F0D-4B40-BC5D-981BB96CAB6A}" type="presParOf" srcId="{F03759F2-A15E-43B8-947C-FAB6D4637FCC}" destId="{A913E67D-A522-4FBF-AEAF-8880D8630DBA}" srcOrd="8" destOrd="0" presId="urn:microsoft.com/office/officeart/2005/8/layout/hChevron3"/>
    <dgm:cxn modelId="{B3E7E2B4-2CC2-4F92-AB1E-399758C918CA}" type="presParOf" srcId="{F03759F2-A15E-43B8-947C-FAB6D4637FCC}" destId="{7A887E44-C018-49A3-AF8E-7F41861E4BAF}" srcOrd="9" destOrd="0" presId="urn:microsoft.com/office/officeart/2005/8/layout/hChevron3"/>
    <dgm:cxn modelId="{8755D542-236E-4E0C-B6B1-67D584F93888}" type="presParOf" srcId="{F03759F2-A15E-43B8-947C-FAB6D4637FCC}" destId="{1B890DAB-FD4E-493A-A583-2B9C0FB2F53A}" srcOrd="10" destOrd="0" presId="urn:microsoft.com/office/officeart/2005/8/layout/hChevron3"/>
  </dgm:cxnLst>
  <dgm:bg>
    <a:noFill/>
    <a:effectLst>
      <a:glow rad="63500">
        <a:schemeClr val="bg1">
          <a:alpha val="40000"/>
        </a:schemeClr>
      </a:glow>
    </a:effectLst>
  </dgm:bg>
  <dgm:whole>
    <a:ln w="9525" cap="flat" cmpd="sng" algn="ctr">
      <a:solidFill>
        <a:schemeClr val="bg1"/>
      </a:solidFill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4FB4B93-99A8-4725-9FB9-2910C328166D}" type="doc">
      <dgm:prSet loTypeId="urn:microsoft.com/office/officeart/2005/8/layout/hChevron3" loCatId="process" qsTypeId="urn:microsoft.com/office/officeart/2005/8/quickstyle/3d2" qsCatId="3D" csTypeId="urn:microsoft.com/office/officeart/2005/8/colors/accent1_3" csCatId="accent1" phldr="1"/>
      <dgm:spPr/>
    </dgm:pt>
    <dgm:pt modelId="{4BFE1926-DAC8-42B4-867E-A8181D6781D2}">
      <dgm:prSet phldrT="[Texte]" custT="1"/>
      <dgm:spPr/>
      <dgm:t>
        <a:bodyPr/>
        <a:lstStyle/>
        <a:p>
          <a:pPr algn="ctr"/>
          <a:r>
            <a:rPr lang="fr-FR" sz="1800" b="1" i="0" spc="-150" dirty="0" smtClean="0">
              <a:effectLst/>
              <a:latin typeface="Times New Roman" pitchFamily="18" charset="0"/>
              <a:cs typeface="Times New Roman" pitchFamily="18" charset="0"/>
            </a:rPr>
            <a:t>Réalisation</a:t>
          </a:r>
          <a:endParaRPr lang="fr-FR" sz="1800" b="1" i="0" spc="-15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D7CC0391-9EA1-432A-B2E2-F23B64DDB046}" type="parTrans" cxnId="{E76B51DB-5B2D-44D8-9A75-DA271E4016E3}">
      <dgm:prSet/>
      <dgm:spPr/>
      <dgm:t>
        <a:bodyPr/>
        <a:lstStyle/>
        <a:p>
          <a:pPr algn="ctr"/>
          <a:endParaRPr lang="fr-FR" sz="1200" b="1" i="1" spc="-150">
            <a:solidFill>
              <a:srgbClr val="0070C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42F24F6E-0F5A-4172-BD9F-B5A492C92B56}" type="sibTrans" cxnId="{E76B51DB-5B2D-44D8-9A75-DA271E4016E3}">
      <dgm:prSet/>
      <dgm:spPr/>
      <dgm:t>
        <a:bodyPr/>
        <a:lstStyle/>
        <a:p>
          <a:pPr algn="ctr"/>
          <a:endParaRPr lang="fr-FR" sz="1200" b="1" i="1" spc="-150">
            <a:solidFill>
              <a:srgbClr val="0070C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088102D6-2920-48F0-8117-2EE10796AE43}">
      <dgm:prSet phldrT="[Texte]" custT="1"/>
      <dgm:spPr>
        <a:solidFill>
          <a:srgbClr val="F1B317"/>
        </a:solidFill>
      </dgm:spPr>
      <dgm:t>
        <a:bodyPr/>
        <a:lstStyle/>
        <a:p>
          <a:pPr algn="ctr"/>
          <a:r>
            <a:rPr lang="fr-FR" sz="1800" b="1" i="0" spc="-150" dirty="0" smtClean="0">
              <a:effectLst/>
              <a:latin typeface="Times New Roman" pitchFamily="18" charset="0"/>
              <a:cs typeface="Times New Roman" pitchFamily="18" charset="0"/>
            </a:rPr>
            <a:t>Analyse et Conception </a:t>
          </a:r>
          <a:endParaRPr lang="fr-FR" sz="1800" b="1" i="0" spc="-15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02F06FEF-F65E-410D-BEDA-DFF036ECEE43}" type="parTrans" cxnId="{F678285B-478B-4229-93A3-3965B7797E1E}">
      <dgm:prSet/>
      <dgm:spPr/>
      <dgm:t>
        <a:bodyPr/>
        <a:lstStyle/>
        <a:p>
          <a:pPr algn="ctr"/>
          <a:endParaRPr lang="fr-FR" sz="1200" b="1" i="1" spc="-150">
            <a:solidFill>
              <a:srgbClr val="0070C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44757F07-9C4A-4D31-9A8B-4F170C79688C}" type="sibTrans" cxnId="{F678285B-478B-4229-93A3-3965B7797E1E}">
      <dgm:prSet/>
      <dgm:spPr/>
      <dgm:t>
        <a:bodyPr/>
        <a:lstStyle/>
        <a:p>
          <a:pPr algn="ctr"/>
          <a:endParaRPr lang="fr-FR" sz="1200" b="1" i="1" spc="-150">
            <a:solidFill>
              <a:srgbClr val="0070C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0E96203B-6621-4715-95F5-C2BE1C614A93}">
      <dgm:prSet phldrT="[Texte]" custT="1"/>
      <dgm:spPr/>
      <dgm:t>
        <a:bodyPr/>
        <a:lstStyle/>
        <a:p>
          <a:pPr algn="ctr"/>
          <a:r>
            <a:rPr lang="fr-FR" sz="1800" b="1" i="0" spc="-150" dirty="0" smtClean="0">
              <a:effectLst/>
              <a:latin typeface="Times New Roman" pitchFamily="18" charset="0"/>
              <a:cs typeface="Times New Roman" pitchFamily="18" charset="0"/>
            </a:rPr>
            <a:t>Conclusion</a:t>
          </a:r>
          <a:r>
            <a:rPr lang="fr-FR" sz="1400" b="1" i="1" spc="-150" dirty="0" smtClean="0">
              <a:effectLst/>
              <a:latin typeface="Times New Roman" pitchFamily="18" charset="0"/>
              <a:cs typeface="Times New Roman" pitchFamily="18" charset="0"/>
            </a:rPr>
            <a:t> et </a:t>
          </a:r>
          <a:r>
            <a:rPr lang="fr-FR" sz="1800" b="1" i="0" spc="-150" dirty="0" smtClean="0">
              <a:effectLst/>
              <a:latin typeface="Times New Roman" pitchFamily="18" charset="0"/>
              <a:cs typeface="Times New Roman" pitchFamily="18" charset="0"/>
            </a:rPr>
            <a:t>perspectives</a:t>
          </a:r>
          <a:endParaRPr lang="fr-FR" sz="1800" b="1" i="0" spc="-15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990333E0-2B8A-4182-8347-2D6CBC4883C6}" type="parTrans" cxnId="{17EE6ABD-F2A9-43E4-922E-54730A91CCB6}">
      <dgm:prSet/>
      <dgm:spPr/>
      <dgm:t>
        <a:bodyPr/>
        <a:lstStyle/>
        <a:p>
          <a:endParaRPr lang="fr-FR"/>
        </a:p>
      </dgm:t>
    </dgm:pt>
    <dgm:pt modelId="{E29B747E-BC90-4CD9-8A44-9EFD750A3616}" type="sibTrans" cxnId="{17EE6ABD-F2A9-43E4-922E-54730A91CCB6}">
      <dgm:prSet/>
      <dgm:spPr/>
      <dgm:t>
        <a:bodyPr/>
        <a:lstStyle/>
        <a:p>
          <a:endParaRPr lang="fr-FR"/>
        </a:p>
      </dgm:t>
    </dgm:pt>
    <dgm:pt modelId="{6BD922E2-E423-4179-9257-4165257E777F}">
      <dgm:prSet phldrT="[Texte]" custT="1"/>
      <dgm:spPr/>
      <dgm:t>
        <a:bodyPr/>
        <a:lstStyle/>
        <a:p>
          <a:pPr algn="ctr"/>
          <a:r>
            <a:rPr lang="fr-FR" sz="1800" b="1" i="0" spc="-150" dirty="0" smtClean="0">
              <a:effectLst/>
              <a:latin typeface="Times New Roman" pitchFamily="18" charset="0"/>
              <a:cs typeface="Times New Roman" pitchFamily="18" charset="0"/>
            </a:rPr>
            <a:t>Méthodologie de travail</a:t>
          </a:r>
          <a:endParaRPr lang="fr-FR" sz="1800" b="1" i="0" spc="-15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0D09F794-BD6C-4128-89CB-A1F182EBC488}" type="parTrans" cxnId="{6773B13B-7B40-46D0-9AEC-77807539FAE9}">
      <dgm:prSet/>
      <dgm:spPr/>
      <dgm:t>
        <a:bodyPr/>
        <a:lstStyle/>
        <a:p>
          <a:endParaRPr lang="fr-FR"/>
        </a:p>
      </dgm:t>
    </dgm:pt>
    <dgm:pt modelId="{E9FCD7F3-C285-4565-A8DA-DA46101535D0}" type="sibTrans" cxnId="{6773B13B-7B40-46D0-9AEC-77807539FAE9}">
      <dgm:prSet/>
      <dgm:spPr/>
      <dgm:t>
        <a:bodyPr/>
        <a:lstStyle/>
        <a:p>
          <a:endParaRPr lang="fr-FR"/>
        </a:p>
      </dgm:t>
    </dgm:pt>
    <dgm:pt modelId="{70C8A709-8EB9-4D5C-B762-485C9643336C}">
      <dgm:prSet phldrT="[Texte]" custT="1"/>
      <dgm:spPr/>
      <dgm:t>
        <a:bodyPr/>
        <a:lstStyle/>
        <a:p>
          <a:pPr algn="ctr"/>
          <a:r>
            <a:rPr lang="fr-FR" sz="1800" b="1" i="0" spc="-150" dirty="0" smtClean="0">
              <a:effectLst/>
              <a:latin typeface="Times New Roman" pitchFamily="18" charset="0"/>
              <a:cs typeface="Times New Roman" pitchFamily="18" charset="0"/>
            </a:rPr>
            <a:t>Problématique et Solution</a:t>
          </a:r>
          <a:endParaRPr lang="fr-FR" sz="1800" b="1" i="0" spc="-15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ED557862-9B88-4017-B161-03497970E836}" type="parTrans" cxnId="{92EF7C01-ABBC-4631-925D-0B4030FEDF53}">
      <dgm:prSet/>
      <dgm:spPr/>
      <dgm:t>
        <a:bodyPr/>
        <a:lstStyle/>
        <a:p>
          <a:endParaRPr lang="fr-FR"/>
        </a:p>
      </dgm:t>
    </dgm:pt>
    <dgm:pt modelId="{9A531FC3-60FB-42A9-83FA-8EB46E800038}" type="sibTrans" cxnId="{92EF7C01-ABBC-4631-925D-0B4030FEDF53}">
      <dgm:prSet/>
      <dgm:spPr/>
      <dgm:t>
        <a:bodyPr/>
        <a:lstStyle/>
        <a:p>
          <a:endParaRPr lang="fr-FR"/>
        </a:p>
      </dgm:t>
    </dgm:pt>
    <dgm:pt modelId="{215068DC-A7A3-445B-A3C6-B52C83D62DEF}">
      <dgm:prSet phldrT="[Texte]" custT="1"/>
      <dgm:spPr/>
      <dgm:t>
        <a:bodyPr/>
        <a:lstStyle/>
        <a:p>
          <a:pPr algn="ctr"/>
          <a:r>
            <a:rPr lang="fr-FR" sz="2000" b="1" i="0" spc="-150" dirty="0" smtClean="0">
              <a:effectLst/>
              <a:latin typeface="Times New Roman" pitchFamily="18" charset="0"/>
              <a:cs typeface="Times New Roman" pitchFamily="18" charset="0"/>
            </a:rPr>
            <a:t>Introduction</a:t>
          </a:r>
          <a:endParaRPr lang="fr-FR" sz="1600" b="1" i="0" spc="-15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2E80EBE4-681D-4572-ABFA-C5F5EBF30B0C}" type="parTrans" cxnId="{B74D07A9-C2A0-4C47-A794-05CFBD277CA5}">
      <dgm:prSet/>
      <dgm:spPr/>
      <dgm:t>
        <a:bodyPr/>
        <a:lstStyle/>
        <a:p>
          <a:endParaRPr lang="fr-FR"/>
        </a:p>
      </dgm:t>
    </dgm:pt>
    <dgm:pt modelId="{2934C4C7-B837-4132-8235-EB25FCAE02A2}" type="sibTrans" cxnId="{B74D07A9-C2A0-4C47-A794-05CFBD277CA5}">
      <dgm:prSet/>
      <dgm:spPr/>
      <dgm:t>
        <a:bodyPr/>
        <a:lstStyle/>
        <a:p>
          <a:endParaRPr lang="fr-FR"/>
        </a:p>
      </dgm:t>
    </dgm:pt>
    <dgm:pt modelId="{F03759F2-A15E-43B8-947C-FAB6D4637FCC}" type="pres">
      <dgm:prSet presAssocID="{B4FB4B93-99A8-4725-9FB9-2910C328166D}" presName="Name0" presStyleCnt="0">
        <dgm:presLayoutVars>
          <dgm:dir/>
          <dgm:resizeHandles val="exact"/>
        </dgm:presLayoutVars>
      </dgm:prSet>
      <dgm:spPr/>
    </dgm:pt>
    <dgm:pt modelId="{E702C4D7-AAA5-40E0-8157-7916D6ED0E06}" type="pres">
      <dgm:prSet presAssocID="{215068DC-A7A3-445B-A3C6-B52C83D62DEF}" presName="parTxOnly" presStyleLbl="node1" presStyleIdx="0" presStyleCnt="6" custLinFactNeighborY="-583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DF96892-627C-4515-9CC8-3324270AF663}" type="pres">
      <dgm:prSet presAssocID="{2934C4C7-B837-4132-8235-EB25FCAE02A2}" presName="parSpace" presStyleCnt="0"/>
      <dgm:spPr/>
    </dgm:pt>
    <dgm:pt modelId="{19DF76FF-9CDF-4D2B-822F-9C4239E6D5BA}" type="pres">
      <dgm:prSet presAssocID="{70C8A709-8EB9-4D5C-B762-485C9643336C}" presName="parTxOnly" presStyleLbl="node1" presStyleIdx="1" presStyleCnt="6" custLinFactNeighborX="703" custLinFactNeighborY="303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D2A5BFB-765D-4CC8-ABB1-4564398C4E43}" type="pres">
      <dgm:prSet presAssocID="{9A531FC3-60FB-42A9-83FA-8EB46E800038}" presName="parSpace" presStyleCnt="0"/>
      <dgm:spPr/>
    </dgm:pt>
    <dgm:pt modelId="{DB3D817D-6794-4A0F-92A7-F7CC995F9E7F}" type="pres">
      <dgm:prSet presAssocID="{6BD922E2-E423-4179-9257-4165257E777F}" presName="parTxOnly" presStyleLbl="node1" presStyleIdx="2" presStyleCnt="6" custScaleX="11301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BB11C60-C44D-4EE7-9E52-C41F6414660A}" type="pres">
      <dgm:prSet presAssocID="{E9FCD7F3-C285-4565-A8DA-DA46101535D0}" presName="parSpace" presStyleCnt="0"/>
      <dgm:spPr/>
    </dgm:pt>
    <dgm:pt modelId="{EF53ABCF-5FE4-43AE-A20E-E526C999B13C}" type="pres">
      <dgm:prSet presAssocID="{088102D6-2920-48F0-8117-2EE10796AE43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C59C053-3156-4547-98D1-9F55A034107D}" type="pres">
      <dgm:prSet presAssocID="{44757F07-9C4A-4D31-9A8B-4F170C79688C}" presName="parSpace" presStyleCnt="0"/>
      <dgm:spPr/>
    </dgm:pt>
    <dgm:pt modelId="{A913E67D-A522-4FBF-AEAF-8880D8630DBA}" type="pres">
      <dgm:prSet presAssocID="{4BFE1926-DAC8-42B4-867E-A8181D6781D2}" presName="parTxOnly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A887E44-C018-49A3-AF8E-7F41861E4BAF}" type="pres">
      <dgm:prSet presAssocID="{42F24F6E-0F5A-4172-BD9F-B5A492C92B56}" presName="parSpace" presStyleCnt="0"/>
      <dgm:spPr/>
    </dgm:pt>
    <dgm:pt modelId="{1B890DAB-FD4E-493A-A583-2B9C0FB2F53A}" type="pres">
      <dgm:prSet presAssocID="{0E96203B-6621-4715-95F5-C2BE1C614A93}" presName="parTxOnly" presStyleLbl="node1" presStyleIdx="5" presStyleCnt="6" custLinFactNeighborX="1804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EC8AE8A-BBC8-4B71-969B-C11B6494F728}" type="presOf" srcId="{0E96203B-6621-4715-95F5-C2BE1C614A93}" destId="{1B890DAB-FD4E-493A-A583-2B9C0FB2F53A}" srcOrd="0" destOrd="0" presId="urn:microsoft.com/office/officeart/2005/8/layout/hChevron3"/>
    <dgm:cxn modelId="{75C28FC4-3E5A-4819-90BD-EB835CC71250}" type="presOf" srcId="{70C8A709-8EB9-4D5C-B762-485C9643336C}" destId="{19DF76FF-9CDF-4D2B-822F-9C4239E6D5BA}" srcOrd="0" destOrd="0" presId="urn:microsoft.com/office/officeart/2005/8/layout/hChevron3"/>
    <dgm:cxn modelId="{E76B51DB-5B2D-44D8-9A75-DA271E4016E3}" srcId="{B4FB4B93-99A8-4725-9FB9-2910C328166D}" destId="{4BFE1926-DAC8-42B4-867E-A8181D6781D2}" srcOrd="4" destOrd="0" parTransId="{D7CC0391-9EA1-432A-B2E2-F23B64DDB046}" sibTransId="{42F24F6E-0F5A-4172-BD9F-B5A492C92B56}"/>
    <dgm:cxn modelId="{17EE6ABD-F2A9-43E4-922E-54730A91CCB6}" srcId="{B4FB4B93-99A8-4725-9FB9-2910C328166D}" destId="{0E96203B-6621-4715-95F5-C2BE1C614A93}" srcOrd="5" destOrd="0" parTransId="{990333E0-2B8A-4182-8347-2D6CBC4883C6}" sibTransId="{E29B747E-BC90-4CD9-8A44-9EFD750A3616}"/>
    <dgm:cxn modelId="{18375169-D0E3-485A-8236-59C75834AAA1}" type="presOf" srcId="{215068DC-A7A3-445B-A3C6-B52C83D62DEF}" destId="{E702C4D7-AAA5-40E0-8157-7916D6ED0E06}" srcOrd="0" destOrd="0" presId="urn:microsoft.com/office/officeart/2005/8/layout/hChevron3"/>
    <dgm:cxn modelId="{2B2C341C-AA8D-4AD8-BB9E-2642B014D77A}" type="presOf" srcId="{4BFE1926-DAC8-42B4-867E-A8181D6781D2}" destId="{A913E67D-A522-4FBF-AEAF-8880D8630DBA}" srcOrd="0" destOrd="0" presId="urn:microsoft.com/office/officeart/2005/8/layout/hChevron3"/>
    <dgm:cxn modelId="{92EF7C01-ABBC-4631-925D-0B4030FEDF53}" srcId="{B4FB4B93-99A8-4725-9FB9-2910C328166D}" destId="{70C8A709-8EB9-4D5C-B762-485C9643336C}" srcOrd="1" destOrd="0" parTransId="{ED557862-9B88-4017-B161-03497970E836}" sibTransId="{9A531FC3-60FB-42A9-83FA-8EB46E800038}"/>
    <dgm:cxn modelId="{CD1AF56C-6FA0-4F7A-83DB-F0040C851E1A}" type="presOf" srcId="{B4FB4B93-99A8-4725-9FB9-2910C328166D}" destId="{F03759F2-A15E-43B8-947C-FAB6D4637FCC}" srcOrd="0" destOrd="0" presId="urn:microsoft.com/office/officeart/2005/8/layout/hChevron3"/>
    <dgm:cxn modelId="{F678285B-478B-4229-93A3-3965B7797E1E}" srcId="{B4FB4B93-99A8-4725-9FB9-2910C328166D}" destId="{088102D6-2920-48F0-8117-2EE10796AE43}" srcOrd="3" destOrd="0" parTransId="{02F06FEF-F65E-410D-BEDA-DFF036ECEE43}" sibTransId="{44757F07-9C4A-4D31-9A8B-4F170C79688C}"/>
    <dgm:cxn modelId="{6773B13B-7B40-46D0-9AEC-77807539FAE9}" srcId="{B4FB4B93-99A8-4725-9FB9-2910C328166D}" destId="{6BD922E2-E423-4179-9257-4165257E777F}" srcOrd="2" destOrd="0" parTransId="{0D09F794-BD6C-4128-89CB-A1F182EBC488}" sibTransId="{E9FCD7F3-C285-4565-A8DA-DA46101535D0}"/>
    <dgm:cxn modelId="{B74D07A9-C2A0-4C47-A794-05CFBD277CA5}" srcId="{B4FB4B93-99A8-4725-9FB9-2910C328166D}" destId="{215068DC-A7A3-445B-A3C6-B52C83D62DEF}" srcOrd="0" destOrd="0" parTransId="{2E80EBE4-681D-4572-ABFA-C5F5EBF30B0C}" sibTransId="{2934C4C7-B837-4132-8235-EB25FCAE02A2}"/>
    <dgm:cxn modelId="{93713E3F-D827-484C-8867-4B4E9026038A}" type="presOf" srcId="{6BD922E2-E423-4179-9257-4165257E777F}" destId="{DB3D817D-6794-4A0F-92A7-F7CC995F9E7F}" srcOrd="0" destOrd="0" presId="urn:microsoft.com/office/officeart/2005/8/layout/hChevron3"/>
    <dgm:cxn modelId="{306C70D6-7388-490A-B6F8-8C11BC5CC27C}" type="presOf" srcId="{088102D6-2920-48F0-8117-2EE10796AE43}" destId="{EF53ABCF-5FE4-43AE-A20E-E526C999B13C}" srcOrd="0" destOrd="0" presId="urn:microsoft.com/office/officeart/2005/8/layout/hChevron3"/>
    <dgm:cxn modelId="{CABDD257-2018-40ED-9796-21F9C7CF4C10}" type="presParOf" srcId="{F03759F2-A15E-43B8-947C-FAB6D4637FCC}" destId="{E702C4D7-AAA5-40E0-8157-7916D6ED0E06}" srcOrd="0" destOrd="0" presId="urn:microsoft.com/office/officeart/2005/8/layout/hChevron3"/>
    <dgm:cxn modelId="{2A8693FD-0F59-4C5E-991A-D8AAE1CEC9EC}" type="presParOf" srcId="{F03759F2-A15E-43B8-947C-FAB6D4637FCC}" destId="{6DF96892-627C-4515-9CC8-3324270AF663}" srcOrd="1" destOrd="0" presId="urn:microsoft.com/office/officeart/2005/8/layout/hChevron3"/>
    <dgm:cxn modelId="{A1CCB870-3717-410D-A9B9-8485232B3A7C}" type="presParOf" srcId="{F03759F2-A15E-43B8-947C-FAB6D4637FCC}" destId="{19DF76FF-9CDF-4D2B-822F-9C4239E6D5BA}" srcOrd="2" destOrd="0" presId="urn:microsoft.com/office/officeart/2005/8/layout/hChevron3"/>
    <dgm:cxn modelId="{51A4FBA1-EE5E-4F7B-8470-64020D14C85D}" type="presParOf" srcId="{F03759F2-A15E-43B8-947C-FAB6D4637FCC}" destId="{9D2A5BFB-765D-4CC8-ABB1-4564398C4E43}" srcOrd="3" destOrd="0" presId="urn:microsoft.com/office/officeart/2005/8/layout/hChevron3"/>
    <dgm:cxn modelId="{39183AF9-E6A1-4167-B4DC-AFDFABD72DC7}" type="presParOf" srcId="{F03759F2-A15E-43B8-947C-FAB6D4637FCC}" destId="{DB3D817D-6794-4A0F-92A7-F7CC995F9E7F}" srcOrd="4" destOrd="0" presId="urn:microsoft.com/office/officeart/2005/8/layout/hChevron3"/>
    <dgm:cxn modelId="{605C5B41-631D-4C6D-AE19-0B9FC4904816}" type="presParOf" srcId="{F03759F2-A15E-43B8-947C-FAB6D4637FCC}" destId="{1BB11C60-C44D-4EE7-9E52-C41F6414660A}" srcOrd="5" destOrd="0" presId="urn:microsoft.com/office/officeart/2005/8/layout/hChevron3"/>
    <dgm:cxn modelId="{BBD906F9-8015-4D20-B481-1B27CE5EE273}" type="presParOf" srcId="{F03759F2-A15E-43B8-947C-FAB6D4637FCC}" destId="{EF53ABCF-5FE4-43AE-A20E-E526C999B13C}" srcOrd="6" destOrd="0" presId="urn:microsoft.com/office/officeart/2005/8/layout/hChevron3"/>
    <dgm:cxn modelId="{EAE251F0-E708-481D-8372-318B6B31B2F5}" type="presParOf" srcId="{F03759F2-A15E-43B8-947C-FAB6D4637FCC}" destId="{CC59C053-3156-4547-98D1-9F55A034107D}" srcOrd="7" destOrd="0" presId="urn:microsoft.com/office/officeart/2005/8/layout/hChevron3"/>
    <dgm:cxn modelId="{6628912B-1624-454A-A578-961C652AF0CE}" type="presParOf" srcId="{F03759F2-A15E-43B8-947C-FAB6D4637FCC}" destId="{A913E67D-A522-4FBF-AEAF-8880D8630DBA}" srcOrd="8" destOrd="0" presId="urn:microsoft.com/office/officeart/2005/8/layout/hChevron3"/>
    <dgm:cxn modelId="{9147CA4C-89E9-494D-BFA3-F12965B78FD8}" type="presParOf" srcId="{F03759F2-A15E-43B8-947C-FAB6D4637FCC}" destId="{7A887E44-C018-49A3-AF8E-7F41861E4BAF}" srcOrd="9" destOrd="0" presId="urn:microsoft.com/office/officeart/2005/8/layout/hChevron3"/>
    <dgm:cxn modelId="{DEE1CA01-993E-4847-BCB9-EE976D4B5E52}" type="presParOf" srcId="{F03759F2-A15E-43B8-947C-FAB6D4637FCC}" destId="{1B890DAB-FD4E-493A-A583-2B9C0FB2F53A}" srcOrd="10" destOrd="0" presId="urn:microsoft.com/office/officeart/2005/8/layout/hChevron3"/>
  </dgm:cxnLst>
  <dgm:bg>
    <a:noFill/>
    <a:effectLst>
      <a:glow rad="63500">
        <a:schemeClr val="bg1">
          <a:alpha val="40000"/>
        </a:schemeClr>
      </a:glow>
    </a:effectLst>
  </dgm:bg>
  <dgm:whole>
    <a:ln w="9525" cap="flat" cmpd="sng" algn="ctr">
      <a:solidFill>
        <a:schemeClr val="bg1"/>
      </a:solidFill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4FB4B93-99A8-4725-9FB9-2910C328166D}" type="doc">
      <dgm:prSet loTypeId="urn:microsoft.com/office/officeart/2005/8/layout/hChevron3" loCatId="process" qsTypeId="urn:microsoft.com/office/officeart/2005/8/quickstyle/3d2" qsCatId="3D" csTypeId="urn:microsoft.com/office/officeart/2005/8/colors/accent1_3" csCatId="accent1" phldr="1"/>
      <dgm:spPr/>
    </dgm:pt>
    <dgm:pt modelId="{4BFE1926-DAC8-42B4-867E-A8181D6781D2}">
      <dgm:prSet phldrT="[Texte]" custT="1"/>
      <dgm:spPr/>
      <dgm:t>
        <a:bodyPr/>
        <a:lstStyle/>
        <a:p>
          <a:pPr algn="ctr"/>
          <a:r>
            <a:rPr lang="fr-FR" sz="1800" b="1" i="0" spc="-150" dirty="0" smtClean="0">
              <a:effectLst/>
              <a:latin typeface="Times New Roman" pitchFamily="18" charset="0"/>
              <a:cs typeface="Times New Roman" pitchFamily="18" charset="0"/>
            </a:rPr>
            <a:t>Réalisation</a:t>
          </a:r>
          <a:endParaRPr lang="fr-FR" sz="1800" b="1" i="0" spc="-15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D7CC0391-9EA1-432A-B2E2-F23B64DDB046}" type="parTrans" cxnId="{E76B51DB-5B2D-44D8-9A75-DA271E4016E3}">
      <dgm:prSet/>
      <dgm:spPr/>
      <dgm:t>
        <a:bodyPr/>
        <a:lstStyle/>
        <a:p>
          <a:pPr algn="ctr"/>
          <a:endParaRPr lang="fr-FR" sz="1200" b="1" i="1" spc="-150">
            <a:solidFill>
              <a:srgbClr val="0070C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42F24F6E-0F5A-4172-BD9F-B5A492C92B56}" type="sibTrans" cxnId="{E76B51DB-5B2D-44D8-9A75-DA271E4016E3}">
      <dgm:prSet/>
      <dgm:spPr/>
      <dgm:t>
        <a:bodyPr/>
        <a:lstStyle/>
        <a:p>
          <a:pPr algn="ctr"/>
          <a:endParaRPr lang="fr-FR" sz="1200" b="1" i="1" spc="-150">
            <a:solidFill>
              <a:srgbClr val="0070C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088102D6-2920-48F0-8117-2EE10796AE43}">
      <dgm:prSet phldrT="[Texte]" custT="1"/>
      <dgm:spPr>
        <a:solidFill>
          <a:srgbClr val="F1B317"/>
        </a:solidFill>
      </dgm:spPr>
      <dgm:t>
        <a:bodyPr/>
        <a:lstStyle/>
        <a:p>
          <a:pPr algn="ctr"/>
          <a:r>
            <a:rPr lang="fr-FR" sz="1800" b="1" i="0" spc="-150" dirty="0" smtClean="0">
              <a:effectLst/>
              <a:latin typeface="Times New Roman" pitchFamily="18" charset="0"/>
              <a:cs typeface="Times New Roman" pitchFamily="18" charset="0"/>
            </a:rPr>
            <a:t>Analyse et Conception </a:t>
          </a:r>
          <a:endParaRPr lang="fr-FR" sz="1800" b="1" i="0" spc="-15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02F06FEF-F65E-410D-BEDA-DFF036ECEE43}" type="parTrans" cxnId="{F678285B-478B-4229-93A3-3965B7797E1E}">
      <dgm:prSet/>
      <dgm:spPr/>
      <dgm:t>
        <a:bodyPr/>
        <a:lstStyle/>
        <a:p>
          <a:pPr algn="ctr"/>
          <a:endParaRPr lang="fr-FR" sz="1200" b="1" i="1" spc="-150">
            <a:solidFill>
              <a:srgbClr val="0070C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44757F07-9C4A-4D31-9A8B-4F170C79688C}" type="sibTrans" cxnId="{F678285B-478B-4229-93A3-3965B7797E1E}">
      <dgm:prSet/>
      <dgm:spPr/>
      <dgm:t>
        <a:bodyPr/>
        <a:lstStyle/>
        <a:p>
          <a:pPr algn="ctr"/>
          <a:endParaRPr lang="fr-FR" sz="1200" b="1" i="1" spc="-150">
            <a:solidFill>
              <a:srgbClr val="0070C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0E96203B-6621-4715-95F5-C2BE1C614A93}">
      <dgm:prSet phldrT="[Texte]" custT="1"/>
      <dgm:spPr/>
      <dgm:t>
        <a:bodyPr/>
        <a:lstStyle/>
        <a:p>
          <a:pPr algn="ctr"/>
          <a:r>
            <a:rPr lang="fr-FR" sz="1800" b="1" i="0" spc="-150" dirty="0" smtClean="0">
              <a:effectLst/>
              <a:latin typeface="Times New Roman" pitchFamily="18" charset="0"/>
              <a:cs typeface="Times New Roman" pitchFamily="18" charset="0"/>
            </a:rPr>
            <a:t>Conclusion</a:t>
          </a:r>
          <a:r>
            <a:rPr lang="fr-FR" sz="1400" b="1" i="1" spc="-150" dirty="0" smtClean="0">
              <a:effectLst/>
              <a:latin typeface="Times New Roman" pitchFamily="18" charset="0"/>
              <a:cs typeface="Times New Roman" pitchFamily="18" charset="0"/>
            </a:rPr>
            <a:t> et </a:t>
          </a:r>
          <a:r>
            <a:rPr lang="fr-FR" sz="1800" b="1" i="0" spc="-150" dirty="0" smtClean="0">
              <a:effectLst/>
              <a:latin typeface="Times New Roman" pitchFamily="18" charset="0"/>
              <a:cs typeface="Times New Roman" pitchFamily="18" charset="0"/>
            </a:rPr>
            <a:t>perspectives</a:t>
          </a:r>
          <a:endParaRPr lang="fr-FR" sz="1800" b="1" i="0" spc="-15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990333E0-2B8A-4182-8347-2D6CBC4883C6}" type="parTrans" cxnId="{17EE6ABD-F2A9-43E4-922E-54730A91CCB6}">
      <dgm:prSet/>
      <dgm:spPr/>
      <dgm:t>
        <a:bodyPr/>
        <a:lstStyle/>
        <a:p>
          <a:endParaRPr lang="fr-FR"/>
        </a:p>
      </dgm:t>
    </dgm:pt>
    <dgm:pt modelId="{E29B747E-BC90-4CD9-8A44-9EFD750A3616}" type="sibTrans" cxnId="{17EE6ABD-F2A9-43E4-922E-54730A91CCB6}">
      <dgm:prSet/>
      <dgm:spPr/>
      <dgm:t>
        <a:bodyPr/>
        <a:lstStyle/>
        <a:p>
          <a:endParaRPr lang="fr-FR"/>
        </a:p>
      </dgm:t>
    </dgm:pt>
    <dgm:pt modelId="{6BD922E2-E423-4179-9257-4165257E777F}">
      <dgm:prSet phldrT="[Texte]" custT="1"/>
      <dgm:spPr/>
      <dgm:t>
        <a:bodyPr/>
        <a:lstStyle/>
        <a:p>
          <a:pPr algn="ctr"/>
          <a:r>
            <a:rPr lang="fr-FR" sz="1800" b="1" i="0" spc="-150" dirty="0" smtClean="0">
              <a:effectLst/>
              <a:latin typeface="Times New Roman" pitchFamily="18" charset="0"/>
              <a:cs typeface="Times New Roman" pitchFamily="18" charset="0"/>
            </a:rPr>
            <a:t>Méthodologie de travail</a:t>
          </a:r>
          <a:endParaRPr lang="fr-FR" sz="1800" b="1" i="0" spc="-15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0D09F794-BD6C-4128-89CB-A1F182EBC488}" type="parTrans" cxnId="{6773B13B-7B40-46D0-9AEC-77807539FAE9}">
      <dgm:prSet/>
      <dgm:spPr/>
      <dgm:t>
        <a:bodyPr/>
        <a:lstStyle/>
        <a:p>
          <a:endParaRPr lang="fr-FR"/>
        </a:p>
      </dgm:t>
    </dgm:pt>
    <dgm:pt modelId="{E9FCD7F3-C285-4565-A8DA-DA46101535D0}" type="sibTrans" cxnId="{6773B13B-7B40-46D0-9AEC-77807539FAE9}">
      <dgm:prSet/>
      <dgm:spPr/>
      <dgm:t>
        <a:bodyPr/>
        <a:lstStyle/>
        <a:p>
          <a:endParaRPr lang="fr-FR"/>
        </a:p>
      </dgm:t>
    </dgm:pt>
    <dgm:pt modelId="{70C8A709-8EB9-4D5C-B762-485C9643336C}">
      <dgm:prSet phldrT="[Texte]" custT="1"/>
      <dgm:spPr/>
      <dgm:t>
        <a:bodyPr/>
        <a:lstStyle/>
        <a:p>
          <a:pPr algn="ctr"/>
          <a:r>
            <a:rPr lang="fr-FR" sz="1800" b="1" i="0" spc="-150" dirty="0" smtClean="0">
              <a:effectLst/>
              <a:latin typeface="Times New Roman" pitchFamily="18" charset="0"/>
              <a:cs typeface="Times New Roman" pitchFamily="18" charset="0"/>
            </a:rPr>
            <a:t>Problématique et Solution</a:t>
          </a:r>
          <a:endParaRPr lang="fr-FR" sz="1800" b="1" i="0" spc="-15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ED557862-9B88-4017-B161-03497970E836}" type="parTrans" cxnId="{92EF7C01-ABBC-4631-925D-0B4030FEDF53}">
      <dgm:prSet/>
      <dgm:spPr/>
      <dgm:t>
        <a:bodyPr/>
        <a:lstStyle/>
        <a:p>
          <a:endParaRPr lang="fr-FR"/>
        </a:p>
      </dgm:t>
    </dgm:pt>
    <dgm:pt modelId="{9A531FC3-60FB-42A9-83FA-8EB46E800038}" type="sibTrans" cxnId="{92EF7C01-ABBC-4631-925D-0B4030FEDF53}">
      <dgm:prSet/>
      <dgm:spPr/>
      <dgm:t>
        <a:bodyPr/>
        <a:lstStyle/>
        <a:p>
          <a:endParaRPr lang="fr-FR"/>
        </a:p>
      </dgm:t>
    </dgm:pt>
    <dgm:pt modelId="{215068DC-A7A3-445B-A3C6-B52C83D62DEF}">
      <dgm:prSet phldrT="[Texte]" custT="1"/>
      <dgm:spPr/>
      <dgm:t>
        <a:bodyPr/>
        <a:lstStyle/>
        <a:p>
          <a:pPr algn="ctr"/>
          <a:r>
            <a:rPr lang="fr-FR" sz="2000" b="1" i="0" spc="-150" dirty="0" smtClean="0">
              <a:effectLst/>
              <a:latin typeface="Times New Roman" pitchFamily="18" charset="0"/>
              <a:cs typeface="Times New Roman" pitchFamily="18" charset="0"/>
            </a:rPr>
            <a:t>Introduction</a:t>
          </a:r>
          <a:endParaRPr lang="fr-FR" sz="1600" b="1" i="0" spc="-15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2E80EBE4-681D-4572-ABFA-C5F5EBF30B0C}" type="parTrans" cxnId="{B74D07A9-C2A0-4C47-A794-05CFBD277CA5}">
      <dgm:prSet/>
      <dgm:spPr/>
      <dgm:t>
        <a:bodyPr/>
        <a:lstStyle/>
        <a:p>
          <a:endParaRPr lang="fr-FR"/>
        </a:p>
      </dgm:t>
    </dgm:pt>
    <dgm:pt modelId="{2934C4C7-B837-4132-8235-EB25FCAE02A2}" type="sibTrans" cxnId="{B74D07A9-C2A0-4C47-A794-05CFBD277CA5}">
      <dgm:prSet/>
      <dgm:spPr/>
      <dgm:t>
        <a:bodyPr/>
        <a:lstStyle/>
        <a:p>
          <a:endParaRPr lang="fr-FR"/>
        </a:p>
      </dgm:t>
    </dgm:pt>
    <dgm:pt modelId="{F03759F2-A15E-43B8-947C-FAB6D4637FCC}" type="pres">
      <dgm:prSet presAssocID="{B4FB4B93-99A8-4725-9FB9-2910C328166D}" presName="Name0" presStyleCnt="0">
        <dgm:presLayoutVars>
          <dgm:dir/>
          <dgm:resizeHandles val="exact"/>
        </dgm:presLayoutVars>
      </dgm:prSet>
      <dgm:spPr/>
    </dgm:pt>
    <dgm:pt modelId="{E702C4D7-AAA5-40E0-8157-7916D6ED0E06}" type="pres">
      <dgm:prSet presAssocID="{215068DC-A7A3-445B-A3C6-B52C83D62DEF}" presName="parTxOnly" presStyleLbl="node1" presStyleIdx="0" presStyleCnt="6" custLinFactNeighborY="-583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DF96892-627C-4515-9CC8-3324270AF663}" type="pres">
      <dgm:prSet presAssocID="{2934C4C7-B837-4132-8235-EB25FCAE02A2}" presName="parSpace" presStyleCnt="0"/>
      <dgm:spPr/>
    </dgm:pt>
    <dgm:pt modelId="{19DF76FF-9CDF-4D2B-822F-9C4239E6D5BA}" type="pres">
      <dgm:prSet presAssocID="{70C8A709-8EB9-4D5C-B762-485C9643336C}" presName="parTxOnly" presStyleLbl="node1" presStyleIdx="1" presStyleCnt="6" custLinFactNeighborX="703" custLinFactNeighborY="303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D2A5BFB-765D-4CC8-ABB1-4564398C4E43}" type="pres">
      <dgm:prSet presAssocID="{9A531FC3-60FB-42A9-83FA-8EB46E800038}" presName="parSpace" presStyleCnt="0"/>
      <dgm:spPr/>
    </dgm:pt>
    <dgm:pt modelId="{DB3D817D-6794-4A0F-92A7-F7CC995F9E7F}" type="pres">
      <dgm:prSet presAssocID="{6BD922E2-E423-4179-9257-4165257E777F}" presName="parTxOnly" presStyleLbl="node1" presStyleIdx="2" presStyleCnt="6" custScaleX="11301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BB11C60-C44D-4EE7-9E52-C41F6414660A}" type="pres">
      <dgm:prSet presAssocID="{E9FCD7F3-C285-4565-A8DA-DA46101535D0}" presName="parSpace" presStyleCnt="0"/>
      <dgm:spPr/>
    </dgm:pt>
    <dgm:pt modelId="{EF53ABCF-5FE4-43AE-A20E-E526C999B13C}" type="pres">
      <dgm:prSet presAssocID="{088102D6-2920-48F0-8117-2EE10796AE43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C59C053-3156-4547-98D1-9F55A034107D}" type="pres">
      <dgm:prSet presAssocID="{44757F07-9C4A-4D31-9A8B-4F170C79688C}" presName="parSpace" presStyleCnt="0"/>
      <dgm:spPr/>
    </dgm:pt>
    <dgm:pt modelId="{A913E67D-A522-4FBF-AEAF-8880D8630DBA}" type="pres">
      <dgm:prSet presAssocID="{4BFE1926-DAC8-42B4-867E-A8181D6781D2}" presName="parTxOnly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A887E44-C018-49A3-AF8E-7F41861E4BAF}" type="pres">
      <dgm:prSet presAssocID="{42F24F6E-0F5A-4172-BD9F-B5A492C92B56}" presName="parSpace" presStyleCnt="0"/>
      <dgm:spPr/>
    </dgm:pt>
    <dgm:pt modelId="{1B890DAB-FD4E-493A-A583-2B9C0FB2F53A}" type="pres">
      <dgm:prSet presAssocID="{0E96203B-6621-4715-95F5-C2BE1C614A93}" presName="parTxOnly" presStyleLbl="node1" presStyleIdx="5" presStyleCnt="6" custLinFactNeighborX="1804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CA87DDB-1167-4D8C-89B7-3054825626EC}" type="presOf" srcId="{0E96203B-6621-4715-95F5-C2BE1C614A93}" destId="{1B890DAB-FD4E-493A-A583-2B9C0FB2F53A}" srcOrd="0" destOrd="0" presId="urn:microsoft.com/office/officeart/2005/8/layout/hChevron3"/>
    <dgm:cxn modelId="{916185B4-93D1-4213-AABF-975A6017F730}" type="presOf" srcId="{4BFE1926-DAC8-42B4-867E-A8181D6781D2}" destId="{A913E67D-A522-4FBF-AEAF-8880D8630DBA}" srcOrd="0" destOrd="0" presId="urn:microsoft.com/office/officeart/2005/8/layout/hChevron3"/>
    <dgm:cxn modelId="{0D0280E6-ECFA-4D06-B344-D4957E298BDD}" type="presOf" srcId="{088102D6-2920-48F0-8117-2EE10796AE43}" destId="{EF53ABCF-5FE4-43AE-A20E-E526C999B13C}" srcOrd="0" destOrd="0" presId="urn:microsoft.com/office/officeart/2005/8/layout/hChevron3"/>
    <dgm:cxn modelId="{4AEE9851-992B-4C78-9B11-580CC7742D83}" type="presOf" srcId="{215068DC-A7A3-445B-A3C6-B52C83D62DEF}" destId="{E702C4D7-AAA5-40E0-8157-7916D6ED0E06}" srcOrd="0" destOrd="0" presId="urn:microsoft.com/office/officeart/2005/8/layout/hChevron3"/>
    <dgm:cxn modelId="{E76B51DB-5B2D-44D8-9A75-DA271E4016E3}" srcId="{B4FB4B93-99A8-4725-9FB9-2910C328166D}" destId="{4BFE1926-DAC8-42B4-867E-A8181D6781D2}" srcOrd="4" destOrd="0" parTransId="{D7CC0391-9EA1-432A-B2E2-F23B64DDB046}" sibTransId="{42F24F6E-0F5A-4172-BD9F-B5A492C92B56}"/>
    <dgm:cxn modelId="{92EF7C01-ABBC-4631-925D-0B4030FEDF53}" srcId="{B4FB4B93-99A8-4725-9FB9-2910C328166D}" destId="{70C8A709-8EB9-4D5C-B762-485C9643336C}" srcOrd="1" destOrd="0" parTransId="{ED557862-9B88-4017-B161-03497970E836}" sibTransId="{9A531FC3-60FB-42A9-83FA-8EB46E800038}"/>
    <dgm:cxn modelId="{17EE6ABD-F2A9-43E4-922E-54730A91CCB6}" srcId="{B4FB4B93-99A8-4725-9FB9-2910C328166D}" destId="{0E96203B-6621-4715-95F5-C2BE1C614A93}" srcOrd="5" destOrd="0" parTransId="{990333E0-2B8A-4182-8347-2D6CBC4883C6}" sibTransId="{E29B747E-BC90-4CD9-8A44-9EFD750A3616}"/>
    <dgm:cxn modelId="{F678285B-478B-4229-93A3-3965B7797E1E}" srcId="{B4FB4B93-99A8-4725-9FB9-2910C328166D}" destId="{088102D6-2920-48F0-8117-2EE10796AE43}" srcOrd="3" destOrd="0" parTransId="{02F06FEF-F65E-410D-BEDA-DFF036ECEE43}" sibTransId="{44757F07-9C4A-4D31-9A8B-4F170C79688C}"/>
    <dgm:cxn modelId="{3F8AF222-1907-4766-B971-C9871F8F852F}" type="presOf" srcId="{70C8A709-8EB9-4D5C-B762-485C9643336C}" destId="{19DF76FF-9CDF-4D2B-822F-9C4239E6D5BA}" srcOrd="0" destOrd="0" presId="urn:microsoft.com/office/officeart/2005/8/layout/hChevron3"/>
    <dgm:cxn modelId="{6773B13B-7B40-46D0-9AEC-77807539FAE9}" srcId="{B4FB4B93-99A8-4725-9FB9-2910C328166D}" destId="{6BD922E2-E423-4179-9257-4165257E777F}" srcOrd="2" destOrd="0" parTransId="{0D09F794-BD6C-4128-89CB-A1F182EBC488}" sibTransId="{E9FCD7F3-C285-4565-A8DA-DA46101535D0}"/>
    <dgm:cxn modelId="{B74D07A9-C2A0-4C47-A794-05CFBD277CA5}" srcId="{B4FB4B93-99A8-4725-9FB9-2910C328166D}" destId="{215068DC-A7A3-445B-A3C6-B52C83D62DEF}" srcOrd="0" destOrd="0" parTransId="{2E80EBE4-681D-4572-ABFA-C5F5EBF30B0C}" sibTransId="{2934C4C7-B837-4132-8235-EB25FCAE02A2}"/>
    <dgm:cxn modelId="{1F7D48E1-AB07-431E-A737-2ABD490A3D37}" type="presOf" srcId="{6BD922E2-E423-4179-9257-4165257E777F}" destId="{DB3D817D-6794-4A0F-92A7-F7CC995F9E7F}" srcOrd="0" destOrd="0" presId="urn:microsoft.com/office/officeart/2005/8/layout/hChevron3"/>
    <dgm:cxn modelId="{AC115359-3DE9-43EB-B038-ABE62D87461C}" type="presOf" srcId="{B4FB4B93-99A8-4725-9FB9-2910C328166D}" destId="{F03759F2-A15E-43B8-947C-FAB6D4637FCC}" srcOrd="0" destOrd="0" presId="urn:microsoft.com/office/officeart/2005/8/layout/hChevron3"/>
    <dgm:cxn modelId="{B9E66A0C-C131-4734-A6E9-361D0AA06C2D}" type="presParOf" srcId="{F03759F2-A15E-43B8-947C-FAB6D4637FCC}" destId="{E702C4D7-AAA5-40E0-8157-7916D6ED0E06}" srcOrd="0" destOrd="0" presId="urn:microsoft.com/office/officeart/2005/8/layout/hChevron3"/>
    <dgm:cxn modelId="{C0E2E823-1653-4A67-A7C2-41B767BE5E34}" type="presParOf" srcId="{F03759F2-A15E-43B8-947C-FAB6D4637FCC}" destId="{6DF96892-627C-4515-9CC8-3324270AF663}" srcOrd="1" destOrd="0" presId="urn:microsoft.com/office/officeart/2005/8/layout/hChevron3"/>
    <dgm:cxn modelId="{E0FDA454-90C3-4A02-9914-BA7F1412BA42}" type="presParOf" srcId="{F03759F2-A15E-43B8-947C-FAB6D4637FCC}" destId="{19DF76FF-9CDF-4D2B-822F-9C4239E6D5BA}" srcOrd="2" destOrd="0" presId="urn:microsoft.com/office/officeart/2005/8/layout/hChevron3"/>
    <dgm:cxn modelId="{09F3EEBF-E6AD-481A-BDE8-5A48C8470BF0}" type="presParOf" srcId="{F03759F2-A15E-43B8-947C-FAB6D4637FCC}" destId="{9D2A5BFB-765D-4CC8-ABB1-4564398C4E43}" srcOrd="3" destOrd="0" presId="urn:microsoft.com/office/officeart/2005/8/layout/hChevron3"/>
    <dgm:cxn modelId="{6464E4E5-C40B-4B75-8CD0-AD30F887DED7}" type="presParOf" srcId="{F03759F2-A15E-43B8-947C-FAB6D4637FCC}" destId="{DB3D817D-6794-4A0F-92A7-F7CC995F9E7F}" srcOrd="4" destOrd="0" presId="urn:microsoft.com/office/officeart/2005/8/layout/hChevron3"/>
    <dgm:cxn modelId="{B87D77B2-D17C-47FE-BD99-9616B350716E}" type="presParOf" srcId="{F03759F2-A15E-43B8-947C-FAB6D4637FCC}" destId="{1BB11C60-C44D-4EE7-9E52-C41F6414660A}" srcOrd="5" destOrd="0" presId="urn:microsoft.com/office/officeart/2005/8/layout/hChevron3"/>
    <dgm:cxn modelId="{4CECC26F-7436-49D2-A0A4-2151C3214E30}" type="presParOf" srcId="{F03759F2-A15E-43B8-947C-FAB6D4637FCC}" destId="{EF53ABCF-5FE4-43AE-A20E-E526C999B13C}" srcOrd="6" destOrd="0" presId="urn:microsoft.com/office/officeart/2005/8/layout/hChevron3"/>
    <dgm:cxn modelId="{22773A00-14FB-4CE7-B85C-7951242275F1}" type="presParOf" srcId="{F03759F2-A15E-43B8-947C-FAB6D4637FCC}" destId="{CC59C053-3156-4547-98D1-9F55A034107D}" srcOrd="7" destOrd="0" presId="urn:microsoft.com/office/officeart/2005/8/layout/hChevron3"/>
    <dgm:cxn modelId="{384F48D3-E642-4ED2-B6B8-F7CABDE2D1C3}" type="presParOf" srcId="{F03759F2-A15E-43B8-947C-FAB6D4637FCC}" destId="{A913E67D-A522-4FBF-AEAF-8880D8630DBA}" srcOrd="8" destOrd="0" presId="urn:microsoft.com/office/officeart/2005/8/layout/hChevron3"/>
    <dgm:cxn modelId="{D81E51F1-5BC0-4582-82B0-B55918EA5F7C}" type="presParOf" srcId="{F03759F2-A15E-43B8-947C-FAB6D4637FCC}" destId="{7A887E44-C018-49A3-AF8E-7F41861E4BAF}" srcOrd="9" destOrd="0" presId="urn:microsoft.com/office/officeart/2005/8/layout/hChevron3"/>
    <dgm:cxn modelId="{D8C91A50-E123-4A23-9791-3A20EE13E871}" type="presParOf" srcId="{F03759F2-A15E-43B8-947C-FAB6D4637FCC}" destId="{1B890DAB-FD4E-493A-A583-2B9C0FB2F53A}" srcOrd="10" destOrd="0" presId="urn:microsoft.com/office/officeart/2005/8/layout/hChevron3"/>
  </dgm:cxnLst>
  <dgm:bg>
    <a:noFill/>
    <a:effectLst>
      <a:glow rad="63500">
        <a:schemeClr val="bg1">
          <a:alpha val="40000"/>
        </a:schemeClr>
      </a:glow>
    </a:effectLst>
  </dgm:bg>
  <dgm:whole>
    <a:ln w="9525" cap="flat" cmpd="sng" algn="ctr">
      <a:solidFill>
        <a:schemeClr val="bg1"/>
      </a:solidFill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4FB4B93-99A8-4725-9FB9-2910C328166D}" type="doc">
      <dgm:prSet loTypeId="urn:microsoft.com/office/officeart/2005/8/layout/hChevron3" loCatId="process" qsTypeId="urn:microsoft.com/office/officeart/2005/8/quickstyle/3d2" qsCatId="3D" csTypeId="urn:microsoft.com/office/officeart/2005/8/colors/accent1_3" csCatId="accent1" phldr="1"/>
      <dgm:spPr/>
    </dgm:pt>
    <dgm:pt modelId="{4BFE1926-DAC8-42B4-867E-A8181D6781D2}">
      <dgm:prSet phldrT="[Texte]" custT="1"/>
      <dgm:spPr>
        <a:solidFill>
          <a:srgbClr val="F1B317"/>
        </a:solidFill>
      </dgm:spPr>
      <dgm:t>
        <a:bodyPr/>
        <a:lstStyle/>
        <a:p>
          <a:pPr algn="ctr"/>
          <a:r>
            <a:rPr lang="fr-FR" sz="1800" b="1" i="0" spc="-150" dirty="0" smtClean="0">
              <a:effectLst/>
              <a:latin typeface="Times New Roman" pitchFamily="18" charset="0"/>
              <a:cs typeface="Times New Roman" pitchFamily="18" charset="0"/>
            </a:rPr>
            <a:t>Réalisation</a:t>
          </a:r>
          <a:endParaRPr lang="fr-FR" sz="1800" b="1" i="0" spc="-15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D7CC0391-9EA1-432A-B2E2-F23B64DDB046}" type="parTrans" cxnId="{E76B51DB-5B2D-44D8-9A75-DA271E4016E3}">
      <dgm:prSet/>
      <dgm:spPr/>
      <dgm:t>
        <a:bodyPr/>
        <a:lstStyle/>
        <a:p>
          <a:pPr algn="ctr"/>
          <a:endParaRPr lang="fr-FR" sz="1200" b="1" i="1" spc="-150">
            <a:solidFill>
              <a:srgbClr val="0070C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42F24F6E-0F5A-4172-BD9F-B5A492C92B56}" type="sibTrans" cxnId="{E76B51DB-5B2D-44D8-9A75-DA271E4016E3}">
      <dgm:prSet/>
      <dgm:spPr/>
      <dgm:t>
        <a:bodyPr/>
        <a:lstStyle/>
        <a:p>
          <a:pPr algn="ctr"/>
          <a:endParaRPr lang="fr-FR" sz="1200" b="1" i="1" spc="-150">
            <a:solidFill>
              <a:srgbClr val="0070C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088102D6-2920-48F0-8117-2EE10796AE43}">
      <dgm:prSet phldrT="[Texte]" custT="1"/>
      <dgm:spPr/>
      <dgm:t>
        <a:bodyPr/>
        <a:lstStyle/>
        <a:p>
          <a:pPr algn="ctr"/>
          <a:r>
            <a:rPr lang="fr-FR" sz="1800" b="1" i="0" spc="-150" dirty="0" smtClean="0">
              <a:effectLst/>
              <a:latin typeface="Times New Roman" pitchFamily="18" charset="0"/>
              <a:cs typeface="Times New Roman" pitchFamily="18" charset="0"/>
            </a:rPr>
            <a:t>Analyse et Conception </a:t>
          </a:r>
          <a:endParaRPr lang="fr-FR" sz="1800" b="1" i="0" spc="-15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02F06FEF-F65E-410D-BEDA-DFF036ECEE43}" type="parTrans" cxnId="{F678285B-478B-4229-93A3-3965B7797E1E}">
      <dgm:prSet/>
      <dgm:spPr/>
      <dgm:t>
        <a:bodyPr/>
        <a:lstStyle/>
        <a:p>
          <a:pPr algn="ctr"/>
          <a:endParaRPr lang="fr-FR" sz="1200" b="1" i="1" spc="-150">
            <a:solidFill>
              <a:srgbClr val="0070C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44757F07-9C4A-4D31-9A8B-4F170C79688C}" type="sibTrans" cxnId="{F678285B-478B-4229-93A3-3965B7797E1E}">
      <dgm:prSet/>
      <dgm:spPr/>
      <dgm:t>
        <a:bodyPr/>
        <a:lstStyle/>
        <a:p>
          <a:pPr algn="ctr"/>
          <a:endParaRPr lang="fr-FR" sz="1200" b="1" i="1" spc="-150">
            <a:solidFill>
              <a:srgbClr val="0070C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0E96203B-6621-4715-95F5-C2BE1C614A93}">
      <dgm:prSet phldrT="[Texte]" custT="1"/>
      <dgm:spPr/>
      <dgm:t>
        <a:bodyPr/>
        <a:lstStyle/>
        <a:p>
          <a:pPr algn="ctr"/>
          <a:r>
            <a:rPr lang="fr-FR" sz="1800" b="1" i="0" spc="-150" dirty="0" smtClean="0">
              <a:effectLst/>
              <a:latin typeface="Times New Roman" pitchFamily="18" charset="0"/>
              <a:cs typeface="Times New Roman" pitchFamily="18" charset="0"/>
            </a:rPr>
            <a:t>Conclusion</a:t>
          </a:r>
          <a:r>
            <a:rPr lang="fr-FR" sz="1400" b="1" i="1" spc="-150" dirty="0" smtClean="0">
              <a:effectLst/>
              <a:latin typeface="Times New Roman" pitchFamily="18" charset="0"/>
              <a:cs typeface="Times New Roman" pitchFamily="18" charset="0"/>
            </a:rPr>
            <a:t> et </a:t>
          </a:r>
          <a:r>
            <a:rPr lang="fr-FR" sz="1800" b="1" i="0" spc="-150" dirty="0" smtClean="0">
              <a:effectLst/>
              <a:latin typeface="Times New Roman" pitchFamily="18" charset="0"/>
              <a:cs typeface="Times New Roman" pitchFamily="18" charset="0"/>
            </a:rPr>
            <a:t>perspectives</a:t>
          </a:r>
          <a:endParaRPr lang="fr-FR" sz="1800" b="1" i="0" spc="-15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990333E0-2B8A-4182-8347-2D6CBC4883C6}" type="parTrans" cxnId="{17EE6ABD-F2A9-43E4-922E-54730A91CCB6}">
      <dgm:prSet/>
      <dgm:spPr/>
      <dgm:t>
        <a:bodyPr/>
        <a:lstStyle/>
        <a:p>
          <a:endParaRPr lang="fr-FR"/>
        </a:p>
      </dgm:t>
    </dgm:pt>
    <dgm:pt modelId="{E29B747E-BC90-4CD9-8A44-9EFD750A3616}" type="sibTrans" cxnId="{17EE6ABD-F2A9-43E4-922E-54730A91CCB6}">
      <dgm:prSet/>
      <dgm:spPr/>
      <dgm:t>
        <a:bodyPr/>
        <a:lstStyle/>
        <a:p>
          <a:endParaRPr lang="fr-FR"/>
        </a:p>
      </dgm:t>
    </dgm:pt>
    <dgm:pt modelId="{6BD922E2-E423-4179-9257-4165257E777F}">
      <dgm:prSet phldrT="[Texte]" custT="1"/>
      <dgm:spPr/>
      <dgm:t>
        <a:bodyPr/>
        <a:lstStyle/>
        <a:p>
          <a:pPr algn="ctr"/>
          <a:r>
            <a:rPr lang="fr-FR" sz="1800" b="1" i="0" spc="-150" dirty="0" smtClean="0">
              <a:effectLst/>
              <a:latin typeface="Times New Roman" pitchFamily="18" charset="0"/>
              <a:cs typeface="Times New Roman" pitchFamily="18" charset="0"/>
            </a:rPr>
            <a:t>Méthodologie de travail</a:t>
          </a:r>
          <a:endParaRPr lang="fr-FR" sz="1800" b="1" i="0" spc="-15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0D09F794-BD6C-4128-89CB-A1F182EBC488}" type="parTrans" cxnId="{6773B13B-7B40-46D0-9AEC-77807539FAE9}">
      <dgm:prSet/>
      <dgm:spPr/>
      <dgm:t>
        <a:bodyPr/>
        <a:lstStyle/>
        <a:p>
          <a:endParaRPr lang="fr-FR"/>
        </a:p>
      </dgm:t>
    </dgm:pt>
    <dgm:pt modelId="{E9FCD7F3-C285-4565-A8DA-DA46101535D0}" type="sibTrans" cxnId="{6773B13B-7B40-46D0-9AEC-77807539FAE9}">
      <dgm:prSet/>
      <dgm:spPr/>
      <dgm:t>
        <a:bodyPr/>
        <a:lstStyle/>
        <a:p>
          <a:endParaRPr lang="fr-FR"/>
        </a:p>
      </dgm:t>
    </dgm:pt>
    <dgm:pt modelId="{70C8A709-8EB9-4D5C-B762-485C9643336C}">
      <dgm:prSet phldrT="[Texte]" custT="1"/>
      <dgm:spPr/>
      <dgm:t>
        <a:bodyPr/>
        <a:lstStyle/>
        <a:p>
          <a:pPr algn="ctr"/>
          <a:r>
            <a:rPr lang="fr-FR" sz="1800" b="1" i="0" spc="-150" dirty="0" smtClean="0">
              <a:effectLst/>
              <a:latin typeface="Times New Roman" pitchFamily="18" charset="0"/>
              <a:cs typeface="Times New Roman" pitchFamily="18" charset="0"/>
            </a:rPr>
            <a:t>Problématique et Solution</a:t>
          </a:r>
          <a:endParaRPr lang="fr-FR" sz="1800" b="1" i="0" spc="-15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ED557862-9B88-4017-B161-03497970E836}" type="parTrans" cxnId="{92EF7C01-ABBC-4631-925D-0B4030FEDF53}">
      <dgm:prSet/>
      <dgm:spPr/>
      <dgm:t>
        <a:bodyPr/>
        <a:lstStyle/>
        <a:p>
          <a:endParaRPr lang="fr-FR"/>
        </a:p>
      </dgm:t>
    </dgm:pt>
    <dgm:pt modelId="{9A531FC3-60FB-42A9-83FA-8EB46E800038}" type="sibTrans" cxnId="{92EF7C01-ABBC-4631-925D-0B4030FEDF53}">
      <dgm:prSet/>
      <dgm:spPr/>
      <dgm:t>
        <a:bodyPr/>
        <a:lstStyle/>
        <a:p>
          <a:endParaRPr lang="fr-FR"/>
        </a:p>
      </dgm:t>
    </dgm:pt>
    <dgm:pt modelId="{215068DC-A7A3-445B-A3C6-B52C83D62DEF}">
      <dgm:prSet phldrT="[Texte]" custT="1"/>
      <dgm:spPr/>
      <dgm:t>
        <a:bodyPr/>
        <a:lstStyle/>
        <a:p>
          <a:pPr algn="ctr"/>
          <a:r>
            <a:rPr lang="fr-FR" sz="2000" b="1" i="0" spc="-150" dirty="0" smtClean="0">
              <a:effectLst/>
              <a:latin typeface="Times New Roman" pitchFamily="18" charset="0"/>
              <a:cs typeface="Times New Roman" pitchFamily="18" charset="0"/>
            </a:rPr>
            <a:t>Introduction</a:t>
          </a:r>
          <a:endParaRPr lang="fr-FR" sz="1600" b="1" i="0" spc="-15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2E80EBE4-681D-4572-ABFA-C5F5EBF30B0C}" type="parTrans" cxnId="{B74D07A9-C2A0-4C47-A794-05CFBD277CA5}">
      <dgm:prSet/>
      <dgm:spPr/>
      <dgm:t>
        <a:bodyPr/>
        <a:lstStyle/>
        <a:p>
          <a:endParaRPr lang="fr-FR"/>
        </a:p>
      </dgm:t>
    </dgm:pt>
    <dgm:pt modelId="{2934C4C7-B837-4132-8235-EB25FCAE02A2}" type="sibTrans" cxnId="{B74D07A9-C2A0-4C47-A794-05CFBD277CA5}">
      <dgm:prSet/>
      <dgm:spPr/>
      <dgm:t>
        <a:bodyPr/>
        <a:lstStyle/>
        <a:p>
          <a:endParaRPr lang="fr-FR"/>
        </a:p>
      </dgm:t>
    </dgm:pt>
    <dgm:pt modelId="{F03759F2-A15E-43B8-947C-FAB6D4637FCC}" type="pres">
      <dgm:prSet presAssocID="{B4FB4B93-99A8-4725-9FB9-2910C328166D}" presName="Name0" presStyleCnt="0">
        <dgm:presLayoutVars>
          <dgm:dir/>
          <dgm:resizeHandles val="exact"/>
        </dgm:presLayoutVars>
      </dgm:prSet>
      <dgm:spPr/>
    </dgm:pt>
    <dgm:pt modelId="{E702C4D7-AAA5-40E0-8157-7916D6ED0E06}" type="pres">
      <dgm:prSet presAssocID="{215068DC-A7A3-445B-A3C6-B52C83D62DEF}" presName="parTxOnly" presStyleLbl="node1" presStyleIdx="0" presStyleCnt="6" custLinFactNeighborY="-583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DF96892-627C-4515-9CC8-3324270AF663}" type="pres">
      <dgm:prSet presAssocID="{2934C4C7-B837-4132-8235-EB25FCAE02A2}" presName="parSpace" presStyleCnt="0"/>
      <dgm:spPr/>
    </dgm:pt>
    <dgm:pt modelId="{19DF76FF-9CDF-4D2B-822F-9C4239E6D5BA}" type="pres">
      <dgm:prSet presAssocID="{70C8A709-8EB9-4D5C-B762-485C9643336C}" presName="parTxOnly" presStyleLbl="node1" presStyleIdx="1" presStyleCnt="6" custLinFactNeighborX="703" custLinFactNeighborY="303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D2A5BFB-765D-4CC8-ABB1-4564398C4E43}" type="pres">
      <dgm:prSet presAssocID="{9A531FC3-60FB-42A9-83FA-8EB46E800038}" presName="parSpace" presStyleCnt="0"/>
      <dgm:spPr/>
    </dgm:pt>
    <dgm:pt modelId="{DB3D817D-6794-4A0F-92A7-F7CC995F9E7F}" type="pres">
      <dgm:prSet presAssocID="{6BD922E2-E423-4179-9257-4165257E777F}" presName="parTxOnly" presStyleLbl="node1" presStyleIdx="2" presStyleCnt="6" custScaleX="11301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BB11C60-C44D-4EE7-9E52-C41F6414660A}" type="pres">
      <dgm:prSet presAssocID="{E9FCD7F3-C285-4565-A8DA-DA46101535D0}" presName="parSpace" presStyleCnt="0"/>
      <dgm:spPr/>
    </dgm:pt>
    <dgm:pt modelId="{EF53ABCF-5FE4-43AE-A20E-E526C999B13C}" type="pres">
      <dgm:prSet presAssocID="{088102D6-2920-48F0-8117-2EE10796AE43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C59C053-3156-4547-98D1-9F55A034107D}" type="pres">
      <dgm:prSet presAssocID="{44757F07-9C4A-4D31-9A8B-4F170C79688C}" presName="parSpace" presStyleCnt="0"/>
      <dgm:spPr/>
    </dgm:pt>
    <dgm:pt modelId="{A913E67D-A522-4FBF-AEAF-8880D8630DBA}" type="pres">
      <dgm:prSet presAssocID="{4BFE1926-DAC8-42B4-867E-A8181D6781D2}" presName="parTxOnly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A887E44-C018-49A3-AF8E-7F41861E4BAF}" type="pres">
      <dgm:prSet presAssocID="{42F24F6E-0F5A-4172-BD9F-B5A492C92B56}" presName="parSpace" presStyleCnt="0"/>
      <dgm:spPr/>
    </dgm:pt>
    <dgm:pt modelId="{1B890DAB-FD4E-493A-A583-2B9C0FB2F53A}" type="pres">
      <dgm:prSet presAssocID="{0E96203B-6621-4715-95F5-C2BE1C614A93}" presName="parTxOnly" presStyleLbl="node1" presStyleIdx="5" presStyleCnt="6" custLinFactNeighborX="1804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027CC22-B3EC-4CFB-803B-CDED05E16E5A}" type="presOf" srcId="{088102D6-2920-48F0-8117-2EE10796AE43}" destId="{EF53ABCF-5FE4-43AE-A20E-E526C999B13C}" srcOrd="0" destOrd="0" presId="urn:microsoft.com/office/officeart/2005/8/layout/hChevron3"/>
    <dgm:cxn modelId="{4D254D49-295A-46C6-A72F-A835709C9D98}" type="presOf" srcId="{6BD922E2-E423-4179-9257-4165257E777F}" destId="{DB3D817D-6794-4A0F-92A7-F7CC995F9E7F}" srcOrd="0" destOrd="0" presId="urn:microsoft.com/office/officeart/2005/8/layout/hChevron3"/>
    <dgm:cxn modelId="{E76B51DB-5B2D-44D8-9A75-DA271E4016E3}" srcId="{B4FB4B93-99A8-4725-9FB9-2910C328166D}" destId="{4BFE1926-DAC8-42B4-867E-A8181D6781D2}" srcOrd="4" destOrd="0" parTransId="{D7CC0391-9EA1-432A-B2E2-F23B64DDB046}" sibTransId="{42F24F6E-0F5A-4172-BD9F-B5A492C92B56}"/>
    <dgm:cxn modelId="{17EE6ABD-F2A9-43E4-922E-54730A91CCB6}" srcId="{B4FB4B93-99A8-4725-9FB9-2910C328166D}" destId="{0E96203B-6621-4715-95F5-C2BE1C614A93}" srcOrd="5" destOrd="0" parTransId="{990333E0-2B8A-4182-8347-2D6CBC4883C6}" sibTransId="{E29B747E-BC90-4CD9-8A44-9EFD750A3616}"/>
    <dgm:cxn modelId="{AB88A55D-9B3F-4770-B62D-8A498D91103F}" type="presOf" srcId="{0E96203B-6621-4715-95F5-C2BE1C614A93}" destId="{1B890DAB-FD4E-493A-A583-2B9C0FB2F53A}" srcOrd="0" destOrd="0" presId="urn:microsoft.com/office/officeart/2005/8/layout/hChevron3"/>
    <dgm:cxn modelId="{92EF7C01-ABBC-4631-925D-0B4030FEDF53}" srcId="{B4FB4B93-99A8-4725-9FB9-2910C328166D}" destId="{70C8A709-8EB9-4D5C-B762-485C9643336C}" srcOrd="1" destOrd="0" parTransId="{ED557862-9B88-4017-B161-03497970E836}" sibTransId="{9A531FC3-60FB-42A9-83FA-8EB46E800038}"/>
    <dgm:cxn modelId="{2C8EF927-2AEC-455E-A9AD-74614EB3B385}" type="presOf" srcId="{B4FB4B93-99A8-4725-9FB9-2910C328166D}" destId="{F03759F2-A15E-43B8-947C-FAB6D4637FCC}" srcOrd="0" destOrd="0" presId="urn:microsoft.com/office/officeart/2005/8/layout/hChevron3"/>
    <dgm:cxn modelId="{55EE22A0-A31C-4730-B1E9-055658F84054}" type="presOf" srcId="{215068DC-A7A3-445B-A3C6-B52C83D62DEF}" destId="{E702C4D7-AAA5-40E0-8157-7916D6ED0E06}" srcOrd="0" destOrd="0" presId="urn:microsoft.com/office/officeart/2005/8/layout/hChevron3"/>
    <dgm:cxn modelId="{F678285B-478B-4229-93A3-3965B7797E1E}" srcId="{B4FB4B93-99A8-4725-9FB9-2910C328166D}" destId="{088102D6-2920-48F0-8117-2EE10796AE43}" srcOrd="3" destOrd="0" parTransId="{02F06FEF-F65E-410D-BEDA-DFF036ECEE43}" sibTransId="{44757F07-9C4A-4D31-9A8B-4F170C79688C}"/>
    <dgm:cxn modelId="{6773B13B-7B40-46D0-9AEC-77807539FAE9}" srcId="{B4FB4B93-99A8-4725-9FB9-2910C328166D}" destId="{6BD922E2-E423-4179-9257-4165257E777F}" srcOrd="2" destOrd="0" parTransId="{0D09F794-BD6C-4128-89CB-A1F182EBC488}" sibTransId="{E9FCD7F3-C285-4565-A8DA-DA46101535D0}"/>
    <dgm:cxn modelId="{B74D07A9-C2A0-4C47-A794-05CFBD277CA5}" srcId="{B4FB4B93-99A8-4725-9FB9-2910C328166D}" destId="{215068DC-A7A3-445B-A3C6-B52C83D62DEF}" srcOrd="0" destOrd="0" parTransId="{2E80EBE4-681D-4572-ABFA-C5F5EBF30B0C}" sibTransId="{2934C4C7-B837-4132-8235-EB25FCAE02A2}"/>
    <dgm:cxn modelId="{F123B4CF-582E-4AB0-914D-896F4A2C405D}" type="presOf" srcId="{4BFE1926-DAC8-42B4-867E-A8181D6781D2}" destId="{A913E67D-A522-4FBF-AEAF-8880D8630DBA}" srcOrd="0" destOrd="0" presId="urn:microsoft.com/office/officeart/2005/8/layout/hChevron3"/>
    <dgm:cxn modelId="{14095678-53B8-4BB7-B1AA-EE757A9E5ABC}" type="presOf" srcId="{70C8A709-8EB9-4D5C-B762-485C9643336C}" destId="{19DF76FF-9CDF-4D2B-822F-9C4239E6D5BA}" srcOrd="0" destOrd="0" presId="urn:microsoft.com/office/officeart/2005/8/layout/hChevron3"/>
    <dgm:cxn modelId="{70F32B30-E3EE-4A87-8134-56B793AEEFED}" type="presParOf" srcId="{F03759F2-A15E-43B8-947C-FAB6D4637FCC}" destId="{E702C4D7-AAA5-40E0-8157-7916D6ED0E06}" srcOrd="0" destOrd="0" presId="urn:microsoft.com/office/officeart/2005/8/layout/hChevron3"/>
    <dgm:cxn modelId="{57D913A4-968F-46E3-8FE2-BD50CD208E0D}" type="presParOf" srcId="{F03759F2-A15E-43B8-947C-FAB6D4637FCC}" destId="{6DF96892-627C-4515-9CC8-3324270AF663}" srcOrd="1" destOrd="0" presId="urn:microsoft.com/office/officeart/2005/8/layout/hChevron3"/>
    <dgm:cxn modelId="{0A0A5436-1E7D-469A-BFE9-70FD6226A648}" type="presParOf" srcId="{F03759F2-A15E-43B8-947C-FAB6D4637FCC}" destId="{19DF76FF-9CDF-4D2B-822F-9C4239E6D5BA}" srcOrd="2" destOrd="0" presId="urn:microsoft.com/office/officeart/2005/8/layout/hChevron3"/>
    <dgm:cxn modelId="{88D0768B-E7F9-4A66-A39C-11D202CB1D78}" type="presParOf" srcId="{F03759F2-A15E-43B8-947C-FAB6D4637FCC}" destId="{9D2A5BFB-765D-4CC8-ABB1-4564398C4E43}" srcOrd="3" destOrd="0" presId="urn:microsoft.com/office/officeart/2005/8/layout/hChevron3"/>
    <dgm:cxn modelId="{09C20730-0404-499F-B5B4-D92C608C4F1D}" type="presParOf" srcId="{F03759F2-A15E-43B8-947C-FAB6D4637FCC}" destId="{DB3D817D-6794-4A0F-92A7-F7CC995F9E7F}" srcOrd="4" destOrd="0" presId="urn:microsoft.com/office/officeart/2005/8/layout/hChevron3"/>
    <dgm:cxn modelId="{83CF59F8-7D49-46CC-9F58-B858777B3BEB}" type="presParOf" srcId="{F03759F2-A15E-43B8-947C-FAB6D4637FCC}" destId="{1BB11C60-C44D-4EE7-9E52-C41F6414660A}" srcOrd="5" destOrd="0" presId="urn:microsoft.com/office/officeart/2005/8/layout/hChevron3"/>
    <dgm:cxn modelId="{57371766-6204-44D9-B427-4E6DBDFD94F7}" type="presParOf" srcId="{F03759F2-A15E-43B8-947C-FAB6D4637FCC}" destId="{EF53ABCF-5FE4-43AE-A20E-E526C999B13C}" srcOrd="6" destOrd="0" presId="urn:microsoft.com/office/officeart/2005/8/layout/hChevron3"/>
    <dgm:cxn modelId="{46BAC461-F6A5-4652-8C51-AA01C593695E}" type="presParOf" srcId="{F03759F2-A15E-43B8-947C-FAB6D4637FCC}" destId="{CC59C053-3156-4547-98D1-9F55A034107D}" srcOrd="7" destOrd="0" presId="urn:microsoft.com/office/officeart/2005/8/layout/hChevron3"/>
    <dgm:cxn modelId="{7E2B7161-8FE4-4BE5-B26E-7A7F77648613}" type="presParOf" srcId="{F03759F2-A15E-43B8-947C-FAB6D4637FCC}" destId="{A913E67D-A522-4FBF-AEAF-8880D8630DBA}" srcOrd="8" destOrd="0" presId="urn:microsoft.com/office/officeart/2005/8/layout/hChevron3"/>
    <dgm:cxn modelId="{889586CF-12B5-4F1A-BDA0-D93D359B9568}" type="presParOf" srcId="{F03759F2-A15E-43B8-947C-FAB6D4637FCC}" destId="{7A887E44-C018-49A3-AF8E-7F41861E4BAF}" srcOrd="9" destOrd="0" presId="urn:microsoft.com/office/officeart/2005/8/layout/hChevron3"/>
    <dgm:cxn modelId="{2CCB617C-C520-488A-A651-F1272796919C}" type="presParOf" srcId="{F03759F2-A15E-43B8-947C-FAB6D4637FCC}" destId="{1B890DAB-FD4E-493A-A583-2B9C0FB2F53A}" srcOrd="10" destOrd="0" presId="urn:microsoft.com/office/officeart/2005/8/layout/hChevron3"/>
  </dgm:cxnLst>
  <dgm:bg>
    <a:noFill/>
    <a:effectLst>
      <a:glow rad="63500">
        <a:schemeClr val="bg1">
          <a:alpha val="40000"/>
        </a:schemeClr>
      </a:glow>
    </a:effectLst>
  </dgm:bg>
  <dgm:whole>
    <a:ln w="9525" cap="flat" cmpd="sng" algn="ctr">
      <a:solidFill>
        <a:schemeClr val="bg1"/>
      </a:solidFill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4FB4B93-99A8-4725-9FB9-2910C328166D}" type="doc">
      <dgm:prSet loTypeId="urn:microsoft.com/office/officeart/2005/8/layout/hChevron3" loCatId="process" qsTypeId="urn:microsoft.com/office/officeart/2005/8/quickstyle/3d2" qsCatId="3D" csTypeId="urn:microsoft.com/office/officeart/2005/8/colors/accent1_3" csCatId="accent1" phldr="1"/>
      <dgm:spPr/>
    </dgm:pt>
    <dgm:pt modelId="{4BFE1926-DAC8-42B4-867E-A8181D6781D2}">
      <dgm:prSet phldrT="[Texte]" custT="1"/>
      <dgm:spPr>
        <a:solidFill>
          <a:srgbClr val="F1B317"/>
        </a:solidFill>
      </dgm:spPr>
      <dgm:t>
        <a:bodyPr/>
        <a:lstStyle/>
        <a:p>
          <a:pPr algn="ctr"/>
          <a:r>
            <a:rPr lang="fr-FR" sz="1800" b="1" i="0" spc="-150" dirty="0" smtClean="0">
              <a:effectLst/>
              <a:latin typeface="Times New Roman" pitchFamily="18" charset="0"/>
              <a:cs typeface="Times New Roman" pitchFamily="18" charset="0"/>
            </a:rPr>
            <a:t>Réalisation</a:t>
          </a:r>
          <a:endParaRPr lang="fr-FR" sz="1800" b="1" i="0" spc="-15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D7CC0391-9EA1-432A-B2E2-F23B64DDB046}" type="parTrans" cxnId="{E76B51DB-5B2D-44D8-9A75-DA271E4016E3}">
      <dgm:prSet/>
      <dgm:spPr/>
      <dgm:t>
        <a:bodyPr/>
        <a:lstStyle/>
        <a:p>
          <a:pPr algn="ctr"/>
          <a:endParaRPr lang="fr-FR" sz="1200" b="1" i="1" spc="-150">
            <a:solidFill>
              <a:srgbClr val="0070C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42F24F6E-0F5A-4172-BD9F-B5A492C92B56}" type="sibTrans" cxnId="{E76B51DB-5B2D-44D8-9A75-DA271E4016E3}">
      <dgm:prSet/>
      <dgm:spPr/>
      <dgm:t>
        <a:bodyPr/>
        <a:lstStyle/>
        <a:p>
          <a:pPr algn="ctr"/>
          <a:endParaRPr lang="fr-FR" sz="1200" b="1" i="1" spc="-150">
            <a:solidFill>
              <a:srgbClr val="0070C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088102D6-2920-48F0-8117-2EE10796AE43}">
      <dgm:prSet phldrT="[Texte]" custT="1"/>
      <dgm:spPr/>
      <dgm:t>
        <a:bodyPr/>
        <a:lstStyle/>
        <a:p>
          <a:pPr algn="ctr"/>
          <a:r>
            <a:rPr lang="fr-FR" sz="1800" b="1" i="0" spc="-150" dirty="0" smtClean="0">
              <a:effectLst/>
              <a:latin typeface="Times New Roman" pitchFamily="18" charset="0"/>
              <a:cs typeface="Times New Roman" pitchFamily="18" charset="0"/>
            </a:rPr>
            <a:t>Analyse et Conception </a:t>
          </a:r>
          <a:endParaRPr lang="fr-FR" sz="1800" b="1" i="0" spc="-15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02F06FEF-F65E-410D-BEDA-DFF036ECEE43}" type="parTrans" cxnId="{F678285B-478B-4229-93A3-3965B7797E1E}">
      <dgm:prSet/>
      <dgm:spPr/>
      <dgm:t>
        <a:bodyPr/>
        <a:lstStyle/>
        <a:p>
          <a:pPr algn="ctr"/>
          <a:endParaRPr lang="fr-FR" sz="1200" b="1" i="1" spc="-150">
            <a:solidFill>
              <a:srgbClr val="0070C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44757F07-9C4A-4D31-9A8B-4F170C79688C}" type="sibTrans" cxnId="{F678285B-478B-4229-93A3-3965B7797E1E}">
      <dgm:prSet/>
      <dgm:spPr/>
      <dgm:t>
        <a:bodyPr/>
        <a:lstStyle/>
        <a:p>
          <a:pPr algn="ctr"/>
          <a:endParaRPr lang="fr-FR" sz="1200" b="1" i="1" spc="-150">
            <a:solidFill>
              <a:srgbClr val="0070C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0E96203B-6621-4715-95F5-C2BE1C614A93}">
      <dgm:prSet phldrT="[Texte]" custT="1"/>
      <dgm:spPr/>
      <dgm:t>
        <a:bodyPr/>
        <a:lstStyle/>
        <a:p>
          <a:pPr algn="ctr"/>
          <a:r>
            <a:rPr lang="fr-FR" sz="1800" b="1" i="0" spc="-150" dirty="0" smtClean="0">
              <a:effectLst/>
              <a:latin typeface="Times New Roman" pitchFamily="18" charset="0"/>
              <a:cs typeface="Times New Roman" pitchFamily="18" charset="0"/>
            </a:rPr>
            <a:t>Conclusion</a:t>
          </a:r>
          <a:r>
            <a:rPr lang="fr-FR" sz="1400" b="1" i="1" spc="-150" dirty="0" smtClean="0">
              <a:effectLst/>
              <a:latin typeface="Times New Roman" pitchFamily="18" charset="0"/>
              <a:cs typeface="Times New Roman" pitchFamily="18" charset="0"/>
            </a:rPr>
            <a:t> et </a:t>
          </a:r>
          <a:r>
            <a:rPr lang="fr-FR" sz="1800" b="1" i="0" spc="-150" dirty="0" smtClean="0">
              <a:effectLst/>
              <a:latin typeface="Times New Roman" pitchFamily="18" charset="0"/>
              <a:cs typeface="Times New Roman" pitchFamily="18" charset="0"/>
            </a:rPr>
            <a:t>perspectives</a:t>
          </a:r>
          <a:endParaRPr lang="fr-FR" sz="1800" b="1" i="0" spc="-15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990333E0-2B8A-4182-8347-2D6CBC4883C6}" type="parTrans" cxnId="{17EE6ABD-F2A9-43E4-922E-54730A91CCB6}">
      <dgm:prSet/>
      <dgm:spPr/>
      <dgm:t>
        <a:bodyPr/>
        <a:lstStyle/>
        <a:p>
          <a:endParaRPr lang="fr-FR"/>
        </a:p>
      </dgm:t>
    </dgm:pt>
    <dgm:pt modelId="{E29B747E-BC90-4CD9-8A44-9EFD750A3616}" type="sibTrans" cxnId="{17EE6ABD-F2A9-43E4-922E-54730A91CCB6}">
      <dgm:prSet/>
      <dgm:spPr/>
      <dgm:t>
        <a:bodyPr/>
        <a:lstStyle/>
        <a:p>
          <a:endParaRPr lang="fr-FR"/>
        </a:p>
      </dgm:t>
    </dgm:pt>
    <dgm:pt modelId="{6BD922E2-E423-4179-9257-4165257E777F}">
      <dgm:prSet phldrT="[Texte]" custT="1"/>
      <dgm:spPr/>
      <dgm:t>
        <a:bodyPr/>
        <a:lstStyle/>
        <a:p>
          <a:pPr algn="ctr"/>
          <a:r>
            <a:rPr lang="fr-FR" sz="1800" b="1" i="0" spc="-150" dirty="0" smtClean="0">
              <a:effectLst/>
              <a:latin typeface="Times New Roman" pitchFamily="18" charset="0"/>
              <a:cs typeface="Times New Roman" pitchFamily="18" charset="0"/>
            </a:rPr>
            <a:t>Méthodologie de travail</a:t>
          </a:r>
          <a:endParaRPr lang="fr-FR" sz="1800" b="1" i="0" spc="-15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0D09F794-BD6C-4128-89CB-A1F182EBC488}" type="parTrans" cxnId="{6773B13B-7B40-46D0-9AEC-77807539FAE9}">
      <dgm:prSet/>
      <dgm:spPr/>
      <dgm:t>
        <a:bodyPr/>
        <a:lstStyle/>
        <a:p>
          <a:endParaRPr lang="fr-FR"/>
        </a:p>
      </dgm:t>
    </dgm:pt>
    <dgm:pt modelId="{E9FCD7F3-C285-4565-A8DA-DA46101535D0}" type="sibTrans" cxnId="{6773B13B-7B40-46D0-9AEC-77807539FAE9}">
      <dgm:prSet/>
      <dgm:spPr/>
      <dgm:t>
        <a:bodyPr/>
        <a:lstStyle/>
        <a:p>
          <a:endParaRPr lang="fr-FR"/>
        </a:p>
      </dgm:t>
    </dgm:pt>
    <dgm:pt modelId="{70C8A709-8EB9-4D5C-B762-485C9643336C}">
      <dgm:prSet phldrT="[Texte]" custT="1"/>
      <dgm:spPr/>
      <dgm:t>
        <a:bodyPr/>
        <a:lstStyle/>
        <a:p>
          <a:pPr algn="ctr"/>
          <a:r>
            <a:rPr lang="fr-FR" sz="1800" b="1" i="0" spc="-150" dirty="0" smtClean="0">
              <a:effectLst/>
              <a:latin typeface="Times New Roman" pitchFamily="18" charset="0"/>
              <a:cs typeface="Times New Roman" pitchFamily="18" charset="0"/>
            </a:rPr>
            <a:t>Problématique et Solution</a:t>
          </a:r>
          <a:endParaRPr lang="fr-FR" sz="1800" b="1" i="0" spc="-15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ED557862-9B88-4017-B161-03497970E836}" type="parTrans" cxnId="{92EF7C01-ABBC-4631-925D-0B4030FEDF53}">
      <dgm:prSet/>
      <dgm:spPr/>
      <dgm:t>
        <a:bodyPr/>
        <a:lstStyle/>
        <a:p>
          <a:endParaRPr lang="fr-FR"/>
        </a:p>
      </dgm:t>
    </dgm:pt>
    <dgm:pt modelId="{9A531FC3-60FB-42A9-83FA-8EB46E800038}" type="sibTrans" cxnId="{92EF7C01-ABBC-4631-925D-0B4030FEDF53}">
      <dgm:prSet/>
      <dgm:spPr/>
      <dgm:t>
        <a:bodyPr/>
        <a:lstStyle/>
        <a:p>
          <a:endParaRPr lang="fr-FR"/>
        </a:p>
      </dgm:t>
    </dgm:pt>
    <dgm:pt modelId="{215068DC-A7A3-445B-A3C6-B52C83D62DEF}">
      <dgm:prSet phldrT="[Texte]" custT="1"/>
      <dgm:spPr/>
      <dgm:t>
        <a:bodyPr/>
        <a:lstStyle/>
        <a:p>
          <a:pPr algn="ctr"/>
          <a:r>
            <a:rPr lang="fr-FR" sz="2000" b="1" i="0" spc="-150" dirty="0" smtClean="0">
              <a:effectLst/>
              <a:latin typeface="Times New Roman" pitchFamily="18" charset="0"/>
              <a:cs typeface="Times New Roman" pitchFamily="18" charset="0"/>
            </a:rPr>
            <a:t>Introduction</a:t>
          </a:r>
          <a:endParaRPr lang="fr-FR" sz="1600" b="1" i="0" spc="-15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2E80EBE4-681D-4572-ABFA-C5F5EBF30B0C}" type="parTrans" cxnId="{B74D07A9-C2A0-4C47-A794-05CFBD277CA5}">
      <dgm:prSet/>
      <dgm:spPr/>
      <dgm:t>
        <a:bodyPr/>
        <a:lstStyle/>
        <a:p>
          <a:endParaRPr lang="fr-FR"/>
        </a:p>
      </dgm:t>
    </dgm:pt>
    <dgm:pt modelId="{2934C4C7-B837-4132-8235-EB25FCAE02A2}" type="sibTrans" cxnId="{B74D07A9-C2A0-4C47-A794-05CFBD277CA5}">
      <dgm:prSet/>
      <dgm:spPr/>
      <dgm:t>
        <a:bodyPr/>
        <a:lstStyle/>
        <a:p>
          <a:endParaRPr lang="fr-FR"/>
        </a:p>
      </dgm:t>
    </dgm:pt>
    <dgm:pt modelId="{F03759F2-A15E-43B8-947C-FAB6D4637FCC}" type="pres">
      <dgm:prSet presAssocID="{B4FB4B93-99A8-4725-9FB9-2910C328166D}" presName="Name0" presStyleCnt="0">
        <dgm:presLayoutVars>
          <dgm:dir/>
          <dgm:resizeHandles val="exact"/>
        </dgm:presLayoutVars>
      </dgm:prSet>
      <dgm:spPr/>
    </dgm:pt>
    <dgm:pt modelId="{E702C4D7-AAA5-40E0-8157-7916D6ED0E06}" type="pres">
      <dgm:prSet presAssocID="{215068DC-A7A3-445B-A3C6-B52C83D62DEF}" presName="parTxOnly" presStyleLbl="node1" presStyleIdx="0" presStyleCnt="6" custLinFactNeighborY="-583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DF96892-627C-4515-9CC8-3324270AF663}" type="pres">
      <dgm:prSet presAssocID="{2934C4C7-B837-4132-8235-EB25FCAE02A2}" presName="parSpace" presStyleCnt="0"/>
      <dgm:spPr/>
    </dgm:pt>
    <dgm:pt modelId="{19DF76FF-9CDF-4D2B-822F-9C4239E6D5BA}" type="pres">
      <dgm:prSet presAssocID="{70C8A709-8EB9-4D5C-B762-485C9643336C}" presName="parTxOnly" presStyleLbl="node1" presStyleIdx="1" presStyleCnt="6" custLinFactNeighborX="703" custLinFactNeighborY="303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D2A5BFB-765D-4CC8-ABB1-4564398C4E43}" type="pres">
      <dgm:prSet presAssocID="{9A531FC3-60FB-42A9-83FA-8EB46E800038}" presName="parSpace" presStyleCnt="0"/>
      <dgm:spPr/>
    </dgm:pt>
    <dgm:pt modelId="{DB3D817D-6794-4A0F-92A7-F7CC995F9E7F}" type="pres">
      <dgm:prSet presAssocID="{6BD922E2-E423-4179-9257-4165257E777F}" presName="parTxOnly" presStyleLbl="node1" presStyleIdx="2" presStyleCnt="6" custScaleX="11301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BB11C60-C44D-4EE7-9E52-C41F6414660A}" type="pres">
      <dgm:prSet presAssocID="{E9FCD7F3-C285-4565-A8DA-DA46101535D0}" presName="parSpace" presStyleCnt="0"/>
      <dgm:spPr/>
    </dgm:pt>
    <dgm:pt modelId="{EF53ABCF-5FE4-43AE-A20E-E526C999B13C}" type="pres">
      <dgm:prSet presAssocID="{088102D6-2920-48F0-8117-2EE10796AE43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C59C053-3156-4547-98D1-9F55A034107D}" type="pres">
      <dgm:prSet presAssocID="{44757F07-9C4A-4D31-9A8B-4F170C79688C}" presName="parSpace" presStyleCnt="0"/>
      <dgm:spPr/>
    </dgm:pt>
    <dgm:pt modelId="{A913E67D-A522-4FBF-AEAF-8880D8630DBA}" type="pres">
      <dgm:prSet presAssocID="{4BFE1926-DAC8-42B4-867E-A8181D6781D2}" presName="parTxOnly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A887E44-C018-49A3-AF8E-7F41861E4BAF}" type="pres">
      <dgm:prSet presAssocID="{42F24F6E-0F5A-4172-BD9F-B5A492C92B56}" presName="parSpace" presStyleCnt="0"/>
      <dgm:spPr/>
    </dgm:pt>
    <dgm:pt modelId="{1B890DAB-FD4E-493A-A583-2B9C0FB2F53A}" type="pres">
      <dgm:prSet presAssocID="{0E96203B-6621-4715-95F5-C2BE1C614A93}" presName="parTxOnly" presStyleLbl="node1" presStyleIdx="5" presStyleCnt="6" custLinFactNeighborX="1804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EE854A9-EFE8-4967-BE7F-91F46B48E04F}" type="presOf" srcId="{70C8A709-8EB9-4D5C-B762-485C9643336C}" destId="{19DF76FF-9CDF-4D2B-822F-9C4239E6D5BA}" srcOrd="0" destOrd="0" presId="urn:microsoft.com/office/officeart/2005/8/layout/hChevron3"/>
    <dgm:cxn modelId="{62C2D93F-8EB4-4E27-8E55-16AFC30137C5}" type="presOf" srcId="{088102D6-2920-48F0-8117-2EE10796AE43}" destId="{EF53ABCF-5FE4-43AE-A20E-E526C999B13C}" srcOrd="0" destOrd="0" presId="urn:microsoft.com/office/officeart/2005/8/layout/hChevron3"/>
    <dgm:cxn modelId="{65988B3C-B26B-436F-B5B8-B93ABFC4BC19}" type="presOf" srcId="{215068DC-A7A3-445B-A3C6-B52C83D62DEF}" destId="{E702C4D7-AAA5-40E0-8157-7916D6ED0E06}" srcOrd="0" destOrd="0" presId="urn:microsoft.com/office/officeart/2005/8/layout/hChevron3"/>
    <dgm:cxn modelId="{E76B51DB-5B2D-44D8-9A75-DA271E4016E3}" srcId="{B4FB4B93-99A8-4725-9FB9-2910C328166D}" destId="{4BFE1926-DAC8-42B4-867E-A8181D6781D2}" srcOrd="4" destOrd="0" parTransId="{D7CC0391-9EA1-432A-B2E2-F23B64DDB046}" sibTransId="{42F24F6E-0F5A-4172-BD9F-B5A492C92B56}"/>
    <dgm:cxn modelId="{17EE6ABD-F2A9-43E4-922E-54730A91CCB6}" srcId="{B4FB4B93-99A8-4725-9FB9-2910C328166D}" destId="{0E96203B-6621-4715-95F5-C2BE1C614A93}" srcOrd="5" destOrd="0" parTransId="{990333E0-2B8A-4182-8347-2D6CBC4883C6}" sibTransId="{E29B747E-BC90-4CD9-8A44-9EFD750A3616}"/>
    <dgm:cxn modelId="{92EF7C01-ABBC-4631-925D-0B4030FEDF53}" srcId="{B4FB4B93-99A8-4725-9FB9-2910C328166D}" destId="{70C8A709-8EB9-4D5C-B762-485C9643336C}" srcOrd="1" destOrd="0" parTransId="{ED557862-9B88-4017-B161-03497970E836}" sibTransId="{9A531FC3-60FB-42A9-83FA-8EB46E800038}"/>
    <dgm:cxn modelId="{ADFAA45B-873A-4AF1-AE03-BE272FC97522}" type="presOf" srcId="{4BFE1926-DAC8-42B4-867E-A8181D6781D2}" destId="{A913E67D-A522-4FBF-AEAF-8880D8630DBA}" srcOrd="0" destOrd="0" presId="urn:microsoft.com/office/officeart/2005/8/layout/hChevron3"/>
    <dgm:cxn modelId="{F678285B-478B-4229-93A3-3965B7797E1E}" srcId="{B4FB4B93-99A8-4725-9FB9-2910C328166D}" destId="{088102D6-2920-48F0-8117-2EE10796AE43}" srcOrd="3" destOrd="0" parTransId="{02F06FEF-F65E-410D-BEDA-DFF036ECEE43}" sibTransId="{44757F07-9C4A-4D31-9A8B-4F170C79688C}"/>
    <dgm:cxn modelId="{6773B13B-7B40-46D0-9AEC-77807539FAE9}" srcId="{B4FB4B93-99A8-4725-9FB9-2910C328166D}" destId="{6BD922E2-E423-4179-9257-4165257E777F}" srcOrd="2" destOrd="0" parTransId="{0D09F794-BD6C-4128-89CB-A1F182EBC488}" sibTransId="{E9FCD7F3-C285-4565-A8DA-DA46101535D0}"/>
    <dgm:cxn modelId="{84F19098-0534-471A-AC00-89909CC13986}" type="presOf" srcId="{B4FB4B93-99A8-4725-9FB9-2910C328166D}" destId="{F03759F2-A15E-43B8-947C-FAB6D4637FCC}" srcOrd="0" destOrd="0" presId="urn:microsoft.com/office/officeart/2005/8/layout/hChevron3"/>
    <dgm:cxn modelId="{B74D07A9-C2A0-4C47-A794-05CFBD277CA5}" srcId="{B4FB4B93-99A8-4725-9FB9-2910C328166D}" destId="{215068DC-A7A3-445B-A3C6-B52C83D62DEF}" srcOrd="0" destOrd="0" parTransId="{2E80EBE4-681D-4572-ABFA-C5F5EBF30B0C}" sibTransId="{2934C4C7-B837-4132-8235-EB25FCAE02A2}"/>
    <dgm:cxn modelId="{5E9B1D61-B710-4F28-B0FF-64EF2EAB77F6}" type="presOf" srcId="{0E96203B-6621-4715-95F5-C2BE1C614A93}" destId="{1B890DAB-FD4E-493A-A583-2B9C0FB2F53A}" srcOrd="0" destOrd="0" presId="urn:microsoft.com/office/officeart/2005/8/layout/hChevron3"/>
    <dgm:cxn modelId="{3755C035-4D03-4936-8DDE-BF5D07FF805C}" type="presOf" srcId="{6BD922E2-E423-4179-9257-4165257E777F}" destId="{DB3D817D-6794-4A0F-92A7-F7CC995F9E7F}" srcOrd="0" destOrd="0" presId="urn:microsoft.com/office/officeart/2005/8/layout/hChevron3"/>
    <dgm:cxn modelId="{066B0C7F-FBEF-4F58-B83B-03B9AD005CF6}" type="presParOf" srcId="{F03759F2-A15E-43B8-947C-FAB6D4637FCC}" destId="{E702C4D7-AAA5-40E0-8157-7916D6ED0E06}" srcOrd="0" destOrd="0" presId="urn:microsoft.com/office/officeart/2005/8/layout/hChevron3"/>
    <dgm:cxn modelId="{7C3216A4-C34B-4E5A-9A3F-F97DF4FB6A01}" type="presParOf" srcId="{F03759F2-A15E-43B8-947C-FAB6D4637FCC}" destId="{6DF96892-627C-4515-9CC8-3324270AF663}" srcOrd="1" destOrd="0" presId="urn:microsoft.com/office/officeart/2005/8/layout/hChevron3"/>
    <dgm:cxn modelId="{1DDB88D2-5E36-4645-BD9C-FCB87D08735A}" type="presParOf" srcId="{F03759F2-A15E-43B8-947C-FAB6D4637FCC}" destId="{19DF76FF-9CDF-4D2B-822F-9C4239E6D5BA}" srcOrd="2" destOrd="0" presId="urn:microsoft.com/office/officeart/2005/8/layout/hChevron3"/>
    <dgm:cxn modelId="{BCE7D1A3-3B8A-4E70-B548-D5C002B9EB1F}" type="presParOf" srcId="{F03759F2-A15E-43B8-947C-FAB6D4637FCC}" destId="{9D2A5BFB-765D-4CC8-ABB1-4564398C4E43}" srcOrd="3" destOrd="0" presId="urn:microsoft.com/office/officeart/2005/8/layout/hChevron3"/>
    <dgm:cxn modelId="{E901F7E1-663B-4A9D-A226-DE4B32AB63B9}" type="presParOf" srcId="{F03759F2-A15E-43B8-947C-FAB6D4637FCC}" destId="{DB3D817D-6794-4A0F-92A7-F7CC995F9E7F}" srcOrd="4" destOrd="0" presId="urn:microsoft.com/office/officeart/2005/8/layout/hChevron3"/>
    <dgm:cxn modelId="{09C95D60-B832-4365-B85C-DE4FA600220D}" type="presParOf" srcId="{F03759F2-A15E-43B8-947C-FAB6D4637FCC}" destId="{1BB11C60-C44D-4EE7-9E52-C41F6414660A}" srcOrd="5" destOrd="0" presId="urn:microsoft.com/office/officeart/2005/8/layout/hChevron3"/>
    <dgm:cxn modelId="{1E347475-91C7-49C4-9149-0D014B8158BC}" type="presParOf" srcId="{F03759F2-A15E-43B8-947C-FAB6D4637FCC}" destId="{EF53ABCF-5FE4-43AE-A20E-E526C999B13C}" srcOrd="6" destOrd="0" presId="urn:microsoft.com/office/officeart/2005/8/layout/hChevron3"/>
    <dgm:cxn modelId="{3FA537F7-1285-4AB5-9A29-09EF04816C1B}" type="presParOf" srcId="{F03759F2-A15E-43B8-947C-FAB6D4637FCC}" destId="{CC59C053-3156-4547-98D1-9F55A034107D}" srcOrd="7" destOrd="0" presId="urn:microsoft.com/office/officeart/2005/8/layout/hChevron3"/>
    <dgm:cxn modelId="{AD1D7881-32B5-4FB9-B498-0E40C208BE58}" type="presParOf" srcId="{F03759F2-A15E-43B8-947C-FAB6D4637FCC}" destId="{A913E67D-A522-4FBF-AEAF-8880D8630DBA}" srcOrd="8" destOrd="0" presId="urn:microsoft.com/office/officeart/2005/8/layout/hChevron3"/>
    <dgm:cxn modelId="{99B51B43-77D2-4113-81EA-CD4E77D2080E}" type="presParOf" srcId="{F03759F2-A15E-43B8-947C-FAB6D4637FCC}" destId="{7A887E44-C018-49A3-AF8E-7F41861E4BAF}" srcOrd="9" destOrd="0" presId="urn:microsoft.com/office/officeart/2005/8/layout/hChevron3"/>
    <dgm:cxn modelId="{4C742220-8CE3-46A5-BF87-C2BC6DCBE05A}" type="presParOf" srcId="{F03759F2-A15E-43B8-947C-FAB6D4637FCC}" destId="{1B890DAB-FD4E-493A-A583-2B9C0FB2F53A}" srcOrd="10" destOrd="0" presId="urn:microsoft.com/office/officeart/2005/8/layout/hChevron3"/>
  </dgm:cxnLst>
  <dgm:bg>
    <a:noFill/>
    <a:effectLst>
      <a:glow rad="63500">
        <a:schemeClr val="bg1">
          <a:alpha val="40000"/>
        </a:schemeClr>
      </a:glow>
    </a:effectLst>
  </dgm:bg>
  <dgm:whole>
    <a:ln w="9525" cap="flat" cmpd="sng" algn="ctr">
      <a:solidFill>
        <a:schemeClr val="bg1"/>
      </a:solidFill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B4FB4B93-99A8-4725-9FB9-2910C328166D}" type="doc">
      <dgm:prSet loTypeId="urn:microsoft.com/office/officeart/2005/8/layout/hChevron3" loCatId="process" qsTypeId="urn:microsoft.com/office/officeart/2005/8/quickstyle/3d2" qsCatId="3D" csTypeId="urn:microsoft.com/office/officeart/2005/8/colors/accent1_3" csCatId="accent1" phldr="1"/>
      <dgm:spPr/>
    </dgm:pt>
    <dgm:pt modelId="{4BFE1926-DAC8-42B4-867E-A8181D6781D2}">
      <dgm:prSet phldrT="[Texte]" custT="1"/>
      <dgm:spPr>
        <a:solidFill>
          <a:srgbClr val="F1B317"/>
        </a:solidFill>
      </dgm:spPr>
      <dgm:t>
        <a:bodyPr/>
        <a:lstStyle/>
        <a:p>
          <a:pPr algn="ctr"/>
          <a:r>
            <a:rPr lang="fr-FR" sz="1800" b="1" i="0" spc="-150" dirty="0" smtClean="0">
              <a:effectLst/>
              <a:latin typeface="Times New Roman" pitchFamily="18" charset="0"/>
              <a:cs typeface="Times New Roman" pitchFamily="18" charset="0"/>
            </a:rPr>
            <a:t>Réalisation</a:t>
          </a:r>
          <a:endParaRPr lang="fr-FR" sz="1800" b="1" i="0" spc="-15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D7CC0391-9EA1-432A-B2E2-F23B64DDB046}" type="parTrans" cxnId="{E76B51DB-5B2D-44D8-9A75-DA271E4016E3}">
      <dgm:prSet/>
      <dgm:spPr/>
      <dgm:t>
        <a:bodyPr/>
        <a:lstStyle/>
        <a:p>
          <a:pPr algn="ctr"/>
          <a:endParaRPr lang="fr-FR" sz="1200" b="1" i="1" spc="-150">
            <a:solidFill>
              <a:srgbClr val="0070C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42F24F6E-0F5A-4172-BD9F-B5A492C92B56}" type="sibTrans" cxnId="{E76B51DB-5B2D-44D8-9A75-DA271E4016E3}">
      <dgm:prSet/>
      <dgm:spPr/>
      <dgm:t>
        <a:bodyPr/>
        <a:lstStyle/>
        <a:p>
          <a:pPr algn="ctr"/>
          <a:endParaRPr lang="fr-FR" sz="1200" b="1" i="1" spc="-150">
            <a:solidFill>
              <a:srgbClr val="0070C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088102D6-2920-48F0-8117-2EE10796AE43}">
      <dgm:prSet phldrT="[Texte]" custT="1"/>
      <dgm:spPr/>
      <dgm:t>
        <a:bodyPr/>
        <a:lstStyle/>
        <a:p>
          <a:pPr algn="ctr"/>
          <a:r>
            <a:rPr lang="fr-FR" sz="1800" b="1" i="0" spc="-150" dirty="0" smtClean="0">
              <a:effectLst/>
              <a:latin typeface="Times New Roman" pitchFamily="18" charset="0"/>
              <a:cs typeface="Times New Roman" pitchFamily="18" charset="0"/>
            </a:rPr>
            <a:t>Analyse et Conception </a:t>
          </a:r>
          <a:endParaRPr lang="fr-FR" sz="1800" b="1" i="0" spc="-15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02F06FEF-F65E-410D-BEDA-DFF036ECEE43}" type="parTrans" cxnId="{F678285B-478B-4229-93A3-3965B7797E1E}">
      <dgm:prSet/>
      <dgm:spPr/>
      <dgm:t>
        <a:bodyPr/>
        <a:lstStyle/>
        <a:p>
          <a:pPr algn="ctr"/>
          <a:endParaRPr lang="fr-FR" sz="1200" b="1" i="1" spc="-150">
            <a:solidFill>
              <a:srgbClr val="0070C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44757F07-9C4A-4D31-9A8B-4F170C79688C}" type="sibTrans" cxnId="{F678285B-478B-4229-93A3-3965B7797E1E}">
      <dgm:prSet/>
      <dgm:spPr/>
      <dgm:t>
        <a:bodyPr/>
        <a:lstStyle/>
        <a:p>
          <a:pPr algn="ctr"/>
          <a:endParaRPr lang="fr-FR" sz="1200" b="1" i="1" spc="-150">
            <a:solidFill>
              <a:srgbClr val="0070C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0E96203B-6621-4715-95F5-C2BE1C614A93}">
      <dgm:prSet phldrT="[Texte]" custT="1"/>
      <dgm:spPr/>
      <dgm:t>
        <a:bodyPr/>
        <a:lstStyle/>
        <a:p>
          <a:pPr algn="ctr"/>
          <a:r>
            <a:rPr lang="fr-FR" sz="1800" b="1" i="0" spc="-150" dirty="0" smtClean="0">
              <a:effectLst/>
              <a:latin typeface="Times New Roman" pitchFamily="18" charset="0"/>
              <a:cs typeface="Times New Roman" pitchFamily="18" charset="0"/>
            </a:rPr>
            <a:t>Conclusion</a:t>
          </a:r>
          <a:r>
            <a:rPr lang="fr-FR" sz="1400" b="1" i="1" spc="-150" dirty="0" smtClean="0">
              <a:effectLst/>
              <a:latin typeface="Times New Roman" pitchFamily="18" charset="0"/>
              <a:cs typeface="Times New Roman" pitchFamily="18" charset="0"/>
            </a:rPr>
            <a:t> et </a:t>
          </a:r>
          <a:r>
            <a:rPr lang="fr-FR" sz="1800" b="1" i="0" spc="-150" dirty="0" smtClean="0">
              <a:effectLst/>
              <a:latin typeface="Times New Roman" pitchFamily="18" charset="0"/>
              <a:cs typeface="Times New Roman" pitchFamily="18" charset="0"/>
            </a:rPr>
            <a:t>perspectives</a:t>
          </a:r>
          <a:endParaRPr lang="fr-FR" sz="1800" b="1" i="0" spc="-15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990333E0-2B8A-4182-8347-2D6CBC4883C6}" type="parTrans" cxnId="{17EE6ABD-F2A9-43E4-922E-54730A91CCB6}">
      <dgm:prSet/>
      <dgm:spPr/>
      <dgm:t>
        <a:bodyPr/>
        <a:lstStyle/>
        <a:p>
          <a:endParaRPr lang="fr-FR"/>
        </a:p>
      </dgm:t>
    </dgm:pt>
    <dgm:pt modelId="{E29B747E-BC90-4CD9-8A44-9EFD750A3616}" type="sibTrans" cxnId="{17EE6ABD-F2A9-43E4-922E-54730A91CCB6}">
      <dgm:prSet/>
      <dgm:spPr/>
      <dgm:t>
        <a:bodyPr/>
        <a:lstStyle/>
        <a:p>
          <a:endParaRPr lang="fr-FR"/>
        </a:p>
      </dgm:t>
    </dgm:pt>
    <dgm:pt modelId="{6BD922E2-E423-4179-9257-4165257E777F}">
      <dgm:prSet phldrT="[Texte]" custT="1"/>
      <dgm:spPr/>
      <dgm:t>
        <a:bodyPr/>
        <a:lstStyle/>
        <a:p>
          <a:pPr algn="ctr"/>
          <a:r>
            <a:rPr lang="fr-FR" sz="1800" b="1" i="0" spc="-150" dirty="0" smtClean="0">
              <a:effectLst/>
              <a:latin typeface="Times New Roman" pitchFamily="18" charset="0"/>
              <a:cs typeface="Times New Roman" pitchFamily="18" charset="0"/>
            </a:rPr>
            <a:t>Méthodologie de travail</a:t>
          </a:r>
          <a:endParaRPr lang="fr-FR" sz="1800" b="1" i="0" spc="-15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0D09F794-BD6C-4128-89CB-A1F182EBC488}" type="parTrans" cxnId="{6773B13B-7B40-46D0-9AEC-77807539FAE9}">
      <dgm:prSet/>
      <dgm:spPr/>
      <dgm:t>
        <a:bodyPr/>
        <a:lstStyle/>
        <a:p>
          <a:endParaRPr lang="fr-FR"/>
        </a:p>
      </dgm:t>
    </dgm:pt>
    <dgm:pt modelId="{E9FCD7F3-C285-4565-A8DA-DA46101535D0}" type="sibTrans" cxnId="{6773B13B-7B40-46D0-9AEC-77807539FAE9}">
      <dgm:prSet/>
      <dgm:spPr/>
      <dgm:t>
        <a:bodyPr/>
        <a:lstStyle/>
        <a:p>
          <a:endParaRPr lang="fr-FR"/>
        </a:p>
      </dgm:t>
    </dgm:pt>
    <dgm:pt modelId="{70C8A709-8EB9-4D5C-B762-485C9643336C}">
      <dgm:prSet phldrT="[Texte]" custT="1"/>
      <dgm:spPr/>
      <dgm:t>
        <a:bodyPr/>
        <a:lstStyle/>
        <a:p>
          <a:pPr algn="ctr"/>
          <a:r>
            <a:rPr lang="fr-FR" sz="1800" b="1" i="0" spc="-150" dirty="0" smtClean="0">
              <a:effectLst/>
              <a:latin typeface="Times New Roman" pitchFamily="18" charset="0"/>
              <a:cs typeface="Times New Roman" pitchFamily="18" charset="0"/>
            </a:rPr>
            <a:t>Problématique et Solution</a:t>
          </a:r>
          <a:endParaRPr lang="fr-FR" sz="1800" b="1" i="0" spc="-15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ED557862-9B88-4017-B161-03497970E836}" type="parTrans" cxnId="{92EF7C01-ABBC-4631-925D-0B4030FEDF53}">
      <dgm:prSet/>
      <dgm:spPr/>
      <dgm:t>
        <a:bodyPr/>
        <a:lstStyle/>
        <a:p>
          <a:endParaRPr lang="fr-FR"/>
        </a:p>
      </dgm:t>
    </dgm:pt>
    <dgm:pt modelId="{9A531FC3-60FB-42A9-83FA-8EB46E800038}" type="sibTrans" cxnId="{92EF7C01-ABBC-4631-925D-0B4030FEDF53}">
      <dgm:prSet/>
      <dgm:spPr/>
      <dgm:t>
        <a:bodyPr/>
        <a:lstStyle/>
        <a:p>
          <a:endParaRPr lang="fr-FR"/>
        </a:p>
      </dgm:t>
    </dgm:pt>
    <dgm:pt modelId="{215068DC-A7A3-445B-A3C6-B52C83D62DEF}">
      <dgm:prSet phldrT="[Texte]" custT="1"/>
      <dgm:spPr/>
      <dgm:t>
        <a:bodyPr/>
        <a:lstStyle/>
        <a:p>
          <a:pPr algn="ctr"/>
          <a:r>
            <a:rPr lang="fr-FR" sz="2000" b="1" i="0" spc="-150" dirty="0" smtClean="0">
              <a:effectLst/>
              <a:latin typeface="Times New Roman" pitchFamily="18" charset="0"/>
              <a:cs typeface="Times New Roman" pitchFamily="18" charset="0"/>
            </a:rPr>
            <a:t>Introduction</a:t>
          </a:r>
          <a:endParaRPr lang="fr-FR" sz="1600" b="1" i="0" spc="-15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2E80EBE4-681D-4572-ABFA-C5F5EBF30B0C}" type="parTrans" cxnId="{B74D07A9-C2A0-4C47-A794-05CFBD277CA5}">
      <dgm:prSet/>
      <dgm:spPr/>
      <dgm:t>
        <a:bodyPr/>
        <a:lstStyle/>
        <a:p>
          <a:endParaRPr lang="fr-FR"/>
        </a:p>
      </dgm:t>
    </dgm:pt>
    <dgm:pt modelId="{2934C4C7-B837-4132-8235-EB25FCAE02A2}" type="sibTrans" cxnId="{B74D07A9-C2A0-4C47-A794-05CFBD277CA5}">
      <dgm:prSet/>
      <dgm:spPr/>
      <dgm:t>
        <a:bodyPr/>
        <a:lstStyle/>
        <a:p>
          <a:endParaRPr lang="fr-FR"/>
        </a:p>
      </dgm:t>
    </dgm:pt>
    <dgm:pt modelId="{F03759F2-A15E-43B8-947C-FAB6D4637FCC}" type="pres">
      <dgm:prSet presAssocID="{B4FB4B93-99A8-4725-9FB9-2910C328166D}" presName="Name0" presStyleCnt="0">
        <dgm:presLayoutVars>
          <dgm:dir/>
          <dgm:resizeHandles val="exact"/>
        </dgm:presLayoutVars>
      </dgm:prSet>
      <dgm:spPr/>
    </dgm:pt>
    <dgm:pt modelId="{E702C4D7-AAA5-40E0-8157-7916D6ED0E06}" type="pres">
      <dgm:prSet presAssocID="{215068DC-A7A3-445B-A3C6-B52C83D62DEF}" presName="parTxOnly" presStyleLbl="node1" presStyleIdx="0" presStyleCnt="6" custLinFactNeighborY="-583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DF96892-627C-4515-9CC8-3324270AF663}" type="pres">
      <dgm:prSet presAssocID="{2934C4C7-B837-4132-8235-EB25FCAE02A2}" presName="parSpace" presStyleCnt="0"/>
      <dgm:spPr/>
    </dgm:pt>
    <dgm:pt modelId="{19DF76FF-9CDF-4D2B-822F-9C4239E6D5BA}" type="pres">
      <dgm:prSet presAssocID="{70C8A709-8EB9-4D5C-B762-485C9643336C}" presName="parTxOnly" presStyleLbl="node1" presStyleIdx="1" presStyleCnt="6" custLinFactNeighborX="703" custLinFactNeighborY="303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D2A5BFB-765D-4CC8-ABB1-4564398C4E43}" type="pres">
      <dgm:prSet presAssocID="{9A531FC3-60FB-42A9-83FA-8EB46E800038}" presName="parSpace" presStyleCnt="0"/>
      <dgm:spPr/>
    </dgm:pt>
    <dgm:pt modelId="{DB3D817D-6794-4A0F-92A7-F7CC995F9E7F}" type="pres">
      <dgm:prSet presAssocID="{6BD922E2-E423-4179-9257-4165257E777F}" presName="parTxOnly" presStyleLbl="node1" presStyleIdx="2" presStyleCnt="6" custScaleX="11301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BB11C60-C44D-4EE7-9E52-C41F6414660A}" type="pres">
      <dgm:prSet presAssocID="{E9FCD7F3-C285-4565-A8DA-DA46101535D0}" presName="parSpace" presStyleCnt="0"/>
      <dgm:spPr/>
    </dgm:pt>
    <dgm:pt modelId="{EF53ABCF-5FE4-43AE-A20E-E526C999B13C}" type="pres">
      <dgm:prSet presAssocID="{088102D6-2920-48F0-8117-2EE10796AE43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C59C053-3156-4547-98D1-9F55A034107D}" type="pres">
      <dgm:prSet presAssocID="{44757F07-9C4A-4D31-9A8B-4F170C79688C}" presName="parSpace" presStyleCnt="0"/>
      <dgm:spPr/>
    </dgm:pt>
    <dgm:pt modelId="{A913E67D-A522-4FBF-AEAF-8880D8630DBA}" type="pres">
      <dgm:prSet presAssocID="{4BFE1926-DAC8-42B4-867E-A8181D6781D2}" presName="parTxOnly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A887E44-C018-49A3-AF8E-7F41861E4BAF}" type="pres">
      <dgm:prSet presAssocID="{42F24F6E-0F5A-4172-BD9F-B5A492C92B56}" presName="parSpace" presStyleCnt="0"/>
      <dgm:spPr/>
    </dgm:pt>
    <dgm:pt modelId="{1B890DAB-FD4E-493A-A583-2B9C0FB2F53A}" type="pres">
      <dgm:prSet presAssocID="{0E96203B-6621-4715-95F5-C2BE1C614A93}" presName="parTxOnly" presStyleLbl="node1" presStyleIdx="5" presStyleCnt="6" custLinFactNeighborX="1804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00FEF24-E4ED-4D4B-9578-8CFDEF63E72E}" type="presOf" srcId="{4BFE1926-DAC8-42B4-867E-A8181D6781D2}" destId="{A913E67D-A522-4FBF-AEAF-8880D8630DBA}" srcOrd="0" destOrd="0" presId="urn:microsoft.com/office/officeart/2005/8/layout/hChevron3"/>
    <dgm:cxn modelId="{E76B51DB-5B2D-44D8-9A75-DA271E4016E3}" srcId="{B4FB4B93-99A8-4725-9FB9-2910C328166D}" destId="{4BFE1926-DAC8-42B4-867E-A8181D6781D2}" srcOrd="4" destOrd="0" parTransId="{D7CC0391-9EA1-432A-B2E2-F23B64DDB046}" sibTransId="{42F24F6E-0F5A-4172-BD9F-B5A492C92B56}"/>
    <dgm:cxn modelId="{17EE6ABD-F2A9-43E4-922E-54730A91CCB6}" srcId="{B4FB4B93-99A8-4725-9FB9-2910C328166D}" destId="{0E96203B-6621-4715-95F5-C2BE1C614A93}" srcOrd="5" destOrd="0" parTransId="{990333E0-2B8A-4182-8347-2D6CBC4883C6}" sibTransId="{E29B747E-BC90-4CD9-8A44-9EFD750A3616}"/>
    <dgm:cxn modelId="{92EF7C01-ABBC-4631-925D-0B4030FEDF53}" srcId="{B4FB4B93-99A8-4725-9FB9-2910C328166D}" destId="{70C8A709-8EB9-4D5C-B762-485C9643336C}" srcOrd="1" destOrd="0" parTransId="{ED557862-9B88-4017-B161-03497970E836}" sibTransId="{9A531FC3-60FB-42A9-83FA-8EB46E800038}"/>
    <dgm:cxn modelId="{92A0A7EA-9DF8-442F-BDCD-6ADBA607DDAC}" type="presOf" srcId="{0E96203B-6621-4715-95F5-C2BE1C614A93}" destId="{1B890DAB-FD4E-493A-A583-2B9C0FB2F53A}" srcOrd="0" destOrd="0" presId="urn:microsoft.com/office/officeart/2005/8/layout/hChevron3"/>
    <dgm:cxn modelId="{BCF995DF-8349-4D81-A36D-4134420692B3}" type="presOf" srcId="{B4FB4B93-99A8-4725-9FB9-2910C328166D}" destId="{F03759F2-A15E-43B8-947C-FAB6D4637FCC}" srcOrd="0" destOrd="0" presId="urn:microsoft.com/office/officeart/2005/8/layout/hChevron3"/>
    <dgm:cxn modelId="{F678285B-478B-4229-93A3-3965B7797E1E}" srcId="{B4FB4B93-99A8-4725-9FB9-2910C328166D}" destId="{088102D6-2920-48F0-8117-2EE10796AE43}" srcOrd="3" destOrd="0" parTransId="{02F06FEF-F65E-410D-BEDA-DFF036ECEE43}" sibTransId="{44757F07-9C4A-4D31-9A8B-4F170C79688C}"/>
    <dgm:cxn modelId="{37A44C32-9FC7-4E76-8443-727EC87BA545}" type="presOf" srcId="{088102D6-2920-48F0-8117-2EE10796AE43}" destId="{EF53ABCF-5FE4-43AE-A20E-E526C999B13C}" srcOrd="0" destOrd="0" presId="urn:microsoft.com/office/officeart/2005/8/layout/hChevron3"/>
    <dgm:cxn modelId="{4EC4F73E-11D4-48D3-A058-E78EFAEDA7D5}" type="presOf" srcId="{215068DC-A7A3-445B-A3C6-B52C83D62DEF}" destId="{E702C4D7-AAA5-40E0-8157-7916D6ED0E06}" srcOrd="0" destOrd="0" presId="urn:microsoft.com/office/officeart/2005/8/layout/hChevron3"/>
    <dgm:cxn modelId="{6773B13B-7B40-46D0-9AEC-77807539FAE9}" srcId="{B4FB4B93-99A8-4725-9FB9-2910C328166D}" destId="{6BD922E2-E423-4179-9257-4165257E777F}" srcOrd="2" destOrd="0" parTransId="{0D09F794-BD6C-4128-89CB-A1F182EBC488}" sibTransId="{E9FCD7F3-C285-4565-A8DA-DA46101535D0}"/>
    <dgm:cxn modelId="{FB9417F5-E7E0-4136-A1C6-A82E61058A7F}" type="presOf" srcId="{70C8A709-8EB9-4D5C-B762-485C9643336C}" destId="{19DF76FF-9CDF-4D2B-822F-9C4239E6D5BA}" srcOrd="0" destOrd="0" presId="urn:microsoft.com/office/officeart/2005/8/layout/hChevron3"/>
    <dgm:cxn modelId="{B74D07A9-C2A0-4C47-A794-05CFBD277CA5}" srcId="{B4FB4B93-99A8-4725-9FB9-2910C328166D}" destId="{215068DC-A7A3-445B-A3C6-B52C83D62DEF}" srcOrd="0" destOrd="0" parTransId="{2E80EBE4-681D-4572-ABFA-C5F5EBF30B0C}" sibTransId="{2934C4C7-B837-4132-8235-EB25FCAE02A2}"/>
    <dgm:cxn modelId="{C5120966-2BD2-42C3-8BB3-E702E34DE24A}" type="presOf" srcId="{6BD922E2-E423-4179-9257-4165257E777F}" destId="{DB3D817D-6794-4A0F-92A7-F7CC995F9E7F}" srcOrd="0" destOrd="0" presId="urn:microsoft.com/office/officeart/2005/8/layout/hChevron3"/>
    <dgm:cxn modelId="{103CFEF4-AC87-4366-BB5E-294DAB22BB14}" type="presParOf" srcId="{F03759F2-A15E-43B8-947C-FAB6D4637FCC}" destId="{E702C4D7-AAA5-40E0-8157-7916D6ED0E06}" srcOrd="0" destOrd="0" presId="urn:microsoft.com/office/officeart/2005/8/layout/hChevron3"/>
    <dgm:cxn modelId="{8177814A-FB55-4F07-9B4F-A1CC06784757}" type="presParOf" srcId="{F03759F2-A15E-43B8-947C-FAB6D4637FCC}" destId="{6DF96892-627C-4515-9CC8-3324270AF663}" srcOrd="1" destOrd="0" presId="urn:microsoft.com/office/officeart/2005/8/layout/hChevron3"/>
    <dgm:cxn modelId="{8F2E3730-6F6D-42C8-8813-CEF4F47E7B1A}" type="presParOf" srcId="{F03759F2-A15E-43B8-947C-FAB6D4637FCC}" destId="{19DF76FF-9CDF-4D2B-822F-9C4239E6D5BA}" srcOrd="2" destOrd="0" presId="urn:microsoft.com/office/officeart/2005/8/layout/hChevron3"/>
    <dgm:cxn modelId="{731804BA-EDD1-4A6A-BA50-524255B2E861}" type="presParOf" srcId="{F03759F2-A15E-43B8-947C-FAB6D4637FCC}" destId="{9D2A5BFB-765D-4CC8-ABB1-4564398C4E43}" srcOrd="3" destOrd="0" presId="urn:microsoft.com/office/officeart/2005/8/layout/hChevron3"/>
    <dgm:cxn modelId="{099C1BAE-19DD-4406-800C-E781368BCBEE}" type="presParOf" srcId="{F03759F2-A15E-43B8-947C-FAB6D4637FCC}" destId="{DB3D817D-6794-4A0F-92A7-F7CC995F9E7F}" srcOrd="4" destOrd="0" presId="urn:microsoft.com/office/officeart/2005/8/layout/hChevron3"/>
    <dgm:cxn modelId="{8F4D5D03-C9D2-431A-89CE-508CA552AEB0}" type="presParOf" srcId="{F03759F2-A15E-43B8-947C-FAB6D4637FCC}" destId="{1BB11C60-C44D-4EE7-9E52-C41F6414660A}" srcOrd="5" destOrd="0" presId="urn:microsoft.com/office/officeart/2005/8/layout/hChevron3"/>
    <dgm:cxn modelId="{14DFDEF2-688C-4F86-A0E4-0B443591DBC6}" type="presParOf" srcId="{F03759F2-A15E-43B8-947C-FAB6D4637FCC}" destId="{EF53ABCF-5FE4-43AE-A20E-E526C999B13C}" srcOrd="6" destOrd="0" presId="urn:microsoft.com/office/officeart/2005/8/layout/hChevron3"/>
    <dgm:cxn modelId="{0F6D5C05-885F-4B05-A8D2-E771612BC4A8}" type="presParOf" srcId="{F03759F2-A15E-43B8-947C-FAB6D4637FCC}" destId="{CC59C053-3156-4547-98D1-9F55A034107D}" srcOrd="7" destOrd="0" presId="urn:microsoft.com/office/officeart/2005/8/layout/hChevron3"/>
    <dgm:cxn modelId="{443AFCDB-B9C9-45DD-ADFA-17BDCA5A295E}" type="presParOf" srcId="{F03759F2-A15E-43B8-947C-FAB6D4637FCC}" destId="{A913E67D-A522-4FBF-AEAF-8880D8630DBA}" srcOrd="8" destOrd="0" presId="urn:microsoft.com/office/officeart/2005/8/layout/hChevron3"/>
    <dgm:cxn modelId="{A3607897-4386-46EE-9716-988D00CDE86F}" type="presParOf" srcId="{F03759F2-A15E-43B8-947C-FAB6D4637FCC}" destId="{7A887E44-C018-49A3-AF8E-7F41861E4BAF}" srcOrd="9" destOrd="0" presId="urn:microsoft.com/office/officeart/2005/8/layout/hChevron3"/>
    <dgm:cxn modelId="{CD248ED9-DE79-4CFE-BE93-E93ADF7B9AA0}" type="presParOf" srcId="{F03759F2-A15E-43B8-947C-FAB6D4637FCC}" destId="{1B890DAB-FD4E-493A-A583-2B9C0FB2F53A}" srcOrd="10" destOrd="0" presId="urn:microsoft.com/office/officeart/2005/8/layout/hChevron3"/>
  </dgm:cxnLst>
  <dgm:bg>
    <a:noFill/>
    <a:effectLst>
      <a:glow rad="63500">
        <a:schemeClr val="bg1">
          <a:alpha val="40000"/>
        </a:schemeClr>
      </a:glow>
    </a:effectLst>
  </dgm:bg>
  <dgm:whole>
    <a:ln w="9525" cap="flat" cmpd="sng" algn="ctr">
      <a:solidFill>
        <a:schemeClr val="bg1"/>
      </a:solidFill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B4FB4B93-99A8-4725-9FB9-2910C328166D}" type="doc">
      <dgm:prSet loTypeId="urn:microsoft.com/office/officeart/2005/8/layout/hChevron3" loCatId="process" qsTypeId="urn:microsoft.com/office/officeart/2005/8/quickstyle/3d2" qsCatId="3D" csTypeId="urn:microsoft.com/office/officeart/2005/8/colors/accent1_3" csCatId="accent1" phldr="1"/>
      <dgm:spPr/>
    </dgm:pt>
    <dgm:pt modelId="{4BFE1926-DAC8-42B4-867E-A8181D6781D2}">
      <dgm:prSet phldrT="[Texte]" custT="1"/>
      <dgm:spPr>
        <a:solidFill>
          <a:srgbClr val="F1B317"/>
        </a:solidFill>
      </dgm:spPr>
      <dgm:t>
        <a:bodyPr/>
        <a:lstStyle/>
        <a:p>
          <a:pPr algn="ctr"/>
          <a:r>
            <a:rPr lang="fr-FR" sz="1800" b="1" i="0" spc="-150" dirty="0" smtClean="0">
              <a:effectLst/>
              <a:latin typeface="Times New Roman" pitchFamily="18" charset="0"/>
              <a:cs typeface="Times New Roman" pitchFamily="18" charset="0"/>
            </a:rPr>
            <a:t>Réalisation</a:t>
          </a:r>
          <a:endParaRPr lang="fr-FR" sz="1800" b="1" i="0" spc="-15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D7CC0391-9EA1-432A-B2E2-F23B64DDB046}" type="parTrans" cxnId="{E76B51DB-5B2D-44D8-9A75-DA271E4016E3}">
      <dgm:prSet/>
      <dgm:spPr/>
      <dgm:t>
        <a:bodyPr/>
        <a:lstStyle/>
        <a:p>
          <a:pPr algn="ctr"/>
          <a:endParaRPr lang="fr-FR" sz="1200" b="1" i="1" spc="-150">
            <a:solidFill>
              <a:srgbClr val="0070C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42F24F6E-0F5A-4172-BD9F-B5A492C92B56}" type="sibTrans" cxnId="{E76B51DB-5B2D-44D8-9A75-DA271E4016E3}">
      <dgm:prSet/>
      <dgm:spPr/>
      <dgm:t>
        <a:bodyPr/>
        <a:lstStyle/>
        <a:p>
          <a:pPr algn="ctr"/>
          <a:endParaRPr lang="fr-FR" sz="1200" b="1" i="1" spc="-150">
            <a:solidFill>
              <a:srgbClr val="0070C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088102D6-2920-48F0-8117-2EE10796AE43}">
      <dgm:prSet phldrT="[Texte]" custT="1"/>
      <dgm:spPr/>
      <dgm:t>
        <a:bodyPr/>
        <a:lstStyle/>
        <a:p>
          <a:pPr algn="ctr"/>
          <a:r>
            <a:rPr lang="fr-FR" sz="1800" b="1" i="0" spc="-150" dirty="0" smtClean="0">
              <a:effectLst/>
              <a:latin typeface="Times New Roman" pitchFamily="18" charset="0"/>
              <a:cs typeface="Times New Roman" pitchFamily="18" charset="0"/>
            </a:rPr>
            <a:t>Analyse et Conception </a:t>
          </a:r>
          <a:endParaRPr lang="fr-FR" sz="1800" b="1" i="0" spc="-15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02F06FEF-F65E-410D-BEDA-DFF036ECEE43}" type="parTrans" cxnId="{F678285B-478B-4229-93A3-3965B7797E1E}">
      <dgm:prSet/>
      <dgm:spPr/>
      <dgm:t>
        <a:bodyPr/>
        <a:lstStyle/>
        <a:p>
          <a:pPr algn="ctr"/>
          <a:endParaRPr lang="fr-FR" sz="1200" b="1" i="1" spc="-150">
            <a:solidFill>
              <a:srgbClr val="0070C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44757F07-9C4A-4D31-9A8B-4F170C79688C}" type="sibTrans" cxnId="{F678285B-478B-4229-93A3-3965B7797E1E}">
      <dgm:prSet/>
      <dgm:spPr/>
      <dgm:t>
        <a:bodyPr/>
        <a:lstStyle/>
        <a:p>
          <a:pPr algn="ctr"/>
          <a:endParaRPr lang="fr-FR" sz="1200" b="1" i="1" spc="-150">
            <a:solidFill>
              <a:srgbClr val="0070C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0E96203B-6621-4715-95F5-C2BE1C614A93}">
      <dgm:prSet phldrT="[Texte]" custT="1"/>
      <dgm:spPr/>
      <dgm:t>
        <a:bodyPr/>
        <a:lstStyle/>
        <a:p>
          <a:pPr algn="ctr"/>
          <a:r>
            <a:rPr lang="fr-FR" sz="1800" b="1" i="0" spc="-150" dirty="0" smtClean="0">
              <a:effectLst/>
              <a:latin typeface="Times New Roman" pitchFamily="18" charset="0"/>
              <a:cs typeface="Times New Roman" pitchFamily="18" charset="0"/>
            </a:rPr>
            <a:t>Conclusion</a:t>
          </a:r>
          <a:r>
            <a:rPr lang="fr-FR" sz="1400" b="1" i="1" spc="-150" dirty="0" smtClean="0">
              <a:effectLst/>
              <a:latin typeface="Times New Roman" pitchFamily="18" charset="0"/>
              <a:cs typeface="Times New Roman" pitchFamily="18" charset="0"/>
            </a:rPr>
            <a:t> et </a:t>
          </a:r>
          <a:r>
            <a:rPr lang="fr-FR" sz="1800" b="1" i="0" spc="-150" dirty="0" smtClean="0">
              <a:effectLst/>
              <a:latin typeface="Times New Roman" pitchFamily="18" charset="0"/>
              <a:cs typeface="Times New Roman" pitchFamily="18" charset="0"/>
            </a:rPr>
            <a:t>perspectives</a:t>
          </a:r>
          <a:endParaRPr lang="fr-FR" sz="1800" b="1" i="0" spc="-15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990333E0-2B8A-4182-8347-2D6CBC4883C6}" type="parTrans" cxnId="{17EE6ABD-F2A9-43E4-922E-54730A91CCB6}">
      <dgm:prSet/>
      <dgm:spPr/>
      <dgm:t>
        <a:bodyPr/>
        <a:lstStyle/>
        <a:p>
          <a:endParaRPr lang="fr-FR"/>
        </a:p>
      </dgm:t>
    </dgm:pt>
    <dgm:pt modelId="{E29B747E-BC90-4CD9-8A44-9EFD750A3616}" type="sibTrans" cxnId="{17EE6ABD-F2A9-43E4-922E-54730A91CCB6}">
      <dgm:prSet/>
      <dgm:spPr/>
      <dgm:t>
        <a:bodyPr/>
        <a:lstStyle/>
        <a:p>
          <a:endParaRPr lang="fr-FR"/>
        </a:p>
      </dgm:t>
    </dgm:pt>
    <dgm:pt modelId="{6BD922E2-E423-4179-9257-4165257E777F}">
      <dgm:prSet phldrT="[Texte]" custT="1"/>
      <dgm:spPr/>
      <dgm:t>
        <a:bodyPr/>
        <a:lstStyle/>
        <a:p>
          <a:pPr algn="ctr"/>
          <a:r>
            <a:rPr lang="fr-FR" sz="1800" b="1" i="0" spc="-150" dirty="0" smtClean="0">
              <a:effectLst/>
              <a:latin typeface="Times New Roman" pitchFamily="18" charset="0"/>
              <a:cs typeface="Times New Roman" pitchFamily="18" charset="0"/>
            </a:rPr>
            <a:t>Méthodologie de travail</a:t>
          </a:r>
          <a:endParaRPr lang="fr-FR" sz="1800" b="1" i="0" spc="-15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0D09F794-BD6C-4128-89CB-A1F182EBC488}" type="parTrans" cxnId="{6773B13B-7B40-46D0-9AEC-77807539FAE9}">
      <dgm:prSet/>
      <dgm:spPr/>
      <dgm:t>
        <a:bodyPr/>
        <a:lstStyle/>
        <a:p>
          <a:endParaRPr lang="fr-FR"/>
        </a:p>
      </dgm:t>
    </dgm:pt>
    <dgm:pt modelId="{E9FCD7F3-C285-4565-A8DA-DA46101535D0}" type="sibTrans" cxnId="{6773B13B-7B40-46D0-9AEC-77807539FAE9}">
      <dgm:prSet/>
      <dgm:spPr/>
      <dgm:t>
        <a:bodyPr/>
        <a:lstStyle/>
        <a:p>
          <a:endParaRPr lang="fr-FR"/>
        </a:p>
      </dgm:t>
    </dgm:pt>
    <dgm:pt modelId="{70C8A709-8EB9-4D5C-B762-485C9643336C}">
      <dgm:prSet phldrT="[Texte]" custT="1"/>
      <dgm:spPr/>
      <dgm:t>
        <a:bodyPr/>
        <a:lstStyle/>
        <a:p>
          <a:pPr algn="ctr"/>
          <a:r>
            <a:rPr lang="fr-FR" sz="1800" b="1" i="0" spc="-150" dirty="0" smtClean="0">
              <a:effectLst/>
              <a:latin typeface="Times New Roman" pitchFamily="18" charset="0"/>
              <a:cs typeface="Times New Roman" pitchFamily="18" charset="0"/>
            </a:rPr>
            <a:t>Problématique et Solution</a:t>
          </a:r>
          <a:endParaRPr lang="fr-FR" sz="1800" b="1" i="0" spc="-15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ED557862-9B88-4017-B161-03497970E836}" type="parTrans" cxnId="{92EF7C01-ABBC-4631-925D-0B4030FEDF53}">
      <dgm:prSet/>
      <dgm:spPr/>
      <dgm:t>
        <a:bodyPr/>
        <a:lstStyle/>
        <a:p>
          <a:endParaRPr lang="fr-FR"/>
        </a:p>
      </dgm:t>
    </dgm:pt>
    <dgm:pt modelId="{9A531FC3-60FB-42A9-83FA-8EB46E800038}" type="sibTrans" cxnId="{92EF7C01-ABBC-4631-925D-0B4030FEDF53}">
      <dgm:prSet/>
      <dgm:spPr/>
      <dgm:t>
        <a:bodyPr/>
        <a:lstStyle/>
        <a:p>
          <a:endParaRPr lang="fr-FR"/>
        </a:p>
      </dgm:t>
    </dgm:pt>
    <dgm:pt modelId="{215068DC-A7A3-445B-A3C6-B52C83D62DEF}">
      <dgm:prSet phldrT="[Texte]" custT="1"/>
      <dgm:spPr/>
      <dgm:t>
        <a:bodyPr/>
        <a:lstStyle/>
        <a:p>
          <a:pPr algn="ctr"/>
          <a:r>
            <a:rPr lang="fr-FR" sz="2000" b="1" i="0" spc="-150" dirty="0" smtClean="0">
              <a:effectLst/>
              <a:latin typeface="Times New Roman" pitchFamily="18" charset="0"/>
              <a:cs typeface="Times New Roman" pitchFamily="18" charset="0"/>
            </a:rPr>
            <a:t>Introduction</a:t>
          </a:r>
          <a:endParaRPr lang="fr-FR" sz="1600" b="1" i="0" spc="-15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2E80EBE4-681D-4572-ABFA-C5F5EBF30B0C}" type="parTrans" cxnId="{B74D07A9-C2A0-4C47-A794-05CFBD277CA5}">
      <dgm:prSet/>
      <dgm:spPr/>
      <dgm:t>
        <a:bodyPr/>
        <a:lstStyle/>
        <a:p>
          <a:endParaRPr lang="fr-FR"/>
        </a:p>
      </dgm:t>
    </dgm:pt>
    <dgm:pt modelId="{2934C4C7-B837-4132-8235-EB25FCAE02A2}" type="sibTrans" cxnId="{B74D07A9-C2A0-4C47-A794-05CFBD277CA5}">
      <dgm:prSet/>
      <dgm:spPr/>
      <dgm:t>
        <a:bodyPr/>
        <a:lstStyle/>
        <a:p>
          <a:endParaRPr lang="fr-FR"/>
        </a:p>
      </dgm:t>
    </dgm:pt>
    <dgm:pt modelId="{F03759F2-A15E-43B8-947C-FAB6D4637FCC}" type="pres">
      <dgm:prSet presAssocID="{B4FB4B93-99A8-4725-9FB9-2910C328166D}" presName="Name0" presStyleCnt="0">
        <dgm:presLayoutVars>
          <dgm:dir/>
          <dgm:resizeHandles val="exact"/>
        </dgm:presLayoutVars>
      </dgm:prSet>
      <dgm:spPr/>
    </dgm:pt>
    <dgm:pt modelId="{E702C4D7-AAA5-40E0-8157-7916D6ED0E06}" type="pres">
      <dgm:prSet presAssocID="{215068DC-A7A3-445B-A3C6-B52C83D62DEF}" presName="parTxOnly" presStyleLbl="node1" presStyleIdx="0" presStyleCnt="6" custLinFactNeighborY="-583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DF96892-627C-4515-9CC8-3324270AF663}" type="pres">
      <dgm:prSet presAssocID="{2934C4C7-B837-4132-8235-EB25FCAE02A2}" presName="parSpace" presStyleCnt="0"/>
      <dgm:spPr/>
    </dgm:pt>
    <dgm:pt modelId="{19DF76FF-9CDF-4D2B-822F-9C4239E6D5BA}" type="pres">
      <dgm:prSet presAssocID="{70C8A709-8EB9-4D5C-B762-485C9643336C}" presName="parTxOnly" presStyleLbl="node1" presStyleIdx="1" presStyleCnt="6" custLinFactNeighborX="703" custLinFactNeighborY="303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D2A5BFB-765D-4CC8-ABB1-4564398C4E43}" type="pres">
      <dgm:prSet presAssocID="{9A531FC3-60FB-42A9-83FA-8EB46E800038}" presName="parSpace" presStyleCnt="0"/>
      <dgm:spPr/>
    </dgm:pt>
    <dgm:pt modelId="{DB3D817D-6794-4A0F-92A7-F7CC995F9E7F}" type="pres">
      <dgm:prSet presAssocID="{6BD922E2-E423-4179-9257-4165257E777F}" presName="parTxOnly" presStyleLbl="node1" presStyleIdx="2" presStyleCnt="6" custScaleX="11301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BB11C60-C44D-4EE7-9E52-C41F6414660A}" type="pres">
      <dgm:prSet presAssocID="{E9FCD7F3-C285-4565-A8DA-DA46101535D0}" presName="parSpace" presStyleCnt="0"/>
      <dgm:spPr/>
    </dgm:pt>
    <dgm:pt modelId="{EF53ABCF-5FE4-43AE-A20E-E526C999B13C}" type="pres">
      <dgm:prSet presAssocID="{088102D6-2920-48F0-8117-2EE10796AE43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C59C053-3156-4547-98D1-9F55A034107D}" type="pres">
      <dgm:prSet presAssocID="{44757F07-9C4A-4D31-9A8B-4F170C79688C}" presName="parSpace" presStyleCnt="0"/>
      <dgm:spPr/>
    </dgm:pt>
    <dgm:pt modelId="{A913E67D-A522-4FBF-AEAF-8880D8630DBA}" type="pres">
      <dgm:prSet presAssocID="{4BFE1926-DAC8-42B4-867E-A8181D6781D2}" presName="parTxOnly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A887E44-C018-49A3-AF8E-7F41861E4BAF}" type="pres">
      <dgm:prSet presAssocID="{42F24F6E-0F5A-4172-BD9F-B5A492C92B56}" presName="parSpace" presStyleCnt="0"/>
      <dgm:spPr/>
    </dgm:pt>
    <dgm:pt modelId="{1B890DAB-FD4E-493A-A583-2B9C0FB2F53A}" type="pres">
      <dgm:prSet presAssocID="{0E96203B-6621-4715-95F5-C2BE1C614A93}" presName="parTxOnly" presStyleLbl="node1" presStyleIdx="5" presStyleCnt="6" custLinFactNeighborX="1804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A5FA1BD-FD3A-4EC6-986E-C6BD0065B853}" type="presOf" srcId="{70C8A709-8EB9-4D5C-B762-485C9643336C}" destId="{19DF76FF-9CDF-4D2B-822F-9C4239E6D5BA}" srcOrd="0" destOrd="0" presId="urn:microsoft.com/office/officeart/2005/8/layout/hChevron3"/>
    <dgm:cxn modelId="{B552316C-27D3-4235-AE4A-8984C3CB0642}" type="presOf" srcId="{088102D6-2920-48F0-8117-2EE10796AE43}" destId="{EF53ABCF-5FE4-43AE-A20E-E526C999B13C}" srcOrd="0" destOrd="0" presId="urn:microsoft.com/office/officeart/2005/8/layout/hChevron3"/>
    <dgm:cxn modelId="{2C855833-8F9E-43C1-BEFB-97C7369D9A55}" type="presOf" srcId="{0E96203B-6621-4715-95F5-C2BE1C614A93}" destId="{1B890DAB-FD4E-493A-A583-2B9C0FB2F53A}" srcOrd="0" destOrd="0" presId="urn:microsoft.com/office/officeart/2005/8/layout/hChevron3"/>
    <dgm:cxn modelId="{E76B51DB-5B2D-44D8-9A75-DA271E4016E3}" srcId="{B4FB4B93-99A8-4725-9FB9-2910C328166D}" destId="{4BFE1926-DAC8-42B4-867E-A8181D6781D2}" srcOrd="4" destOrd="0" parTransId="{D7CC0391-9EA1-432A-B2E2-F23B64DDB046}" sibTransId="{42F24F6E-0F5A-4172-BD9F-B5A492C92B56}"/>
    <dgm:cxn modelId="{17EE6ABD-F2A9-43E4-922E-54730A91CCB6}" srcId="{B4FB4B93-99A8-4725-9FB9-2910C328166D}" destId="{0E96203B-6621-4715-95F5-C2BE1C614A93}" srcOrd="5" destOrd="0" parTransId="{990333E0-2B8A-4182-8347-2D6CBC4883C6}" sibTransId="{E29B747E-BC90-4CD9-8A44-9EFD750A3616}"/>
    <dgm:cxn modelId="{56EB46CB-F78E-44B3-87DD-81C59F13A104}" type="presOf" srcId="{4BFE1926-DAC8-42B4-867E-A8181D6781D2}" destId="{A913E67D-A522-4FBF-AEAF-8880D8630DBA}" srcOrd="0" destOrd="0" presId="urn:microsoft.com/office/officeart/2005/8/layout/hChevron3"/>
    <dgm:cxn modelId="{92EF7C01-ABBC-4631-925D-0B4030FEDF53}" srcId="{B4FB4B93-99A8-4725-9FB9-2910C328166D}" destId="{70C8A709-8EB9-4D5C-B762-485C9643336C}" srcOrd="1" destOrd="0" parTransId="{ED557862-9B88-4017-B161-03497970E836}" sibTransId="{9A531FC3-60FB-42A9-83FA-8EB46E800038}"/>
    <dgm:cxn modelId="{F678285B-478B-4229-93A3-3965B7797E1E}" srcId="{B4FB4B93-99A8-4725-9FB9-2910C328166D}" destId="{088102D6-2920-48F0-8117-2EE10796AE43}" srcOrd="3" destOrd="0" parTransId="{02F06FEF-F65E-410D-BEDA-DFF036ECEE43}" sibTransId="{44757F07-9C4A-4D31-9A8B-4F170C79688C}"/>
    <dgm:cxn modelId="{6773B13B-7B40-46D0-9AEC-77807539FAE9}" srcId="{B4FB4B93-99A8-4725-9FB9-2910C328166D}" destId="{6BD922E2-E423-4179-9257-4165257E777F}" srcOrd="2" destOrd="0" parTransId="{0D09F794-BD6C-4128-89CB-A1F182EBC488}" sibTransId="{E9FCD7F3-C285-4565-A8DA-DA46101535D0}"/>
    <dgm:cxn modelId="{0AED5FD5-E928-41E9-80A3-F6657FF16E61}" type="presOf" srcId="{6BD922E2-E423-4179-9257-4165257E777F}" destId="{DB3D817D-6794-4A0F-92A7-F7CC995F9E7F}" srcOrd="0" destOrd="0" presId="urn:microsoft.com/office/officeart/2005/8/layout/hChevron3"/>
    <dgm:cxn modelId="{B74D07A9-C2A0-4C47-A794-05CFBD277CA5}" srcId="{B4FB4B93-99A8-4725-9FB9-2910C328166D}" destId="{215068DC-A7A3-445B-A3C6-B52C83D62DEF}" srcOrd="0" destOrd="0" parTransId="{2E80EBE4-681D-4572-ABFA-C5F5EBF30B0C}" sibTransId="{2934C4C7-B837-4132-8235-EB25FCAE02A2}"/>
    <dgm:cxn modelId="{F8535383-5153-42AB-9AD2-80DDF6669812}" type="presOf" srcId="{215068DC-A7A3-445B-A3C6-B52C83D62DEF}" destId="{E702C4D7-AAA5-40E0-8157-7916D6ED0E06}" srcOrd="0" destOrd="0" presId="urn:microsoft.com/office/officeart/2005/8/layout/hChevron3"/>
    <dgm:cxn modelId="{D7D04114-D4E3-405E-9FDA-EABE0B0FC1A6}" type="presOf" srcId="{B4FB4B93-99A8-4725-9FB9-2910C328166D}" destId="{F03759F2-A15E-43B8-947C-FAB6D4637FCC}" srcOrd="0" destOrd="0" presId="urn:microsoft.com/office/officeart/2005/8/layout/hChevron3"/>
    <dgm:cxn modelId="{2EE0DB26-6A52-41AE-8D46-26FA26ABDB53}" type="presParOf" srcId="{F03759F2-A15E-43B8-947C-FAB6D4637FCC}" destId="{E702C4D7-AAA5-40E0-8157-7916D6ED0E06}" srcOrd="0" destOrd="0" presId="urn:microsoft.com/office/officeart/2005/8/layout/hChevron3"/>
    <dgm:cxn modelId="{82711833-5116-4E7A-8D71-CE8C22145B21}" type="presParOf" srcId="{F03759F2-A15E-43B8-947C-FAB6D4637FCC}" destId="{6DF96892-627C-4515-9CC8-3324270AF663}" srcOrd="1" destOrd="0" presId="urn:microsoft.com/office/officeart/2005/8/layout/hChevron3"/>
    <dgm:cxn modelId="{E5EFAD12-2C88-4612-9D48-7133E929F029}" type="presParOf" srcId="{F03759F2-A15E-43B8-947C-FAB6D4637FCC}" destId="{19DF76FF-9CDF-4D2B-822F-9C4239E6D5BA}" srcOrd="2" destOrd="0" presId="urn:microsoft.com/office/officeart/2005/8/layout/hChevron3"/>
    <dgm:cxn modelId="{3A242824-E35E-47CE-BDFF-AEC9EECC2B5C}" type="presParOf" srcId="{F03759F2-A15E-43B8-947C-FAB6D4637FCC}" destId="{9D2A5BFB-765D-4CC8-ABB1-4564398C4E43}" srcOrd="3" destOrd="0" presId="urn:microsoft.com/office/officeart/2005/8/layout/hChevron3"/>
    <dgm:cxn modelId="{25B2A867-4864-4E5C-ACD4-FFDC2CFF5719}" type="presParOf" srcId="{F03759F2-A15E-43B8-947C-FAB6D4637FCC}" destId="{DB3D817D-6794-4A0F-92A7-F7CC995F9E7F}" srcOrd="4" destOrd="0" presId="urn:microsoft.com/office/officeart/2005/8/layout/hChevron3"/>
    <dgm:cxn modelId="{41A1EA3F-AAF0-4A5E-B19B-973454871F4A}" type="presParOf" srcId="{F03759F2-A15E-43B8-947C-FAB6D4637FCC}" destId="{1BB11C60-C44D-4EE7-9E52-C41F6414660A}" srcOrd="5" destOrd="0" presId="urn:microsoft.com/office/officeart/2005/8/layout/hChevron3"/>
    <dgm:cxn modelId="{FE86DE93-3AD4-40D4-B40E-0649A8EF38D5}" type="presParOf" srcId="{F03759F2-A15E-43B8-947C-FAB6D4637FCC}" destId="{EF53ABCF-5FE4-43AE-A20E-E526C999B13C}" srcOrd="6" destOrd="0" presId="urn:microsoft.com/office/officeart/2005/8/layout/hChevron3"/>
    <dgm:cxn modelId="{552D7483-F56A-4E5B-856A-6D7F8BCCC2B0}" type="presParOf" srcId="{F03759F2-A15E-43B8-947C-FAB6D4637FCC}" destId="{CC59C053-3156-4547-98D1-9F55A034107D}" srcOrd="7" destOrd="0" presId="urn:microsoft.com/office/officeart/2005/8/layout/hChevron3"/>
    <dgm:cxn modelId="{164ECE59-824C-4641-9342-81AD9CF39FA5}" type="presParOf" srcId="{F03759F2-A15E-43B8-947C-FAB6D4637FCC}" destId="{A913E67D-A522-4FBF-AEAF-8880D8630DBA}" srcOrd="8" destOrd="0" presId="urn:microsoft.com/office/officeart/2005/8/layout/hChevron3"/>
    <dgm:cxn modelId="{62C463DA-2086-4192-836A-77F1B59CE5F2}" type="presParOf" srcId="{F03759F2-A15E-43B8-947C-FAB6D4637FCC}" destId="{7A887E44-C018-49A3-AF8E-7F41861E4BAF}" srcOrd="9" destOrd="0" presId="urn:microsoft.com/office/officeart/2005/8/layout/hChevron3"/>
    <dgm:cxn modelId="{8A1F1FAA-38B4-4CAE-89E7-6180B085AB29}" type="presParOf" srcId="{F03759F2-A15E-43B8-947C-FAB6D4637FCC}" destId="{1B890DAB-FD4E-493A-A583-2B9C0FB2F53A}" srcOrd="10" destOrd="0" presId="urn:microsoft.com/office/officeart/2005/8/layout/hChevron3"/>
  </dgm:cxnLst>
  <dgm:bg>
    <a:noFill/>
    <a:effectLst>
      <a:glow rad="63500">
        <a:schemeClr val="bg1">
          <a:alpha val="40000"/>
        </a:schemeClr>
      </a:glow>
    </a:effectLst>
  </dgm:bg>
  <dgm:whole>
    <a:ln w="9525" cap="flat" cmpd="sng" algn="ctr">
      <a:solidFill>
        <a:schemeClr val="bg1"/>
      </a:solidFill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B4FB4B93-99A8-4725-9FB9-2910C328166D}" type="doc">
      <dgm:prSet loTypeId="urn:microsoft.com/office/officeart/2005/8/layout/hChevron3" loCatId="process" qsTypeId="urn:microsoft.com/office/officeart/2005/8/quickstyle/3d2" qsCatId="3D" csTypeId="urn:microsoft.com/office/officeart/2005/8/colors/accent1_3" csCatId="accent1" phldr="1"/>
      <dgm:spPr/>
    </dgm:pt>
    <dgm:pt modelId="{4BFE1926-DAC8-42B4-867E-A8181D6781D2}">
      <dgm:prSet phldrT="[Texte]" custT="1"/>
      <dgm:spPr>
        <a:solidFill>
          <a:srgbClr val="F1B317"/>
        </a:solidFill>
      </dgm:spPr>
      <dgm:t>
        <a:bodyPr/>
        <a:lstStyle/>
        <a:p>
          <a:pPr algn="ctr"/>
          <a:r>
            <a:rPr lang="fr-FR" sz="1800" b="1" i="0" spc="-150" dirty="0" smtClean="0">
              <a:effectLst/>
              <a:latin typeface="Times New Roman" pitchFamily="18" charset="0"/>
              <a:cs typeface="Times New Roman" pitchFamily="18" charset="0"/>
            </a:rPr>
            <a:t>Réalisation</a:t>
          </a:r>
          <a:endParaRPr lang="fr-FR" sz="1800" b="1" i="0" spc="-15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D7CC0391-9EA1-432A-B2E2-F23B64DDB046}" type="parTrans" cxnId="{E76B51DB-5B2D-44D8-9A75-DA271E4016E3}">
      <dgm:prSet/>
      <dgm:spPr/>
      <dgm:t>
        <a:bodyPr/>
        <a:lstStyle/>
        <a:p>
          <a:pPr algn="ctr"/>
          <a:endParaRPr lang="fr-FR" sz="1200" b="1" i="1" spc="-150">
            <a:solidFill>
              <a:srgbClr val="0070C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42F24F6E-0F5A-4172-BD9F-B5A492C92B56}" type="sibTrans" cxnId="{E76B51DB-5B2D-44D8-9A75-DA271E4016E3}">
      <dgm:prSet/>
      <dgm:spPr/>
      <dgm:t>
        <a:bodyPr/>
        <a:lstStyle/>
        <a:p>
          <a:pPr algn="ctr"/>
          <a:endParaRPr lang="fr-FR" sz="1200" b="1" i="1" spc="-150">
            <a:solidFill>
              <a:srgbClr val="0070C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088102D6-2920-48F0-8117-2EE10796AE43}">
      <dgm:prSet phldrT="[Texte]" custT="1"/>
      <dgm:spPr/>
      <dgm:t>
        <a:bodyPr/>
        <a:lstStyle/>
        <a:p>
          <a:pPr algn="ctr"/>
          <a:r>
            <a:rPr lang="fr-FR" sz="1800" b="1" i="0" spc="-150" dirty="0" smtClean="0">
              <a:effectLst/>
              <a:latin typeface="Times New Roman" pitchFamily="18" charset="0"/>
              <a:cs typeface="Times New Roman" pitchFamily="18" charset="0"/>
            </a:rPr>
            <a:t>Analyse et Conception </a:t>
          </a:r>
          <a:endParaRPr lang="fr-FR" sz="1800" b="1" i="0" spc="-15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02F06FEF-F65E-410D-BEDA-DFF036ECEE43}" type="parTrans" cxnId="{F678285B-478B-4229-93A3-3965B7797E1E}">
      <dgm:prSet/>
      <dgm:spPr/>
      <dgm:t>
        <a:bodyPr/>
        <a:lstStyle/>
        <a:p>
          <a:pPr algn="ctr"/>
          <a:endParaRPr lang="fr-FR" sz="1200" b="1" i="1" spc="-150">
            <a:solidFill>
              <a:srgbClr val="0070C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44757F07-9C4A-4D31-9A8B-4F170C79688C}" type="sibTrans" cxnId="{F678285B-478B-4229-93A3-3965B7797E1E}">
      <dgm:prSet/>
      <dgm:spPr/>
      <dgm:t>
        <a:bodyPr/>
        <a:lstStyle/>
        <a:p>
          <a:pPr algn="ctr"/>
          <a:endParaRPr lang="fr-FR" sz="1200" b="1" i="1" spc="-150">
            <a:solidFill>
              <a:srgbClr val="0070C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0E96203B-6621-4715-95F5-C2BE1C614A93}">
      <dgm:prSet phldrT="[Texte]" custT="1"/>
      <dgm:spPr/>
      <dgm:t>
        <a:bodyPr/>
        <a:lstStyle/>
        <a:p>
          <a:pPr algn="ctr"/>
          <a:r>
            <a:rPr lang="fr-FR" sz="1800" b="1" i="0" spc="-150" dirty="0" smtClean="0">
              <a:effectLst/>
              <a:latin typeface="Times New Roman" pitchFamily="18" charset="0"/>
              <a:cs typeface="Times New Roman" pitchFamily="18" charset="0"/>
            </a:rPr>
            <a:t>Conclusion</a:t>
          </a:r>
          <a:r>
            <a:rPr lang="fr-FR" sz="1400" b="1" i="1" spc="-150" dirty="0" smtClean="0">
              <a:effectLst/>
              <a:latin typeface="Times New Roman" pitchFamily="18" charset="0"/>
              <a:cs typeface="Times New Roman" pitchFamily="18" charset="0"/>
            </a:rPr>
            <a:t> et </a:t>
          </a:r>
          <a:r>
            <a:rPr lang="fr-FR" sz="1800" b="1" i="0" spc="-150" dirty="0" smtClean="0">
              <a:effectLst/>
              <a:latin typeface="Times New Roman" pitchFamily="18" charset="0"/>
              <a:cs typeface="Times New Roman" pitchFamily="18" charset="0"/>
            </a:rPr>
            <a:t>perspectives</a:t>
          </a:r>
          <a:endParaRPr lang="fr-FR" sz="1800" b="1" i="0" spc="-15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990333E0-2B8A-4182-8347-2D6CBC4883C6}" type="parTrans" cxnId="{17EE6ABD-F2A9-43E4-922E-54730A91CCB6}">
      <dgm:prSet/>
      <dgm:spPr/>
      <dgm:t>
        <a:bodyPr/>
        <a:lstStyle/>
        <a:p>
          <a:endParaRPr lang="fr-FR"/>
        </a:p>
      </dgm:t>
    </dgm:pt>
    <dgm:pt modelId="{E29B747E-BC90-4CD9-8A44-9EFD750A3616}" type="sibTrans" cxnId="{17EE6ABD-F2A9-43E4-922E-54730A91CCB6}">
      <dgm:prSet/>
      <dgm:spPr/>
      <dgm:t>
        <a:bodyPr/>
        <a:lstStyle/>
        <a:p>
          <a:endParaRPr lang="fr-FR"/>
        </a:p>
      </dgm:t>
    </dgm:pt>
    <dgm:pt modelId="{6BD922E2-E423-4179-9257-4165257E777F}">
      <dgm:prSet phldrT="[Texte]" custT="1"/>
      <dgm:spPr/>
      <dgm:t>
        <a:bodyPr/>
        <a:lstStyle/>
        <a:p>
          <a:pPr algn="ctr"/>
          <a:r>
            <a:rPr lang="fr-FR" sz="1800" b="1" i="0" spc="-150" dirty="0" smtClean="0">
              <a:effectLst/>
              <a:latin typeface="Times New Roman" pitchFamily="18" charset="0"/>
              <a:cs typeface="Times New Roman" pitchFamily="18" charset="0"/>
            </a:rPr>
            <a:t>Méthodologie de travail</a:t>
          </a:r>
          <a:endParaRPr lang="fr-FR" sz="1800" b="1" i="0" spc="-15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0D09F794-BD6C-4128-89CB-A1F182EBC488}" type="parTrans" cxnId="{6773B13B-7B40-46D0-9AEC-77807539FAE9}">
      <dgm:prSet/>
      <dgm:spPr/>
      <dgm:t>
        <a:bodyPr/>
        <a:lstStyle/>
        <a:p>
          <a:endParaRPr lang="fr-FR"/>
        </a:p>
      </dgm:t>
    </dgm:pt>
    <dgm:pt modelId="{E9FCD7F3-C285-4565-A8DA-DA46101535D0}" type="sibTrans" cxnId="{6773B13B-7B40-46D0-9AEC-77807539FAE9}">
      <dgm:prSet/>
      <dgm:spPr/>
      <dgm:t>
        <a:bodyPr/>
        <a:lstStyle/>
        <a:p>
          <a:endParaRPr lang="fr-FR"/>
        </a:p>
      </dgm:t>
    </dgm:pt>
    <dgm:pt modelId="{70C8A709-8EB9-4D5C-B762-485C9643336C}">
      <dgm:prSet phldrT="[Texte]" custT="1"/>
      <dgm:spPr/>
      <dgm:t>
        <a:bodyPr/>
        <a:lstStyle/>
        <a:p>
          <a:pPr algn="ctr"/>
          <a:r>
            <a:rPr lang="fr-FR" sz="1800" b="1" i="0" spc="-150" dirty="0" smtClean="0">
              <a:effectLst/>
              <a:latin typeface="Times New Roman" pitchFamily="18" charset="0"/>
              <a:cs typeface="Times New Roman" pitchFamily="18" charset="0"/>
            </a:rPr>
            <a:t>Problématique et Solution</a:t>
          </a:r>
          <a:endParaRPr lang="fr-FR" sz="1800" b="1" i="0" spc="-15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ED557862-9B88-4017-B161-03497970E836}" type="parTrans" cxnId="{92EF7C01-ABBC-4631-925D-0B4030FEDF53}">
      <dgm:prSet/>
      <dgm:spPr/>
      <dgm:t>
        <a:bodyPr/>
        <a:lstStyle/>
        <a:p>
          <a:endParaRPr lang="fr-FR"/>
        </a:p>
      </dgm:t>
    </dgm:pt>
    <dgm:pt modelId="{9A531FC3-60FB-42A9-83FA-8EB46E800038}" type="sibTrans" cxnId="{92EF7C01-ABBC-4631-925D-0B4030FEDF53}">
      <dgm:prSet/>
      <dgm:spPr/>
      <dgm:t>
        <a:bodyPr/>
        <a:lstStyle/>
        <a:p>
          <a:endParaRPr lang="fr-FR"/>
        </a:p>
      </dgm:t>
    </dgm:pt>
    <dgm:pt modelId="{215068DC-A7A3-445B-A3C6-B52C83D62DEF}">
      <dgm:prSet phldrT="[Texte]" custT="1"/>
      <dgm:spPr/>
      <dgm:t>
        <a:bodyPr/>
        <a:lstStyle/>
        <a:p>
          <a:pPr algn="ctr"/>
          <a:r>
            <a:rPr lang="fr-FR" sz="2000" b="1" i="0" spc="-150" dirty="0" smtClean="0">
              <a:effectLst/>
              <a:latin typeface="Times New Roman" pitchFamily="18" charset="0"/>
              <a:cs typeface="Times New Roman" pitchFamily="18" charset="0"/>
            </a:rPr>
            <a:t>Introduction</a:t>
          </a:r>
          <a:endParaRPr lang="fr-FR" sz="1600" b="1" i="0" spc="-15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2E80EBE4-681D-4572-ABFA-C5F5EBF30B0C}" type="parTrans" cxnId="{B74D07A9-C2A0-4C47-A794-05CFBD277CA5}">
      <dgm:prSet/>
      <dgm:spPr/>
      <dgm:t>
        <a:bodyPr/>
        <a:lstStyle/>
        <a:p>
          <a:endParaRPr lang="fr-FR"/>
        </a:p>
      </dgm:t>
    </dgm:pt>
    <dgm:pt modelId="{2934C4C7-B837-4132-8235-EB25FCAE02A2}" type="sibTrans" cxnId="{B74D07A9-C2A0-4C47-A794-05CFBD277CA5}">
      <dgm:prSet/>
      <dgm:spPr/>
      <dgm:t>
        <a:bodyPr/>
        <a:lstStyle/>
        <a:p>
          <a:endParaRPr lang="fr-FR"/>
        </a:p>
      </dgm:t>
    </dgm:pt>
    <dgm:pt modelId="{F03759F2-A15E-43B8-947C-FAB6D4637FCC}" type="pres">
      <dgm:prSet presAssocID="{B4FB4B93-99A8-4725-9FB9-2910C328166D}" presName="Name0" presStyleCnt="0">
        <dgm:presLayoutVars>
          <dgm:dir/>
          <dgm:resizeHandles val="exact"/>
        </dgm:presLayoutVars>
      </dgm:prSet>
      <dgm:spPr/>
    </dgm:pt>
    <dgm:pt modelId="{E702C4D7-AAA5-40E0-8157-7916D6ED0E06}" type="pres">
      <dgm:prSet presAssocID="{215068DC-A7A3-445B-A3C6-B52C83D62DEF}" presName="parTxOnly" presStyleLbl="node1" presStyleIdx="0" presStyleCnt="6" custLinFactNeighborY="-583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DF96892-627C-4515-9CC8-3324270AF663}" type="pres">
      <dgm:prSet presAssocID="{2934C4C7-B837-4132-8235-EB25FCAE02A2}" presName="parSpace" presStyleCnt="0"/>
      <dgm:spPr/>
    </dgm:pt>
    <dgm:pt modelId="{19DF76FF-9CDF-4D2B-822F-9C4239E6D5BA}" type="pres">
      <dgm:prSet presAssocID="{70C8A709-8EB9-4D5C-B762-485C9643336C}" presName="parTxOnly" presStyleLbl="node1" presStyleIdx="1" presStyleCnt="6" custLinFactNeighborX="703" custLinFactNeighborY="303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D2A5BFB-765D-4CC8-ABB1-4564398C4E43}" type="pres">
      <dgm:prSet presAssocID="{9A531FC3-60FB-42A9-83FA-8EB46E800038}" presName="parSpace" presStyleCnt="0"/>
      <dgm:spPr/>
    </dgm:pt>
    <dgm:pt modelId="{DB3D817D-6794-4A0F-92A7-F7CC995F9E7F}" type="pres">
      <dgm:prSet presAssocID="{6BD922E2-E423-4179-9257-4165257E777F}" presName="parTxOnly" presStyleLbl="node1" presStyleIdx="2" presStyleCnt="6" custScaleX="11301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BB11C60-C44D-4EE7-9E52-C41F6414660A}" type="pres">
      <dgm:prSet presAssocID="{E9FCD7F3-C285-4565-A8DA-DA46101535D0}" presName="parSpace" presStyleCnt="0"/>
      <dgm:spPr/>
    </dgm:pt>
    <dgm:pt modelId="{EF53ABCF-5FE4-43AE-A20E-E526C999B13C}" type="pres">
      <dgm:prSet presAssocID="{088102D6-2920-48F0-8117-2EE10796AE43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C59C053-3156-4547-98D1-9F55A034107D}" type="pres">
      <dgm:prSet presAssocID="{44757F07-9C4A-4D31-9A8B-4F170C79688C}" presName="parSpace" presStyleCnt="0"/>
      <dgm:spPr/>
    </dgm:pt>
    <dgm:pt modelId="{A913E67D-A522-4FBF-AEAF-8880D8630DBA}" type="pres">
      <dgm:prSet presAssocID="{4BFE1926-DAC8-42B4-867E-A8181D6781D2}" presName="parTxOnly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A887E44-C018-49A3-AF8E-7F41861E4BAF}" type="pres">
      <dgm:prSet presAssocID="{42F24F6E-0F5A-4172-BD9F-B5A492C92B56}" presName="parSpace" presStyleCnt="0"/>
      <dgm:spPr/>
    </dgm:pt>
    <dgm:pt modelId="{1B890DAB-FD4E-493A-A583-2B9C0FB2F53A}" type="pres">
      <dgm:prSet presAssocID="{0E96203B-6621-4715-95F5-C2BE1C614A93}" presName="parTxOnly" presStyleLbl="node1" presStyleIdx="5" presStyleCnt="6" custLinFactNeighborX="1804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B33F4F3-DC51-4849-8935-3A346505E7F6}" type="presOf" srcId="{B4FB4B93-99A8-4725-9FB9-2910C328166D}" destId="{F03759F2-A15E-43B8-947C-FAB6D4637FCC}" srcOrd="0" destOrd="0" presId="urn:microsoft.com/office/officeart/2005/8/layout/hChevron3"/>
    <dgm:cxn modelId="{1523C7AD-6106-4EBC-9F16-4E8F364D1AFD}" type="presOf" srcId="{0E96203B-6621-4715-95F5-C2BE1C614A93}" destId="{1B890DAB-FD4E-493A-A583-2B9C0FB2F53A}" srcOrd="0" destOrd="0" presId="urn:microsoft.com/office/officeart/2005/8/layout/hChevron3"/>
    <dgm:cxn modelId="{42589AEB-64B7-46B7-9D18-E272320648C2}" type="presOf" srcId="{6BD922E2-E423-4179-9257-4165257E777F}" destId="{DB3D817D-6794-4A0F-92A7-F7CC995F9E7F}" srcOrd="0" destOrd="0" presId="urn:microsoft.com/office/officeart/2005/8/layout/hChevron3"/>
    <dgm:cxn modelId="{E76B51DB-5B2D-44D8-9A75-DA271E4016E3}" srcId="{B4FB4B93-99A8-4725-9FB9-2910C328166D}" destId="{4BFE1926-DAC8-42B4-867E-A8181D6781D2}" srcOrd="4" destOrd="0" parTransId="{D7CC0391-9EA1-432A-B2E2-F23B64DDB046}" sibTransId="{42F24F6E-0F5A-4172-BD9F-B5A492C92B56}"/>
    <dgm:cxn modelId="{17EE6ABD-F2A9-43E4-922E-54730A91CCB6}" srcId="{B4FB4B93-99A8-4725-9FB9-2910C328166D}" destId="{0E96203B-6621-4715-95F5-C2BE1C614A93}" srcOrd="5" destOrd="0" parTransId="{990333E0-2B8A-4182-8347-2D6CBC4883C6}" sibTransId="{E29B747E-BC90-4CD9-8A44-9EFD750A3616}"/>
    <dgm:cxn modelId="{92EF7C01-ABBC-4631-925D-0B4030FEDF53}" srcId="{B4FB4B93-99A8-4725-9FB9-2910C328166D}" destId="{70C8A709-8EB9-4D5C-B762-485C9643336C}" srcOrd="1" destOrd="0" parTransId="{ED557862-9B88-4017-B161-03497970E836}" sibTransId="{9A531FC3-60FB-42A9-83FA-8EB46E800038}"/>
    <dgm:cxn modelId="{08964487-1A2A-43EC-9A56-5A3483A2BBC1}" type="presOf" srcId="{4BFE1926-DAC8-42B4-867E-A8181D6781D2}" destId="{A913E67D-A522-4FBF-AEAF-8880D8630DBA}" srcOrd="0" destOrd="0" presId="urn:microsoft.com/office/officeart/2005/8/layout/hChevron3"/>
    <dgm:cxn modelId="{1A492FF6-2466-4120-BD58-0416DC0D2D48}" type="presOf" srcId="{088102D6-2920-48F0-8117-2EE10796AE43}" destId="{EF53ABCF-5FE4-43AE-A20E-E526C999B13C}" srcOrd="0" destOrd="0" presId="urn:microsoft.com/office/officeart/2005/8/layout/hChevron3"/>
    <dgm:cxn modelId="{29E6D7D0-516A-45DF-9141-F248E81A051F}" type="presOf" srcId="{215068DC-A7A3-445B-A3C6-B52C83D62DEF}" destId="{E702C4D7-AAA5-40E0-8157-7916D6ED0E06}" srcOrd="0" destOrd="0" presId="urn:microsoft.com/office/officeart/2005/8/layout/hChevron3"/>
    <dgm:cxn modelId="{F678285B-478B-4229-93A3-3965B7797E1E}" srcId="{B4FB4B93-99A8-4725-9FB9-2910C328166D}" destId="{088102D6-2920-48F0-8117-2EE10796AE43}" srcOrd="3" destOrd="0" parTransId="{02F06FEF-F65E-410D-BEDA-DFF036ECEE43}" sibTransId="{44757F07-9C4A-4D31-9A8B-4F170C79688C}"/>
    <dgm:cxn modelId="{6773B13B-7B40-46D0-9AEC-77807539FAE9}" srcId="{B4FB4B93-99A8-4725-9FB9-2910C328166D}" destId="{6BD922E2-E423-4179-9257-4165257E777F}" srcOrd="2" destOrd="0" parTransId="{0D09F794-BD6C-4128-89CB-A1F182EBC488}" sibTransId="{E9FCD7F3-C285-4565-A8DA-DA46101535D0}"/>
    <dgm:cxn modelId="{B74D07A9-C2A0-4C47-A794-05CFBD277CA5}" srcId="{B4FB4B93-99A8-4725-9FB9-2910C328166D}" destId="{215068DC-A7A3-445B-A3C6-B52C83D62DEF}" srcOrd="0" destOrd="0" parTransId="{2E80EBE4-681D-4572-ABFA-C5F5EBF30B0C}" sibTransId="{2934C4C7-B837-4132-8235-EB25FCAE02A2}"/>
    <dgm:cxn modelId="{6454B6DF-49A9-4D12-ABFA-C77B0321F244}" type="presOf" srcId="{70C8A709-8EB9-4D5C-B762-485C9643336C}" destId="{19DF76FF-9CDF-4D2B-822F-9C4239E6D5BA}" srcOrd="0" destOrd="0" presId="urn:microsoft.com/office/officeart/2005/8/layout/hChevron3"/>
    <dgm:cxn modelId="{AADD6474-3194-47FC-AC3D-99585CB5C9C8}" type="presParOf" srcId="{F03759F2-A15E-43B8-947C-FAB6D4637FCC}" destId="{E702C4D7-AAA5-40E0-8157-7916D6ED0E06}" srcOrd="0" destOrd="0" presId="urn:microsoft.com/office/officeart/2005/8/layout/hChevron3"/>
    <dgm:cxn modelId="{300349F6-7B83-43C2-8E80-9E030E2A0798}" type="presParOf" srcId="{F03759F2-A15E-43B8-947C-FAB6D4637FCC}" destId="{6DF96892-627C-4515-9CC8-3324270AF663}" srcOrd="1" destOrd="0" presId="urn:microsoft.com/office/officeart/2005/8/layout/hChevron3"/>
    <dgm:cxn modelId="{5BDB4B2D-38AA-4742-BE8F-CE229B523524}" type="presParOf" srcId="{F03759F2-A15E-43B8-947C-FAB6D4637FCC}" destId="{19DF76FF-9CDF-4D2B-822F-9C4239E6D5BA}" srcOrd="2" destOrd="0" presId="urn:microsoft.com/office/officeart/2005/8/layout/hChevron3"/>
    <dgm:cxn modelId="{3E553134-CA68-47D5-88AC-7E7C62DEB854}" type="presParOf" srcId="{F03759F2-A15E-43B8-947C-FAB6D4637FCC}" destId="{9D2A5BFB-765D-4CC8-ABB1-4564398C4E43}" srcOrd="3" destOrd="0" presId="urn:microsoft.com/office/officeart/2005/8/layout/hChevron3"/>
    <dgm:cxn modelId="{E3F3EDC4-40F6-4435-B903-D0D729A2BF62}" type="presParOf" srcId="{F03759F2-A15E-43B8-947C-FAB6D4637FCC}" destId="{DB3D817D-6794-4A0F-92A7-F7CC995F9E7F}" srcOrd="4" destOrd="0" presId="urn:microsoft.com/office/officeart/2005/8/layout/hChevron3"/>
    <dgm:cxn modelId="{0AB124B3-669B-4831-8B9B-FBEB5106FAD7}" type="presParOf" srcId="{F03759F2-A15E-43B8-947C-FAB6D4637FCC}" destId="{1BB11C60-C44D-4EE7-9E52-C41F6414660A}" srcOrd="5" destOrd="0" presId="urn:microsoft.com/office/officeart/2005/8/layout/hChevron3"/>
    <dgm:cxn modelId="{0F96DE49-0710-4AFE-A66D-772EBACBD390}" type="presParOf" srcId="{F03759F2-A15E-43B8-947C-FAB6D4637FCC}" destId="{EF53ABCF-5FE4-43AE-A20E-E526C999B13C}" srcOrd="6" destOrd="0" presId="urn:microsoft.com/office/officeart/2005/8/layout/hChevron3"/>
    <dgm:cxn modelId="{C3F66F06-F36E-49CA-BE63-D532374B3AAE}" type="presParOf" srcId="{F03759F2-A15E-43B8-947C-FAB6D4637FCC}" destId="{CC59C053-3156-4547-98D1-9F55A034107D}" srcOrd="7" destOrd="0" presId="urn:microsoft.com/office/officeart/2005/8/layout/hChevron3"/>
    <dgm:cxn modelId="{79C878C6-FFE2-4F0C-8C6F-93BA80571A05}" type="presParOf" srcId="{F03759F2-A15E-43B8-947C-FAB6D4637FCC}" destId="{A913E67D-A522-4FBF-AEAF-8880D8630DBA}" srcOrd="8" destOrd="0" presId="urn:microsoft.com/office/officeart/2005/8/layout/hChevron3"/>
    <dgm:cxn modelId="{258A3B7A-79F0-4DFC-9FB2-04236703FCA8}" type="presParOf" srcId="{F03759F2-A15E-43B8-947C-FAB6D4637FCC}" destId="{7A887E44-C018-49A3-AF8E-7F41861E4BAF}" srcOrd="9" destOrd="0" presId="urn:microsoft.com/office/officeart/2005/8/layout/hChevron3"/>
    <dgm:cxn modelId="{57F77A21-ECF6-40B3-9DCE-90AB8F2BF5DE}" type="presParOf" srcId="{F03759F2-A15E-43B8-947C-FAB6D4637FCC}" destId="{1B890DAB-FD4E-493A-A583-2B9C0FB2F53A}" srcOrd="10" destOrd="0" presId="urn:microsoft.com/office/officeart/2005/8/layout/hChevron3"/>
  </dgm:cxnLst>
  <dgm:bg>
    <a:noFill/>
    <a:effectLst>
      <a:glow rad="63500">
        <a:schemeClr val="bg1">
          <a:alpha val="40000"/>
        </a:schemeClr>
      </a:glow>
    </a:effectLst>
  </dgm:bg>
  <dgm:whole>
    <a:ln w="9525" cap="flat" cmpd="sng" algn="ctr">
      <a:solidFill>
        <a:schemeClr val="bg1"/>
      </a:solidFill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B4FB4B93-99A8-4725-9FB9-2910C328166D}" type="doc">
      <dgm:prSet loTypeId="urn:microsoft.com/office/officeart/2005/8/layout/hChevron3" loCatId="process" qsTypeId="urn:microsoft.com/office/officeart/2005/8/quickstyle/3d2" qsCatId="3D" csTypeId="urn:microsoft.com/office/officeart/2005/8/colors/accent1_3" csCatId="accent1" phldr="1"/>
      <dgm:spPr/>
    </dgm:pt>
    <dgm:pt modelId="{4BFE1926-DAC8-42B4-867E-A8181D6781D2}">
      <dgm:prSet phldrT="[Texte]" custT="1"/>
      <dgm:spPr>
        <a:solidFill>
          <a:srgbClr val="F1B317"/>
        </a:solidFill>
      </dgm:spPr>
      <dgm:t>
        <a:bodyPr/>
        <a:lstStyle/>
        <a:p>
          <a:pPr algn="ctr"/>
          <a:r>
            <a:rPr lang="fr-FR" sz="1800" b="1" i="0" spc="-150" dirty="0" smtClean="0">
              <a:effectLst/>
              <a:latin typeface="Times New Roman" pitchFamily="18" charset="0"/>
              <a:cs typeface="Times New Roman" pitchFamily="18" charset="0"/>
            </a:rPr>
            <a:t>Réalisation</a:t>
          </a:r>
          <a:endParaRPr lang="fr-FR" sz="1800" b="1" i="0" spc="-15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D7CC0391-9EA1-432A-B2E2-F23B64DDB046}" type="parTrans" cxnId="{E76B51DB-5B2D-44D8-9A75-DA271E4016E3}">
      <dgm:prSet/>
      <dgm:spPr/>
      <dgm:t>
        <a:bodyPr/>
        <a:lstStyle/>
        <a:p>
          <a:pPr algn="ctr"/>
          <a:endParaRPr lang="fr-FR" sz="1200" b="1" i="1" spc="-150">
            <a:solidFill>
              <a:srgbClr val="0070C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42F24F6E-0F5A-4172-BD9F-B5A492C92B56}" type="sibTrans" cxnId="{E76B51DB-5B2D-44D8-9A75-DA271E4016E3}">
      <dgm:prSet/>
      <dgm:spPr/>
      <dgm:t>
        <a:bodyPr/>
        <a:lstStyle/>
        <a:p>
          <a:pPr algn="ctr"/>
          <a:endParaRPr lang="fr-FR" sz="1200" b="1" i="1" spc="-150">
            <a:solidFill>
              <a:srgbClr val="0070C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088102D6-2920-48F0-8117-2EE10796AE43}">
      <dgm:prSet phldrT="[Texte]" custT="1"/>
      <dgm:spPr/>
      <dgm:t>
        <a:bodyPr/>
        <a:lstStyle/>
        <a:p>
          <a:pPr algn="ctr"/>
          <a:r>
            <a:rPr lang="fr-FR" sz="1800" b="1" i="0" spc="-150" dirty="0" smtClean="0">
              <a:effectLst/>
              <a:latin typeface="Times New Roman" pitchFamily="18" charset="0"/>
              <a:cs typeface="Times New Roman" pitchFamily="18" charset="0"/>
            </a:rPr>
            <a:t>Analyse et Conception </a:t>
          </a:r>
          <a:endParaRPr lang="fr-FR" sz="1800" b="1" i="0" spc="-15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02F06FEF-F65E-410D-BEDA-DFF036ECEE43}" type="parTrans" cxnId="{F678285B-478B-4229-93A3-3965B7797E1E}">
      <dgm:prSet/>
      <dgm:spPr/>
      <dgm:t>
        <a:bodyPr/>
        <a:lstStyle/>
        <a:p>
          <a:pPr algn="ctr"/>
          <a:endParaRPr lang="fr-FR" sz="1200" b="1" i="1" spc="-150">
            <a:solidFill>
              <a:srgbClr val="0070C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44757F07-9C4A-4D31-9A8B-4F170C79688C}" type="sibTrans" cxnId="{F678285B-478B-4229-93A3-3965B7797E1E}">
      <dgm:prSet/>
      <dgm:spPr/>
      <dgm:t>
        <a:bodyPr/>
        <a:lstStyle/>
        <a:p>
          <a:pPr algn="ctr"/>
          <a:endParaRPr lang="fr-FR" sz="1200" b="1" i="1" spc="-150">
            <a:solidFill>
              <a:srgbClr val="0070C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0E96203B-6621-4715-95F5-C2BE1C614A93}">
      <dgm:prSet phldrT="[Texte]" custT="1"/>
      <dgm:spPr/>
      <dgm:t>
        <a:bodyPr/>
        <a:lstStyle/>
        <a:p>
          <a:pPr algn="ctr"/>
          <a:r>
            <a:rPr lang="fr-FR" sz="1800" b="1" i="0" spc="-150" dirty="0" smtClean="0">
              <a:effectLst/>
              <a:latin typeface="Times New Roman" pitchFamily="18" charset="0"/>
              <a:cs typeface="Times New Roman" pitchFamily="18" charset="0"/>
            </a:rPr>
            <a:t>Conclusion</a:t>
          </a:r>
          <a:r>
            <a:rPr lang="fr-FR" sz="1400" b="1" i="1" spc="-150" dirty="0" smtClean="0">
              <a:effectLst/>
              <a:latin typeface="Times New Roman" pitchFamily="18" charset="0"/>
              <a:cs typeface="Times New Roman" pitchFamily="18" charset="0"/>
            </a:rPr>
            <a:t> et </a:t>
          </a:r>
          <a:r>
            <a:rPr lang="fr-FR" sz="1800" b="1" i="0" spc="-150" dirty="0" smtClean="0">
              <a:effectLst/>
              <a:latin typeface="Times New Roman" pitchFamily="18" charset="0"/>
              <a:cs typeface="Times New Roman" pitchFamily="18" charset="0"/>
            </a:rPr>
            <a:t>perspectives</a:t>
          </a:r>
          <a:endParaRPr lang="fr-FR" sz="1800" b="1" i="0" spc="-15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990333E0-2B8A-4182-8347-2D6CBC4883C6}" type="parTrans" cxnId="{17EE6ABD-F2A9-43E4-922E-54730A91CCB6}">
      <dgm:prSet/>
      <dgm:spPr/>
      <dgm:t>
        <a:bodyPr/>
        <a:lstStyle/>
        <a:p>
          <a:endParaRPr lang="fr-FR"/>
        </a:p>
      </dgm:t>
    </dgm:pt>
    <dgm:pt modelId="{E29B747E-BC90-4CD9-8A44-9EFD750A3616}" type="sibTrans" cxnId="{17EE6ABD-F2A9-43E4-922E-54730A91CCB6}">
      <dgm:prSet/>
      <dgm:spPr/>
      <dgm:t>
        <a:bodyPr/>
        <a:lstStyle/>
        <a:p>
          <a:endParaRPr lang="fr-FR"/>
        </a:p>
      </dgm:t>
    </dgm:pt>
    <dgm:pt modelId="{6BD922E2-E423-4179-9257-4165257E777F}">
      <dgm:prSet phldrT="[Texte]" custT="1"/>
      <dgm:spPr/>
      <dgm:t>
        <a:bodyPr/>
        <a:lstStyle/>
        <a:p>
          <a:pPr algn="ctr"/>
          <a:r>
            <a:rPr lang="fr-FR" sz="1800" b="1" i="0" spc="-150" dirty="0" smtClean="0">
              <a:effectLst/>
              <a:latin typeface="Times New Roman" pitchFamily="18" charset="0"/>
              <a:cs typeface="Times New Roman" pitchFamily="18" charset="0"/>
            </a:rPr>
            <a:t>Méthodologie de travail</a:t>
          </a:r>
          <a:endParaRPr lang="fr-FR" sz="1800" b="1" i="0" spc="-15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0D09F794-BD6C-4128-89CB-A1F182EBC488}" type="parTrans" cxnId="{6773B13B-7B40-46D0-9AEC-77807539FAE9}">
      <dgm:prSet/>
      <dgm:spPr/>
      <dgm:t>
        <a:bodyPr/>
        <a:lstStyle/>
        <a:p>
          <a:endParaRPr lang="fr-FR"/>
        </a:p>
      </dgm:t>
    </dgm:pt>
    <dgm:pt modelId="{E9FCD7F3-C285-4565-A8DA-DA46101535D0}" type="sibTrans" cxnId="{6773B13B-7B40-46D0-9AEC-77807539FAE9}">
      <dgm:prSet/>
      <dgm:spPr/>
      <dgm:t>
        <a:bodyPr/>
        <a:lstStyle/>
        <a:p>
          <a:endParaRPr lang="fr-FR"/>
        </a:p>
      </dgm:t>
    </dgm:pt>
    <dgm:pt modelId="{70C8A709-8EB9-4D5C-B762-485C9643336C}">
      <dgm:prSet phldrT="[Texte]" custT="1"/>
      <dgm:spPr/>
      <dgm:t>
        <a:bodyPr/>
        <a:lstStyle/>
        <a:p>
          <a:pPr algn="ctr"/>
          <a:r>
            <a:rPr lang="fr-FR" sz="1800" b="1" i="0" spc="-150" dirty="0" smtClean="0">
              <a:effectLst/>
              <a:latin typeface="Times New Roman" pitchFamily="18" charset="0"/>
              <a:cs typeface="Times New Roman" pitchFamily="18" charset="0"/>
            </a:rPr>
            <a:t>Problématique et Solution</a:t>
          </a:r>
          <a:endParaRPr lang="fr-FR" sz="1800" b="1" i="0" spc="-15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ED557862-9B88-4017-B161-03497970E836}" type="parTrans" cxnId="{92EF7C01-ABBC-4631-925D-0B4030FEDF53}">
      <dgm:prSet/>
      <dgm:spPr/>
      <dgm:t>
        <a:bodyPr/>
        <a:lstStyle/>
        <a:p>
          <a:endParaRPr lang="fr-FR"/>
        </a:p>
      </dgm:t>
    </dgm:pt>
    <dgm:pt modelId="{9A531FC3-60FB-42A9-83FA-8EB46E800038}" type="sibTrans" cxnId="{92EF7C01-ABBC-4631-925D-0B4030FEDF53}">
      <dgm:prSet/>
      <dgm:spPr/>
      <dgm:t>
        <a:bodyPr/>
        <a:lstStyle/>
        <a:p>
          <a:endParaRPr lang="fr-FR"/>
        </a:p>
      </dgm:t>
    </dgm:pt>
    <dgm:pt modelId="{215068DC-A7A3-445B-A3C6-B52C83D62DEF}">
      <dgm:prSet phldrT="[Texte]" custT="1"/>
      <dgm:spPr/>
      <dgm:t>
        <a:bodyPr/>
        <a:lstStyle/>
        <a:p>
          <a:pPr algn="ctr"/>
          <a:r>
            <a:rPr lang="fr-FR" sz="2000" b="1" i="0" spc="-150" dirty="0" smtClean="0">
              <a:effectLst/>
              <a:latin typeface="Times New Roman" pitchFamily="18" charset="0"/>
              <a:cs typeface="Times New Roman" pitchFamily="18" charset="0"/>
            </a:rPr>
            <a:t>Introduction</a:t>
          </a:r>
          <a:endParaRPr lang="fr-FR" sz="1600" b="1" i="0" spc="-15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2E80EBE4-681D-4572-ABFA-C5F5EBF30B0C}" type="parTrans" cxnId="{B74D07A9-C2A0-4C47-A794-05CFBD277CA5}">
      <dgm:prSet/>
      <dgm:spPr/>
      <dgm:t>
        <a:bodyPr/>
        <a:lstStyle/>
        <a:p>
          <a:endParaRPr lang="fr-FR"/>
        </a:p>
      </dgm:t>
    </dgm:pt>
    <dgm:pt modelId="{2934C4C7-B837-4132-8235-EB25FCAE02A2}" type="sibTrans" cxnId="{B74D07A9-C2A0-4C47-A794-05CFBD277CA5}">
      <dgm:prSet/>
      <dgm:spPr/>
      <dgm:t>
        <a:bodyPr/>
        <a:lstStyle/>
        <a:p>
          <a:endParaRPr lang="fr-FR"/>
        </a:p>
      </dgm:t>
    </dgm:pt>
    <dgm:pt modelId="{F03759F2-A15E-43B8-947C-FAB6D4637FCC}" type="pres">
      <dgm:prSet presAssocID="{B4FB4B93-99A8-4725-9FB9-2910C328166D}" presName="Name0" presStyleCnt="0">
        <dgm:presLayoutVars>
          <dgm:dir/>
          <dgm:resizeHandles val="exact"/>
        </dgm:presLayoutVars>
      </dgm:prSet>
      <dgm:spPr/>
    </dgm:pt>
    <dgm:pt modelId="{E702C4D7-AAA5-40E0-8157-7916D6ED0E06}" type="pres">
      <dgm:prSet presAssocID="{215068DC-A7A3-445B-A3C6-B52C83D62DEF}" presName="parTxOnly" presStyleLbl="node1" presStyleIdx="0" presStyleCnt="6" custLinFactNeighborY="-583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DF96892-627C-4515-9CC8-3324270AF663}" type="pres">
      <dgm:prSet presAssocID="{2934C4C7-B837-4132-8235-EB25FCAE02A2}" presName="parSpace" presStyleCnt="0"/>
      <dgm:spPr/>
    </dgm:pt>
    <dgm:pt modelId="{19DF76FF-9CDF-4D2B-822F-9C4239E6D5BA}" type="pres">
      <dgm:prSet presAssocID="{70C8A709-8EB9-4D5C-B762-485C9643336C}" presName="parTxOnly" presStyleLbl="node1" presStyleIdx="1" presStyleCnt="6" custLinFactNeighborX="703" custLinFactNeighborY="303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D2A5BFB-765D-4CC8-ABB1-4564398C4E43}" type="pres">
      <dgm:prSet presAssocID="{9A531FC3-60FB-42A9-83FA-8EB46E800038}" presName="parSpace" presStyleCnt="0"/>
      <dgm:spPr/>
    </dgm:pt>
    <dgm:pt modelId="{DB3D817D-6794-4A0F-92A7-F7CC995F9E7F}" type="pres">
      <dgm:prSet presAssocID="{6BD922E2-E423-4179-9257-4165257E777F}" presName="parTxOnly" presStyleLbl="node1" presStyleIdx="2" presStyleCnt="6" custScaleX="11301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BB11C60-C44D-4EE7-9E52-C41F6414660A}" type="pres">
      <dgm:prSet presAssocID="{E9FCD7F3-C285-4565-A8DA-DA46101535D0}" presName="parSpace" presStyleCnt="0"/>
      <dgm:spPr/>
    </dgm:pt>
    <dgm:pt modelId="{EF53ABCF-5FE4-43AE-A20E-E526C999B13C}" type="pres">
      <dgm:prSet presAssocID="{088102D6-2920-48F0-8117-2EE10796AE43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C59C053-3156-4547-98D1-9F55A034107D}" type="pres">
      <dgm:prSet presAssocID="{44757F07-9C4A-4D31-9A8B-4F170C79688C}" presName="parSpace" presStyleCnt="0"/>
      <dgm:spPr/>
    </dgm:pt>
    <dgm:pt modelId="{A913E67D-A522-4FBF-AEAF-8880D8630DBA}" type="pres">
      <dgm:prSet presAssocID="{4BFE1926-DAC8-42B4-867E-A8181D6781D2}" presName="parTxOnly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A887E44-C018-49A3-AF8E-7F41861E4BAF}" type="pres">
      <dgm:prSet presAssocID="{42F24F6E-0F5A-4172-BD9F-B5A492C92B56}" presName="parSpace" presStyleCnt="0"/>
      <dgm:spPr/>
    </dgm:pt>
    <dgm:pt modelId="{1B890DAB-FD4E-493A-A583-2B9C0FB2F53A}" type="pres">
      <dgm:prSet presAssocID="{0E96203B-6621-4715-95F5-C2BE1C614A93}" presName="parTxOnly" presStyleLbl="node1" presStyleIdx="5" presStyleCnt="6" custLinFactNeighborX="1804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BA69CEF-B64F-425D-9EA1-CBA763A560D1}" type="presOf" srcId="{70C8A709-8EB9-4D5C-B762-485C9643336C}" destId="{19DF76FF-9CDF-4D2B-822F-9C4239E6D5BA}" srcOrd="0" destOrd="0" presId="urn:microsoft.com/office/officeart/2005/8/layout/hChevron3"/>
    <dgm:cxn modelId="{E76B51DB-5B2D-44D8-9A75-DA271E4016E3}" srcId="{B4FB4B93-99A8-4725-9FB9-2910C328166D}" destId="{4BFE1926-DAC8-42B4-867E-A8181D6781D2}" srcOrd="4" destOrd="0" parTransId="{D7CC0391-9EA1-432A-B2E2-F23B64DDB046}" sibTransId="{42F24F6E-0F5A-4172-BD9F-B5A492C92B56}"/>
    <dgm:cxn modelId="{17EE6ABD-F2A9-43E4-922E-54730A91CCB6}" srcId="{B4FB4B93-99A8-4725-9FB9-2910C328166D}" destId="{0E96203B-6621-4715-95F5-C2BE1C614A93}" srcOrd="5" destOrd="0" parTransId="{990333E0-2B8A-4182-8347-2D6CBC4883C6}" sibTransId="{E29B747E-BC90-4CD9-8A44-9EFD750A3616}"/>
    <dgm:cxn modelId="{92EF7C01-ABBC-4631-925D-0B4030FEDF53}" srcId="{B4FB4B93-99A8-4725-9FB9-2910C328166D}" destId="{70C8A709-8EB9-4D5C-B762-485C9643336C}" srcOrd="1" destOrd="0" parTransId="{ED557862-9B88-4017-B161-03497970E836}" sibTransId="{9A531FC3-60FB-42A9-83FA-8EB46E800038}"/>
    <dgm:cxn modelId="{A8F96BC5-CFEA-42A1-9623-9B13EA57DBFB}" type="presOf" srcId="{088102D6-2920-48F0-8117-2EE10796AE43}" destId="{EF53ABCF-5FE4-43AE-A20E-E526C999B13C}" srcOrd="0" destOrd="0" presId="urn:microsoft.com/office/officeart/2005/8/layout/hChevron3"/>
    <dgm:cxn modelId="{F678285B-478B-4229-93A3-3965B7797E1E}" srcId="{B4FB4B93-99A8-4725-9FB9-2910C328166D}" destId="{088102D6-2920-48F0-8117-2EE10796AE43}" srcOrd="3" destOrd="0" parTransId="{02F06FEF-F65E-410D-BEDA-DFF036ECEE43}" sibTransId="{44757F07-9C4A-4D31-9A8B-4F170C79688C}"/>
    <dgm:cxn modelId="{6773B13B-7B40-46D0-9AEC-77807539FAE9}" srcId="{B4FB4B93-99A8-4725-9FB9-2910C328166D}" destId="{6BD922E2-E423-4179-9257-4165257E777F}" srcOrd="2" destOrd="0" parTransId="{0D09F794-BD6C-4128-89CB-A1F182EBC488}" sibTransId="{E9FCD7F3-C285-4565-A8DA-DA46101535D0}"/>
    <dgm:cxn modelId="{B74D07A9-C2A0-4C47-A794-05CFBD277CA5}" srcId="{B4FB4B93-99A8-4725-9FB9-2910C328166D}" destId="{215068DC-A7A3-445B-A3C6-B52C83D62DEF}" srcOrd="0" destOrd="0" parTransId="{2E80EBE4-681D-4572-ABFA-C5F5EBF30B0C}" sibTransId="{2934C4C7-B837-4132-8235-EB25FCAE02A2}"/>
    <dgm:cxn modelId="{DF7E5848-40C6-4F48-9BFE-EF53F4F1E860}" type="presOf" srcId="{215068DC-A7A3-445B-A3C6-B52C83D62DEF}" destId="{E702C4D7-AAA5-40E0-8157-7916D6ED0E06}" srcOrd="0" destOrd="0" presId="urn:microsoft.com/office/officeart/2005/8/layout/hChevron3"/>
    <dgm:cxn modelId="{CCC87113-A113-4419-96FF-4405BEE531C3}" type="presOf" srcId="{0E96203B-6621-4715-95F5-C2BE1C614A93}" destId="{1B890DAB-FD4E-493A-A583-2B9C0FB2F53A}" srcOrd="0" destOrd="0" presId="urn:microsoft.com/office/officeart/2005/8/layout/hChevron3"/>
    <dgm:cxn modelId="{9BAE6EC6-6948-4B4C-8365-725159BD66B5}" type="presOf" srcId="{B4FB4B93-99A8-4725-9FB9-2910C328166D}" destId="{F03759F2-A15E-43B8-947C-FAB6D4637FCC}" srcOrd="0" destOrd="0" presId="urn:microsoft.com/office/officeart/2005/8/layout/hChevron3"/>
    <dgm:cxn modelId="{C5A5C0B0-A49B-45D3-80FA-127E27EB6E3A}" type="presOf" srcId="{4BFE1926-DAC8-42B4-867E-A8181D6781D2}" destId="{A913E67D-A522-4FBF-AEAF-8880D8630DBA}" srcOrd="0" destOrd="0" presId="urn:microsoft.com/office/officeart/2005/8/layout/hChevron3"/>
    <dgm:cxn modelId="{E4588030-4217-4C9B-A67B-80A6F12DEC59}" type="presOf" srcId="{6BD922E2-E423-4179-9257-4165257E777F}" destId="{DB3D817D-6794-4A0F-92A7-F7CC995F9E7F}" srcOrd="0" destOrd="0" presId="urn:microsoft.com/office/officeart/2005/8/layout/hChevron3"/>
    <dgm:cxn modelId="{4428189B-3D94-4B15-8B6C-6415F97A63C4}" type="presParOf" srcId="{F03759F2-A15E-43B8-947C-FAB6D4637FCC}" destId="{E702C4D7-AAA5-40E0-8157-7916D6ED0E06}" srcOrd="0" destOrd="0" presId="urn:microsoft.com/office/officeart/2005/8/layout/hChevron3"/>
    <dgm:cxn modelId="{D6D04CC0-6A9A-48AB-A70E-1D1A907ED674}" type="presParOf" srcId="{F03759F2-A15E-43B8-947C-FAB6D4637FCC}" destId="{6DF96892-627C-4515-9CC8-3324270AF663}" srcOrd="1" destOrd="0" presId="urn:microsoft.com/office/officeart/2005/8/layout/hChevron3"/>
    <dgm:cxn modelId="{461F69A4-2DE8-4999-8758-D8228B06191C}" type="presParOf" srcId="{F03759F2-A15E-43B8-947C-FAB6D4637FCC}" destId="{19DF76FF-9CDF-4D2B-822F-9C4239E6D5BA}" srcOrd="2" destOrd="0" presId="urn:microsoft.com/office/officeart/2005/8/layout/hChevron3"/>
    <dgm:cxn modelId="{F81BF059-92C8-4324-B261-3E2B621852F5}" type="presParOf" srcId="{F03759F2-A15E-43B8-947C-FAB6D4637FCC}" destId="{9D2A5BFB-765D-4CC8-ABB1-4564398C4E43}" srcOrd="3" destOrd="0" presId="urn:microsoft.com/office/officeart/2005/8/layout/hChevron3"/>
    <dgm:cxn modelId="{4077BFFC-7334-4783-AEDF-2EB220C5CE0E}" type="presParOf" srcId="{F03759F2-A15E-43B8-947C-FAB6D4637FCC}" destId="{DB3D817D-6794-4A0F-92A7-F7CC995F9E7F}" srcOrd="4" destOrd="0" presId="urn:microsoft.com/office/officeart/2005/8/layout/hChevron3"/>
    <dgm:cxn modelId="{6A32998F-E5EF-4E45-94E2-BFC0DF864859}" type="presParOf" srcId="{F03759F2-A15E-43B8-947C-FAB6D4637FCC}" destId="{1BB11C60-C44D-4EE7-9E52-C41F6414660A}" srcOrd="5" destOrd="0" presId="urn:microsoft.com/office/officeart/2005/8/layout/hChevron3"/>
    <dgm:cxn modelId="{7AED6E5F-F96F-4911-9374-65B75F6089A3}" type="presParOf" srcId="{F03759F2-A15E-43B8-947C-FAB6D4637FCC}" destId="{EF53ABCF-5FE4-43AE-A20E-E526C999B13C}" srcOrd="6" destOrd="0" presId="urn:microsoft.com/office/officeart/2005/8/layout/hChevron3"/>
    <dgm:cxn modelId="{7B8C7733-B3DD-4E05-8CE0-E4D7B828B331}" type="presParOf" srcId="{F03759F2-A15E-43B8-947C-FAB6D4637FCC}" destId="{CC59C053-3156-4547-98D1-9F55A034107D}" srcOrd="7" destOrd="0" presId="urn:microsoft.com/office/officeart/2005/8/layout/hChevron3"/>
    <dgm:cxn modelId="{57C3B27A-3412-4D74-87B1-19349140AEAD}" type="presParOf" srcId="{F03759F2-A15E-43B8-947C-FAB6D4637FCC}" destId="{A913E67D-A522-4FBF-AEAF-8880D8630DBA}" srcOrd="8" destOrd="0" presId="urn:microsoft.com/office/officeart/2005/8/layout/hChevron3"/>
    <dgm:cxn modelId="{501618AE-F963-4BB4-846B-2C93DE0EBC2E}" type="presParOf" srcId="{F03759F2-A15E-43B8-947C-FAB6D4637FCC}" destId="{7A887E44-C018-49A3-AF8E-7F41861E4BAF}" srcOrd="9" destOrd="0" presId="urn:microsoft.com/office/officeart/2005/8/layout/hChevron3"/>
    <dgm:cxn modelId="{029C77F9-ABED-4DF3-A0A2-695ECF4FF7E4}" type="presParOf" srcId="{F03759F2-A15E-43B8-947C-FAB6D4637FCC}" destId="{1B890DAB-FD4E-493A-A583-2B9C0FB2F53A}" srcOrd="10" destOrd="0" presId="urn:microsoft.com/office/officeart/2005/8/layout/hChevron3"/>
  </dgm:cxnLst>
  <dgm:bg>
    <a:noFill/>
    <a:effectLst>
      <a:glow rad="63500">
        <a:schemeClr val="bg1">
          <a:alpha val="40000"/>
        </a:schemeClr>
      </a:glow>
    </a:effectLst>
  </dgm:bg>
  <dgm:whole>
    <a:ln w="9525" cap="flat" cmpd="sng" algn="ctr">
      <a:solidFill>
        <a:schemeClr val="bg1"/>
      </a:solidFill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FB4B93-99A8-4725-9FB9-2910C328166D}" type="doc">
      <dgm:prSet loTypeId="urn:microsoft.com/office/officeart/2005/8/layout/hChevron3" loCatId="process" qsTypeId="urn:microsoft.com/office/officeart/2005/8/quickstyle/3d2" qsCatId="3D" csTypeId="urn:microsoft.com/office/officeart/2005/8/colors/accent1_3" csCatId="accent1" phldr="1"/>
      <dgm:spPr/>
    </dgm:pt>
    <dgm:pt modelId="{4BFE1926-DAC8-42B4-867E-A8181D6781D2}">
      <dgm:prSet phldrT="[Texte]" custT="1"/>
      <dgm:spPr/>
      <dgm:t>
        <a:bodyPr/>
        <a:lstStyle/>
        <a:p>
          <a:pPr algn="ctr"/>
          <a:r>
            <a:rPr lang="fr-FR" sz="1800" b="1" i="0" spc="-150" dirty="0" smtClean="0">
              <a:effectLst/>
              <a:latin typeface="Times New Roman" pitchFamily="18" charset="0"/>
              <a:cs typeface="Times New Roman" pitchFamily="18" charset="0"/>
            </a:rPr>
            <a:t>Réalisation</a:t>
          </a:r>
          <a:endParaRPr lang="fr-FR" sz="1800" b="1" i="0" spc="-15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D7CC0391-9EA1-432A-B2E2-F23B64DDB046}" type="parTrans" cxnId="{E76B51DB-5B2D-44D8-9A75-DA271E4016E3}">
      <dgm:prSet/>
      <dgm:spPr/>
      <dgm:t>
        <a:bodyPr/>
        <a:lstStyle/>
        <a:p>
          <a:pPr algn="ctr"/>
          <a:endParaRPr lang="fr-FR" sz="1200" b="1" i="1" spc="-150">
            <a:solidFill>
              <a:srgbClr val="0070C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42F24F6E-0F5A-4172-BD9F-B5A492C92B56}" type="sibTrans" cxnId="{E76B51DB-5B2D-44D8-9A75-DA271E4016E3}">
      <dgm:prSet/>
      <dgm:spPr/>
      <dgm:t>
        <a:bodyPr/>
        <a:lstStyle/>
        <a:p>
          <a:pPr algn="ctr"/>
          <a:endParaRPr lang="fr-FR" sz="1200" b="1" i="1" spc="-150">
            <a:solidFill>
              <a:srgbClr val="0070C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088102D6-2920-48F0-8117-2EE10796AE43}">
      <dgm:prSet phldrT="[Texte]" custT="1"/>
      <dgm:spPr/>
      <dgm:t>
        <a:bodyPr/>
        <a:lstStyle/>
        <a:p>
          <a:pPr algn="ctr"/>
          <a:r>
            <a:rPr lang="fr-FR" sz="1800" b="1" i="0" spc="-150" dirty="0" smtClean="0">
              <a:effectLst/>
              <a:latin typeface="Times New Roman" pitchFamily="18" charset="0"/>
              <a:cs typeface="Times New Roman" pitchFamily="18" charset="0"/>
            </a:rPr>
            <a:t>Analyse et Conception </a:t>
          </a:r>
          <a:endParaRPr lang="fr-FR" sz="1800" b="1" i="0" spc="-15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02F06FEF-F65E-410D-BEDA-DFF036ECEE43}" type="parTrans" cxnId="{F678285B-478B-4229-93A3-3965B7797E1E}">
      <dgm:prSet/>
      <dgm:spPr/>
      <dgm:t>
        <a:bodyPr/>
        <a:lstStyle/>
        <a:p>
          <a:pPr algn="ctr"/>
          <a:endParaRPr lang="fr-FR" sz="1200" b="1" i="1" spc="-150">
            <a:solidFill>
              <a:srgbClr val="0070C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44757F07-9C4A-4D31-9A8B-4F170C79688C}" type="sibTrans" cxnId="{F678285B-478B-4229-93A3-3965B7797E1E}">
      <dgm:prSet/>
      <dgm:spPr/>
      <dgm:t>
        <a:bodyPr/>
        <a:lstStyle/>
        <a:p>
          <a:pPr algn="ctr"/>
          <a:endParaRPr lang="fr-FR" sz="1200" b="1" i="1" spc="-150">
            <a:solidFill>
              <a:srgbClr val="0070C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0E96203B-6621-4715-95F5-C2BE1C614A93}">
      <dgm:prSet phldrT="[Texte]" custT="1"/>
      <dgm:spPr/>
      <dgm:t>
        <a:bodyPr/>
        <a:lstStyle/>
        <a:p>
          <a:pPr algn="ctr"/>
          <a:r>
            <a:rPr lang="fr-FR" sz="1800" b="1" i="0" spc="-150" dirty="0" smtClean="0">
              <a:effectLst/>
              <a:latin typeface="Times New Roman" pitchFamily="18" charset="0"/>
              <a:cs typeface="Times New Roman" pitchFamily="18" charset="0"/>
            </a:rPr>
            <a:t>Conclusion</a:t>
          </a:r>
          <a:r>
            <a:rPr lang="fr-FR" sz="1400" b="1" i="1" spc="-150" dirty="0" smtClean="0">
              <a:effectLst/>
              <a:latin typeface="Times New Roman" pitchFamily="18" charset="0"/>
              <a:cs typeface="Times New Roman" pitchFamily="18" charset="0"/>
            </a:rPr>
            <a:t> et </a:t>
          </a:r>
          <a:r>
            <a:rPr lang="fr-FR" sz="1800" b="1" i="0" spc="-150" dirty="0" smtClean="0">
              <a:effectLst/>
              <a:latin typeface="Times New Roman" pitchFamily="18" charset="0"/>
              <a:cs typeface="Times New Roman" pitchFamily="18" charset="0"/>
            </a:rPr>
            <a:t>perspectives</a:t>
          </a:r>
          <a:endParaRPr lang="fr-FR" sz="1800" b="1" i="0" spc="-15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990333E0-2B8A-4182-8347-2D6CBC4883C6}" type="parTrans" cxnId="{17EE6ABD-F2A9-43E4-922E-54730A91CCB6}">
      <dgm:prSet/>
      <dgm:spPr/>
      <dgm:t>
        <a:bodyPr/>
        <a:lstStyle/>
        <a:p>
          <a:endParaRPr lang="fr-FR"/>
        </a:p>
      </dgm:t>
    </dgm:pt>
    <dgm:pt modelId="{E29B747E-BC90-4CD9-8A44-9EFD750A3616}" type="sibTrans" cxnId="{17EE6ABD-F2A9-43E4-922E-54730A91CCB6}">
      <dgm:prSet/>
      <dgm:spPr/>
      <dgm:t>
        <a:bodyPr/>
        <a:lstStyle/>
        <a:p>
          <a:endParaRPr lang="fr-FR"/>
        </a:p>
      </dgm:t>
    </dgm:pt>
    <dgm:pt modelId="{6BD922E2-E423-4179-9257-4165257E777F}">
      <dgm:prSet phldrT="[Texte]" custT="1"/>
      <dgm:spPr/>
      <dgm:t>
        <a:bodyPr/>
        <a:lstStyle/>
        <a:p>
          <a:pPr algn="ctr"/>
          <a:r>
            <a:rPr lang="fr-FR" sz="1800" b="1" i="0" spc="-150" dirty="0" smtClean="0">
              <a:effectLst/>
              <a:latin typeface="Times New Roman" pitchFamily="18" charset="0"/>
              <a:cs typeface="Times New Roman" pitchFamily="18" charset="0"/>
            </a:rPr>
            <a:t>Méthodologie de travail</a:t>
          </a:r>
          <a:endParaRPr lang="fr-FR" sz="1800" b="1" i="0" spc="-15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0D09F794-BD6C-4128-89CB-A1F182EBC488}" type="parTrans" cxnId="{6773B13B-7B40-46D0-9AEC-77807539FAE9}">
      <dgm:prSet/>
      <dgm:spPr/>
      <dgm:t>
        <a:bodyPr/>
        <a:lstStyle/>
        <a:p>
          <a:endParaRPr lang="fr-FR"/>
        </a:p>
      </dgm:t>
    </dgm:pt>
    <dgm:pt modelId="{E9FCD7F3-C285-4565-A8DA-DA46101535D0}" type="sibTrans" cxnId="{6773B13B-7B40-46D0-9AEC-77807539FAE9}">
      <dgm:prSet/>
      <dgm:spPr/>
      <dgm:t>
        <a:bodyPr/>
        <a:lstStyle/>
        <a:p>
          <a:endParaRPr lang="fr-FR"/>
        </a:p>
      </dgm:t>
    </dgm:pt>
    <dgm:pt modelId="{70C8A709-8EB9-4D5C-B762-485C9643336C}">
      <dgm:prSet phldrT="[Texte]" custT="1"/>
      <dgm:spPr/>
      <dgm:t>
        <a:bodyPr/>
        <a:lstStyle/>
        <a:p>
          <a:pPr algn="ctr"/>
          <a:r>
            <a:rPr lang="fr-FR" sz="1800" b="1" i="0" spc="-150" dirty="0" smtClean="0">
              <a:effectLst/>
              <a:latin typeface="Times New Roman" pitchFamily="18" charset="0"/>
              <a:cs typeface="Times New Roman" pitchFamily="18" charset="0"/>
            </a:rPr>
            <a:t>Problématique et Solution</a:t>
          </a:r>
          <a:endParaRPr lang="fr-FR" sz="1800" b="1" i="0" spc="-15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ED557862-9B88-4017-B161-03497970E836}" type="parTrans" cxnId="{92EF7C01-ABBC-4631-925D-0B4030FEDF53}">
      <dgm:prSet/>
      <dgm:spPr/>
      <dgm:t>
        <a:bodyPr/>
        <a:lstStyle/>
        <a:p>
          <a:endParaRPr lang="fr-FR"/>
        </a:p>
      </dgm:t>
    </dgm:pt>
    <dgm:pt modelId="{9A531FC3-60FB-42A9-83FA-8EB46E800038}" type="sibTrans" cxnId="{92EF7C01-ABBC-4631-925D-0B4030FEDF53}">
      <dgm:prSet/>
      <dgm:spPr/>
      <dgm:t>
        <a:bodyPr/>
        <a:lstStyle/>
        <a:p>
          <a:endParaRPr lang="fr-FR"/>
        </a:p>
      </dgm:t>
    </dgm:pt>
    <dgm:pt modelId="{215068DC-A7A3-445B-A3C6-B52C83D62DEF}">
      <dgm:prSet phldrT="[Texte]" custT="1"/>
      <dgm:spPr>
        <a:solidFill>
          <a:srgbClr val="F1B317"/>
        </a:solidFill>
      </dgm:spPr>
      <dgm:t>
        <a:bodyPr/>
        <a:lstStyle/>
        <a:p>
          <a:pPr algn="ctr"/>
          <a:r>
            <a:rPr lang="fr-FR" sz="2000" b="1" i="0" spc="-150" dirty="0" smtClean="0">
              <a:effectLst/>
              <a:latin typeface="Times New Roman" pitchFamily="18" charset="0"/>
              <a:cs typeface="Times New Roman" pitchFamily="18" charset="0"/>
            </a:rPr>
            <a:t>Introduction</a:t>
          </a:r>
          <a:endParaRPr lang="fr-FR" sz="1600" b="1" i="0" spc="-15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2E80EBE4-681D-4572-ABFA-C5F5EBF30B0C}" type="parTrans" cxnId="{B74D07A9-C2A0-4C47-A794-05CFBD277CA5}">
      <dgm:prSet/>
      <dgm:spPr/>
      <dgm:t>
        <a:bodyPr/>
        <a:lstStyle/>
        <a:p>
          <a:endParaRPr lang="fr-FR"/>
        </a:p>
      </dgm:t>
    </dgm:pt>
    <dgm:pt modelId="{2934C4C7-B837-4132-8235-EB25FCAE02A2}" type="sibTrans" cxnId="{B74D07A9-C2A0-4C47-A794-05CFBD277CA5}">
      <dgm:prSet/>
      <dgm:spPr/>
      <dgm:t>
        <a:bodyPr/>
        <a:lstStyle/>
        <a:p>
          <a:endParaRPr lang="fr-FR"/>
        </a:p>
      </dgm:t>
    </dgm:pt>
    <dgm:pt modelId="{F03759F2-A15E-43B8-947C-FAB6D4637FCC}" type="pres">
      <dgm:prSet presAssocID="{B4FB4B93-99A8-4725-9FB9-2910C328166D}" presName="Name0" presStyleCnt="0">
        <dgm:presLayoutVars>
          <dgm:dir/>
          <dgm:resizeHandles val="exact"/>
        </dgm:presLayoutVars>
      </dgm:prSet>
      <dgm:spPr/>
    </dgm:pt>
    <dgm:pt modelId="{E702C4D7-AAA5-40E0-8157-7916D6ED0E06}" type="pres">
      <dgm:prSet presAssocID="{215068DC-A7A3-445B-A3C6-B52C83D62DEF}" presName="parTxOnly" presStyleLbl="node1" presStyleIdx="0" presStyleCnt="6" custLinFactNeighborY="-583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DF96892-627C-4515-9CC8-3324270AF663}" type="pres">
      <dgm:prSet presAssocID="{2934C4C7-B837-4132-8235-EB25FCAE02A2}" presName="parSpace" presStyleCnt="0"/>
      <dgm:spPr/>
    </dgm:pt>
    <dgm:pt modelId="{19DF76FF-9CDF-4D2B-822F-9C4239E6D5BA}" type="pres">
      <dgm:prSet presAssocID="{70C8A709-8EB9-4D5C-B762-485C9643336C}" presName="parTxOnly" presStyleLbl="node1" presStyleIdx="1" presStyleCnt="6" custLinFactNeighborX="703" custLinFactNeighborY="303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D2A5BFB-765D-4CC8-ABB1-4564398C4E43}" type="pres">
      <dgm:prSet presAssocID="{9A531FC3-60FB-42A9-83FA-8EB46E800038}" presName="parSpace" presStyleCnt="0"/>
      <dgm:spPr/>
    </dgm:pt>
    <dgm:pt modelId="{DB3D817D-6794-4A0F-92A7-F7CC995F9E7F}" type="pres">
      <dgm:prSet presAssocID="{6BD922E2-E423-4179-9257-4165257E777F}" presName="parTxOnly" presStyleLbl="node1" presStyleIdx="2" presStyleCnt="6" custScaleX="11301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BB11C60-C44D-4EE7-9E52-C41F6414660A}" type="pres">
      <dgm:prSet presAssocID="{E9FCD7F3-C285-4565-A8DA-DA46101535D0}" presName="parSpace" presStyleCnt="0"/>
      <dgm:spPr/>
    </dgm:pt>
    <dgm:pt modelId="{EF53ABCF-5FE4-43AE-A20E-E526C999B13C}" type="pres">
      <dgm:prSet presAssocID="{088102D6-2920-48F0-8117-2EE10796AE43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C59C053-3156-4547-98D1-9F55A034107D}" type="pres">
      <dgm:prSet presAssocID="{44757F07-9C4A-4D31-9A8B-4F170C79688C}" presName="parSpace" presStyleCnt="0"/>
      <dgm:spPr/>
    </dgm:pt>
    <dgm:pt modelId="{A913E67D-A522-4FBF-AEAF-8880D8630DBA}" type="pres">
      <dgm:prSet presAssocID="{4BFE1926-DAC8-42B4-867E-A8181D6781D2}" presName="parTxOnly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A887E44-C018-49A3-AF8E-7F41861E4BAF}" type="pres">
      <dgm:prSet presAssocID="{42F24F6E-0F5A-4172-BD9F-B5A492C92B56}" presName="parSpace" presStyleCnt="0"/>
      <dgm:spPr/>
    </dgm:pt>
    <dgm:pt modelId="{1B890DAB-FD4E-493A-A583-2B9C0FB2F53A}" type="pres">
      <dgm:prSet presAssocID="{0E96203B-6621-4715-95F5-C2BE1C614A93}" presName="parTxOnly" presStyleLbl="node1" presStyleIdx="5" presStyleCnt="6" custLinFactNeighborX="1804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5619BCEC-A502-4F8A-91E8-ACFD80A0EF19}" type="presOf" srcId="{4BFE1926-DAC8-42B4-867E-A8181D6781D2}" destId="{A913E67D-A522-4FBF-AEAF-8880D8630DBA}" srcOrd="0" destOrd="0" presId="urn:microsoft.com/office/officeart/2005/8/layout/hChevron3"/>
    <dgm:cxn modelId="{BDD0DE3C-BDAA-4A15-8771-26843692643D}" type="presOf" srcId="{B4FB4B93-99A8-4725-9FB9-2910C328166D}" destId="{F03759F2-A15E-43B8-947C-FAB6D4637FCC}" srcOrd="0" destOrd="0" presId="urn:microsoft.com/office/officeart/2005/8/layout/hChevron3"/>
    <dgm:cxn modelId="{E76B51DB-5B2D-44D8-9A75-DA271E4016E3}" srcId="{B4FB4B93-99A8-4725-9FB9-2910C328166D}" destId="{4BFE1926-DAC8-42B4-867E-A8181D6781D2}" srcOrd="4" destOrd="0" parTransId="{D7CC0391-9EA1-432A-B2E2-F23B64DDB046}" sibTransId="{42F24F6E-0F5A-4172-BD9F-B5A492C92B56}"/>
    <dgm:cxn modelId="{0E241AF8-81B4-4D53-9325-87BEFDF14CDD}" type="presOf" srcId="{70C8A709-8EB9-4D5C-B762-485C9643336C}" destId="{19DF76FF-9CDF-4D2B-822F-9C4239E6D5BA}" srcOrd="0" destOrd="0" presId="urn:microsoft.com/office/officeart/2005/8/layout/hChevron3"/>
    <dgm:cxn modelId="{17EE6ABD-F2A9-43E4-922E-54730A91CCB6}" srcId="{B4FB4B93-99A8-4725-9FB9-2910C328166D}" destId="{0E96203B-6621-4715-95F5-C2BE1C614A93}" srcOrd="5" destOrd="0" parTransId="{990333E0-2B8A-4182-8347-2D6CBC4883C6}" sibTransId="{E29B747E-BC90-4CD9-8A44-9EFD750A3616}"/>
    <dgm:cxn modelId="{92EF7C01-ABBC-4631-925D-0B4030FEDF53}" srcId="{B4FB4B93-99A8-4725-9FB9-2910C328166D}" destId="{70C8A709-8EB9-4D5C-B762-485C9643336C}" srcOrd="1" destOrd="0" parTransId="{ED557862-9B88-4017-B161-03497970E836}" sibTransId="{9A531FC3-60FB-42A9-83FA-8EB46E800038}"/>
    <dgm:cxn modelId="{7834A0E7-D966-4AF6-8653-DF3415DAF7E4}" type="presOf" srcId="{088102D6-2920-48F0-8117-2EE10796AE43}" destId="{EF53ABCF-5FE4-43AE-A20E-E526C999B13C}" srcOrd="0" destOrd="0" presId="urn:microsoft.com/office/officeart/2005/8/layout/hChevron3"/>
    <dgm:cxn modelId="{F678285B-478B-4229-93A3-3965B7797E1E}" srcId="{B4FB4B93-99A8-4725-9FB9-2910C328166D}" destId="{088102D6-2920-48F0-8117-2EE10796AE43}" srcOrd="3" destOrd="0" parTransId="{02F06FEF-F65E-410D-BEDA-DFF036ECEE43}" sibTransId="{44757F07-9C4A-4D31-9A8B-4F170C79688C}"/>
    <dgm:cxn modelId="{6773B13B-7B40-46D0-9AEC-77807539FAE9}" srcId="{B4FB4B93-99A8-4725-9FB9-2910C328166D}" destId="{6BD922E2-E423-4179-9257-4165257E777F}" srcOrd="2" destOrd="0" parTransId="{0D09F794-BD6C-4128-89CB-A1F182EBC488}" sibTransId="{E9FCD7F3-C285-4565-A8DA-DA46101535D0}"/>
    <dgm:cxn modelId="{4A9B7A4A-E8C6-4411-BBE1-A3BE37559DA0}" type="presOf" srcId="{215068DC-A7A3-445B-A3C6-B52C83D62DEF}" destId="{E702C4D7-AAA5-40E0-8157-7916D6ED0E06}" srcOrd="0" destOrd="0" presId="urn:microsoft.com/office/officeart/2005/8/layout/hChevron3"/>
    <dgm:cxn modelId="{B74D07A9-C2A0-4C47-A794-05CFBD277CA5}" srcId="{B4FB4B93-99A8-4725-9FB9-2910C328166D}" destId="{215068DC-A7A3-445B-A3C6-B52C83D62DEF}" srcOrd="0" destOrd="0" parTransId="{2E80EBE4-681D-4572-ABFA-C5F5EBF30B0C}" sibTransId="{2934C4C7-B837-4132-8235-EB25FCAE02A2}"/>
    <dgm:cxn modelId="{E389B4C9-893F-412E-882C-4E46AC0D43F1}" type="presOf" srcId="{6BD922E2-E423-4179-9257-4165257E777F}" destId="{DB3D817D-6794-4A0F-92A7-F7CC995F9E7F}" srcOrd="0" destOrd="0" presId="urn:microsoft.com/office/officeart/2005/8/layout/hChevron3"/>
    <dgm:cxn modelId="{1251704F-D958-4A07-A220-6DC2B98AD9B2}" type="presOf" srcId="{0E96203B-6621-4715-95F5-C2BE1C614A93}" destId="{1B890DAB-FD4E-493A-A583-2B9C0FB2F53A}" srcOrd="0" destOrd="0" presId="urn:microsoft.com/office/officeart/2005/8/layout/hChevron3"/>
    <dgm:cxn modelId="{FFBC9B8D-CEB2-47D3-9500-CDB5E86A3792}" type="presParOf" srcId="{F03759F2-A15E-43B8-947C-FAB6D4637FCC}" destId="{E702C4D7-AAA5-40E0-8157-7916D6ED0E06}" srcOrd="0" destOrd="0" presId="urn:microsoft.com/office/officeart/2005/8/layout/hChevron3"/>
    <dgm:cxn modelId="{636D9270-6D42-4F43-BD89-F8011A903C8B}" type="presParOf" srcId="{F03759F2-A15E-43B8-947C-FAB6D4637FCC}" destId="{6DF96892-627C-4515-9CC8-3324270AF663}" srcOrd="1" destOrd="0" presId="urn:microsoft.com/office/officeart/2005/8/layout/hChevron3"/>
    <dgm:cxn modelId="{4EA370D3-E20A-4361-AC90-32EFF177ACC1}" type="presParOf" srcId="{F03759F2-A15E-43B8-947C-FAB6D4637FCC}" destId="{19DF76FF-9CDF-4D2B-822F-9C4239E6D5BA}" srcOrd="2" destOrd="0" presId="urn:microsoft.com/office/officeart/2005/8/layout/hChevron3"/>
    <dgm:cxn modelId="{50F1DDD0-4788-4E77-8AC2-88D2A53D7605}" type="presParOf" srcId="{F03759F2-A15E-43B8-947C-FAB6D4637FCC}" destId="{9D2A5BFB-765D-4CC8-ABB1-4564398C4E43}" srcOrd="3" destOrd="0" presId="urn:microsoft.com/office/officeart/2005/8/layout/hChevron3"/>
    <dgm:cxn modelId="{3FE3DB11-8B87-40E9-B338-B7A1274812FE}" type="presParOf" srcId="{F03759F2-A15E-43B8-947C-FAB6D4637FCC}" destId="{DB3D817D-6794-4A0F-92A7-F7CC995F9E7F}" srcOrd="4" destOrd="0" presId="urn:microsoft.com/office/officeart/2005/8/layout/hChevron3"/>
    <dgm:cxn modelId="{F252A35D-DEAA-49D9-81CC-E1204DF1D90B}" type="presParOf" srcId="{F03759F2-A15E-43B8-947C-FAB6D4637FCC}" destId="{1BB11C60-C44D-4EE7-9E52-C41F6414660A}" srcOrd="5" destOrd="0" presId="urn:microsoft.com/office/officeart/2005/8/layout/hChevron3"/>
    <dgm:cxn modelId="{AD39B956-9EFB-47A9-9D4D-F04BA7024A2D}" type="presParOf" srcId="{F03759F2-A15E-43B8-947C-FAB6D4637FCC}" destId="{EF53ABCF-5FE4-43AE-A20E-E526C999B13C}" srcOrd="6" destOrd="0" presId="urn:microsoft.com/office/officeart/2005/8/layout/hChevron3"/>
    <dgm:cxn modelId="{4201FC9E-8231-4FA1-9A94-7DB57B88FCCB}" type="presParOf" srcId="{F03759F2-A15E-43B8-947C-FAB6D4637FCC}" destId="{CC59C053-3156-4547-98D1-9F55A034107D}" srcOrd="7" destOrd="0" presId="urn:microsoft.com/office/officeart/2005/8/layout/hChevron3"/>
    <dgm:cxn modelId="{A9862061-A0F6-4C1E-93E9-66308928AD4C}" type="presParOf" srcId="{F03759F2-A15E-43B8-947C-FAB6D4637FCC}" destId="{A913E67D-A522-4FBF-AEAF-8880D8630DBA}" srcOrd="8" destOrd="0" presId="urn:microsoft.com/office/officeart/2005/8/layout/hChevron3"/>
    <dgm:cxn modelId="{124570B7-A3DD-4A4A-B290-24900053865C}" type="presParOf" srcId="{F03759F2-A15E-43B8-947C-FAB6D4637FCC}" destId="{7A887E44-C018-49A3-AF8E-7F41861E4BAF}" srcOrd="9" destOrd="0" presId="urn:microsoft.com/office/officeart/2005/8/layout/hChevron3"/>
    <dgm:cxn modelId="{E17E73B9-8CC9-4AB2-979E-C8A42D7CCBB3}" type="presParOf" srcId="{F03759F2-A15E-43B8-947C-FAB6D4637FCC}" destId="{1B890DAB-FD4E-493A-A583-2B9C0FB2F53A}" srcOrd="10" destOrd="0" presId="urn:microsoft.com/office/officeart/2005/8/layout/hChevron3"/>
  </dgm:cxnLst>
  <dgm:bg>
    <a:noFill/>
    <a:effectLst>
      <a:glow rad="63500">
        <a:schemeClr val="bg1">
          <a:alpha val="40000"/>
        </a:schemeClr>
      </a:glow>
    </a:effectLst>
  </dgm:bg>
  <dgm:whole>
    <a:ln w="9525" cap="flat" cmpd="sng" algn="ctr">
      <a:solidFill>
        <a:schemeClr val="bg1"/>
      </a:solidFill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B4FB4B93-99A8-4725-9FB9-2910C328166D}" type="doc">
      <dgm:prSet loTypeId="urn:microsoft.com/office/officeart/2005/8/layout/hChevron3" loCatId="process" qsTypeId="urn:microsoft.com/office/officeart/2005/8/quickstyle/3d2" qsCatId="3D" csTypeId="urn:microsoft.com/office/officeart/2005/8/colors/accent1_3" csCatId="accent1" phldr="1"/>
      <dgm:spPr/>
    </dgm:pt>
    <dgm:pt modelId="{4BFE1926-DAC8-42B4-867E-A8181D6781D2}">
      <dgm:prSet phldrT="[Texte]" custT="1"/>
      <dgm:spPr>
        <a:solidFill>
          <a:srgbClr val="F1B317"/>
        </a:solidFill>
      </dgm:spPr>
      <dgm:t>
        <a:bodyPr/>
        <a:lstStyle/>
        <a:p>
          <a:pPr algn="ctr"/>
          <a:r>
            <a:rPr lang="fr-FR" sz="1800" b="1" i="0" spc="-150" dirty="0" smtClean="0">
              <a:effectLst/>
              <a:latin typeface="Times New Roman" pitchFamily="18" charset="0"/>
              <a:cs typeface="Times New Roman" pitchFamily="18" charset="0"/>
            </a:rPr>
            <a:t>Réalisation</a:t>
          </a:r>
          <a:endParaRPr lang="fr-FR" sz="1800" b="1" i="0" spc="-15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D7CC0391-9EA1-432A-B2E2-F23B64DDB046}" type="parTrans" cxnId="{E76B51DB-5B2D-44D8-9A75-DA271E4016E3}">
      <dgm:prSet/>
      <dgm:spPr/>
      <dgm:t>
        <a:bodyPr/>
        <a:lstStyle/>
        <a:p>
          <a:pPr algn="ctr"/>
          <a:endParaRPr lang="fr-FR" sz="1200" b="1" i="1" spc="-150">
            <a:solidFill>
              <a:srgbClr val="0070C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42F24F6E-0F5A-4172-BD9F-B5A492C92B56}" type="sibTrans" cxnId="{E76B51DB-5B2D-44D8-9A75-DA271E4016E3}">
      <dgm:prSet/>
      <dgm:spPr/>
      <dgm:t>
        <a:bodyPr/>
        <a:lstStyle/>
        <a:p>
          <a:pPr algn="ctr"/>
          <a:endParaRPr lang="fr-FR" sz="1200" b="1" i="1" spc="-150">
            <a:solidFill>
              <a:srgbClr val="0070C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088102D6-2920-48F0-8117-2EE10796AE43}">
      <dgm:prSet phldrT="[Texte]" custT="1"/>
      <dgm:spPr/>
      <dgm:t>
        <a:bodyPr/>
        <a:lstStyle/>
        <a:p>
          <a:pPr algn="ctr"/>
          <a:r>
            <a:rPr lang="fr-FR" sz="1800" b="1" i="0" spc="-150" dirty="0" smtClean="0">
              <a:effectLst/>
              <a:latin typeface="Times New Roman" pitchFamily="18" charset="0"/>
              <a:cs typeface="Times New Roman" pitchFamily="18" charset="0"/>
            </a:rPr>
            <a:t>Analyse et Conception </a:t>
          </a:r>
          <a:endParaRPr lang="fr-FR" sz="1800" b="1" i="0" spc="-15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02F06FEF-F65E-410D-BEDA-DFF036ECEE43}" type="parTrans" cxnId="{F678285B-478B-4229-93A3-3965B7797E1E}">
      <dgm:prSet/>
      <dgm:spPr/>
      <dgm:t>
        <a:bodyPr/>
        <a:lstStyle/>
        <a:p>
          <a:pPr algn="ctr"/>
          <a:endParaRPr lang="fr-FR" sz="1200" b="1" i="1" spc="-150">
            <a:solidFill>
              <a:srgbClr val="0070C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44757F07-9C4A-4D31-9A8B-4F170C79688C}" type="sibTrans" cxnId="{F678285B-478B-4229-93A3-3965B7797E1E}">
      <dgm:prSet/>
      <dgm:spPr/>
      <dgm:t>
        <a:bodyPr/>
        <a:lstStyle/>
        <a:p>
          <a:pPr algn="ctr"/>
          <a:endParaRPr lang="fr-FR" sz="1200" b="1" i="1" spc="-150">
            <a:solidFill>
              <a:srgbClr val="0070C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0E96203B-6621-4715-95F5-C2BE1C614A93}">
      <dgm:prSet phldrT="[Texte]" custT="1"/>
      <dgm:spPr/>
      <dgm:t>
        <a:bodyPr/>
        <a:lstStyle/>
        <a:p>
          <a:pPr algn="ctr"/>
          <a:r>
            <a:rPr lang="fr-FR" sz="1800" b="1" i="0" spc="-150" dirty="0" smtClean="0">
              <a:effectLst/>
              <a:latin typeface="Times New Roman" pitchFamily="18" charset="0"/>
              <a:cs typeface="Times New Roman" pitchFamily="18" charset="0"/>
            </a:rPr>
            <a:t>Conclusion</a:t>
          </a:r>
          <a:r>
            <a:rPr lang="fr-FR" sz="1400" b="1" i="1" spc="-150" dirty="0" smtClean="0">
              <a:effectLst/>
              <a:latin typeface="Times New Roman" pitchFamily="18" charset="0"/>
              <a:cs typeface="Times New Roman" pitchFamily="18" charset="0"/>
            </a:rPr>
            <a:t> et </a:t>
          </a:r>
          <a:r>
            <a:rPr lang="fr-FR" sz="1800" b="1" i="0" spc="-150" dirty="0" smtClean="0">
              <a:effectLst/>
              <a:latin typeface="Times New Roman" pitchFamily="18" charset="0"/>
              <a:cs typeface="Times New Roman" pitchFamily="18" charset="0"/>
            </a:rPr>
            <a:t>perspectives</a:t>
          </a:r>
          <a:endParaRPr lang="fr-FR" sz="1800" b="1" i="0" spc="-15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990333E0-2B8A-4182-8347-2D6CBC4883C6}" type="parTrans" cxnId="{17EE6ABD-F2A9-43E4-922E-54730A91CCB6}">
      <dgm:prSet/>
      <dgm:spPr/>
      <dgm:t>
        <a:bodyPr/>
        <a:lstStyle/>
        <a:p>
          <a:endParaRPr lang="fr-FR"/>
        </a:p>
      </dgm:t>
    </dgm:pt>
    <dgm:pt modelId="{E29B747E-BC90-4CD9-8A44-9EFD750A3616}" type="sibTrans" cxnId="{17EE6ABD-F2A9-43E4-922E-54730A91CCB6}">
      <dgm:prSet/>
      <dgm:spPr/>
      <dgm:t>
        <a:bodyPr/>
        <a:lstStyle/>
        <a:p>
          <a:endParaRPr lang="fr-FR"/>
        </a:p>
      </dgm:t>
    </dgm:pt>
    <dgm:pt modelId="{6BD922E2-E423-4179-9257-4165257E777F}">
      <dgm:prSet phldrT="[Texte]" custT="1"/>
      <dgm:spPr/>
      <dgm:t>
        <a:bodyPr/>
        <a:lstStyle/>
        <a:p>
          <a:pPr algn="ctr"/>
          <a:r>
            <a:rPr lang="fr-FR" sz="1800" b="1" i="0" spc="-150" dirty="0" smtClean="0">
              <a:effectLst/>
              <a:latin typeface="Times New Roman" pitchFamily="18" charset="0"/>
              <a:cs typeface="Times New Roman" pitchFamily="18" charset="0"/>
            </a:rPr>
            <a:t>Méthodologie de travail</a:t>
          </a:r>
          <a:endParaRPr lang="fr-FR" sz="1800" b="1" i="0" spc="-15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0D09F794-BD6C-4128-89CB-A1F182EBC488}" type="parTrans" cxnId="{6773B13B-7B40-46D0-9AEC-77807539FAE9}">
      <dgm:prSet/>
      <dgm:spPr/>
      <dgm:t>
        <a:bodyPr/>
        <a:lstStyle/>
        <a:p>
          <a:endParaRPr lang="fr-FR"/>
        </a:p>
      </dgm:t>
    </dgm:pt>
    <dgm:pt modelId="{E9FCD7F3-C285-4565-A8DA-DA46101535D0}" type="sibTrans" cxnId="{6773B13B-7B40-46D0-9AEC-77807539FAE9}">
      <dgm:prSet/>
      <dgm:spPr/>
      <dgm:t>
        <a:bodyPr/>
        <a:lstStyle/>
        <a:p>
          <a:endParaRPr lang="fr-FR"/>
        </a:p>
      </dgm:t>
    </dgm:pt>
    <dgm:pt modelId="{70C8A709-8EB9-4D5C-B762-485C9643336C}">
      <dgm:prSet phldrT="[Texte]" custT="1"/>
      <dgm:spPr/>
      <dgm:t>
        <a:bodyPr/>
        <a:lstStyle/>
        <a:p>
          <a:pPr algn="ctr"/>
          <a:r>
            <a:rPr lang="fr-FR" sz="1800" b="1" i="0" spc="-150" dirty="0" smtClean="0">
              <a:effectLst/>
              <a:latin typeface="Times New Roman" pitchFamily="18" charset="0"/>
              <a:cs typeface="Times New Roman" pitchFamily="18" charset="0"/>
            </a:rPr>
            <a:t>Problématique et Solution</a:t>
          </a:r>
          <a:endParaRPr lang="fr-FR" sz="1800" b="1" i="0" spc="-15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ED557862-9B88-4017-B161-03497970E836}" type="parTrans" cxnId="{92EF7C01-ABBC-4631-925D-0B4030FEDF53}">
      <dgm:prSet/>
      <dgm:spPr/>
      <dgm:t>
        <a:bodyPr/>
        <a:lstStyle/>
        <a:p>
          <a:endParaRPr lang="fr-FR"/>
        </a:p>
      </dgm:t>
    </dgm:pt>
    <dgm:pt modelId="{9A531FC3-60FB-42A9-83FA-8EB46E800038}" type="sibTrans" cxnId="{92EF7C01-ABBC-4631-925D-0B4030FEDF53}">
      <dgm:prSet/>
      <dgm:spPr/>
      <dgm:t>
        <a:bodyPr/>
        <a:lstStyle/>
        <a:p>
          <a:endParaRPr lang="fr-FR"/>
        </a:p>
      </dgm:t>
    </dgm:pt>
    <dgm:pt modelId="{215068DC-A7A3-445B-A3C6-B52C83D62DEF}">
      <dgm:prSet phldrT="[Texte]" custT="1"/>
      <dgm:spPr/>
      <dgm:t>
        <a:bodyPr/>
        <a:lstStyle/>
        <a:p>
          <a:pPr algn="ctr"/>
          <a:r>
            <a:rPr lang="fr-FR" sz="2000" b="1" i="0" spc="-150" dirty="0" smtClean="0">
              <a:effectLst/>
              <a:latin typeface="Times New Roman" pitchFamily="18" charset="0"/>
              <a:cs typeface="Times New Roman" pitchFamily="18" charset="0"/>
            </a:rPr>
            <a:t>Introduction</a:t>
          </a:r>
          <a:endParaRPr lang="fr-FR" sz="1600" b="1" i="0" spc="-15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2E80EBE4-681D-4572-ABFA-C5F5EBF30B0C}" type="parTrans" cxnId="{B74D07A9-C2A0-4C47-A794-05CFBD277CA5}">
      <dgm:prSet/>
      <dgm:spPr/>
      <dgm:t>
        <a:bodyPr/>
        <a:lstStyle/>
        <a:p>
          <a:endParaRPr lang="fr-FR"/>
        </a:p>
      </dgm:t>
    </dgm:pt>
    <dgm:pt modelId="{2934C4C7-B837-4132-8235-EB25FCAE02A2}" type="sibTrans" cxnId="{B74D07A9-C2A0-4C47-A794-05CFBD277CA5}">
      <dgm:prSet/>
      <dgm:spPr/>
      <dgm:t>
        <a:bodyPr/>
        <a:lstStyle/>
        <a:p>
          <a:endParaRPr lang="fr-FR"/>
        </a:p>
      </dgm:t>
    </dgm:pt>
    <dgm:pt modelId="{F03759F2-A15E-43B8-947C-FAB6D4637FCC}" type="pres">
      <dgm:prSet presAssocID="{B4FB4B93-99A8-4725-9FB9-2910C328166D}" presName="Name0" presStyleCnt="0">
        <dgm:presLayoutVars>
          <dgm:dir/>
          <dgm:resizeHandles val="exact"/>
        </dgm:presLayoutVars>
      </dgm:prSet>
      <dgm:spPr/>
    </dgm:pt>
    <dgm:pt modelId="{E702C4D7-AAA5-40E0-8157-7916D6ED0E06}" type="pres">
      <dgm:prSet presAssocID="{215068DC-A7A3-445B-A3C6-B52C83D62DEF}" presName="parTxOnly" presStyleLbl="node1" presStyleIdx="0" presStyleCnt="6" custLinFactNeighborY="-583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DF96892-627C-4515-9CC8-3324270AF663}" type="pres">
      <dgm:prSet presAssocID="{2934C4C7-B837-4132-8235-EB25FCAE02A2}" presName="parSpace" presStyleCnt="0"/>
      <dgm:spPr/>
    </dgm:pt>
    <dgm:pt modelId="{19DF76FF-9CDF-4D2B-822F-9C4239E6D5BA}" type="pres">
      <dgm:prSet presAssocID="{70C8A709-8EB9-4D5C-B762-485C9643336C}" presName="parTxOnly" presStyleLbl="node1" presStyleIdx="1" presStyleCnt="6" custLinFactNeighborX="703" custLinFactNeighborY="303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D2A5BFB-765D-4CC8-ABB1-4564398C4E43}" type="pres">
      <dgm:prSet presAssocID="{9A531FC3-60FB-42A9-83FA-8EB46E800038}" presName="parSpace" presStyleCnt="0"/>
      <dgm:spPr/>
    </dgm:pt>
    <dgm:pt modelId="{DB3D817D-6794-4A0F-92A7-F7CC995F9E7F}" type="pres">
      <dgm:prSet presAssocID="{6BD922E2-E423-4179-9257-4165257E777F}" presName="parTxOnly" presStyleLbl="node1" presStyleIdx="2" presStyleCnt="6" custScaleX="11301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BB11C60-C44D-4EE7-9E52-C41F6414660A}" type="pres">
      <dgm:prSet presAssocID="{E9FCD7F3-C285-4565-A8DA-DA46101535D0}" presName="parSpace" presStyleCnt="0"/>
      <dgm:spPr/>
    </dgm:pt>
    <dgm:pt modelId="{EF53ABCF-5FE4-43AE-A20E-E526C999B13C}" type="pres">
      <dgm:prSet presAssocID="{088102D6-2920-48F0-8117-2EE10796AE43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C59C053-3156-4547-98D1-9F55A034107D}" type="pres">
      <dgm:prSet presAssocID="{44757F07-9C4A-4D31-9A8B-4F170C79688C}" presName="parSpace" presStyleCnt="0"/>
      <dgm:spPr/>
    </dgm:pt>
    <dgm:pt modelId="{A913E67D-A522-4FBF-AEAF-8880D8630DBA}" type="pres">
      <dgm:prSet presAssocID="{4BFE1926-DAC8-42B4-867E-A8181D6781D2}" presName="parTxOnly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A887E44-C018-49A3-AF8E-7F41861E4BAF}" type="pres">
      <dgm:prSet presAssocID="{42F24F6E-0F5A-4172-BD9F-B5A492C92B56}" presName="parSpace" presStyleCnt="0"/>
      <dgm:spPr/>
    </dgm:pt>
    <dgm:pt modelId="{1B890DAB-FD4E-493A-A583-2B9C0FB2F53A}" type="pres">
      <dgm:prSet presAssocID="{0E96203B-6621-4715-95F5-C2BE1C614A93}" presName="parTxOnly" presStyleLbl="node1" presStyleIdx="5" presStyleCnt="6" custLinFactNeighborX="1804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BEE7AF0-D205-4270-AA67-297AC9518AD4}" type="presOf" srcId="{B4FB4B93-99A8-4725-9FB9-2910C328166D}" destId="{F03759F2-A15E-43B8-947C-FAB6D4637FCC}" srcOrd="0" destOrd="0" presId="urn:microsoft.com/office/officeart/2005/8/layout/hChevron3"/>
    <dgm:cxn modelId="{DA76D399-AC6F-4BCC-A371-F34C72E9E6F0}" type="presOf" srcId="{0E96203B-6621-4715-95F5-C2BE1C614A93}" destId="{1B890DAB-FD4E-493A-A583-2B9C0FB2F53A}" srcOrd="0" destOrd="0" presId="urn:microsoft.com/office/officeart/2005/8/layout/hChevron3"/>
    <dgm:cxn modelId="{E76B51DB-5B2D-44D8-9A75-DA271E4016E3}" srcId="{B4FB4B93-99A8-4725-9FB9-2910C328166D}" destId="{4BFE1926-DAC8-42B4-867E-A8181D6781D2}" srcOrd="4" destOrd="0" parTransId="{D7CC0391-9EA1-432A-B2E2-F23B64DDB046}" sibTransId="{42F24F6E-0F5A-4172-BD9F-B5A492C92B56}"/>
    <dgm:cxn modelId="{17EE6ABD-F2A9-43E4-922E-54730A91CCB6}" srcId="{B4FB4B93-99A8-4725-9FB9-2910C328166D}" destId="{0E96203B-6621-4715-95F5-C2BE1C614A93}" srcOrd="5" destOrd="0" parTransId="{990333E0-2B8A-4182-8347-2D6CBC4883C6}" sibTransId="{E29B747E-BC90-4CD9-8A44-9EFD750A3616}"/>
    <dgm:cxn modelId="{92EF7C01-ABBC-4631-925D-0B4030FEDF53}" srcId="{B4FB4B93-99A8-4725-9FB9-2910C328166D}" destId="{70C8A709-8EB9-4D5C-B762-485C9643336C}" srcOrd="1" destOrd="0" parTransId="{ED557862-9B88-4017-B161-03497970E836}" sibTransId="{9A531FC3-60FB-42A9-83FA-8EB46E800038}"/>
    <dgm:cxn modelId="{2DCC67C9-08CE-4F40-A602-E4A13960CEBD}" type="presOf" srcId="{088102D6-2920-48F0-8117-2EE10796AE43}" destId="{EF53ABCF-5FE4-43AE-A20E-E526C999B13C}" srcOrd="0" destOrd="0" presId="urn:microsoft.com/office/officeart/2005/8/layout/hChevron3"/>
    <dgm:cxn modelId="{5936050E-AA83-44CE-A205-796FBDE9199B}" type="presOf" srcId="{6BD922E2-E423-4179-9257-4165257E777F}" destId="{DB3D817D-6794-4A0F-92A7-F7CC995F9E7F}" srcOrd="0" destOrd="0" presId="urn:microsoft.com/office/officeart/2005/8/layout/hChevron3"/>
    <dgm:cxn modelId="{E5910CB9-B502-4339-ABE8-69DEB820087F}" type="presOf" srcId="{215068DC-A7A3-445B-A3C6-B52C83D62DEF}" destId="{E702C4D7-AAA5-40E0-8157-7916D6ED0E06}" srcOrd="0" destOrd="0" presId="urn:microsoft.com/office/officeart/2005/8/layout/hChevron3"/>
    <dgm:cxn modelId="{A441D933-6BF8-4FB8-8B58-34FCA01460A4}" type="presOf" srcId="{4BFE1926-DAC8-42B4-867E-A8181D6781D2}" destId="{A913E67D-A522-4FBF-AEAF-8880D8630DBA}" srcOrd="0" destOrd="0" presId="urn:microsoft.com/office/officeart/2005/8/layout/hChevron3"/>
    <dgm:cxn modelId="{F678285B-478B-4229-93A3-3965B7797E1E}" srcId="{B4FB4B93-99A8-4725-9FB9-2910C328166D}" destId="{088102D6-2920-48F0-8117-2EE10796AE43}" srcOrd="3" destOrd="0" parTransId="{02F06FEF-F65E-410D-BEDA-DFF036ECEE43}" sibTransId="{44757F07-9C4A-4D31-9A8B-4F170C79688C}"/>
    <dgm:cxn modelId="{6773B13B-7B40-46D0-9AEC-77807539FAE9}" srcId="{B4FB4B93-99A8-4725-9FB9-2910C328166D}" destId="{6BD922E2-E423-4179-9257-4165257E777F}" srcOrd="2" destOrd="0" parTransId="{0D09F794-BD6C-4128-89CB-A1F182EBC488}" sibTransId="{E9FCD7F3-C285-4565-A8DA-DA46101535D0}"/>
    <dgm:cxn modelId="{B74D07A9-C2A0-4C47-A794-05CFBD277CA5}" srcId="{B4FB4B93-99A8-4725-9FB9-2910C328166D}" destId="{215068DC-A7A3-445B-A3C6-B52C83D62DEF}" srcOrd="0" destOrd="0" parTransId="{2E80EBE4-681D-4572-ABFA-C5F5EBF30B0C}" sibTransId="{2934C4C7-B837-4132-8235-EB25FCAE02A2}"/>
    <dgm:cxn modelId="{E7DCF623-1DAC-4AF5-B33D-879AB9833381}" type="presOf" srcId="{70C8A709-8EB9-4D5C-B762-485C9643336C}" destId="{19DF76FF-9CDF-4D2B-822F-9C4239E6D5BA}" srcOrd="0" destOrd="0" presId="urn:microsoft.com/office/officeart/2005/8/layout/hChevron3"/>
    <dgm:cxn modelId="{2DD14E09-E16A-45CC-9843-6A2A86852EBD}" type="presParOf" srcId="{F03759F2-A15E-43B8-947C-FAB6D4637FCC}" destId="{E702C4D7-AAA5-40E0-8157-7916D6ED0E06}" srcOrd="0" destOrd="0" presId="urn:microsoft.com/office/officeart/2005/8/layout/hChevron3"/>
    <dgm:cxn modelId="{611D35EF-AC60-4BBC-9216-E140091C3A4E}" type="presParOf" srcId="{F03759F2-A15E-43B8-947C-FAB6D4637FCC}" destId="{6DF96892-627C-4515-9CC8-3324270AF663}" srcOrd="1" destOrd="0" presId="urn:microsoft.com/office/officeart/2005/8/layout/hChevron3"/>
    <dgm:cxn modelId="{599ADE1F-786F-45A3-9C0E-AA862C4BF82A}" type="presParOf" srcId="{F03759F2-A15E-43B8-947C-FAB6D4637FCC}" destId="{19DF76FF-9CDF-4D2B-822F-9C4239E6D5BA}" srcOrd="2" destOrd="0" presId="urn:microsoft.com/office/officeart/2005/8/layout/hChevron3"/>
    <dgm:cxn modelId="{98689D81-4FEA-405C-A99B-D68C22B23EC1}" type="presParOf" srcId="{F03759F2-A15E-43B8-947C-FAB6D4637FCC}" destId="{9D2A5BFB-765D-4CC8-ABB1-4564398C4E43}" srcOrd="3" destOrd="0" presId="urn:microsoft.com/office/officeart/2005/8/layout/hChevron3"/>
    <dgm:cxn modelId="{D721098D-B365-4CC3-B1B7-64B15CDEF822}" type="presParOf" srcId="{F03759F2-A15E-43B8-947C-FAB6D4637FCC}" destId="{DB3D817D-6794-4A0F-92A7-F7CC995F9E7F}" srcOrd="4" destOrd="0" presId="urn:microsoft.com/office/officeart/2005/8/layout/hChevron3"/>
    <dgm:cxn modelId="{1C98EE8C-79F5-41A9-8EEF-AD07D1DFB5FE}" type="presParOf" srcId="{F03759F2-A15E-43B8-947C-FAB6D4637FCC}" destId="{1BB11C60-C44D-4EE7-9E52-C41F6414660A}" srcOrd="5" destOrd="0" presId="urn:microsoft.com/office/officeart/2005/8/layout/hChevron3"/>
    <dgm:cxn modelId="{642080BA-89B7-47DE-9585-93C6CB46506B}" type="presParOf" srcId="{F03759F2-A15E-43B8-947C-FAB6D4637FCC}" destId="{EF53ABCF-5FE4-43AE-A20E-E526C999B13C}" srcOrd="6" destOrd="0" presId="urn:microsoft.com/office/officeart/2005/8/layout/hChevron3"/>
    <dgm:cxn modelId="{951FC083-8F03-46FE-A63D-8ED5D33C7E6C}" type="presParOf" srcId="{F03759F2-A15E-43B8-947C-FAB6D4637FCC}" destId="{CC59C053-3156-4547-98D1-9F55A034107D}" srcOrd="7" destOrd="0" presId="urn:microsoft.com/office/officeart/2005/8/layout/hChevron3"/>
    <dgm:cxn modelId="{C6043518-5F26-4F3C-9B05-A3728F533192}" type="presParOf" srcId="{F03759F2-A15E-43B8-947C-FAB6D4637FCC}" destId="{A913E67D-A522-4FBF-AEAF-8880D8630DBA}" srcOrd="8" destOrd="0" presId="urn:microsoft.com/office/officeart/2005/8/layout/hChevron3"/>
    <dgm:cxn modelId="{6550EF6E-A625-44D3-B61E-789A17204DD7}" type="presParOf" srcId="{F03759F2-A15E-43B8-947C-FAB6D4637FCC}" destId="{7A887E44-C018-49A3-AF8E-7F41861E4BAF}" srcOrd="9" destOrd="0" presId="urn:microsoft.com/office/officeart/2005/8/layout/hChevron3"/>
    <dgm:cxn modelId="{3A8B5EC7-5EA0-469F-8A38-C96DBD3BDAD7}" type="presParOf" srcId="{F03759F2-A15E-43B8-947C-FAB6D4637FCC}" destId="{1B890DAB-FD4E-493A-A583-2B9C0FB2F53A}" srcOrd="10" destOrd="0" presId="urn:microsoft.com/office/officeart/2005/8/layout/hChevron3"/>
  </dgm:cxnLst>
  <dgm:bg>
    <a:noFill/>
    <a:effectLst>
      <a:glow rad="63500">
        <a:schemeClr val="bg1">
          <a:alpha val="40000"/>
        </a:schemeClr>
      </a:glow>
    </a:effectLst>
  </dgm:bg>
  <dgm:whole>
    <a:ln w="9525" cap="flat" cmpd="sng" algn="ctr">
      <a:solidFill>
        <a:schemeClr val="bg1"/>
      </a:solidFill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B4FB4B93-99A8-4725-9FB9-2910C328166D}" type="doc">
      <dgm:prSet loTypeId="urn:microsoft.com/office/officeart/2005/8/layout/hChevron3" loCatId="process" qsTypeId="urn:microsoft.com/office/officeart/2005/8/quickstyle/3d2" qsCatId="3D" csTypeId="urn:microsoft.com/office/officeart/2005/8/colors/accent1_2" csCatId="accent1" phldr="1"/>
      <dgm:spPr/>
    </dgm:pt>
    <dgm:pt modelId="{4BFE1926-DAC8-42B4-867E-A8181D6781D2}">
      <dgm:prSet phldrT="[Texte]" custT="1"/>
      <dgm:spPr/>
      <dgm:t>
        <a:bodyPr/>
        <a:lstStyle/>
        <a:p>
          <a:pPr algn="ctr"/>
          <a:r>
            <a:rPr lang="fr-FR" sz="1800" b="1" i="0" spc="-150" dirty="0" smtClean="0">
              <a:effectLst/>
              <a:latin typeface="Times New Roman" pitchFamily="18" charset="0"/>
              <a:cs typeface="Times New Roman" pitchFamily="18" charset="0"/>
            </a:rPr>
            <a:t>Réalisation</a:t>
          </a:r>
          <a:endParaRPr lang="fr-FR" sz="1800" b="1" i="0" spc="-15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D7CC0391-9EA1-432A-B2E2-F23B64DDB046}" type="parTrans" cxnId="{E76B51DB-5B2D-44D8-9A75-DA271E4016E3}">
      <dgm:prSet/>
      <dgm:spPr/>
      <dgm:t>
        <a:bodyPr/>
        <a:lstStyle/>
        <a:p>
          <a:pPr algn="ctr"/>
          <a:endParaRPr lang="fr-FR" sz="1200" b="1" i="1" spc="-150">
            <a:solidFill>
              <a:srgbClr val="0070C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42F24F6E-0F5A-4172-BD9F-B5A492C92B56}" type="sibTrans" cxnId="{E76B51DB-5B2D-44D8-9A75-DA271E4016E3}">
      <dgm:prSet/>
      <dgm:spPr/>
      <dgm:t>
        <a:bodyPr/>
        <a:lstStyle/>
        <a:p>
          <a:pPr algn="ctr"/>
          <a:endParaRPr lang="fr-FR" sz="1200" b="1" i="1" spc="-150">
            <a:solidFill>
              <a:srgbClr val="0070C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088102D6-2920-48F0-8117-2EE10796AE43}">
      <dgm:prSet phldrT="[Texte]" custT="1"/>
      <dgm:spPr/>
      <dgm:t>
        <a:bodyPr/>
        <a:lstStyle/>
        <a:p>
          <a:pPr algn="ctr"/>
          <a:r>
            <a:rPr lang="fr-FR" sz="1800" b="1" i="0" spc="-150" dirty="0" smtClean="0">
              <a:effectLst/>
              <a:latin typeface="Times New Roman" pitchFamily="18" charset="0"/>
              <a:cs typeface="Times New Roman" pitchFamily="18" charset="0"/>
            </a:rPr>
            <a:t>Analyse et Conception </a:t>
          </a:r>
          <a:endParaRPr lang="fr-FR" sz="1800" b="1" i="0" spc="-15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02F06FEF-F65E-410D-BEDA-DFF036ECEE43}" type="parTrans" cxnId="{F678285B-478B-4229-93A3-3965B7797E1E}">
      <dgm:prSet/>
      <dgm:spPr/>
      <dgm:t>
        <a:bodyPr/>
        <a:lstStyle/>
        <a:p>
          <a:pPr algn="ctr"/>
          <a:endParaRPr lang="fr-FR" sz="1200" b="1" i="1" spc="-150">
            <a:solidFill>
              <a:srgbClr val="0070C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44757F07-9C4A-4D31-9A8B-4F170C79688C}" type="sibTrans" cxnId="{F678285B-478B-4229-93A3-3965B7797E1E}">
      <dgm:prSet/>
      <dgm:spPr/>
      <dgm:t>
        <a:bodyPr/>
        <a:lstStyle/>
        <a:p>
          <a:pPr algn="ctr"/>
          <a:endParaRPr lang="fr-FR" sz="1200" b="1" i="1" spc="-150">
            <a:solidFill>
              <a:srgbClr val="0070C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0E96203B-6621-4715-95F5-C2BE1C614A93}">
      <dgm:prSet phldrT="[Texte]" custT="1"/>
      <dgm:spPr>
        <a:solidFill>
          <a:srgbClr val="F1B317"/>
        </a:solidFill>
      </dgm:spPr>
      <dgm:t>
        <a:bodyPr/>
        <a:lstStyle/>
        <a:p>
          <a:pPr algn="ctr"/>
          <a:r>
            <a:rPr lang="fr-FR" sz="1800" b="1" i="0" spc="-150" dirty="0" smtClean="0">
              <a:effectLst/>
              <a:latin typeface="Times New Roman" pitchFamily="18" charset="0"/>
              <a:cs typeface="Times New Roman" pitchFamily="18" charset="0"/>
            </a:rPr>
            <a:t>Conclusion</a:t>
          </a:r>
          <a:r>
            <a:rPr lang="fr-FR" sz="1400" b="1" i="1" spc="-150" dirty="0" smtClean="0">
              <a:effectLst/>
              <a:latin typeface="Times New Roman" pitchFamily="18" charset="0"/>
              <a:cs typeface="Times New Roman" pitchFamily="18" charset="0"/>
            </a:rPr>
            <a:t> et </a:t>
          </a:r>
          <a:r>
            <a:rPr lang="fr-FR" sz="1800" b="1" i="0" spc="-150" dirty="0" smtClean="0">
              <a:effectLst/>
              <a:latin typeface="Times New Roman" pitchFamily="18" charset="0"/>
              <a:cs typeface="Times New Roman" pitchFamily="18" charset="0"/>
            </a:rPr>
            <a:t>perspectives</a:t>
          </a:r>
          <a:endParaRPr lang="fr-FR" sz="1800" b="1" i="0" spc="-15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990333E0-2B8A-4182-8347-2D6CBC4883C6}" type="parTrans" cxnId="{17EE6ABD-F2A9-43E4-922E-54730A91CCB6}">
      <dgm:prSet/>
      <dgm:spPr/>
      <dgm:t>
        <a:bodyPr/>
        <a:lstStyle/>
        <a:p>
          <a:endParaRPr lang="fr-FR"/>
        </a:p>
      </dgm:t>
    </dgm:pt>
    <dgm:pt modelId="{E29B747E-BC90-4CD9-8A44-9EFD750A3616}" type="sibTrans" cxnId="{17EE6ABD-F2A9-43E4-922E-54730A91CCB6}">
      <dgm:prSet/>
      <dgm:spPr/>
      <dgm:t>
        <a:bodyPr/>
        <a:lstStyle/>
        <a:p>
          <a:endParaRPr lang="fr-FR"/>
        </a:p>
      </dgm:t>
    </dgm:pt>
    <dgm:pt modelId="{6BD922E2-E423-4179-9257-4165257E777F}">
      <dgm:prSet phldrT="[Texte]" custT="1"/>
      <dgm:spPr/>
      <dgm:t>
        <a:bodyPr/>
        <a:lstStyle/>
        <a:p>
          <a:pPr algn="ctr"/>
          <a:r>
            <a:rPr lang="fr-FR" sz="1800" b="1" i="0" spc="-150" dirty="0" smtClean="0">
              <a:effectLst/>
              <a:latin typeface="Times New Roman" pitchFamily="18" charset="0"/>
              <a:cs typeface="Times New Roman" pitchFamily="18" charset="0"/>
            </a:rPr>
            <a:t>Méthodologie de travail</a:t>
          </a:r>
          <a:endParaRPr lang="fr-FR" sz="1800" b="1" i="0" spc="-15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0D09F794-BD6C-4128-89CB-A1F182EBC488}" type="parTrans" cxnId="{6773B13B-7B40-46D0-9AEC-77807539FAE9}">
      <dgm:prSet/>
      <dgm:spPr/>
      <dgm:t>
        <a:bodyPr/>
        <a:lstStyle/>
        <a:p>
          <a:endParaRPr lang="fr-FR"/>
        </a:p>
      </dgm:t>
    </dgm:pt>
    <dgm:pt modelId="{E9FCD7F3-C285-4565-A8DA-DA46101535D0}" type="sibTrans" cxnId="{6773B13B-7B40-46D0-9AEC-77807539FAE9}">
      <dgm:prSet/>
      <dgm:spPr/>
      <dgm:t>
        <a:bodyPr/>
        <a:lstStyle/>
        <a:p>
          <a:endParaRPr lang="fr-FR"/>
        </a:p>
      </dgm:t>
    </dgm:pt>
    <dgm:pt modelId="{70C8A709-8EB9-4D5C-B762-485C9643336C}">
      <dgm:prSet phldrT="[Texte]" custT="1"/>
      <dgm:spPr/>
      <dgm:t>
        <a:bodyPr/>
        <a:lstStyle/>
        <a:p>
          <a:pPr algn="ctr"/>
          <a:r>
            <a:rPr lang="fr-FR" sz="1800" b="1" i="0" spc="-150" dirty="0" smtClean="0">
              <a:effectLst/>
              <a:latin typeface="Times New Roman" pitchFamily="18" charset="0"/>
              <a:cs typeface="Times New Roman" pitchFamily="18" charset="0"/>
            </a:rPr>
            <a:t>Problématique et Solution</a:t>
          </a:r>
          <a:endParaRPr lang="fr-FR" sz="1800" b="1" i="0" spc="-15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ED557862-9B88-4017-B161-03497970E836}" type="parTrans" cxnId="{92EF7C01-ABBC-4631-925D-0B4030FEDF53}">
      <dgm:prSet/>
      <dgm:spPr/>
      <dgm:t>
        <a:bodyPr/>
        <a:lstStyle/>
        <a:p>
          <a:endParaRPr lang="fr-FR"/>
        </a:p>
      </dgm:t>
    </dgm:pt>
    <dgm:pt modelId="{9A531FC3-60FB-42A9-83FA-8EB46E800038}" type="sibTrans" cxnId="{92EF7C01-ABBC-4631-925D-0B4030FEDF53}">
      <dgm:prSet/>
      <dgm:spPr/>
      <dgm:t>
        <a:bodyPr/>
        <a:lstStyle/>
        <a:p>
          <a:endParaRPr lang="fr-FR"/>
        </a:p>
      </dgm:t>
    </dgm:pt>
    <dgm:pt modelId="{215068DC-A7A3-445B-A3C6-B52C83D62DEF}">
      <dgm:prSet phldrT="[Texte]" custT="1"/>
      <dgm:spPr/>
      <dgm:t>
        <a:bodyPr/>
        <a:lstStyle/>
        <a:p>
          <a:pPr algn="ctr"/>
          <a:r>
            <a:rPr lang="fr-FR" sz="2000" b="1" i="0" spc="-150" dirty="0" smtClean="0">
              <a:effectLst/>
              <a:latin typeface="Times New Roman" pitchFamily="18" charset="0"/>
              <a:cs typeface="Times New Roman" pitchFamily="18" charset="0"/>
            </a:rPr>
            <a:t>Introduction</a:t>
          </a:r>
          <a:endParaRPr lang="fr-FR" sz="1600" b="1" i="0" spc="-15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2E80EBE4-681D-4572-ABFA-C5F5EBF30B0C}" type="parTrans" cxnId="{B74D07A9-C2A0-4C47-A794-05CFBD277CA5}">
      <dgm:prSet/>
      <dgm:spPr/>
      <dgm:t>
        <a:bodyPr/>
        <a:lstStyle/>
        <a:p>
          <a:endParaRPr lang="fr-FR"/>
        </a:p>
      </dgm:t>
    </dgm:pt>
    <dgm:pt modelId="{2934C4C7-B837-4132-8235-EB25FCAE02A2}" type="sibTrans" cxnId="{B74D07A9-C2A0-4C47-A794-05CFBD277CA5}">
      <dgm:prSet/>
      <dgm:spPr/>
      <dgm:t>
        <a:bodyPr/>
        <a:lstStyle/>
        <a:p>
          <a:endParaRPr lang="fr-FR"/>
        </a:p>
      </dgm:t>
    </dgm:pt>
    <dgm:pt modelId="{F03759F2-A15E-43B8-947C-FAB6D4637FCC}" type="pres">
      <dgm:prSet presAssocID="{B4FB4B93-99A8-4725-9FB9-2910C328166D}" presName="Name0" presStyleCnt="0">
        <dgm:presLayoutVars>
          <dgm:dir/>
          <dgm:resizeHandles val="exact"/>
        </dgm:presLayoutVars>
      </dgm:prSet>
      <dgm:spPr/>
    </dgm:pt>
    <dgm:pt modelId="{E702C4D7-AAA5-40E0-8157-7916D6ED0E06}" type="pres">
      <dgm:prSet presAssocID="{215068DC-A7A3-445B-A3C6-B52C83D62DEF}" presName="parTxOnly" presStyleLbl="node1" presStyleIdx="0" presStyleCnt="6" custLinFactNeighborY="-583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DF96892-627C-4515-9CC8-3324270AF663}" type="pres">
      <dgm:prSet presAssocID="{2934C4C7-B837-4132-8235-EB25FCAE02A2}" presName="parSpace" presStyleCnt="0"/>
      <dgm:spPr/>
    </dgm:pt>
    <dgm:pt modelId="{19DF76FF-9CDF-4D2B-822F-9C4239E6D5BA}" type="pres">
      <dgm:prSet presAssocID="{70C8A709-8EB9-4D5C-B762-485C9643336C}" presName="parTxOnly" presStyleLbl="node1" presStyleIdx="1" presStyleCnt="6" custLinFactNeighborX="703" custLinFactNeighborY="303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D2A5BFB-765D-4CC8-ABB1-4564398C4E43}" type="pres">
      <dgm:prSet presAssocID="{9A531FC3-60FB-42A9-83FA-8EB46E800038}" presName="parSpace" presStyleCnt="0"/>
      <dgm:spPr/>
    </dgm:pt>
    <dgm:pt modelId="{DB3D817D-6794-4A0F-92A7-F7CC995F9E7F}" type="pres">
      <dgm:prSet presAssocID="{6BD922E2-E423-4179-9257-4165257E777F}" presName="parTxOnly" presStyleLbl="node1" presStyleIdx="2" presStyleCnt="6" custScaleX="11301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BB11C60-C44D-4EE7-9E52-C41F6414660A}" type="pres">
      <dgm:prSet presAssocID="{E9FCD7F3-C285-4565-A8DA-DA46101535D0}" presName="parSpace" presStyleCnt="0"/>
      <dgm:spPr/>
    </dgm:pt>
    <dgm:pt modelId="{EF53ABCF-5FE4-43AE-A20E-E526C999B13C}" type="pres">
      <dgm:prSet presAssocID="{088102D6-2920-48F0-8117-2EE10796AE43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C59C053-3156-4547-98D1-9F55A034107D}" type="pres">
      <dgm:prSet presAssocID="{44757F07-9C4A-4D31-9A8B-4F170C79688C}" presName="parSpace" presStyleCnt="0"/>
      <dgm:spPr/>
    </dgm:pt>
    <dgm:pt modelId="{A913E67D-A522-4FBF-AEAF-8880D8630DBA}" type="pres">
      <dgm:prSet presAssocID="{4BFE1926-DAC8-42B4-867E-A8181D6781D2}" presName="parTxOnly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A887E44-C018-49A3-AF8E-7F41861E4BAF}" type="pres">
      <dgm:prSet presAssocID="{42F24F6E-0F5A-4172-BD9F-B5A492C92B56}" presName="parSpace" presStyleCnt="0"/>
      <dgm:spPr/>
    </dgm:pt>
    <dgm:pt modelId="{1B890DAB-FD4E-493A-A583-2B9C0FB2F53A}" type="pres">
      <dgm:prSet presAssocID="{0E96203B-6621-4715-95F5-C2BE1C614A93}" presName="parTxOnly" presStyleLbl="node1" presStyleIdx="5" presStyleCnt="6" custLinFactNeighborX="1804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9AD91AE-361E-40F9-983A-693128B76DDC}" type="presOf" srcId="{4BFE1926-DAC8-42B4-867E-A8181D6781D2}" destId="{A913E67D-A522-4FBF-AEAF-8880D8630DBA}" srcOrd="0" destOrd="0" presId="urn:microsoft.com/office/officeart/2005/8/layout/hChevron3"/>
    <dgm:cxn modelId="{2C5BD5A0-9A03-439F-90CE-4481A5344E10}" type="presOf" srcId="{B4FB4B93-99A8-4725-9FB9-2910C328166D}" destId="{F03759F2-A15E-43B8-947C-FAB6D4637FCC}" srcOrd="0" destOrd="0" presId="urn:microsoft.com/office/officeart/2005/8/layout/hChevron3"/>
    <dgm:cxn modelId="{D4CC7F97-5B53-40C0-93DD-74F4005C7220}" type="presOf" srcId="{215068DC-A7A3-445B-A3C6-B52C83D62DEF}" destId="{E702C4D7-AAA5-40E0-8157-7916D6ED0E06}" srcOrd="0" destOrd="0" presId="urn:microsoft.com/office/officeart/2005/8/layout/hChevron3"/>
    <dgm:cxn modelId="{4BD65FF7-519A-4B14-9A09-705E69C3E7BF}" type="presOf" srcId="{088102D6-2920-48F0-8117-2EE10796AE43}" destId="{EF53ABCF-5FE4-43AE-A20E-E526C999B13C}" srcOrd="0" destOrd="0" presId="urn:microsoft.com/office/officeart/2005/8/layout/hChevron3"/>
    <dgm:cxn modelId="{E76B51DB-5B2D-44D8-9A75-DA271E4016E3}" srcId="{B4FB4B93-99A8-4725-9FB9-2910C328166D}" destId="{4BFE1926-DAC8-42B4-867E-A8181D6781D2}" srcOrd="4" destOrd="0" parTransId="{D7CC0391-9EA1-432A-B2E2-F23B64DDB046}" sibTransId="{42F24F6E-0F5A-4172-BD9F-B5A492C92B56}"/>
    <dgm:cxn modelId="{17EE6ABD-F2A9-43E4-922E-54730A91CCB6}" srcId="{B4FB4B93-99A8-4725-9FB9-2910C328166D}" destId="{0E96203B-6621-4715-95F5-C2BE1C614A93}" srcOrd="5" destOrd="0" parTransId="{990333E0-2B8A-4182-8347-2D6CBC4883C6}" sibTransId="{E29B747E-BC90-4CD9-8A44-9EFD750A3616}"/>
    <dgm:cxn modelId="{92EF7C01-ABBC-4631-925D-0B4030FEDF53}" srcId="{B4FB4B93-99A8-4725-9FB9-2910C328166D}" destId="{70C8A709-8EB9-4D5C-B762-485C9643336C}" srcOrd="1" destOrd="0" parTransId="{ED557862-9B88-4017-B161-03497970E836}" sibTransId="{9A531FC3-60FB-42A9-83FA-8EB46E800038}"/>
    <dgm:cxn modelId="{E7549CA3-C6BC-4E87-8607-8FF4CA17E04E}" type="presOf" srcId="{6BD922E2-E423-4179-9257-4165257E777F}" destId="{DB3D817D-6794-4A0F-92A7-F7CC995F9E7F}" srcOrd="0" destOrd="0" presId="urn:microsoft.com/office/officeart/2005/8/layout/hChevron3"/>
    <dgm:cxn modelId="{58CE956F-4296-434C-94A7-90D8F4E503DE}" type="presOf" srcId="{70C8A709-8EB9-4D5C-B762-485C9643336C}" destId="{19DF76FF-9CDF-4D2B-822F-9C4239E6D5BA}" srcOrd="0" destOrd="0" presId="urn:microsoft.com/office/officeart/2005/8/layout/hChevron3"/>
    <dgm:cxn modelId="{64B268C3-F8D7-411E-BB85-0173BEAC0E23}" type="presOf" srcId="{0E96203B-6621-4715-95F5-C2BE1C614A93}" destId="{1B890DAB-FD4E-493A-A583-2B9C0FB2F53A}" srcOrd="0" destOrd="0" presId="urn:microsoft.com/office/officeart/2005/8/layout/hChevron3"/>
    <dgm:cxn modelId="{F678285B-478B-4229-93A3-3965B7797E1E}" srcId="{B4FB4B93-99A8-4725-9FB9-2910C328166D}" destId="{088102D6-2920-48F0-8117-2EE10796AE43}" srcOrd="3" destOrd="0" parTransId="{02F06FEF-F65E-410D-BEDA-DFF036ECEE43}" sibTransId="{44757F07-9C4A-4D31-9A8B-4F170C79688C}"/>
    <dgm:cxn modelId="{6773B13B-7B40-46D0-9AEC-77807539FAE9}" srcId="{B4FB4B93-99A8-4725-9FB9-2910C328166D}" destId="{6BD922E2-E423-4179-9257-4165257E777F}" srcOrd="2" destOrd="0" parTransId="{0D09F794-BD6C-4128-89CB-A1F182EBC488}" sibTransId="{E9FCD7F3-C285-4565-A8DA-DA46101535D0}"/>
    <dgm:cxn modelId="{B74D07A9-C2A0-4C47-A794-05CFBD277CA5}" srcId="{B4FB4B93-99A8-4725-9FB9-2910C328166D}" destId="{215068DC-A7A3-445B-A3C6-B52C83D62DEF}" srcOrd="0" destOrd="0" parTransId="{2E80EBE4-681D-4572-ABFA-C5F5EBF30B0C}" sibTransId="{2934C4C7-B837-4132-8235-EB25FCAE02A2}"/>
    <dgm:cxn modelId="{A71805F9-6A75-4EEB-A228-CD42DA888625}" type="presParOf" srcId="{F03759F2-A15E-43B8-947C-FAB6D4637FCC}" destId="{E702C4D7-AAA5-40E0-8157-7916D6ED0E06}" srcOrd="0" destOrd="0" presId="urn:microsoft.com/office/officeart/2005/8/layout/hChevron3"/>
    <dgm:cxn modelId="{DB35860F-48E7-4FFB-BCA8-94B1932A28C9}" type="presParOf" srcId="{F03759F2-A15E-43B8-947C-FAB6D4637FCC}" destId="{6DF96892-627C-4515-9CC8-3324270AF663}" srcOrd="1" destOrd="0" presId="urn:microsoft.com/office/officeart/2005/8/layout/hChevron3"/>
    <dgm:cxn modelId="{BD832855-88AB-45D7-AF4F-1C2273D70ABF}" type="presParOf" srcId="{F03759F2-A15E-43B8-947C-FAB6D4637FCC}" destId="{19DF76FF-9CDF-4D2B-822F-9C4239E6D5BA}" srcOrd="2" destOrd="0" presId="urn:microsoft.com/office/officeart/2005/8/layout/hChevron3"/>
    <dgm:cxn modelId="{E2A5B7AD-0A51-4394-8FC7-178768A8F951}" type="presParOf" srcId="{F03759F2-A15E-43B8-947C-FAB6D4637FCC}" destId="{9D2A5BFB-765D-4CC8-ABB1-4564398C4E43}" srcOrd="3" destOrd="0" presId="urn:microsoft.com/office/officeart/2005/8/layout/hChevron3"/>
    <dgm:cxn modelId="{BABA87AC-0533-45E8-8524-2367AF4A54F7}" type="presParOf" srcId="{F03759F2-A15E-43B8-947C-FAB6D4637FCC}" destId="{DB3D817D-6794-4A0F-92A7-F7CC995F9E7F}" srcOrd="4" destOrd="0" presId="urn:microsoft.com/office/officeart/2005/8/layout/hChevron3"/>
    <dgm:cxn modelId="{6D6B7D40-BF0B-4229-9FDB-ABEE7AFEDA3D}" type="presParOf" srcId="{F03759F2-A15E-43B8-947C-FAB6D4637FCC}" destId="{1BB11C60-C44D-4EE7-9E52-C41F6414660A}" srcOrd="5" destOrd="0" presId="urn:microsoft.com/office/officeart/2005/8/layout/hChevron3"/>
    <dgm:cxn modelId="{120E9EEA-D27A-455D-8AA8-B3D735B20266}" type="presParOf" srcId="{F03759F2-A15E-43B8-947C-FAB6D4637FCC}" destId="{EF53ABCF-5FE4-43AE-A20E-E526C999B13C}" srcOrd="6" destOrd="0" presId="urn:microsoft.com/office/officeart/2005/8/layout/hChevron3"/>
    <dgm:cxn modelId="{C57DCD7B-75C6-40DB-BB2E-93B7CE757B17}" type="presParOf" srcId="{F03759F2-A15E-43B8-947C-FAB6D4637FCC}" destId="{CC59C053-3156-4547-98D1-9F55A034107D}" srcOrd="7" destOrd="0" presId="urn:microsoft.com/office/officeart/2005/8/layout/hChevron3"/>
    <dgm:cxn modelId="{D394E836-3D13-4874-B7F3-6A1A3F255371}" type="presParOf" srcId="{F03759F2-A15E-43B8-947C-FAB6D4637FCC}" destId="{A913E67D-A522-4FBF-AEAF-8880D8630DBA}" srcOrd="8" destOrd="0" presId="urn:microsoft.com/office/officeart/2005/8/layout/hChevron3"/>
    <dgm:cxn modelId="{FC52628C-825E-4706-9938-F84A88320105}" type="presParOf" srcId="{F03759F2-A15E-43B8-947C-FAB6D4637FCC}" destId="{7A887E44-C018-49A3-AF8E-7F41861E4BAF}" srcOrd="9" destOrd="0" presId="urn:microsoft.com/office/officeart/2005/8/layout/hChevron3"/>
    <dgm:cxn modelId="{4F8BD73B-39F0-4728-A6AD-6216E1018194}" type="presParOf" srcId="{F03759F2-A15E-43B8-947C-FAB6D4637FCC}" destId="{1B890DAB-FD4E-493A-A583-2B9C0FB2F53A}" srcOrd="10" destOrd="0" presId="urn:microsoft.com/office/officeart/2005/8/layout/hChevron3"/>
  </dgm:cxnLst>
  <dgm:bg>
    <a:noFill/>
    <a:effectLst>
      <a:glow rad="63500">
        <a:schemeClr val="bg1">
          <a:alpha val="40000"/>
        </a:schemeClr>
      </a:glow>
    </a:effectLst>
  </dgm:bg>
  <dgm:whole>
    <a:ln w="9525" cap="flat" cmpd="sng" algn="ctr">
      <a:solidFill>
        <a:schemeClr val="bg1"/>
      </a:solidFill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4FB4B93-99A8-4725-9FB9-2910C328166D}" type="doc">
      <dgm:prSet loTypeId="urn:microsoft.com/office/officeart/2005/8/layout/hChevron3" loCatId="process" qsTypeId="urn:microsoft.com/office/officeart/2005/8/quickstyle/3d2" qsCatId="3D" csTypeId="urn:microsoft.com/office/officeart/2005/8/colors/accent1_3" csCatId="accent1" phldr="1"/>
      <dgm:spPr/>
    </dgm:pt>
    <dgm:pt modelId="{4BFE1926-DAC8-42B4-867E-A8181D6781D2}">
      <dgm:prSet phldrT="[Texte]" custT="1"/>
      <dgm:spPr/>
      <dgm:t>
        <a:bodyPr/>
        <a:lstStyle/>
        <a:p>
          <a:pPr algn="ctr"/>
          <a:r>
            <a:rPr lang="fr-FR" sz="1800" b="1" i="0" spc="-150" dirty="0" smtClean="0">
              <a:effectLst/>
              <a:latin typeface="Times New Roman" pitchFamily="18" charset="0"/>
              <a:cs typeface="Times New Roman" pitchFamily="18" charset="0"/>
            </a:rPr>
            <a:t>Réalisation</a:t>
          </a:r>
          <a:endParaRPr lang="fr-FR" sz="1800" b="1" i="0" spc="-15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D7CC0391-9EA1-432A-B2E2-F23B64DDB046}" type="parTrans" cxnId="{E76B51DB-5B2D-44D8-9A75-DA271E4016E3}">
      <dgm:prSet/>
      <dgm:spPr/>
      <dgm:t>
        <a:bodyPr/>
        <a:lstStyle/>
        <a:p>
          <a:pPr algn="ctr"/>
          <a:endParaRPr lang="fr-FR" sz="1200" b="1" i="1" spc="-150">
            <a:solidFill>
              <a:srgbClr val="0070C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42F24F6E-0F5A-4172-BD9F-B5A492C92B56}" type="sibTrans" cxnId="{E76B51DB-5B2D-44D8-9A75-DA271E4016E3}">
      <dgm:prSet/>
      <dgm:spPr/>
      <dgm:t>
        <a:bodyPr/>
        <a:lstStyle/>
        <a:p>
          <a:pPr algn="ctr"/>
          <a:endParaRPr lang="fr-FR" sz="1200" b="1" i="1" spc="-150">
            <a:solidFill>
              <a:srgbClr val="0070C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088102D6-2920-48F0-8117-2EE10796AE43}">
      <dgm:prSet phldrT="[Texte]" custT="1"/>
      <dgm:spPr/>
      <dgm:t>
        <a:bodyPr/>
        <a:lstStyle/>
        <a:p>
          <a:pPr algn="ctr"/>
          <a:r>
            <a:rPr lang="fr-FR" sz="1800" b="1" i="0" spc="-150" dirty="0" smtClean="0">
              <a:effectLst/>
              <a:latin typeface="Times New Roman" pitchFamily="18" charset="0"/>
              <a:cs typeface="Times New Roman" pitchFamily="18" charset="0"/>
            </a:rPr>
            <a:t>Analyse et Conception </a:t>
          </a:r>
          <a:endParaRPr lang="fr-FR" sz="1800" b="1" i="0" spc="-15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02F06FEF-F65E-410D-BEDA-DFF036ECEE43}" type="parTrans" cxnId="{F678285B-478B-4229-93A3-3965B7797E1E}">
      <dgm:prSet/>
      <dgm:spPr/>
      <dgm:t>
        <a:bodyPr/>
        <a:lstStyle/>
        <a:p>
          <a:pPr algn="ctr"/>
          <a:endParaRPr lang="fr-FR" sz="1200" b="1" i="1" spc="-150">
            <a:solidFill>
              <a:srgbClr val="0070C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44757F07-9C4A-4D31-9A8B-4F170C79688C}" type="sibTrans" cxnId="{F678285B-478B-4229-93A3-3965B7797E1E}">
      <dgm:prSet/>
      <dgm:spPr/>
      <dgm:t>
        <a:bodyPr/>
        <a:lstStyle/>
        <a:p>
          <a:pPr algn="ctr"/>
          <a:endParaRPr lang="fr-FR" sz="1200" b="1" i="1" spc="-150">
            <a:solidFill>
              <a:srgbClr val="0070C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0E96203B-6621-4715-95F5-C2BE1C614A93}">
      <dgm:prSet phldrT="[Texte]" custT="1"/>
      <dgm:spPr/>
      <dgm:t>
        <a:bodyPr/>
        <a:lstStyle/>
        <a:p>
          <a:pPr algn="ctr"/>
          <a:r>
            <a:rPr lang="fr-FR" sz="1800" b="1" i="0" spc="-150" dirty="0" smtClean="0">
              <a:effectLst/>
              <a:latin typeface="Times New Roman" pitchFamily="18" charset="0"/>
              <a:cs typeface="Times New Roman" pitchFamily="18" charset="0"/>
            </a:rPr>
            <a:t>Conclusion</a:t>
          </a:r>
          <a:r>
            <a:rPr lang="fr-FR" sz="1400" b="1" i="1" spc="-150" dirty="0" smtClean="0">
              <a:effectLst/>
              <a:latin typeface="Times New Roman" pitchFamily="18" charset="0"/>
              <a:cs typeface="Times New Roman" pitchFamily="18" charset="0"/>
            </a:rPr>
            <a:t> et </a:t>
          </a:r>
          <a:r>
            <a:rPr lang="fr-FR" sz="1800" b="1" i="0" spc="-150" dirty="0" smtClean="0">
              <a:effectLst/>
              <a:latin typeface="Times New Roman" pitchFamily="18" charset="0"/>
              <a:cs typeface="Times New Roman" pitchFamily="18" charset="0"/>
            </a:rPr>
            <a:t>perspectives</a:t>
          </a:r>
          <a:endParaRPr lang="fr-FR" sz="1800" b="1" i="0" spc="-15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990333E0-2B8A-4182-8347-2D6CBC4883C6}" type="parTrans" cxnId="{17EE6ABD-F2A9-43E4-922E-54730A91CCB6}">
      <dgm:prSet/>
      <dgm:spPr/>
      <dgm:t>
        <a:bodyPr/>
        <a:lstStyle/>
        <a:p>
          <a:endParaRPr lang="fr-FR"/>
        </a:p>
      </dgm:t>
    </dgm:pt>
    <dgm:pt modelId="{E29B747E-BC90-4CD9-8A44-9EFD750A3616}" type="sibTrans" cxnId="{17EE6ABD-F2A9-43E4-922E-54730A91CCB6}">
      <dgm:prSet/>
      <dgm:spPr/>
      <dgm:t>
        <a:bodyPr/>
        <a:lstStyle/>
        <a:p>
          <a:endParaRPr lang="fr-FR"/>
        </a:p>
      </dgm:t>
    </dgm:pt>
    <dgm:pt modelId="{6BD922E2-E423-4179-9257-4165257E777F}">
      <dgm:prSet phldrT="[Texte]" custT="1"/>
      <dgm:spPr/>
      <dgm:t>
        <a:bodyPr/>
        <a:lstStyle/>
        <a:p>
          <a:pPr algn="ctr"/>
          <a:r>
            <a:rPr lang="fr-FR" sz="1800" b="1" i="0" spc="-150" dirty="0" smtClean="0">
              <a:effectLst/>
              <a:latin typeface="Times New Roman" pitchFamily="18" charset="0"/>
              <a:cs typeface="Times New Roman" pitchFamily="18" charset="0"/>
            </a:rPr>
            <a:t>Méthodologie de travail</a:t>
          </a:r>
          <a:endParaRPr lang="fr-FR" sz="1800" b="1" i="0" spc="-15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0D09F794-BD6C-4128-89CB-A1F182EBC488}" type="parTrans" cxnId="{6773B13B-7B40-46D0-9AEC-77807539FAE9}">
      <dgm:prSet/>
      <dgm:spPr/>
      <dgm:t>
        <a:bodyPr/>
        <a:lstStyle/>
        <a:p>
          <a:endParaRPr lang="fr-FR"/>
        </a:p>
      </dgm:t>
    </dgm:pt>
    <dgm:pt modelId="{E9FCD7F3-C285-4565-A8DA-DA46101535D0}" type="sibTrans" cxnId="{6773B13B-7B40-46D0-9AEC-77807539FAE9}">
      <dgm:prSet/>
      <dgm:spPr/>
      <dgm:t>
        <a:bodyPr/>
        <a:lstStyle/>
        <a:p>
          <a:endParaRPr lang="fr-FR"/>
        </a:p>
      </dgm:t>
    </dgm:pt>
    <dgm:pt modelId="{70C8A709-8EB9-4D5C-B762-485C9643336C}">
      <dgm:prSet phldrT="[Texte]" custT="1"/>
      <dgm:spPr>
        <a:solidFill>
          <a:srgbClr val="F1B317"/>
        </a:solidFill>
      </dgm:spPr>
      <dgm:t>
        <a:bodyPr/>
        <a:lstStyle/>
        <a:p>
          <a:pPr algn="ctr"/>
          <a:r>
            <a:rPr lang="fr-FR" sz="1800" b="1" i="0" spc="-150" dirty="0" smtClean="0">
              <a:effectLst/>
              <a:latin typeface="Times New Roman" pitchFamily="18" charset="0"/>
              <a:cs typeface="Times New Roman" pitchFamily="18" charset="0"/>
            </a:rPr>
            <a:t>Problématique et Solution</a:t>
          </a:r>
          <a:endParaRPr lang="fr-FR" sz="1800" b="1" i="0" spc="-15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ED557862-9B88-4017-B161-03497970E836}" type="parTrans" cxnId="{92EF7C01-ABBC-4631-925D-0B4030FEDF53}">
      <dgm:prSet/>
      <dgm:spPr/>
      <dgm:t>
        <a:bodyPr/>
        <a:lstStyle/>
        <a:p>
          <a:endParaRPr lang="fr-FR"/>
        </a:p>
      </dgm:t>
    </dgm:pt>
    <dgm:pt modelId="{9A531FC3-60FB-42A9-83FA-8EB46E800038}" type="sibTrans" cxnId="{92EF7C01-ABBC-4631-925D-0B4030FEDF53}">
      <dgm:prSet/>
      <dgm:spPr/>
      <dgm:t>
        <a:bodyPr/>
        <a:lstStyle/>
        <a:p>
          <a:endParaRPr lang="fr-FR"/>
        </a:p>
      </dgm:t>
    </dgm:pt>
    <dgm:pt modelId="{215068DC-A7A3-445B-A3C6-B52C83D62DEF}">
      <dgm:prSet phldrT="[Texte]" custT="1"/>
      <dgm:spPr/>
      <dgm:t>
        <a:bodyPr/>
        <a:lstStyle/>
        <a:p>
          <a:pPr algn="ctr"/>
          <a:r>
            <a:rPr lang="fr-FR" sz="2000" b="1" i="0" spc="-150" dirty="0" smtClean="0">
              <a:effectLst/>
              <a:latin typeface="Times New Roman" pitchFamily="18" charset="0"/>
              <a:cs typeface="Times New Roman" pitchFamily="18" charset="0"/>
            </a:rPr>
            <a:t>Introduction</a:t>
          </a:r>
          <a:endParaRPr lang="fr-FR" sz="1600" b="1" i="0" spc="-15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2E80EBE4-681D-4572-ABFA-C5F5EBF30B0C}" type="parTrans" cxnId="{B74D07A9-C2A0-4C47-A794-05CFBD277CA5}">
      <dgm:prSet/>
      <dgm:spPr/>
      <dgm:t>
        <a:bodyPr/>
        <a:lstStyle/>
        <a:p>
          <a:endParaRPr lang="fr-FR"/>
        </a:p>
      </dgm:t>
    </dgm:pt>
    <dgm:pt modelId="{2934C4C7-B837-4132-8235-EB25FCAE02A2}" type="sibTrans" cxnId="{B74D07A9-C2A0-4C47-A794-05CFBD277CA5}">
      <dgm:prSet/>
      <dgm:spPr/>
      <dgm:t>
        <a:bodyPr/>
        <a:lstStyle/>
        <a:p>
          <a:endParaRPr lang="fr-FR"/>
        </a:p>
      </dgm:t>
    </dgm:pt>
    <dgm:pt modelId="{F03759F2-A15E-43B8-947C-FAB6D4637FCC}" type="pres">
      <dgm:prSet presAssocID="{B4FB4B93-99A8-4725-9FB9-2910C328166D}" presName="Name0" presStyleCnt="0">
        <dgm:presLayoutVars>
          <dgm:dir/>
          <dgm:resizeHandles val="exact"/>
        </dgm:presLayoutVars>
      </dgm:prSet>
      <dgm:spPr/>
    </dgm:pt>
    <dgm:pt modelId="{E702C4D7-AAA5-40E0-8157-7916D6ED0E06}" type="pres">
      <dgm:prSet presAssocID="{215068DC-A7A3-445B-A3C6-B52C83D62DEF}" presName="parTxOnly" presStyleLbl="node1" presStyleIdx="0" presStyleCnt="6" custLinFactNeighborY="-583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DF96892-627C-4515-9CC8-3324270AF663}" type="pres">
      <dgm:prSet presAssocID="{2934C4C7-B837-4132-8235-EB25FCAE02A2}" presName="parSpace" presStyleCnt="0"/>
      <dgm:spPr/>
    </dgm:pt>
    <dgm:pt modelId="{19DF76FF-9CDF-4D2B-822F-9C4239E6D5BA}" type="pres">
      <dgm:prSet presAssocID="{70C8A709-8EB9-4D5C-B762-485C9643336C}" presName="parTxOnly" presStyleLbl="node1" presStyleIdx="1" presStyleCnt="6" custLinFactNeighborX="703" custLinFactNeighborY="303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D2A5BFB-765D-4CC8-ABB1-4564398C4E43}" type="pres">
      <dgm:prSet presAssocID="{9A531FC3-60FB-42A9-83FA-8EB46E800038}" presName="parSpace" presStyleCnt="0"/>
      <dgm:spPr/>
    </dgm:pt>
    <dgm:pt modelId="{DB3D817D-6794-4A0F-92A7-F7CC995F9E7F}" type="pres">
      <dgm:prSet presAssocID="{6BD922E2-E423-4179-9257-4165257E777F}" presName="parTxOnly" presStyleLbl="node1" presStyleIdx="2" presStyleCnt="6" custScaleX="11301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BB11C60-C44D-4EE7-9E52-C41F6414660A}" type="pres">
      <dgm:prSet presAssocID="{E9FCD7F3-C285-4565-A8DA-DA46101535D0}" presName="parSpace" presStyleCnt="0"/>
      <dgm:spPr/>
    </dgm:pt>
    <dgm:pt modelId="{EF53ABCF-5FE4-43AE-A20E-E526C999B13C}" type="pres">
      <dgm:prSet presAssocID="{088102D6-2920-48F0-8117-2EE10796AE43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C59C053-3156-4547-98D1-9F55A034107D}" type="pres">
      <dgm:prSet presAssocID="{44757F07-9C4A-4D31-9A8B-4F170C79688C}" presName="parSpace" presStyleCnt="0"/>
      <dgm:spPr/>
    </dgm:pt>
    <dgm:pt modelId="{A913E67D-A522-4FBF-AEAF-8880D8630DBA}" type="pres">
      <dgm:prSet presAssocID="{4BFE1926-DAC8-42B4-867E-A8181D6781D2}" presName="parTxOnly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A887E44-C018-49A3-AF8E-7F41861E4BAF}" type="pres">
      <dgm:prSet presAssocID="{42F24F6E-0F5A-4172-BD9F-B5A492C92B56}" presName="parSpace" presStyleCnt="0"/>
      <dgm:spPr/>
    </dgm:pt>
    <dgm:pt modelId="{1B890DAB-FD4E-493A-A583-2B9C0FB2F53A}" type="pres">
      <dgm:prSet presAssocID="{0E96203B-6621-4715-95F5-C2BE1C614A93}" presName="parTxOnly" presStyleLbl="node1" presStyleIdx="5" presStyleCnt="6" custLinFactNeighborX="1804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313FF6F-B140-41CE-89B3-90170CD9877F}" type="presOf" srcId="{0E96203B-6621-4715-95F5-C2BE1C614A93}" destId="{1B890DAB-FD4E-493A-A583-2B9C0FB2F53A}" srcOrd="0" destOrd="0" presId="urn:microsoft.com/office/officeart/2005/8/layout/hChevron3"/>
    <dgm:cxn modelId="{E76B51DB-5B2D-44D8-9A75-DA271E4016E3}" srcId="{B4FB4B93-99A8-4725-9FB9-2910C328166D}" destId="{4BFE1926-DAC8-42B4-867E-A8181D6781D2}" srcOrd="4" destOrd="0" parTransId="{D7CC0391-9EA1-432A-B2E2-F23B64DDB046}" sibTransId="{42F24F6E-0F5A-4172-BD9F-B5A492C92B56}"/>
    <dgm:cxn modelId="{17EE6ABD-F2A9-43E4-922E-54730A91CCB6}" srcId="{B4FB4B93-99A8-4725-9FB9-2910C328166D}" destId="{0E96203B-6621-4715-95F5-C2BE1C614A93}" srcOrd="5" destOrd="0" parTransId="{990333E0-2B8A-4182-8347-2D6CBC4883C6}" sibTransId="{E29B747E-BC90-4CD9-8A44-9EFD750A3616}"/>
    <dgm:cxn modelId="{92EF7C01-ABBC-4631-925D-0B4030FEDF53}" srcId="{B4FB4B93-99A8-4725-9FB9-2910C328166D}" destId="{70C8A709-8EB9-4D5C-B762-485C9643336C}" srcOrd="1" destOrd="0" parTransId="{ED557862-9B88-4017-B161-03497970E836}" sibTransId="{9A531FC3-60FB-42A9-83FA-8EB46E800038}"/>
    <dgm:cxn modelId="{7616ED91-AE33-47FD-AA9C-770C58E5D968}" type="presOf" srcId="{6BD922E2-E423-4179-9257-4165257E777F}" destId="{DB3D817D-6794-4A0F-92A7-F7CC995F9E7F}" srcOrd="0" destOrd="0" presId="urn:microsoft.com/office/officeart/2005/8/layout/hChevron3"/>
    <dgm:cxn modelId="{A833C382-0104-4543-A17A-4A08EE6FEB4D}" type="presOf" srcId="{215068DC-A7A3-445B-A3C6-B52C83D62DEF}" destId="{E702C4D7-AAA5-40E0-8157-7916D6ED0E06}" srcOrd="0" destOrd="0" presId="urn:microsoft.com/office/officeart/2005/8/layout/hChevron3"/>
    <dgm:cxn modelId="{FE567990-B91F-4840-8720-4D821DF09641}" type="presOf" srcId="{70C8A709-8EB9-4D5C-B762-485C9643336C}" destId="{19DF76FF-9CDF-4D2B-822F-9C4239E6D5BA}" srcOrd="0" destOrd="0" presId="urn:microsoft.com/office/officeart/2005/8/layout/hChevron3"/>
    <dgm:cxn modelId="{43518C54-92E4-44FA-A046-9F7723A566BB}" type="presOf" srcId="{B4FB4B93-99A8-4725-9FB9-2910C328166D}" destId="{F03759F2-A15E-43B8-947C-FAB6D4637FCC}" srcOrd="0" destOrd="0" presId="urn:microsoft.com/office/officeart/2005/8/layout/hChevron3"/>
    <dgm:cxn modelId="{83748F21-BDC3-4CF1-A136-6BF4AFA547A2}" type="presOf" srcId="{088102D6-2920-48F0-8117-2EE10796AE43}" destId="{EF53ABCF-5FE4-43AE-A20E-E526C999B13C}" srcOrd="0" destOrd="0" presId="urn:microsoft.com/office/officeart/2005/8/layout/hChevron3"/>
    <dgm:cxn modelId="{3CFD2CE3-70B3-458A-B9FE-5F133DDEC695}" type="presOf" srcId="{4BFE1926-DAC8-42B4-867E-A8181D6781D2}" destId="{A913E67D-A522-4FBF-AEAF-8880D8630DBA}" srcOrd="0" destOrd="0" presId="urn:microsoft.com/office/officeart/2005/8/layout/hChevron3"/>
    <dgm:cxn modelId="{F678285B-478B-4229-93A3-3965B7797E1E}" srcId="{B4FB4B93-99A8-4725-9FB9-2910C328166D}" destId="{088102D6-2920-48F0-8117-2EE10796AE43}" srcOrd="3" destOrd="0" parTransId="{02F06FEF-F65E-410D-BEDA-DFF036ECEE43}" sibTransId="{44757F07-9C4A-4D31-9A8B-4F170C79688C}"/>
    <dgm:cxn modelId="{6773B13B-7B40-46D0-9AEC-77807539FAE9}" srcId="{B4FB4B93-99A8-4725-9FB9-2910C328166D}" destId="{6BD922E2-E423-4179-9257-4165257E777F}" srcOrd="2" destOrd="0" parTransId="{0D09F794-BD6C-4128-89CB-A1F182EBC488}" sibTransId="{E9FCD7F3-C285-4565-A8DA-DA46101535D0}"/>
    <dgm:cxn modelId="{B74D07A9-C2A0-4C47-A794-05CFBD277CA5}" srcId="{B4FB4B93-99A8-4725-9FB9-2910C328166D}" destId="{215068DC-A7A3-445B-A3C6-B52C83D62DEF}" srcOrd="0" destOrd="0" parTransId="{2E80EBE4-681D-4572-ABFA-C5F5EBF30B0C}" sibTransId="{2934C4C7-B837-4132-8235-EB25FCAE02A2}"/>
    <dgm:cxn modelId="{2967A117-2B4F-4C3B-AFCE-CF657AC266F3}" type="presParOf" srcId="{F03759F2-A15E-43B8-947C-FAB6D4637FCC}" destId="{E702C4D7-AAA5-40E0-8157-7916D6ED0E06}" srcOrd="0" destOrd="0" presId="urn:microsoft.com/office/officeart/2005/8/layout/hChevron3"/>
    <dgm:cxn modelId="{F2C74DC5-B806-49F8-82F1-3B83D30EE547}" type="presParOf" srcId="{F03759F2-A15E-43B8-947C-FAB6D4637FCC}" destId="{6DF96892-627C-4515-9CC8-3324270AF663}" srcOrd="1" destOrd="0" presId="urn:microsoft.com/office/officeart/2005/8/layout/hChevron3"/>
    <dgm:cxn modelId="{2C0EFB22-DD4E-4E94-B21C-54F4DD9EB5E4}" type="presParOf" srcId="{F03759F2-A15E-43B8-947C-FAB6D4637FCC}" destId="{19DF76FF-9CDF-4D2B-822F-9C4239E6D5BA}" srcOrd="2" destOrd="0" presId="urn:microsoft.com/office/officeart/2005/8/layout/hChevron3"/>
    <dgm:cxn modelId="{5D8A7E65-5132-4513-811E-64505DD50525}" type="presParOf" srcId="{F03759F2-A15E-43B8-947C-FAB6D4637FCC}" destId="{9D2A5BFB-765D-4CC8-ABB1-4564398C4E43}" srcOrd="3" destOrd="0" presId="urn:microsoft.com/office/officeart/2005/8/layout/hChevron3"/>
    <dgm:cxn modelId="{7490A292-C66F-479C-8902-82A6F5483175}" type="presParOf" srcId="{F03759F2-A15E-43B8-947C-FAB6D4637FCC}" destId="{DB3D817D-6794-4A0F-92A7-F7CC995F9E7F}" srcOrd="4" destOrd="0" presId="urn:microsoft.com/office/officeart/2005/8/layout/hChevron3"/>
    <dgm:cxn modelId="{63F9663D-5906-486C-B07D-526C789E8C60}" type="presParOf" srcId="{F03759F2-A15E-43B8-947C-FAB6D4637FCC}" destId="{1BB11C60-C44D-4EE7-9E52-C41F6414660A}" srcOrd="5" destOrd="0" presId="urn:microsoft.com/office/officeart/2005/8/layout/hChevron3"/>
    <dgm:cxn modelId="{1123A640-59B1-43B3-BC9A-2428D9364D17}" type="presParOf" srcId="{F03759F2-A15E-43B8-947C-FAB6D4637FCC}" destId="{EF53ABCF-5FE4-43AE-A20E-E526C999B13C}" srcOrd="6" destOrd="0" presId="urn:microsoft.com/office/officeart/2005/8/layout/hChevron3"/>
    <dgm:cxn modelId="{631A3897-D7F2-451E-B163-D974DC7E3BA7}" type="presParOf" srcId="{F03759F2-A15E-43B8-947C-FAB6D4637FCC}" destId="{CC59C053-3156-4547-98D1-9F55A034107D}" srcOrd="7" destOrd="0" presId="urn:microsoft.com/office/officeart/2005/8/layout/hChevron3"/>
    <dgm:cxn modelId="{2DC88B90-FFCB-46A9-88DE-76BD18F9D819}" type="presParOf" srcId="{F03759F2-A15E-43B8-947C-FAB6D4637FCC}" destId="{A913E67D-A522-4FBF-AEAF-8880D8630DBA}" srcOrd="8" destOrd="0" presId="urn:microsoft.com/office/officeart/2005/8/layout/hChevron3"/>
    <dgm:cxn modelId="{380F07F3-6C92-45D3-90F4-EADD0AC0468C}" type="presParOf" srcId="{F03759F2-A15E-43B8-947C-FAB6D4637FCC}" destId="{7A887E44-C018-49A3-AF8E-7F41861E4BAF}" srcOrd="9" destOrd="0" presId="urn:microsoft.com/office/officeart/2005/8/layout/hChevron3"/>
    <dgm:cxn modelId="{CA2EC27A-C1B2-44FC-B2ED-48593AECE22E}" type="presParOf" srcId="{F03759F2-A15E-43B8-947C-FAB6D4637FCC}" destId="{1B890DAB-FD4E-493A-A583-2B9C0FB2F53A}" srcOrd="10" destOrd="0" presId="urn:microsoft.com/office/officeart/2005/8/layout/hChevron3"/>
  </dgm:cxnLst>
  <dgm:bg>
    <a:noFill/>
    <a:effectLst>
      <a:glow rad="63500">
        <a:schemeClr val="bg1">
          <a:alpha val="40000"/>
        </a:schemeClr>
      </a:glow>
    </a:effectLst>
  </dgm:bg>
  <dgm:whole>
    <a:ln w="9525" cap="flat" cmpd="sng" algn="ctr">
      <a:solidFill>
        <a:schemeClr val="bg1"/>
      </a:solidFill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4FB4B93-99A8-4725-9FB9-2910C328166D}" type="doc">
      <dgm:prSet loTypeId="urn:microsoft.com/office/officeart/2005/8/layout/hChevron3" loCatId="process" qsTypeId="urn:microsoft.com/office/officeart/2005/8/quickstyle/3d2" qsCatId="3D" csTypeId="urn:microsoft.com/office/officeart/2005/8/colors/accent1_3" csCatId="accent1" phldr="1"/>
      <dgm:spPr/>
    </dgm:pt>
    <dgm:pt modelId="{4BFE1926-DAC8-42B4-867E-A8181D6781D2}">
      <dgm:prSet phldrT="[Texte]" custT="1"/>
      <dgm:spPr/>
      <dgm:t>
        <a:bodyPr/>
        <a:lstStyle/>
        <a:p>
          <a:pPr algn="ctr"/>
          <a:r>
            <a:rPr lang="fr-FR" sz="1800" b="1" i="0" spc="-150" dirty="0" smtClean="0">
              <a:effectLst/>
              <a:latin typeface="Times New Roman" pitchFamily="18" charset="0"/>
              <a:cs typeface="Times New Roman" pitchFamily="18" charset="0"/>
            </a:rPr>
            <a:t>Réalisation</a:t>
          </a:r>
          <a:endParaRPr lang="fr-FR" sz="1800" b="1" i="0" spc="-15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D7CC0391-9EA1-432A-B2E2-F23B64DDB046}" type="parTrans" cxnId="{E76B51DB-5B2D-44D8-9A75-DA271E4016E3}">
      <dgm:prSet/>
      <dgm:spPr/>
      <dgm:t>
        <a:bodyPr/>
        <a:lstStyle/>
        <a:p>
          <a:pPr algn="ctr"/>
          <a:endParaRPr lang="fr-FR" sz="1200" b="1" i="1" spc="-150">
            <a:solidFill>
              <a:srgbClr val="0070C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42F24F6E-0F5A-4172-BD9F-B5A492C92B56}" type="sibTrans" cxnId="{E76B51DB-5B2D-44D8-9A75-DA271E4016E3}">
      <dgm:prSet/>
      <dgm:spPr/>
      <dgm:t>
        <a:bodyPr/>
        <a:lstStyle/>
        <a:p>
          <a:pPr algn="ctr"/>
          <a:endParaRPr lang="fr-FR" sz="1200" b="1" i="1" spc="-150">
            <a:solidFill>
              <a:srgbClr val="0070C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088102D6-2920-48F0-8117-2EE10796AE43}">
      <dgm:prSet phldrT="[Texte]" custT="1"/>
      <dgm:spPr/>
      <dgm:t>
        <a:bodyPr/>
        <a:lstStyle/>
        <a:p>
          <a:pPr algn="ctr"/>
          <a:r>
            <a:rPr lang="fr-FR" sz="1800" b="1" i="0" spc="-150" dirty="0" smtClean="0">
              <a:effectLst/>
              <a:latin typeface="Times New Roman" pitchFamily="18" charset="0"/>
              <a:cs typeface="Times New Roman" pitchFamily="18" charset="0"/>
            </a:rPr>
            <a:t>Analyse et Conception </a:t>
          </a:r>
          <a:endParaRPr lang="fr-FR" sz="1800" b="1" i="0" spc="-15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02F06FEF-F65E-410D-BEDA-DFF036ECEE43}" type="parTrans" cxnId="{F678285B-478B-4229-93A3-3965B7797E1E}">
      <dgm:prSet/>
      <dgm:spPr/>
      <dgm:t>
        <a:bodyPr/>
        <a:lstStyle/>
        <a:p>
          <a:pPr algn="ctr"/>
          <a:endParaRPr lang="fr-FR" sz="1200" b="1" i="1" spc="-150">
            <a:solidFill>
              <a:srgbClr val="0070C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44757F07-9C4A-4D31-9A8B-4F170C79688C}" type="sibTrans" cxnId="{F678285B-478B-4229-93A3-3965B7797E1E}">
      <dgm:prSet/>
      <dgm:spPr/>
      <dgm:t>
        <a:bodyPr/>
        <a:lstStyle/>
        <a:p>
          <a:pPr algn="ctr"/>
          <a:endParaRPr lang="fr-FR" sz="1200" b="1" i="1" spc="-150">
            <a:solidFill>
              <a:srgbClr val="0070C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0E96203B-6621-4715-95F5-C2BE1C614A93}">
      <dgm:prSet phldrT="[Texte]" custT="1"/>
      <dgm:spPr/>
      <dgm:t>
        <a:bodyPr/>
        <a:lstStyle/>
        <a:p>
          <a:pPr algn="ctr"/>
          <a:r>
            <a:rPr lang="fr-FR" sz="1800" b="1" i="0" spc="-150" dirty="0" smtClean="0">
              <a:effectLst/>
              <a:latin typeface="Times New Roman" pitchFamily="18" charset="0"/>
              <a:cs typeface="Times New Roman" pitchFamily="18" charset="0"/>
            </a:rPr>
            <a:t>Conclusion</a:t>
          </a:r>
          <a:r>
            <a:rPr lang="fr-FR" sz="1400" b="1" i="1" spc="-150" dirty="0" smtClean="0">
              <a:effectLst/>
              <a:latin typeface="Times New Roman" pitchFamily="18" charset="0"/>
              <a:cs typeface="Times New Roman" pitchFamily="18" charset="0"/>
            </a:rPr>
            <a:t> et </a:t>
          </a:r>
          <a:r>
            <a:rPr lang="fr-FR" sz="1800" b="1" i="0" spc="-150" dirty="0" smtClean="0">
              <a:effectLst/>
              <a:latin typeface="Times New Roman" pitchFamily="18" charset="0"/>
              <a:cs typeface="Times New Roman" pitchFamily="18" charset="0"/>
            </a:rPr>
            <a:t>perspectives</a:t>
          </a:r>
          <a:endParaRPr lang="fr-FR" sz="1800" b="1" i="0" spc="-15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990333E0-2B8A-4182-8347-2D6CBC4883C6}" type="parTrans" cxnId="{17EE6ABD-F2A9-43E4-922E-54730A91CCB6}">
      <dgm:prSet/>
      <dgm:spPr/>
      <dgm:t>
        <a:bodyPr/>
        <a:lstStyle/>
        <a:p>
          <a:endParaRPr lang="fr-FR"/>
        </a:p>
      </dgm:t>
    </dgm:pt>
    <dgm:pt modelId="{E29B747E-BC90-4CD9-8A44-9EFD750A3616}" type="sibTrans" cxnId="{17EE6ABD-F2A9-43E4-922E-54730A91CCB6}">
      <dgm:prSet/>
      <dgm:spPr/>
      <dgm:t>
        <a:bodyPr/>
        <a:lstStyle/>
        <a:p>
          <a:endParaRPr lang="fr-FR"/>
        </a:p>
      </dgm:t>
    </dgm:pt>
    <dgm:pt modelId="{6BD922E2-E423-4179-9257-4165257E777F}">
      <dgm:prSet phldrT="[Texte]" custT="1"/>
      <dgm:spPr/>
      <dgm:t>
        <a:bodyPr/>
        <a:lstStyle/>
        <a:p>
          <a:pPr algn="ctr"/>
          <a:r>
            <a:rPr lang="fr-FR" sz="1800" b="1" i="0" spc="-150" dirty="0" smtClean="0">
              <a:effectLst/>
              <a:latin typeface="Times New Roman" pitchFamily="18" charset="0"/>
              <a:cs typeface="Times New Roman" pitchFamily="18" charset="0"/>
            </a:rPr>
            <a:t>Méthodologie de travail</a:t>
          </a:r>
          <a:endParaRPr lang="fr-FR" sz="1800" b="1" i="0" spc="-15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0D09F794-BD6C-4128-89CB-A1F182EBC488}" type="parTrans" cxnId="{6773B13B-7B40-46D0-9AEC-77807539FAE9}">
      <dgm:prSet/>
      <dgm:spPr/>
      <dgm:t>
        <a:bodyPr/>
        <a:lstStyle/>
        <a:p>
          <a:endParaRPr lang="fr-FR"/>
        </a:p>
      </dgm:t>
    </dgm:pt>
    <dgm:pt modelId="{E9FCD7F3-C285-4565-A8DA-DA46101535D0}" type="sibTrans" cxnId="{6773B13B-7B40-46D0-9AEC-77807539FAE9}">
      <dgm:prSet/>
      <dgm:spPr/>
      <dgm:t>
        <a:bodyPr/>
        <a:lstStyle/>
        <a:p>
          <a:endParaRPr lang="fr-FR"/>
        </a:p>
      </dgm:t>
    </dgm:pt>
    <dgm:pt modelId="{70C8A709-8EB9-4D5C-B762-485C9643336C}">
      <dgm:prSet phldrT="[Texte]" custT="1"/>
      <dgm:spPr>
        <a:solidFill>
          <a:srgbClr val="F1B317"/>
        </a:solidFill>
      </dgm:spPr>
      <dgm:t>
        <a:bodyPr/>
        <a:lstStyle/>
        <a:p>
          <a:pPr algn="ctr"/>
          <a:r>
            <a:rPr lang="fr-FR" sz="1800" b="1" i="0" spc="-150" dirty="0" smtClean="0">
              <a:effectLst/>
              <a:latin typeface="Times New Roman" pitchFamily="18" charset="0"/>
              <a:cs typeface="Times New Roman" pitchFamily="18" charset="0"/>
            </a:rPr>
            <a:t>Problématique et Solution</a:t>
          </a:r>
          <a:endParaRPr lang="fr-FR" sz="1800" b="1" i="0" spc="-15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ED557862-9B88-4017-B161-03497970E836}" type="parTrans" cxnId="{92EF7C01-ABBC-4631-925D-0B4030FEDF53}">
      <dgm:prSet/>
      <dgm:spPr/>
      <dgm:t>
        <a:bodyPr/>
        <a:lstStyle/>
        <a:p>
          <a:endParaRPr lang="fr-FR"/>
        </a:p>
      </dgm:t>
    </dgm:pt>
    <dgm:pt modelId="{9A531FC3-60FB-42A9-83FA-8EB46E800038}" type="sibTrans" cxnId="{92EF7C01-ABBC-4631-925D-0B4030FEDF53}">
      <dgm:prSet/>
      <dgm:spPr/>
      <dgm:t>
        <a:bodyPr/>
        <a:lstStyle/>
        <a:p>
          <a:endParaRPr lang="fr-FR"/>
        </a:p>
      </dgm:t>
    </dgm:pt>
    <dgm:pt modelId="{215068DC-A7A3-445B-A3C6-B52C83D62DEF}">
      <dgm:prSet phldrT="[Texte]" custT="1"/>
      <dgm:spPr/>
      <dgm:t>
        <a:bodyPr/>
        <a:lstStyle/>
        <a:p>
          <a:pPr algn="ctr"/>
          <a:r>
            <a:rPr lang="fr-FR" sz="2000" b="1" i="0" spc="-150" dirty="0" smtClean="0">
              <a:effectLst/>
              <a:latin typeface="Times New Roman" pitchFamily="18" charset="0"/>
              <a:cs typeface="Times New Roman" pitchFamily="18" charset="0"/>
            </a:rPr>
            <a:t>Introduction</a:t>
          </a:r>
          <a:endParaRPr lang="fr-FR" sz="1600" b="1" i="0" spc="-15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2E80EBE4-681D-4572-ABFA-C5F5EBF30B0C}" type="parTrans" cxnId="{B74D07A9-C2A0-4C47-A794-05CFBD277CA5}">
      <dgm:prSet/>
      <dgm:spPr/>
      <dgm:t>
        <a:bodyPr/>
        <a:lstStyle/>
        <a:p>
          <a:endParaRPr lang="fr-FR"/>
        </a:p>
      </dgm:t>
    </dgm:pt>
    <dgm:pt modelId="{2934C4C7-B837-4132-8235-EB25FCAE02A2}" type="sibTrans" cxnId="{B74D07A9-C2A0-4C47-A794-05CFBD277CA5}">
      <dgm:prSet/>
      <dgm:spPr/>
      <dgm:t>
        <a:bodyPr/>
        <a:lstStyle/>
        <a:p>
          <a:endParaRPr lang="fr-FR"/>
        </a:p>
      </dgm:t>
    </dgm:pt>
    <dgm:pt modelId="{F03759F2-A15E-43B8-947C-FAB6D4637FCC}" type="pres">
      <dgm:prSet presAssocID="{B4FB4B93-99A8-4725-9FB9-2910C328166D}" presName="Name0" presStyleCnt="0">
        <dgm:presLayoutVars>
          <dgm:dir/>
          <dgm:resizeHandles val="exact"/>
        </dgm:presLayoutVars>
      </dgm:prSet>
      <dgm:spPr/>
    </dgm:pt>
    <dgm:pt modelId="{E702C4D7-AAA5-40E0-8157-7916D6ED0E06}" type="pres">
      <dgm:prSet presAssocID="{215068DC-A7A3-445B-A3C6-B52C83D62DEF}" presName="parTxOnly" presStyleLbl="node1" presStyleIdx="0" presStyleCnt="6" custLinFactNeighborY="-583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DF96892-627C-4515-9CC8-3324270AF663}" type="pres">
      <dgm:prSet presAssocID="{2934C4C7-B837-4132-8235-EB25FCAE02A2}" presName="parSpace" presStyleCnt="0"/>
      <dgm:spPr/>
    </dgm:pt>
    <dgm:pt modelId="{19DF76FF-9CDF-4D2B-822F-9C4239E6D5BA}" type="pres">
      <dgm:prSet presAssocID="{70C8A709-8EB9-4D5C-B762-485C9643336C}" presName="parTxOnly" presStyleLbl="node1" presStyleIdx="1" presStyleCnt="6" custLinFactNeighborX="703" custLinFactNeighborY="303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D2A5BFB-765D-4CC8-ABB1-4564398C4E43}" type="pres">
      <dgm:prSet presAssocID="{9A531FC3-60FB-42A9-83FA-8EB46E800038}" presName="parSpace" presStyleCnt="0"/>
      <dgm:spPr/>
    </dgm:pt>
    <dgm:pt modelId="{DB3D817D-6794-4A0F-92A7-F7CC995F9E7F}" type="pres">
      <dgm:prSet presAssocID="{6BD922E2-E423-4179-9257-4165257E777F}" presName="parTxOnly" presStyleLbl="node1" presStyleIdx="2" presStyleCnt="6" custScaleX="11301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BB11C60-C44D-4EE7-9E52-C41F6414660A}" type="pres">
      <dgm:prSet presAssocID="{E9FCD7F3-C285-4565-A8DA-DA46101535D0}" presName="parSpace" presStyleCnt="0"/>
      <dgm:spPr/>
    </dgm:pt>
    <dgm:pt modelId="{EF53ABCF-5FE4-43AE-A20E-E526C999B13C}" type="pres">
      <dgm:prSet presAssocID="{088102D6-2920-48F0-8117-2EE10796AE43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C59C053-3156-4547-98D1-9F55A034107D}" type="pres">
      <dgm:prSet presAssocID="{44757F07-9C4A-4D31-9A8B-4F170C79688C}" presName="parSpace" presStyleCnt="0"/>
      <dgm:spPr/>
    </dgm:pt>
    <dgm:pt modelId="{A913E67D-A522-4FBF-AEAF-8880D8630DBA}" type="pres">
      <dgm:prSet presAssocID="{4BFE1926-DAC8-42B4-867E-A8181D6781D2}" presName="parTxOnly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A887E44-C018-49A3-AF8E-7F41861E4BAF}" type="pres">
      <dgm:prSet presAssocID="{42F24F6E-0F5A-4172-BD9F-B5A492C92B56}" presName="parSpace" presStyleCnt="0"/>
      <dgm:spPr/>
    </dgm:pt>
    <dgm:pt modelId="{1B890DAB-FD4E-493A-A583-2B9C0FB2F53A}" type="pres">
      <dgm:prSet presAssocID="{0E96203B-6621-4715-95F5-C2BE1C614A93}" presName="parTxOnly" presStyleLbl="node1" presStyleIdx="5" presStyleCnt="6" custLinFactNeighborX="1804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D934D93-F94B-4D4E-B841-B9E9E0DA6C61}" type="presOf" srcId="{B4FB4B93-99A8-4725-9FB9-2910C328166D}" destId="{F03759F2-A15E-43B8-947C-FAB6D4637FCC}" srcOrd="0" destOrd="0" presId="urn:microsoft.com/office/officeart/2005/8/layout/hChevron3"/>
    <dgm:cxn modelId="{9063A89A-5B42-4EDF-B4CC-972864A268C7}" type="presOf" srcId="{6BD922E2-E423-4179-9257-4165257E777F}" destId="{DB3D817D-6794-4A0F-92A7-F7CC995F9E7F}" srcOrd="0" destOrd="0" presId="urn:microsoft.com/office/officeart/2005/8/layout/hChevron3"/>
    <dgm:cxn modelId="{27417F3C-18FE-4D60-A70A-9B96FBF32C92}" type="presOf" srcId="{4BFE1926-DAC8-42B4-867E-A8181D6781D2}" destId="{A913E67D-A522-4FBF-AEAF-8880D8630DBA}" srcOrd="0" destOrd="0" presId="urn:microsoft.com/office/officeart/2005/8/layout/hChevron3"/>
    <dgm:cxn modelId="{E76B51DB-5B2D-44D8-9A75-DA271E4016E3}" srcId="{B4FB4B93-99A8-4725-9FB9-2910C328166D}" destId="{4BFE1926-DAC8-42B4-867E-A8181D6781D2}" srcOrd="4" destOrd="0" parTransId="{D7CC0391-9EA1-432A-B2E2-F23B64DDB046}" sibTransId="{42F24F6E-0F5A-4172-BD9F-B5A492C92B56}"/>
    <dgm:cxn modelId="{17EE6ABD-F2A9-43E4-922E-54730A91CCB6}" srcId="{B4FB4B93-99A8-4725-9FB9-2910C328166D}" destId="{0E96203B-6621-4715-95F5-C2BE1C614A93}" srcOrd="5" destOrd="0" parTransId="{990333E0-2B8A-4182-8347-2D6CBC4883C6}" sibTransId="{E29B747E-BC90-4CD9-8A44-9EFD750A3616}"/>
    <dgm:cxn modelId="{92EF7C01-ABBC-4631-925D-0B4030FEDF53}" srcId="{B4FB4B93-99A8-4725-9FB9-2910C328166D}" destId="{70C8A709-8EB9-4D5C-B762-485C9643336C}" srcOrd="1" destOrd="0" parTransId="{ED557862-9B88-4017-B161-03497970E836}" sibTransId="{9A531FC3-60FB-42A9-83FA-8EB46E800038}"/>
    <dgm:cxn modelId="{6AC4B564-E4DF-4976-A53F-5BF93EA53336}" type="presOf" srcId="{215068DC-A7A3-445B-A3C6-B52C83D62DEF}" destId="{E702C4D7-AAA5-40E0-8157-7916D6ED0E06}" srcOrd="0" destOrd="0" presId="urn:microsoft.com/office/officeart/2005/8/layout/hChevron3"/>
    <dgm:cxn modelId="{61C642B5-8DAC-4685-8384-E4043F825D25}" type="presOf" srcId="{088102D6-2920-48F0-8117-2EE10796AE43}" destId="{EF53ABCF-5FE4-43AE-A20E-E526C999B13C}" srcOrd="0" destOrd="0" presId="urn:microsoft.com/office/officeart/2005/8/layout/hChevron3"/>
    <dgm:cxn modelId="{F678285B-478B-4229-93A3-3965B7797E1E}" srcId="{B4FB4B93-99A8-4725-9FB9-2910C328166D}" destId="{088102D6-2920-48F0-8117-2EE10796AE43}" srcOrd="3" destOrd="0" parTransId="{02F06FEF-F65E-410D-BEDA-DFF036ECEE43}" sibTransId="{44757F07-9C4A-4D31-9A8B-4F170C79688C}"/>
    <dgm:cxn modelId="{61CDF3AA-8717-449C-80BE-0B13E1028389}" type="presOf" srcId="{0E96203B-6621-4715-95F5-C2BE1C614A93}" destId="{1B890DAB-FD4E-493A-A583-2B9C0FB2F53A}" srcOrd="0" destOrd="0" presId="urn:microsoft.com/office/officeart/2005/8/layout/hChevron3"/>
    <dgm:cxn modelId="{6773B13B-7B40-46D0-9AEC-77807539FAE9}" srcId="{B4FB4B93-99A8-4725-9FB9-2910C328166D}" destId="{6BD922E2-E423-4179-9257-4165257E777F}" srcOrd="2" destOrd="0" parTransId="{0D09F794-BD6C-4128-89CB-A1F182EBC488}" sibTransId="{E9FCD7F3-C285-4565-A8DA-DA46101535D0}"/>
    <dgm:cxn modelId="{B74D07A9-C2A0-4C47-A794-05CFBD277CA5}" srcId="{B4FB4B93-99A8-4725-9FB9-2910C328166D}" destId="{215068DC-A7A3-445B-A3C6-B52C83D62DEF}" srcOrd="0" destOrd="0" parTransId="{2E80EBE4-681D-4572-ABFA-C5F5EBF30B0C}" sibTransId="{2934C4C7-B837-4132-8235-EB25FCAE02A2}"/>
    <dgm:cxn modelId="{E2781AFC-C3D5-49F6-A1B4-A194AD03622F}" type="presOf" srcId="{70C8A709-8EB9-4D5C-B762-485C9643336C}" destId="{19DF76FF-9CDF-4D2B-822F-9C4239E6D5BA}" srcOrd="0" destOrd="0" presId="urn:microsoft.com/office/officeart/2005/8/layout/hChevron3"/>
    <dgm:cxn modelId="{26CA9678-70D2-49C2-83B8-B1AAE8DC52E2}" type="presParOf" srcId="{F03759F2-A15E-43B8-947C-FAB6D4637FCC}" destId="{E702C4D7-AAA5-40E0-8157-7916D6ED0E06}" srcOrd="0" destOrd="0" presId="urn:microsoft.com/office/officeart/2005/8/layout/hChevron3"/>
    <dgm:cxn modelId="{12126A81-B2D9-4D72-AA1C-656DB8DC21F8}" type="presParOf" srcId="{F03759F2-A15E-43B8-947C-FAB6D4637FCC}" destId="{6DF96892-627C-4515-9CC8-3324270AF663}" srcOrd="1" destOrd="0" presId="urn:microsoft.com/office/officeart/2005/8/layout/hChevron3"/>
    <dgm:cxn modelId="{5B12BD22-0BB1-43DB-951B-9BAEF18AADA8}" type="presParOf" srcId="{F03759F2-A15E-43B8-947C-FAB6D4637FCC}" destId="{19DF76FF-9CDF-4D2B-822F-9C4239E6D5BA}" srcOrd="2" destOrd="0" presId="urn:microsoft.com/office/officeart/2005/8/layout/hChevron3"/>
    <dgm:cxn modelId="{AB9440AD-00A5-4EF1-84A7-7F53F9D7EE90}" type="presParOf" srcId="{F03759F2-A15E-43B8-947C-FAB6D4637FCC}" destId="{9D2A5BFB-765D-4CC8-ABB1-4564398C4E43}" srcOrd="3" destOrd="0" presId="urn:microsoft.com/office/officeart/2005/8/layout/hChevron3"/>
    <dgm:cxn modelId="{9BBD8888-8C80-4461-A54A-6A94679D555A}" type="presParOf" srcId="{F03759F2-A15E-43B8-947C-FAB6D4637FCC}" destId="{DB3D817D-6794-4A0F-92A7-F7CC995F9E7F}" srcOrd="4" destOrd="0" presId="urn:microsoft.com/office/officeart/2005/8/layout/hChevron3"/>
    <dgm:cxn modelId="{DEC096F4-7405-4054-9BB6-F6D1BACFA7D2}" type="presParOf" srcId="{F03759F2-A15E-43B8-947C-FAB6D4637FCC}" destId="{1BB11C60-C44D-4EE7-9E52-C41F6414660A}" srcOrd="5" destOrd="0" presId="urn:microsoft.com/office/officeart/2005/8/layout/hChevron3"/>
    <dgm:cxn modelId="{EB8B7A16-1564-4086-8250-EC4E3CC7B471}" type="presParOf" srcId="{F03759F2-A15E-43B8-947C-FAB6D4637FCC}" destId="{EF53ABCF-5FE4-43AE-A20E-E526C999B13C}" srcOrd="6" destOrd="0" presId="urn:microsoft.com/office/officeart/2005/8/layout/hChevron3"/>
    <dgm:cxn modelId="{4B84C962-340F-48BE-97E9-E4300B2F1A6B}" type="presParOf" srcId="{F03759F2-A15E-43B8-947C-FAB6D4637FCC}" destId="{CC59C053-3156-4547-98D1-9F55A034107D}" srcOrd="7" destOrd="0" presId="urn:microsoft.com/office/officeart/2005/8/layout/hChevron3"/>
    <dgm:cxn modelId="{3199D110-EE88-4C30-A9B3-08826B8E6966}" type="presParOf" srcId="{F03759F2-A15E-43B8-947C-FAB6D4637FCC}" destId="{A913E67D-A522-4FBF-AEAF-8880D8630DBA}" srcOrd="8" destOrd="0" presId="urn:microsoft.com/office/officeart/2005/8/layout/hChevron3"/>
    <dgm:cxn modelId="{8D974940-E292-4539-8087-EA0D5EA79D00}" type="presParOf" srcId="{F03759F2-A15E-43B8-947C-FAB6D4637FCC}" destId="{7A887E44-C018-49A3-AF8E-7F41861E4BAF}" srcOrd="9" destOrd="0" presId="urn:microsoft.com/office/officeart/2005/8/layout/hChevron3"/>
    <dgm:cxn modelId="{1CAFEB0B-5AA1-45A4-BA00-802AD6A9538D}" type="presParOf" srcId="{F03759F2-A15E-43B8-947C-FAB6D4637FCC}" destId="{1B890DAB-FD4E-493A-A583-2B9C0FB2F53A}" srcOrd="10" destOrd="0" presId="urn:microsoft.com/office/officeart/2005/8/layout/hChevron3"/>
  </dgm:cxnLst>
  <dgm:bg>
    <a:noFill/>
    <a:effectLst>
      <a:glow rad="63500">
        <a:schemeClr val="bg1">
          <a:alpha val="40000"/>
        </a:schemeClr>
      </a:glow>
    </a:effectLst>
  </dgm:bg>
  <dgm:whole>
    <a:ln w="9525" cap="flat" cmpd="sng" algn="ctr">
      <a:solidFill>
        <a:schemeClr val="bg1"/>
      </a:solidFill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4FB4B93-99A8-4725-9FB9-2910C328166D}" type="doc">
      <dgm:prSet loTypeId="urn:microsoft.com/office/officeart/2005/8/layout/hChevron3" loCatId="process" qsTypeId="urn:microsoft.com/office/officeart/2005/8/quickstyle/3d2" qsCatId="3D" csTypeId="urn:microsoft.com/office/officeart/2005/8/colors/accent1_3" csCatId="accent1" phldr="1"/>
      <dgm:spPr/>
    </dgm:pt>
    <dgm:pt modelId="{4BFE1926-DAC8-42B4-867E-A8181D6781D2}">
      <dgm:prSet phldrT="[Texte]" custT="1"/>
      <dgm:spPr/>
      <dgm:t>
        <a:bodyPr/>
        <a:lstStyle/>
        <a:p>
          <a:pPr algn="ctr"/>
          <a:r>
            <a:rPr lang="fr-FR" sz="1800" b="1" i="0" spc="-150" dirty="0" smtClean="0">
              <a:effectLst/>
              <a:latin typeface="Times New Roman" pitchFamily="18" charset="0"/>
              <a:cs typeface="Times New Roman" pitchFamily="18" charset="0"/>
            </a:rPr>
            <a:t>Réalisation</a:t>
          </a:r>
          <a:endParaRPr lang="fr-FR" sz="1800" b="1" i="0" spc="-15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D7CC0391-9EA1-432A-B2E2-F23B64DDB046}" type="parTrans" cxnId="{E76B51DB-5B2D-44D8-9A75-DA271E4016E3}">
      <dgm:prSet/>
      <dgm:spPr/>
      <dgm:t>
        <a:bodyPr/>
        <a:lstStyle/>
        <a:p>
          <a:pPr algn="ctr"/>
          <a:endParaRPr lang="fr-FR" sz="1200" b="1" i="1" spc="-150">
            <a:solidFill>
              <a:srgbClr val="0070C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42F24F6E-0F5A-4172-BD9F-B5A492C92B56}" type="sibTrans" cxnId="{E76B51DB-5B2D-44D8-9A75-DA271E4016E3}">
      <dgm:prSet/>
      <dgm:spPr/>
      <dgm:t>
        <a:bodyPr/>
        <a:lstStyle/>
        <a:p>
          <a:pPr algn="ctr"/>
          <a:endParaRPr lang="fr-FR" sz="1200" b="1" i="1" spc="-150">
            <a:solidFill>
              <a:srgbClr val="0070C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088102D6-2920-48F0-8117-2EE10796AE43}">
      <dgm:prSet phldrT="[Texte]" custT="1"/>
      <dgm:spPr/>
      <dgm:t>
        <a:bodyPr/>
        <a:lstStyle/>
        <a:p>
          <a:pPr algn="ctr"/>
          <a:r>
            <a:rPr lang="fr-FR" sz="1800" b="1" i="0" spc="-150" dirty="0" smtClean="0">
              <a:effectLst/>
              <a:latin typeface="Times New Roman" pitchFamily="18" charset="0"/>
              <a:cs typeface="Times New Roman" pitchFamily="18" charset="0"/>
            </a:rPr>
            <a:t>Analyse et Conception </a:t>
          </a:r>
          <a:endParaRPr lang="fr-FR" sz="1800" b="1" i="0" spc="-15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02F06FEF-F65E-410D-BEDA-DFF036ECEE43}" type="parTrans" cxnId="{F678285B-478B-4229-93A3-3965B7797E1E}">
      <dgm:prSet/>
      <dgm:spPr/>
      <dgm:t>
        <a:bodyPr/>
        <a:lstStyle/>
        <a:p>
          <a:pPr algn="ctr"/>
          <a:endParaRPr lang="fr-FR" sz="1200" b="1" i="1" spc="-150">
            <a:solidFill>
              <a:srgbClr val="0070C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44757F07-9C4A-4D31-9A8B-4F170C79688C}" type="sibTrans" cxnId="{F678285B-478B-4229-93A3-3965B7797E1E}">
      <dgm:prSet/>
      <dgm:spPr/>
      <dgm:t>
        <a:bodyPr/>
        <a:lstStyle/>
        <a:p>
          <a:pPr algn="ctr"/>
          <a:endParaRPr lang="fr-FR" sz="1200" b="1" i="1" spc="-150">
            <a:solidFill>
              <a:srgbClr val="0070C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0E96203B-6621-4715-95F5-C2BE1C614A93}">
      <dgm:prSet phldrT="[Texte]" custT="1"/>
      <dgm:spPr/>
      <dgm:t>
        <a:bodyPr/>
        <a:lstStyle/>
        <a:p>
          <a:pPr algn="ctr"/>
          <a:r>
            <a:rPr lang="fr-FR" sz="1800" b="1" i="0" spc="-150" dirty="0" smtClean="0">
              <a:effectLst/>
              <a:latin typeface="Times New Roman" pitchFamily="18" charset="0"/>
              <a:cs typeface="Times New Roman" pitchFamily="18" charset="0"/>
            </a:rPr>
            <a:t>Conclusion</a:t>
          </a:r>
          <a:r>
            <a:rPr lang="fr-FR" sz="1400" b="1" i="1" spc="-150" dirty="0" smtClean="0">
              <a:effectLst/>
              <a:latin typeface="Times New Roman" pitchFamily="18" charset="0"/>
              <a:cs typeface="Times New Roman" pitchFamily="18" charset="0"/>
            </a:rPr>
            <a:t> et </a:t>
          </a:r>
          <a:r>
            <a:rPr lang="fr-FR" sz="1800" b="1" i="0" spc="-150" dirty="0" smtClean="0">
              <a:effectLst/>
              <a:latin typeface="Times New Roman" pitchFamily="18" charset="0"/>
              <a:cs typeface="Times New Roman" pitchFamily="18" charset="0"/>
            </a:rPr>
            <a:t>perspectives</a:t>
          </a:r>
          <a:endParaRPr lang="fr-FR" sz="1800" b="1" i="0" spc="-15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990333E0-2B8A-4182-8347-2D6CBC4883C6}" type="parTrans" cxnId="{17EE6ABD-F2A9-43E4-922E-54730A91CCB6}">
      <dgm:prSet/>
      <dgm:spPr/>
      <dgm:t>
        <a:bodyPr/>
        <a:lstStyle/>
        <a:p>
          <a:endParaRPr lang="fr-FR"/>
        </a:p>
      </dgm:t>
    </dgm:pt>
    <dgm:pt modelId="{E29B747E-BC90-4CD9-8A44-9EFD750A3616}" type="sibTrans" cxnId="{17EE6ABD-F2A9-43E4-922E-54730A91CCB6}">
      <dgm:prSet/>
      <dgm:spPr/>
      <dgm:t>
        <a:bodyPr/>
        <a:lstStyle/>
        <a:p>
          <a:endParaRPr lang="fr-FR"/>
        </a:p>
      </dgm:t>
    </dgm:pt>
    <dgm:pt modelId="{6BD922E2-E423-4179-9257-4165257E777F}">
      <dgm:prSet phldrT="[Texte]" custT="1"/>
      <dgm:spPr>
        <a:solidFill>
          <a:srgbClr val="F1B317"/>
        </a:solidFill>
      </dgm:spPr>
      <dgm:t>
        <a:bodyPr/>
        <a:lstStyle/>
        <a:p>
          <a:pPr algn="ctr"/>
          <a:r>
            <a:rPr lang="fr-FR" sz="1800" b="1" i="0" spc="-150" dirty="0" smtClean="0">
              <a:effectLst/>
              <a:latin typeface="Times New Roman" pitchFamily="18" charset="0"/>
              <a:cs typeface="Times New Roman" pitchFamily="18" charset="0"/>
            </a:rPr>
            <a:t>Méthodologie de travail</a:t>
          </a:r>
          <a:endParaRPr lang="fr-FR" sz="1800" b="1" i="0" spc="-15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0D09F794-BD6C-4128-89CB-A1F182EBC488}" type="parTrans" cxnId="{6773B13B-7B40-46D0-9AEC-77807539FAE9}">
      <dgm:prSet/>
      <dgm:spPr/>
      <dgm:t>
        <a:bodyPr/>
        <a:lstStyle/>
        <a:p>
          <a:endParaRPr lang="fr-FR"/>
        </a:p>
      </dgm:t>
    </dgm:pt>
    <dgm:pt modelId="{E9FCD7F3-C285-4565-A8DA-DA46101535D0}" type="sibTrans" cxnId="{6773B13B-7B40-46D0-9AEC-77807539FAE9}">
      <dgm:prSet/>
      <dgm:spPr/>
      <dgm:t>
        <a:bodyPr/>
        <a:lstStyle/>
        <a:p>
          <a:endParaRPr lang="fr-FR"/>
        </a:p>
      </dgm:t>
    </dgm:pt>
    <dgm:pt modelId="{70C8A709-8EB9-4D5C-B762-485C9643336C}">
      <dgm:prSet phldrT="[Texte]" custT="1"/>
      <dgm:spPr/>
      <dgm:t>
        <a:bodyPr/>
        <a:lstStyle/>
        <a:p>
          <a:pPr algn="ctr"/>
          <a:r>
            <a:rPr lang="fr-FR" sz="1800" b="1" i="0" spc="-150" dirty="0" smtClean="0">
              <a:effectLst/>
              <a:latin typeface="Times New Roman" pitchFamily="18" charset="0"/>
              <a:cs typeface="Times New Roman" pitchFamily="18" charset="0"/>
            </a:rPr>
            <a:t>Problématique et Solution</a:t>
          </a:r>
          <a:endParaRPr lang="fr-FR" sz="1800" b="1" i="0" spc="-15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ED557862-9B88-4017-B161-03497970E836}" type="parTrans" cxnId="{92EF7C01-ABBC-4631-925D-0B4030FEDF53}">
      <dgm:prSet/>
      <dgm:spPr/>
      <dgm:t>
        <a:bodyPr/>
        <a:lstStyle/>
        <a:p>
          <a:endParaRPr lang="fr-FR"/>
        </a:p>
      </dgm:t>
    </dgm:pt>
    <dgm:pt modelId="{9A531FC3-60FB-42A9-83FA-8EB46E800038}" type="sibTrans" cxnId="{92EF7C01-ABBC-4631-925D-0B4030FEDF53}">
      <dgm:prSet/>
      <dgm:spPr/>
      <dgm:t>
        <a:bodyPr/>
        <a:lstStyle/>
        <a:p>
          <a:endParaRPr lang="fr-FR"/>
        </a:p>
      </dgm:t>
    </dgm:pt>
    <dgm:pt modelId="{215068DC-A7A3-445B-A3C6-B52C83D62DEF}">
      <dgm:prSet phldrT="[Texte]" custT="1"/>
      <dgm:spPr/>
      <dgm:t>
        <a:bodyPr/>
        <a:lstStyle/>
        <a:p>
          <a:pPr algn="ctr"/>
          <a:r>
            <a:rPr lang="fr-FR" sz="2000" b="1" i="0" spc="-150" dirty="0" smtClean="0">
              <a:effectLst/>
              <a:latin typeface="Times New Roman" pitchFamily="18" charset="0"/>
              <a:cs typeface="Times New Roman" pitchFamily="18" charset="0"/>
            </a:rPr>
            <a:t>Introduction</a:t>
          </a:r>
          <a:endParaRPr lang="fr-FR" sz="1600" b="1" i="0" spc="-15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2E80EBE4-681D-4572-ABFA-C5F5EBF30B0C}" type="parTrans" cxnId="{B74D07A9-C2A0-4C47-A794-05CFBD277CA5}">
      <dgm:prSet/>
      <dgm:spPr/>
      <dgm:t>
        <a:bodyPr/>
        <a:lstStyle/>
        <a:p>
          <a:endParaRPr lang="fr-FR"/>
        </a:p>
      </dgm:t>
    </dgm:pt>
    <dgm:pt modelId="{2934C4C7-B837-4132-8235-EB25FCAE02A2}" type="sibTrans" cxnId="{B74D07A9-C2A0-4C47-A794-05CFBD277CA5}">
      <dgm:prSet/>
      <dgm:spPr/>
      <dgm:t>
        <a:bodyPr/>
        <a:lstStyle/>
        <a:p>
          <a:endParaRPr lang="fr-FR"/>
        </a:p>
      </dgm:t>
    </dgm:pt>
    <dgm:pt modelId="{F03759F2-A15E-43B8-947C-FAB6D4637FCC}" type="pres">
      <dgm:prSet presAssocID="{B4FB4B93-99A8-4725-9FB9-2910C328166D}" presName="Name0" presStyleCnt="0">
        <dgm:presLayoutVars>
          <dgm:dir/>
          <dgm:resizeHandles val="exact"/>
        </dgm:presLayoutVars>
      </dgm:prSet>
      <dgm:spPr/>
    </dgm:pt>
    <dgm:pt modelId="{E702C4D7-AAA5-40E0-8157-7916D6ED0E06}" type="pres">
      <dgm:prSet presAssocID="{215068DC-A7A3-445B-A3C6-B52C83D62DEF}" presName="parTxOnly" presStyleLbl="node1" presStyleIdx="0" presStyleCnt="6" custLinFactNeighborY="-583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DF96892-627C-4515-9CC8-3324270AF663}" type="pres">
      <dgm:prSet presAssocID="{2934C4C7-B837-4132-8235-EB25FCAE02A2}" presName="parSpace" presStyleCnt="0"/>
      <dgm:spPr/>
    </dgm:pt>
    <dgm:pt modelId="{19DF76FF-9CDF-4D2B-822F-9C4239E6D5BA}" type="pres">
      <dgm:prSet presAssocID="{70C8A709-8EB9-4D5C-B762-485C9643336C}" presName="parTxOnly" presStyleLbl="node1" presStyleIdx="1" presStyleCnt="6" custLinFactNeighborX="703" custLinFactNeighborY="303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D2A5BFB-765D-4CC8-ABB1-4564398C4E43}" type="pres">
      <dgm:prSet presAssocID="{9A531FC3-60FB-42A9-83FA-8EB46E800038}" presName="parSpace" presStyleCnt="0"/>
      <dgm:spPr/>
    </dgm:pt>
    <dgm:pt modelId="{DB3D817D-6794-4A0F-92A7-F7CC995F9E7F}" type="pres">
      <dgm:prSet presAssocID="{6BD922E2-E423-4179-9257-4165257E777F}" presName="parTxOnly" presStyleLbl="node1" presStyleIdx="2" presStyleCnt="6" custScaleX="11301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BB11C60-C44D-4EE7-9E52-C41F6414660A}" type="pres">
      <dgm:prSet presAssocID="{E9FCD7F3-C285-4565-A8DA-DA46101535D0}" presName="parSpace" presStyleCnt="0"/>
      <dgm:spPr/>
    </dgm:pt>
    <dgm:pt modelId="{EF53ABCF-5FE4-43AE-A20E-E526C999B13C}" type="pres">
      <dgm:prSet presAssocID="{088102D6-2920-48F0-8117-2EE10796AE43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C59C053-3156-4547-98D1-9F55A034107D}" type="pres">
      <dgm:prSet presAssocID="{44757F07-9C4A-4D31-9A8B-4F170C79688C}" presName="parSpace" presStyleCnt="0"/>
      <dgm:spPr/>
    </dgm:pt>
    <dgm:pt modelId="{A913E67D-A522-4FBF-AEAF-8880D8630DBA}" type="pres">
      <dgm:prSet presAssocID="{4BFE1926-DAC8-42B4-867E-A8181D6781D2}" presName="parTxOnly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A887E44-C018-49A3-AF8E-7F41861E4BAF}" type="pres">
      <dgm:prSet presAssocID="{42F24F6E-0F5A-4172-BD9F-B5A492C92B56}" presName="parSpace" presStyleCnt="0"/>
      <dgm:spPr/>
    </dgm:pt>
    <dgm:pt modelId="{1B890DAB-FD4E-493A-A583-2B9C0FB2F53A}" type="pres">
      <dgm:prSet presAssocID="{0E96203B-6621-4715-95F5-C2BE1C614A93}" presName="parTxOnly" presStyleLbl="node1" presStyleIdx="5" presStyleCnt="6" custLinFactNeighborX="1804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087C3E1-3BDE-4D87-AFB6-4FF3B65F9CCD}" type="presOf" srcId="{B4FB4B93-99A8-4725-9FB9-2910C328166D}" destId="{F03759F2-A15E-43B8-947C-FAB6D4637FCC}" srcOrd="0" destOrd="0" presId="urn:microsoft.com/office/officeart/2005/8/layout/hChevron3"/>
    <dgm:cxn modelId="{9D2A9FA3-9C0E-4770-8C81-95FC23D4571C}" type="presOf" srcId="{4BFE1926-DAC8-42B4-867E-A8181D6781D2}" destId="{A913E67D-A522-4FBF-AEAF-8880D8630DBA}" srcOrd="0" destOrd="0" presId="urn:microsoft.com/office/officeart/2005/8/layout/hChevron3"/>
    <dgm:cxn modelId="{E76B51DB-5B2D-44D8-9A75-DA271E4016E3}" srcId="{B4FB4B93-99A8-4725-9FB9-2910C328166D}" destId="{4BFE1926-DAC8-42B4-867E-A8181D6781D2}" srcOrd="4" destOrd="0" parTransId="{D7CC0391-9EA1-432A-B2E2-F23B64DDB046}" sibTransId="{42F24F6E-0F5A-4172-BD9F-B5A492C92B56}"/>
    <dgm:cxn modelId="{17EE6ABD-F2A9-43E4-922E-54730A91CCB6}" srcId="{B4FB4B93-99A8-4725-9FB9-2910C328166D}" destId="{0E96203B-6621-4715-95F5-C2BE1C614A93}" srcOrd="5" destOrd="0" parTransId="{990333E0-2B8A-4182-8347-2D6CBC4883C6}" sibTransId="{E29B747E-BC90-4CD9-8A44-9EFD750A3616}"/>
    <dgm:cxn modelId="{92EF7C01-ABBC-4631-925D-0B4030FEDF53}" srcId="{B4FB4B93-99A8-4725-9FB9-2910C328166D}" destId="{70C8A709-8EB9-4D5C-B762-485C9643336C}" srcOrd="1" destOrd="0" parTransId="{ED557862-9B88-4017-B161-03497970E836}" sibTransId="{9A531FC3-60FB-42A9-83FA-8EB46E800038}"/>
    <dgm:cxn modelId="{41CAED75-B34F-49F5-A52C-5B6CA3E55BBD}" type="presOf" srcId="{088102D6-2920-48F0-8117-2EE10796AE43}" destId="{EF53ABCF-5FE4-43AE-A20E-E526C999B13C}" srcOrd="0" destOrd="0" presId="urn:microsoft.com/office/officeart/2005/8/layout/hChevron3"/>
    <dgm:cxn modelId="{2A26FD40-C0D1-460B-ACA2-2AC1D36BA03D}" type="presOf" srcId="{70C8A709-8EB9-4D5C-B762-485C9643336C}" destId="{19DF76FF-9CDF-4D2B-822F-9C4239E6D5BA}" srcOrd="0" destOrd="0" presId="urn:microsoft.com/office/officeart/2005/8/layout/hChevron3"/>
    <dgm:cxn modelId="{62992D98-F14D-4E11-BD4B-5B90E42EE030}" type="presOf" srcId="{215068DC-A7A3-445B-A3C6-B52C83D62DEF}" destId="{E702C4D7-AAA5-40E0-8157-7916D6ED0E06}" srcOrd="0" destOrd="0" presId="urn:microsoft.com/office/officeart/2005/8/layout/hChevron3"/>
    <dgm:cxn modelId="{38A12E87-BCD6-4879-8805-11CE7B3E8F8D}" type="presOf" srcId="{0E96203B-6621-4715-95F5-C2BE1C614A93}" destId="{1B890DAB-FD4E-493A-A583-2B9C0FB2F53A}" srcOrd="0" destOrd="0" presId="urn:microsoft.com/office/officeart/2005/8/layout/hChevron3"/>
    <dgm:cxn modelId="{1377B847-323F-40BF-8077-50F071CF1EEA}" type="presOf" srcId="{6BD922E2-E423-4179-9257-4165257E777F}" destId="{DB3D817D-6794-4A0F-92A7-F7CC995F9E7F}" srcOrd="0" destOrd="0" presId="urn:microsoft.com/office/officeart/2005/8/layout/hChevron3"/>
    <dgm:cxn modelId="{F678285B-478B-4229-93A3-3965B7797E1E}" srcId="{B4FB4B93-99A8-4725-9FB9-2910C328166D}" destId="{088102D6-2920-48F0-8117-2EE10796AE43}" srcOrd="3" destOrd="0" parTransId="{02F06FEF-F65E-410D-BEDA-DFF036ECEE43}" sibTransId="{44757F07-9C4A-4D31-9A8B-4F170C79688C}"/>
    <dgm:cxn modelId="{6773B13B-7B40-46D0-9AEC-77807539FAE9}" srcId="{B4FB4B93-99A8-4725-9FB9-2910C328166D}" destId="{6BD922E2-E423-4179-9257-4165257E777F}" srcOrd="2" destOrd="0" parTransId="{0D09F794-BD6C-4128-89CB-A1F182EBC488}" sibTransId="{E9FCD7F3-C285-4565-A8DA-DA46101535D0}"/>
    <dgm:cxn modelId="{B74D07A9-C2A0-4C47-A794-05CFBD277CA5}" srcId="{B4FB4B93-99A8-4725-9FB9-2910C328166D}" destId="{215068DC-A7A3-445B-A3C6-B52C83D62DEF}" srcOrd="0" destOrd="0" parTransId="{2E80EBE4-681D-4572-ABFA-C5F5EBF30B0C}" sibTransId="{2934C4C7-B837-4132-8235-EB25FCAE02A2}"/>
    <dgm:cxn modelId="{CABE4304-C57E-45A5-BF15-7CCBFCB9D1D5}" type="presParOf" srcId="{F03759F2-A15E-43B8-947C-FAB6D4637FCC}" destId="{E702C4D7-AAA5-40E0-8157-7916D6ED0E06}" srcOrd="0" destOrd="0" presId="urn:microsoft.com/office/officeart/2005/8/layout/hChevron3"/>
    <dgm:cxn modelId="{5EA40B00-BC6E-4AF5-BDD8-C939BFA9D5B2}" type="presParOf" srcId="{F03759F2-A15E-43B8-947C-FAB6D4637FCC}" destId="{6DF96892-627C-4515-9CC8-3324270AF663}" srcOrd="1" destOrd="0" presId="urn:microsoft.com/office/officeart/2005/8/layout/hChevron3"/>
    <dgm:cxn modelId="{95E47DDF-2C41-4863-90F9-B22879C95C08}" type="presParOf" srcId="{F03759F2-A15E-43B8-947C-FAB6D4637FCC}" destId="{19DF76FF-9CDF-4D2B-822F-9C4239E6D5BA}" srcOrd="2" destOrd="0" presId="urn:microsoft.com/office/officeart/2005/8/layout/hChevron3"/>
    <dgm:cxn modelId="{44940F27-0ABE-496D-A01A-B592D109639E}" type="presParOf" srcId="{F03759F2-A15E-43B8-947C-FAB6D4637FCC}" destId="{9D2A5BFB-765D-4CC8-ABB1-4564398C4E43}" srcOrd="3" destOrd="0" presId="urn:microsoft.com/office/officeart/2005/8/layout/hChevron3"/>
    <dgm:cxn modelId="{5AFF821E-F1EF-41A3-A9ED-5F1B6B2F1A77}" type="presParOf" srcId="{F03759F2-A15E-43B8-947C-FAB6D4637FCC}" destId="{DB3D817D-6794-4A0F-92A7-F7CC995F9E7F}" srcOrd="4" destOrd="0" presId="urn:microsoft.com/office/officeart/2005/8/layout/hChevron3"/>
    <dgm:cxn modelId="{6CEA6959-DD3D-49FA-9C2F-76155E287282}" type="presParOf" srcId="{F03759F2-A15E-43B8-947C-FAB6D4637FCC}" destId="{1BB11C60-C44D-4EE7-9E52-C41F6414660A}" srcOrd="5" destOrd="0" presId="urn:microsoft.com/office/officeart/2005/8/layout/hChevron3"/>
    <dgm:cxn modelId="{72D5DAB7-54F8-44C5-99A3-995BBAFAF0CF}" type="presParOf" srcId="{F03759F2-A15E-43B8-947C-FAB6D4637FCC}" destId="{EF53ABCF-5FE4-43AE-A20E-E526C999B13C}" srcOrd="6" destOrd="0" presId="urn:microsoft.com/office/officeart/2005/8/layout/hChevron3"/>
    <dgm:cxn modelId="{FED5E69F-1932-48D1-8C82-C32B7B22D976}" type="presParOf" srcId="{F03759F2-A15E-43B8-947C-FAB6D4637FCC}" destId="{CC59C053-3156-4547-98D1-9F55A034107D}" srcOrd="7" destOrd="0" presId="urn:microsoft.com/office/officeart/2005/8/layout/hChevron3"/>
    <dgm:cxn modelId="{13A7463C-EB41-410D-A0FF-6DD21FCE61B5}" type="presParOf" srcId="{F03759F2-A15E-43B8-947C-FAB6D4637FCC}" destId="{A913E67D-A522-4FBF-AEAF-8880D8630DBA}" srcOrd="8" destOrd="0" presId="urn:microsoft.com/office/officeart/2005/8/layout/hChevron3"/>
    <dgm:cxn modelId="{5B83CE24-F45B-4221-A436-98C1B8A7D92C}" type="presParOf" srcId="{F03759F2-A15E-43B8-947C-FAB6D4637FCC}" destId="{7A887E44-C018-49A3-AF8E-7F41861E4BAF}" srcOrd="9" destOrd="0" presId="urn:microsoft.com/office/officeart/2005/8/layout/hChevron3"/>
    <dgm:cxn modelId="{6709D8DF-AED9-4182-9529-EDB075DD32E2}" type="presParOf" srcId="{F03759F2-A15E-43B8-947C-FAB6D4637FCC}" destId="{1B890DAB-FD4E-493A-A583-2B9C0FB2F53A}" srcOrd="10" destOrd="0" presId="urn:microsoft.com/office/officeart/2005/8/layout/hChevron3"/>
  </dgm:cxnLst>
  <dgm:bg>
    <a:noFill/>
    <a:effectLst>
      <a:glow rad="63500">
        <a:schemeClr val="bg1">
          <a:alpha val="40000"/>
        </a:schemeClr>
      </a:glow>
    </a:effectLst>
  </dgm:bg>
  <dgm:whole>
    <a:ln w="9525" cap="flat" cmpd="sng" algn="ctr">
      <a:solidFill>
        <a:schemeClr val="bg1"/>
      </a:solidFill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4FB4B93-99A8-4725-9FB9-2910C328166D}" type="doc">
      <dgm:prSet loTypeId="urn:microsoft.com/office/officeart/2005/8/layout/hChevron3" loCatId="process" qsTypeId="urn:microsoft.com/office/officeart/2005/8/quickstyle/3d2" qsCatId="3D" csTypeId="urn:microsoft.com/office/officeart/2005/8/colors/accent1_3" csCatId="accent1" phldr="1"/>
      <dgm:spPr/>
    </dgm:pt>
    <dgm:pt modelId="{4BFE1926-DAC8-42B4-867E-A8181D6781D2}">
      <dgm:prSet phldrT="[Texte]" custT="1"/>
      <dgm:spPr/>
      <dgm:t>
        <a:bodyPr/>
        <a:lstStyle/>
        <a:p>
          <a:pPr algn="ctr"/>
          <a:r>
            <a:rPr lang="fr-FR" sz="1800" b="1" i="0" spc="-150" dirty="0" smtClean="0">
              <a:effectLst/>
              <a:latin typeface="Times New Roman" pitchFamily="18" charset="0"/>
              <a:cs typeface="Times New Roman" pitchFamily="18" charset="0"/>
            </a:rPr>
            <a:t>Réalisation</a:t>
          </a:r>
          <a:endParaRPr lang="fr-FR" sz="1800" b="1" i="0" spc="-15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D7CC0391-9EA1-432A-B2E2-F23B64DDB046}" type="parTrans" cxnId="{E76B51DB-5B2D-44D8-9A75-DA271E4016E3}">
      <dgm:prSet/>
      <dgm:spPr/>
      <dgm:t>
        <a:bodyPr/>
        <a:lstStyle/>
        <a:p>
          <a:pPr algn="ctr"/>
          <a:endParaRPr lang="fr-FR" sz="1200" b="1" i="1" spc="-150">
            <a:solidFill>
              <a:srgbClr val="0070C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42F24F6E-0F5A-4172-BD9F-B5A492C92B56}" type="sibTrans" cxnId="{E76B51DB-5B2D-44D8-9A75-DA271E4016E3}">
      <dgm:prSet/>
      <dgm:spPr/>
      <dgm:t>
        <a:bodyPr/>
        <a:lstStyle/>
        <a:p>
          <a:pPr algn="ctr"/>
          <a:endParaRPr lang="fr-FR" sz="1200" b="1" i="1" spc="-150">
            <a:solidFill>
              <a:srgbClr val="0070C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088102D6-2920-48F0-8117-2EE10796AE43}">
      <dgm:prSet phldrT="[Texte]" custT="1"/>
      <dgm:spPr/>
      <dgm:t>
        <a:bodyPr/>
        <a:lstStyle/>
        <a:p>
          <a:pPr algn="ctr"/>
          <a:r>
            <a:rPr lang="fr-FR" sz="1800" b="1" i="0" spc="-150" dirty="0" smtClean="0">
              <a:effectLst/>
              <a:latin typeface="Times New Roman" pitchFamily="18" charset="0"/>
              <a:cs typeface="Times New Roman" pitchFamily="18" charset="0"/>
            </a:rPr>
            <a:t>Analyse et Conception </a:t>
          </a:r>
          <a:endParaRPr lang="fr-FR" sz="1800" b="1" i="0" spc="-15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02F06FEF-F65E-410D-BEDA-DFF036ECEE43}" type="parTrans" cxnId="{F678285B-478B-4229-93A3-3965B7797E1E}">
      <dgm:prSet/>
      <dgm:spPr/>
      <dgm:t>
        <a:bodyPr/>
        <a:lstStyle/>
        <a:p>
          <a:pPr algn="ctr"/>
          <a:endParaRPr lang="fr-FR" sz="1200" b="1" i="1" spc="-150">
            <a:solidFill>
              <a:srgbClr val="0070C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44757F07-9C4A-4D31-9A8B-4F170C79688C}" type="sibTrans" cxnId="{F678285B-478B-4229-93A3-3965B7797E1E}">
      <dgm:prSet/>
      <dgm:spPr/>
      <dgm:t>
        <a:bodyPr/>
        <a:lstStyle/>
        <a:p>
          <a:pPr algn="ctr"/>
          <a:endParaRPr lang="fr-FR" sz="1200" b="1" i="1" spc="-150">
            <a:solidFill>
              <a:srgbClr val="0070C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0E96203B-6621-4715-95F5-C2BE1C614A93}">
      <dgm:prSet phldrT="[Texte]" custT="1"/>
      <dgm:spPr/>
      <dgm:t>
        <a:bodyPr/>
        <a:lstStyle/>
        <a:p>
          <a:pPr algn="ctr"/>
          <a:r>
            <a:rPr lang="fr-FR" sz="1800" b="1" i="0" spc="-150" dirty="0" smtClean="0">
              <a:effectLst/>
              <a:latin typeface="Times New Roman" pitchFamily="18" charset="0"/>
              <a:cs typeface="Times New Roman" pitchFamily="18" charset="0"/>
            </a:rPr>
            <a:t>Conclusion</a:t>
          </a:r>
          <a:r>
            <a:rPr lang="fr-FR" sz="1400" b="1" i="1" spc="-150" dirty="0" smtClean="0">
              <a:effectLst/>
              <a:latin typeface="Times New Roman" pitchFamily="18" charset="0"/>
              <a:cs typeface="Times New Roman" pitchFamily="18" charset="0"/>
            </a:rPr>
            <a:t> et </a:t>
          </a:r>
          <a:r>
            <a:rPr lang="fr-FR" sz="1800" b="1" i="0" spc="-150" dirty="0" smtClean="0">
              <a:effectLst/>
              <a:latin typeface="Times New Roman" pitchFamily="18" charset="0"/>
              <a:cs typeface="Times New Roman" pitchFamily="18" charset="0"/>
            </a:rPr>
            <a:t>perspectives</a:t>
          </a:r>
          <a:endParaRPr lang="fr-FR" sz="1800" b="1" i="0" spc="-15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990333E0-2B8A-4182-8347-2D6CBC4883C6}" type="parTrans" cxnId="{17EE6ABD-F2A9-43E4-922E-54730A91CCB6}">
      <dgm:prSet/>
      <dgm:spPr/>
      <dgm:t>
        <a:bodyPr/>
        <a:lstStyle/>
        <a:p>
          <a:endParaRPr lang="fr-FR"/>
        </a:p>
      </dgm:t>
    </dgm:pt>
    <dgm:pt modelId="{E29B747E-BC90-4CD9-8A44-9EFD750A3616}" type="sibTrans" cxnId="{17EE6ABD-F2A9-43E4-922E-54730A91CCB6}">
      <dgm:prSet/>
      <dgm:spPr/>
      <dgm:t>
        <a:bodyPr/>
        <a:lstStyle/>
        <a:p>
          <a:endParaRPr lang="fr-FR"/>
        </a:p>
      </dgm:t>
    </dgm:pt>
    <dgm:pt modelId="{6BD922E2-E423-4179-9257-4165257E777F}">
      <dgm:prSet phldrT="[Texte]" custT="1"/>
      <dgm:spPr>
        <a:solidFill>
          <a:srgbClr val="F1B317"/>
        </a:solidFill>
      </dgm:spPr>
      <dgm:t>
        <a:bodyPr/>
        <a:lstStyle/>
        <a:p>
          <a:pPr algn="ctr"/>
          <a:r>
            <a:rPr lang="fr-FR" sz="1800" b="1" i="0" spc="-150" dirty="0" smtClean="0">
              <a:effectLst/>
              <a:latin typeface="Times New Roman" pitchFamily="18" charset="0"/>
              <a:cs typeface="Times New Roman" pitchFamily="18" charset="0"/>
            </a:rPr>
            <a:t>Méthodologie de travail</a:t>
          </a:r>
          <a:endParaRPr lang="fr-FR" sz="1800" b="1" i="0" spc="-15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0D09F794-BD6C-4128-89CB-A1F182EBC488}" type="parTrans" cxnId="{6773B13B-7B40-46D0-9AEC-77807539FAE9}">
      <dgm:prSet/>
      <dgm:spPr/>
      <dgm:t>
        <a:bodyPr/>
        <a:lstStyle/>
        <a:p>
          <a:endParaRPr lang="fr-FR"/>
        </a:p>
      </dgm:t>
    </dgm:pt>
    <dgm:pt modelId="{E9FCD7F3-C285-4565-A8DA-DA46101535D0}" type="sibTrans" cxnId="{6773B13B-7B40-46D0-9AEC-77807539FAE9}">
      <dgm:prSet/>
      <dgm:spPr/>
      <dgm:t>
        <a:bodyPr/>
        <a:lstStyle/>
        <a:p>
          <a:endParaRPr lang="fr-FR"/>
        </a:p>
      </dgm:t>
    </dgm:pt>
    <dgm:pt modelId="{70C8A709-8EB9-4D5C-B762-485C9643336C}">
      <dgm:prSet phldrT="[Texte]" custT="1"/>
      <dgm:spPr/>
      <dgm:t>
        <a:bodyPr/>
        <a:lstStyle/>
        <a:p>
          <a:pPr algn="ctr"/>
          <a:r>
            <a:rPr lang="fr-FR" sz="1800" b="1" i="0" spc="-150" dirty="0" smtClean="0">
              <a:effectLst/>
              <a:latin typeface="Times New Roman" pitchFamily="18" charset="0"/>
              <a:cs typeface="Times New Roman" pitchFamily="18" charset="0"/>
            </a:rPr>
            <a:t>Problématique et Solution</a:t>
          </a:r>
          <a:endParaRPr lang="fr-FR" sz="1800" b="1" i="0" spc="-15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ED557862-9B88-4017-B161-03497970E836}" type="parTrans" cxnId="{92EF7C01-ABBC-4631-925D-0B4030FEDF53}">
      <dgm:prSet/>
      <dgm:spPr/>
      <dgm:t>
        <a:bodyPr/>
        <a:lstStyle/>
        <a:p>
          <a:endParaRPr lang="fr-FR"/>
        </a:p>
      </dgm:t>
    </dgm:pt>
    <dgm:pt modelId="{9A531FC3-60FB-42A9-83FA-8EB46E800038}" type="sibTrans" cxnId="{92EF7C01-ABBC-4631-925D-0B4030FEDF53}">
      <dgm:prSet/>
      <dgm:spPr/>
      <dgm:t>
        <a:bodyPr/>
        <a:lstStyle/>
        <a:p>
          <a:endParaRPr lang="fr-FR"/>
        </a:p>
      </dgm:t>
    </dgm:pt>
    <dgm:pt modelId="{215068DC-A7A3-445B-A3C6-B52C83D62DEF}">
      <dgm:prSet phldrT="[Texte]" custT="1"/>
      <dgm:spPr/>
      <dgm:t>
        <a:bodyPr/>
        <a:lstStyle/>
        <a:p>
          <a:pPr algn="ctr"/>
          <a:r>
            <a:rPr lang="fr-FR" sz="2000" b="1" i="0" spc="-150" dirty="0" smtClean="0">
              <a:effectLst/>
              <a:latin typeface="Times New Roman" pitchFamily="18" charset="0"/>
              <a:cs typeface="Times New Roman" pitchFamily="18" charset="0"/>
            </a:rPr>
            <a:t>Introduction</a:t>
          </a:r>
          <a:endParaRPr lang="fr-FR" sz="1600" b="1" i="0" spc="-15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2E80EBE4-681D-4572-ABFA-C5F5EBF30B0C}" type="parTrans" cxnId="{B74D07A9-C2A0-4C47-A794-05CFBD277CA5}">
      <dgm:prSet/>
      <dgm:spPr/>
      <dgm:t>
        <a:bodyPr/>
        <a:lstStyle/>
        <a:p>
          <a:endParaRPr lang="fr-FR"/>
        </a:p>
      </dgm:t>
    </dgm:pt>
    <dgm:pt modelId="{2934C4C7-B837-4132-8235-EB25FCAE02A2}" type="sibTrans" cxnId="{B74D07A9-C2A0-4C47-A794-05CFBD277CA5}">
      <dgm:prSet/>
      <dgm:spPr/>
      <dgm:t>
        <a:bodyPr/>
        <a:lstStyle/>
        <a:p>
          <a:endParaRPr lang="fr-FR"/>
        </a:p>
      </dgm:t>
    </dgm:pt>
    <dgm:pt modelId="{F03759F2-A15E-43B8-947C-FAB6D4637FCC}" type="pres">
      <dgm:prSet presAssocID="{B4FB4B93-99A8-4725-9FB9-2910C328166D}" presName="Name0" presStyleCnt="0">
        <dgm:presLayoutVars>
          <dgm:dir/>
          <dgm:resizeHandles val="exact"/>
        </dgm:presLayoutVars>
      </dgm:prSet>
      <dgm:spPr/>
    </dgm:pt>
    <dgm:pt modelId="{E702C4D7-AAA5-40E0-8157-7916D6ED0E06}" type="pres">
      <dgm:prSet presAssocID="{215068DC-A7A3-445B-A3C6-B52C83D62DEF}" presName="parTxOnly" presStyleLbl="node1" presStyleIdx="0" presStyleCnt="6" custLinFactNeighborY="-583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DF96892-627C-4515-9CC8-3324270AF663}" type="pres">
      <dgm:prSet presAssocID="{2934C4C7-B837-4132-8235-EB25FCAE02A2}" presName="parSpace" presStyleCnt="0"/>
      <dgm:spPr/>
    </dgm:pt>
    <dgm:pt modelId="{19DF76FF-9CDF-4D2B-822F-9C4239E6D5BA}" type="pres">
      <dgm:prSet presAssocID="{70C8A709-8EB9-4D5C-B762-485C9643336C}" presName="parTxOnly" presStyleLbl="node1" presStyleIdx="1" presStyleCnt="6" custLinFactNeighborX="703" custLinFactNeighborY="303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D2A5BFB-765D-4CC8-ABB1-4564398C4E43}" type="pres">
      <dgm:prSet presAssocID="{9A531FC3-60FB-42A9-83FA-8EB46E800038}" presName="parSpace" presStyleCnt="0"/>
      <dgm:spPr/>
    </dgm:pt>
    <dgm:pt modelId="{DB3D817D-6794-4A0F-92A7-F7CC995F9E7F}" type="pres">
      <dgm:prSet presAssocID="{6BD922E2-E423-4179-9257-4165257E777F}" presName="parTxOnly" presStyleLbl="node1" presStyleIdx="2" presStyleCnt="6" custScaleX="11301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BB11C60-C44D-4EE7-9E52-C41F6414660A}" type="pres">
      <dgm:prSet presAssocID="{E9FCD7F3-C285-4565-A8DA-DA46101535D0}" presName="parSpace" presStyleCnt="0"/>
      <dgm:spPr/>
    </dgm:pt>
    <dgm:pt modelId="{EF53ABCF-5FE4-43AE-A20E-E526C999B13C}" type="pres">
      <dgm:prSet presAssocID="{088102D6-2920-48F0-8117-2EE10796AE43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C59C053-3156-4547-98D1-9F55A034107D}" type="pres">
      <dgm:prSet presAssocID="{44757F07-9C4A-4D31-9A8B-4F170C79688C}" presName="parSpace" presStyleCnt="0"/>
      <dgm:spPr/>
    </dgm:pt>
    <dgm:pt modelId="{A913E67D-A522-4FBF-AEAF-8880D8630DBA}" type="pres">
      <dgm:prSet presAssocID="{4BFE1926-DAC8-42B4-867E-A8181D6781D2}" presName="parTxOnly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A887E44-C018-49A3-AF8E-7F41861E4BAF}" type="pres">
      <dgm:prSet presAssocID="{42F24F6E-0F5A-4172-BD9F-B5A492C92B56}" presName="parSpace" presStyleCnt="0"/>
      <dgm:spPr/>
    </dgm:pt>
    <dgm:pt modelId="{1B890DAB-FD4E-493A-A583-2B9C0FB2F53A}" type="pres">
      <dgm:prSet presAssocID="{0E96203B-6621-4715-95F5-C2BE1C614A93}" presName="parTxOnly" presStyleLbl="node1" presStyleIdx="5" presStyleCnt="6" custLinFactNeighborX="1804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35CD3F3-3B3B-4392-A08D-E1516AD23655}" type="presOf" srcId="{0E96203B-6621-4715-95F5-C2BE1C614A93}" destId="{1B890DAB-FD4E-493A-A583-2B9C0FB2F53A}" srcOrd="0" destOrd="0" presId="urn:microsoft.com/office/officeart/2005/8/layout/hChevron3"/>
    <dgm:cxn modelId="{8DDBB513-6528-4CE7-A022-064689CCB08A}" type="presOf" srcId="{B4FB4B93-99A8-4725-9FB9-2910C328166D}" destId="{F03759F2-A15E-43B8-947C-FAB6D4637FCC}" srcOrd="0" destOrd="0" presId="urn:microsoft.com/office/officeart/2005/8/layout/hChevron3"/>
    <dgm:cxn modelId="{E76B51DB-5B2D-44D8-9A75-DA271E4016E3}" srcId="{B4FB4B93-99A8-4725-9FB9-2910C328166D}" destId="{4BFE1926-DAC8-42B4-867E-A8181D6781D2}" srcOrd="4" destOrd="0" parTransId="{D7CC0391-9EA1-432A-B2E2-F23B64DDB046}" sibTransId="{42F24F6E-0F5A-4172-BD9F-B5A492C92B56}"/>
    <dgm:cxn modelId="{17EE6ABD-F2A9-43E4-922E-54730A91CCB6}" srcId="{B4FB4B93-99A8-4725-9FB9-2910C328166D}" destId="{0E96203B-6621-4715-95F5-C2BE1C614A93}" srcOrd="5" destOrd="0" parTransId="{990333E0-2B8A-4182-8347-2D6CBC4883C6}" sibTransId="{E29B747E-BC90-4CD9-8A44-9EFD750A3616}"/>
    <dgm:cxn modelId="{92EF7C01-ABBC-4631-925D-0B4030FEDF53}" srcId="{B4FB4B93-99A8-4725-9FB9-2910C328166D}" destId="{70C8A709-8EB9-4D5C-B762-485C9643336C}" srcOrd="1" destOrd="0" parTransId="{ED557862-9B88-4017-B161-03497970E836}" sibTransId="{9A531FC3-60FB-42A9-83FA-8EB46E800038}"/>
    <dgm:cxn modelId="{FC2B6352-F591-4EA6-99E6-8F7A31992175}" type="presOf" srcId="{6BD922E2-E423-4179-9257-4165257E777F}" destId="{DB3D817D-6794-4A0F-92A7-F7CC995F9E7F}" srcOrd="0" destOrd="0" presId="urn:microsoft.com/office/officeart/2005/8/layout/hChevron3"/>
    <dgm:cxn modelId="{501012A3-4FF8-448B-9F76-D90BF755711A}" type="presOf" srcId="{70C8A709-8EB9-4D5C-B762-485C9643336C}" destId="{19DF76FF-9CDF-4D2B-822F-9C4239E6D5BA}" srcOrd="0" destOrd="0" presId="urn:microsoft.com/office/officeart/2005/8/layout/hChevron3"/>
    <dgm:cxn modelId="{F678285B-478B-4229-93A3-3965B7797E1E}" srcId="{B4FB4B93-99A8-4725-9FB9-2910C328166D}" destId="{088102D6-2920-48F0-8117-2EE10796AE43}" srcOrd="3" destOrd="0" parTransId="{02F06FEF-F65E-410D-BEDA-DFF036ECEE43}" sibTransId="{44757F07-9C4A-4D31-9A8B-4F170C79688C}"/>
    <dgm:cxn modelId="{6773B13B-7B40-46D0-9AEC-77807539FAE9}" srcId="{B4FB4B93-99A8-4725-9FB9-2910C328166D}" destId="{6BD922E2-E423-4179-9257-4165257E777F}" srcOrd="2" destOrd="0" parTransId="{0D09F794-BD6C-4128-89CB-A1F182EBC488}" sibTransId="{E9FCD7F3-C285-4565-A8DA-DA46101535D0}"/>
    <dgm:cxn modelId="{B74D07A9-C2A0-4C47-A794-05CFBD277CA5}" srcId="{B4FB4B93-99A8-4725-9FB9-2910C328166D}" destId="{215068DC-A7A3-445B-A3C6-B52C83D62DEF}" srcOrd="0" destOrd="0" parTransId="{2E80EBE4-681D-4572-ABFA-C5F5EBF30B0C}" sibTransId="{2934C4C7-B837-4132-8235-EB25FCAE02A2}"/>
    <dgm:cxn modelId="{75F72A6E-CA02-4382-9DCB-DF71139113B2}" type="presOf" srcId="{215068DC-A7A3-445B-A3C6-B52C83D62DEF}" destId="{E702C4D7-AAA5-40E0-8157-7916D6ED0E06}" srcOrd="0" destOrd="0" presId="urn:microsoft.com/office/officeart/2005/8/layout/hChevron3"/>
    <dgm:cxn modelId="{E873C76D-217F-48E5-94B3-9F74456424D0}" type="presOf" srcId="{088102D6-2920-48F0-8117-2EE10796AE43}" destId="{EF53ABCF-5FE4-43AE-A20E-E526C999B13C}" srcOrd="0" destOrd="0" presId="urn:microsoft.com/office/officeart/2005/8/layout/hChevron3"/>
    <dgm:cxn modelId="{CB7106BF-8BCC-4098-9354-31596030FB69}" type="presOf" srcId="{4BFE1926-DAC8-42B4-867E-A8181D6781D2}" destId="{A913E67D-A522-4FBF-AEAF-8880D8630DBA}" srcOrd="0" destOrd="0" presId="urn:microsoft.com/office/officeart/2005/8/layout/hChevron3"/>
    <dgm:cxn modelId="{6119A80E-EBF8-44C4-A424-5EA7D8B47E30}" type="presParOf" srcId="{F03759F2-A15E-43B8-947C-FAB6D4637FCC}" destId="{E702C4D7-AAA5-40E0-8157-7916D6ED0E06}" srcOrd="0" destOrd="0" presId="urn:microsoft.com/office/officeart/2005/8/layout/hChevron3"/>
    <dgm:cxn modelId="{5FFA0680-1535-4AD1-AA65-4D81FCB03FD2}" type="presParOf" srcId="{F03759F2-A15E-43B8-947C-FAB6D4637FCC}" destId="{6DF96892-627C-4515-9CC8-3324270AF663}" srcOrd="1" destOrd="0" presId="urn:microsoft.com/office/officeart/2005/8/layout/hChevron3"/>
    <dgm:cxn modelId="{A7CCABE9-94B1-4F1E-8702-0100E9668A66}" type="presParOf" srcId="{F03759F2-A15E-43B8-947C-FAB6D4637FCC}" destId="{19DF76FF-9CDF-4D2B-822F-9C4239E6D5BA}" srcOrd="2" destOrd="0" presId="urn:microsoft.com/office/officeart/2005/8/layout/hChevron3"/>
    <dgm:cxn modelId="{FD6F3234-61BC-4022-99D1-494EAE8A9EAE}" type="presParOf" srcId="{F03759F2-A15E-43B8-947C-FAB6D4637FCC}" destId="{9D2A5BFB-765D-4CC8-ABB1-4564398C4E43}" srcOrd="3" destOrd="0" presId="urn:microsoft.com/office/officeart/2005/8/layout/hChevron3"/>
    <dgm:cxn modelId="{6F794F37-7AB0-4291-8508-A15DEB8638C3}" type="presParOf" srcId="{F03759F2-A15E-43B8-947C-FAB6D4637FCC}" destId="{DB3D817D-6794-4A0F-92A7-F7CC995F9E7F}" srcOrd="4" destOrd="0" presId="urn:microsoft.com/office/officeart/2005/8/layout/hChevron3"/>
    <dgm:cxn modelId="{6E6D6A50-97A5-48DB-9A4F-985BC218CFA0}" type="presParOf" srcId="{F03759F2-A15E-43B8-947C-FAB6D4637FCC}" destId="{1BB11C60-C44D-4EE7-9E52-C41F6414660A}" srcOrd="5" destOrd="0" presId="urn:microsoft.com/office/officeart/2005/8/layout/hChevron3"/>
    <dgm:cxn modelId="{92A2A461-05DE-4F5D-80AC-AD1E1AD9A450}" type="presParOf" srcId="{F03759F2-A15E-43B8-947C-FAB6D4637FCC}" destId="{EF53ABCF-5FE4-43AE-A20E-E526C999B13C}" srcOrd="6" destOrd="0" presId="urn:microsoft.com/office/officeart/2005/8/layout/hChevron3"/>
    <dgm:cxn modelId="{540CA5F1-9DE4-4545-AB4F-AE6F860EA997}" type="presParOf" srcId="{F03759F2-A15E-43B8-947C-FAB6D4637FCC}" destId="{CC59C053-3156-4547-98D1-9F55A034107D}" srcOrd="7" destOrd="0" presId="urn:microsoft.com/office/officeart/2005/8/layout/hChevron3"/>
    <dgm:cxn modelId="{48F65D6C-35CE-4581-902D-324F7F5F3972}" type="presParOf" srcId="{F03759F2-A15E-43B8-947C-FAB6D4637FCC}" destId="{A913E67D-A522-4FBF-AEAF-8880D8630DBA}" srcOrd="8" destOrd="0" presId="urn:microsoft.com/office/officeart/2005/8/layout/hChevron3"/>
    <dgm:cxn modelId="{2FD80455-9589-472F-8409-EB01E84B71DD}" type="presParOf" srcId="{F03759F2-A15E-43B8-947C-FAB6D4637FCC}" destId="{7A887E44-C018-49A3-AF8E-7F41861E4BAF}" srcOrd="9" destOrd="0" presId="urn:microsoft.com/office/officeart/2005/8/layout/hChevron3"/>
    <dgm:cxn modelId="{3C362BF4-DD1C-4355-90E4-8D0B69DAFEFF}" type="presParOf" srcId="{F03759F2-A15E-43B8-947C-FAB6D4637FCC}" destId="{1B890DAB-FD4E-493A-A583-2B9C0FB2F53A}" srcOrd="10" destOrd="0" presId="urn:microsoft.com/office/officeart/2005/8/layout/hChevron3"/>
  </dgm:cxnLst>
  <dgm:bg>
    <a:noFill/>
    <a:effectLst>
      <a:glow rad="63500">
        <a:schemeClr val="bg1">
          <a:alpha val="40000"/>
        </a:schemeClr>
      </a:glow>
    </a:effectLst>
  </dgm:bg>
  <dgm:whole>
    <a:ln w="9525" cap="flat" cmpd="sng" algn="ctr">
      <a:solidFill>
        <a:schemeClr val="bg1"/>
      </a:solidFill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4FB4B93-99A8-4725-9FB9-2910C328166D}" type="doc">
      <dgm:prSet loTypeId="urn:microsoft.com/office/officeart/2005/8/layout/hChevron3" loCatId="process" qsTypeId="urn:microsoft.com/office/officeart/2005/8/quickstyle/3d2" qsCatId="3D" csTypeId="urn:microsoft.com/office/officeart/2005/8/colors/accent1_3" csCatId="accent1" phldr="1"/>
      <dgm:spPr/>
    </dgm:pt>
    <dgm:pt modelId="{4BFE1926-DAC8-42B4-867E-A8181D6781D2}">
      <dgm:prSet phldrT="[Texte]" custT="1"/>
      <dgm:spPr/>
      <dgm:t>
        <a:bodyPr/>
        <a:lstStyle/>
        <a:p>
          <a:pPr algn="ctr"/>
          <a:r>
            <a:rPr lang="fr-FR" sz="1800" b="1" i="0" spc="-150" dirty="0" smtClean="0">
              <a:effectLst/>
              <a:latin typeface="Times New Roman" pitchFamily="18" charset="0"/>
              <a:cs typeface="Times New Roman" pitchFamily="18" charset="0"/>
            </a:rPr>
            <a:t>Réalisation</a:t>
          </a:r>
          <a:endParaRPr lang="fr-FR" sz="1800" b="1" i="0" spc="-15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D7CC0391-9EA1-432A-B2E2-F23B64DDB046}" type="parTrans" cxnId="{E76B51DB-5B2D-44D8-9A75-DA271E4016E3}">
      <dgm:prSet/>
      <dgm:spPr/>
      <dgm:t>
        <a:bodyPr/>
        <a:lstStyle/>
        <a:p>
          <a:pPr algn="ctr"/>
          <a:endParaRPr lang="fr-FR" sz="1200" b="1" i="1" spc="-150">
            <a:solidFill>
              <a:srgbClr val="0070C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42F24F6E-0F5A-4172-BD9F-B5A492C92B56}" type="sibTrans" cxnId="{E76B51DB-5B2D-44D8-9A75-DA271E4016E3}">
      <dgm:prSet/>
      <dgm:spPr/>
      <dgm:t>
        <a:bodyPr/>
        <a:lstStyle/>
        <a:p>
          <a:pPr algn="ctr"/>
          <a:endParaRPr lang="fr-FR" sz="1200" b="1" i="1" spc="-150">
            <a:solidFill>
              <a:srgbClr val="0070C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088102D6-2920-48F0-8117-2EE10796AE43}">
      <dgm:prSet phldrT="[Texte]" custT="1"/>
      <dgm:spPr>
        <a:solidFill>
          <a:srgbClr val="F1B317"/>
        </a:solidFill>
      </dgm:spPr>
      <dgm:t>
        <a:bodyPr/>
        <a:lstStyle/>
        <a:p>
          <a:pPr algn="ctr"/>
          <a:r>
            <a:rPr lang="fr-FR" sz="1800" b="1" i="0" spc="-150" dirty="0" smtClean="0">
              <a:effectLst/>
              <a:latin typeface="Times New Roman" pitchFamily="18" charset="0"/>
              <a:cs typeface="Times New Roman" pitchFamily="18" charset="0"/>
            </a:rPr>
            <a:t>Analyse et Conception </a:t>
          </a:r>
          <a:endParaRPr lang="fr-FR" sz="1800" b="1" i="0" spc="-15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02F06FEF-F65E-410D-BEDA-DFF036ECEE43}" type="parTrans" cxnId="{F678285B-478B-4229-93A3-3965B7797E1E}">
      <dgm:prSet/>
      <dgm:spPr/>
      <dgm:t>
        <a:bodyPr/>
        <a:lstStyle/>
        <a:p>
          <a:pPr algn="ctr"/>
          <a:endParaRPr lang="fr-FR" sz="1200" b="1" i="1" spc="-150">
            <a:solidFill>
              <a:srgbClr val="0070C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44757F07-9C4A-4D31-9A8B-4F170C79688C}" type="sibTrans" cxnId="{F678285B-478B-4229-93A3-3965B7797E1E}">
      <dgm:prSet/>
      <dgm:spPr/>
      <dgm:t>
        <a:bodyPr/>
        <a:lstStyle/>
        <a:p>
          <a:pPr algn="ctr"/>
          <a:endParaRPr lang="fr-FR" sz="1200" b="1" i="1" spc="-150">
            <a:solidFill>
              <a:srgbClr val="0070C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0E96203B-6621-4715-95F5-C2BE1C614A93}">
      <dgm:prSet phldrT="[Texte]" custT="1"/>
      <dgm:spPr/>
      <dgm:t>
        <a:bodyPr/>
        <a:lstStyle/>
        <a:p>
          <a:pPr algn="ctr"/>
          <a:r>
            <a:rPr lang="fr-FR" sz="1800" b="1" i="0" spc="-150" dirty="0" smtClean="0">
              <a:effectLst/>
              <a:latin typeface="Times New Roman" pitchFamily="18" charset="0"/>
              <a:cs typeface="Times New Roman" pitchFamily="18" charset="0"/>
            </a:rPr>
            <a:t>Conclusion</a:t>
          </a:r>
          <a:r>
            <a:rPr lang="fr-FR" sz="1400" b="1" i="1" spc="-150" dirty="0" smtClean="0">
              <a:effectLst/>
              <a:latin typeface="Times New Roman" pitchFamily="18" charset="0"/>
              <a:cs typeface="Times New Roman" pitchFamily="18" charset="0"/>
            </a:rPr>
            <a:t> et </a:t>
          </a:r>
          <a:r>
            <a:rPr lang="fr-FR" sz="1800" b="1" i="0" spc="-150" dirty="0" smtClean="0">
              <a:effectLst/>
              <a:latin typeface="Times New Roman" pitchFamily="18" charset="0"/>
              <a:cs typeface="Times New Roman" pitchFamily="18" charset="0"/>
            </a:rPr>
            <a:t>perspectives</a:t>
          </a:r>
          <a:endParaRPr lang="fr-FR" sz="1800" b="1" i="0" spc="-15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990333E0-2B8A-4182-8347-2D6CBC4883C6}" type="parTrans" cxnId="{17EE6ABD-F2A9-43E4-922E-54730A91CCB6}">
      <dgm:prSet/>
      <dgm:spPr/>
      <dgm:t>
        <a:bodyPr/>
        <a:lstStyle/>
        <a:p>
          <a:endParaRPr lang="fr-FR"/>
        </a:p>
      </dgm:t>
    </dgm:pt>
    <dgm:pt modelId="{E29B747E-BC90-4CD9-8A44-9EFD750A3616}" type="sibTrans" cxnId="{17EE6ABD-F2A9-43E4-922E-54730A91CCB6}">
      <dgm:prSet/>
      <dgm:spPr/>
      <dgm:t>
        <a:bodyPr/>
        <a:lstStyle/>
        <a:p>
          <a:endParaRPr lang="fr-FR"/>
        </a:p>
      </dgm:t>
    </dgm:pt>
    <dgm:pt modelId="{6BD922E2-E423-4179-9257-4165257E777F}">
      <dgm:prSet phldrT="[Texte]" custT="1"/>
      <dgm:spPr/>
      <dgm:t>
        <a:bodyPr/>
        <a:lstStyle/>
        <a:p>
          <a:pPr algn="ctr"/>
          <a:r>
            <a:rPr lang="fr-FR" sz="1800" b="1" i="0" spc="-150" dirty="0" smtClean="0">
              <a:effectLst/>
              <a:latin typeface="Times New Roman" pitchFamily="18" charset="0"/>
              <a:cs typeface="Times New Roman" pitchFamily="18" charset="0"/>
            </a:rPr>
            <a:t>Méthodologie de travail</a:t>
          </a:r>
          <a:endParaRPr lang="fr-FR" sz="1800" b="1" i="0" spc="-15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0D09F794-BD6C-4128-89CB-A1F182EBC488}" type="parTrans" cxnId="{6773B13B-7B40-46D0-9AEC-77807539FAE9}">
      <dgm:prSet/>
      <dgm:spPr/>
      <dgm:t>
        <a:bodyPr/>
        <a:lstStyle/>
        <a:p>
          <a:endParaRPr lang="fr-FR"/>
        </a:p>
      </dgm:t>
    </dgm:pt>
    <dgm:pt modelId="{E9FCD7F3-C285-4565-A8DA-DA46101535D0}" type="sibTrans" cxnId="{6773B13B-7B40-46D0-9AEC-77807539FAE9}">
      <dgm:prSet/>
      <dgm:spPr/>
      <dgm:t>
        <a:bodyPr/>
        <a:lstStyle/>
        <a:p>
          <a:endParaRPr lang="fr-FR"/>
        </a:p>
      </dgm:t>
    </dgm:pt>
    <dgm:pt modelId="{70C8A709-8EB9-4D5C-B762-485C9643336C}">
      <dgm:prSet phldrT="[Texte]" custT="1"/>
      <dgm:spPr/>
      <dgm:t>
        <a:bodyPr/>
        <a:lstStyle/>
        <a:p>
          <a:pPr algn="ctr"/>
          <a:r>
            <a:rPr lang="fr-FR" sz="1800" b="1" i="0" spc="-150" dirty="0" smtClean="0">
              <a:effectLst/>
              <a:latin typeface="Times New Roman" pitchFamily="18" charset="0"/>
              <a:cs typeface="Times New Roman" pitchFamily="18" charset="0"/>
            </a:rPr>
            <a:t>Problématique et Solution</a:t>
          </a:r>
          <a:endParaRPr lang="fr-FR" sz="1800" b="1" i="0" spc="-15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ED557862-9B88-4017-B161-03497970E836}" type="parTrans" cxnId="{92EF7C01-ABBC-4631-925D-0B4030FEDF53}">
      <dgm:prSet/>
      <dgm:spPr/>
      <dgm:t>
        <a:bodyPr/>
        <a:lstStyle/>
        <a:p>
          <a:endParaRPr lang="fr-FR"/>
        </a:p>
      </dgm:t>
    </dgm:pt>
    <dgm:pt modelId="{9A531FC3-60FB-42A9-83FA-8EB46E800038}" type="sibTrans" cxnId="{92EF7C01-ABBC-4631-925D-0B4030FEDF53}">
      <dgm:prSet/>
      <dgm:spPr/>
      <dgm:t>
        <a:bodyPr/>
        <a:lstStyle/>
        <a:p>
          <a:endParaRPr lang="fr-FR"/>
        </a:p>
      </dgm:t>
    </dgm:pt>
    <dgm:pt modelId="{215068DC-A7A3-445B-A3C6-B52C83D62DEF}">
      <dgm:prSet phldrT="[Texte]" custT="1"/>
      <dgm:spPr/>
      <dgm:t>
        <a:bodyPr/>
        <a:lstStyle/>
        <a:p>
          <a:pPr algn="ctr"/>
          <a:r>
            <a:rPr lang="fr-FR" sz="2000" b="1" i="0" spc="-150" dirty="0" smtClean="0">
              <a:effectLst/>
              <a:latin typeface="Times New Roman" pitchFamily="18" charset="0"/>
              <a:cs typeface="Times New Roman" pitchFamily="18" charset="0"/>
            </a:rPr>
            <a:t>Introduction</a:t>
          </a:r>
          <a:endParaRPr lang="fr-FR" sz="1600" b="1" i="0" spc="-15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2E80EBE4-681D-4572-ABFA-C5F5EBF30B0C}" type="parTrans" cxnId="{B74D07A9-C2A0-4C47-A794-05CFBD277CA5}">
      <dgm:prSet/>
      <dgm:spPr/>
      <dgm:t>
        <a:bodyPr/>
        <a:lstStyle/>
        <a:p>
          <a:endParaRPr lang="fr-FR"/>
        </a:p>
      </dgm:t>
    </dgm:pt>
    <dgm:pt modelId="{2934C4C7-B837-4132-8235-EB25FCAE02A2}" type="sibTrans" cxnId="{B74D07A9-C2A0-4C47-A794-05CFBD277CA5}">
      <dgm:prSet/>
      <dgm:spPr/>
      <dgm:t>
        <a:bodyPr/>
        <a:lstStyle/>
        <a:p>
          <a:endParaRPr lang="fr-FR"/>
        </a:p>
      </dgm:t>
    </dgm:pt>
    <dgm:pt modelId="{F03759F2-A15E-43B8-947C-FAB6D4637FCC}" type="pres">
      <dgm:prSet presAssocID="{B4FB4B93-99A8-4725-9FB9-2910C328166D}" presName="Name0" presStyleCnt="0">
        <dgm:presLayoutVars>
          <dgm:dir/>
          <dgm:resizeHandles val="exact"/>
        </dgm:presLayoutVars>
      </dgm:prSet>
      <dgm:spPr/>
    </dgm:pt>
    <dgm:pt modelId="{E702C4D7-AAA5-40E0-8157-7916D6ED0E06}" type="pres">
      <dgm:prSet presAssocID="{215068DC-A7A3-445B-A3C6-B52C83D62DEF}" presName="parTxOnly" presStyleLbl="node1" presStyleIdx="0" presStyleCnt="6" custLinFactNeighborY="-583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DF96892-627C-4515-9CC8-3324270AF663}" type="pres">
      <dgm:prSet presAssocID="{2934C4C7-B837-4132-8235-EB25FCAE02A2}" presName="parSpace" presStyleCnt="0"/>
      <dgm:spPr/>
    </dgm:pt>
    <dgm:pt modelId="{19DF76FF-9CDF-4D2B-822F-9C4239E6D5BA}" type="pres">
      <dgm:prSet presAssocID="{70C8A709-8EB9-4D5C-B762-485C9643336C}" presName="parTxOnly" presStyleLbl="node1" presStyleIdx="1" presStyleCnt="6" custLinFactNeighborX="703" custLinFactNeighborY="303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D2A5BFB-765D-4CC8-ABB1-4564398C4E43}" type="pres">
      <dgm:prSet presAssocID="{9A531FC3-60FB-42A9-83FA-8EB46E800038}" presName="parSpace" presStyleCnt="0"/>
      <dgm:spPr/>
    </dgm:pt>
    <dgm:pt modelId="{DB3D817D-6794-4A0F-92A7-F7CC995F9E7F}" type="pres">
      <dgm:prSet presAssocID="{6BD922E2-E423-4179-9257-4165257E777F}" presName="parTxOnly" presStyleLbl="node1" presStyleIdx="2" presStyleCnt="6" custScaleX="11301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BB11C60-C44D-4EE7-9E52-C41F6414660A}" type="pres">
      <dgm:prSet presAssocID="{E9FCD7F3-C285-4565-A8DA-DA46101535D0}" presName="parSpace" presStyleCnt="0"/>
      <dgm:spPr/>
    </dgm:pt>
    <dgm:pt modelId="{EF53ABCF-5FE4-43AE-A20E-E526C999B13C}" type="pres">
      <dgm:prSet presAssocID="{088102D6-2920-48F0-8117-2EE10796AE43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C59C053-3156-4547-98D1-9F55A034107D}" type="pres">
      <dgm:prSet presAssocID="{44757F07-9C4A-4D31-9A8B-4F170C79688C}" presName="parSpace" presStyleCnt="0"/>
      <dgm:spPr/>
    </dgm:pt>
    <dgm:pt modelId="{A913E67D-A522-4FBF-AEAF-8880D8630DBA}" type="pres">
      <dgm:prSet presAssocID="{4BFE1926-DAC8-42B4-867E-A8181D6781D2}" presName="parTxOnly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A887E44-C018-49A3-AF8E-7F41861E4BAF}" type="pres">
      <dgm:prSet presAssocID="{42F24F6E-0F5A-4172-BD9F-B5A492C92B56}" presName="parSpace" presStyleCnt="0"/>
      <dgm:spPr/>
    </dgm:pt>
    <dgm:pt modelId="{1B890DAB-FD4E-493A-A583-2B9C0FB2F53A}" type="pres">
      <dgm:prSet presAssocID="{0E96203B-6621-4715-95F5-C2BE1C614A93}" presName="parTxOnly" presStyleLbl="node1" presStyleIdx="5" presStyleCnt="6" custLinFactNeighborX="1804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C87ACA64-4D7E-4DE7-8167-B6991CF94323}" type="presOf" srcId="{0E96203B-6621-4715-95F5-C2BE1C614A93}" destId="{1B890DAB-FD4E-493A-A583-2B9C0FB2F53A}" srcOrd="0" destOrd="0" presId="urn:microsoft.com/office/officeart/2005/8/layout/hChevron3"/>
    <dgm:cxn modelId="{BD647798-D0A3-454C-94D9-D2990399BD2E}" type="presOf" srcId="{215068DC-A7A3-445B-A3C6-B52C83D62DEF}" destId="{E702C4D7-AAA5-40E0-8157-7916D6ED0E06}" srcOrd="0" destOrd="0" presId="urn:microsoft.com/office/officeart/2005/8/layout/hChevron3"/>
    <dgm:cxn modelId="{E76B51DB-5B2D-44D8-9A75-DA271E4016E3}" srcId="{B4FB4B93-99A8-4725-9FB9-2910C328166D}" destId="{4BFE1926-DAC8-42B4-867E-A8181D6781D2}" srcOrd="4" destOrd="0" parTransId="{D7CC0391-9EA1-432A-B2E2-F23B64DDB046}" sibTransId="{42F24F6E-0F5A-4172-BD9F-B5A492C92B56}"/>
    <dgm:cxn modelId="{17EE6ABD-F2A9-43E4-922E-54730A91CCB6}" srcId="{B4FB4B93-99A8-4725-9FB9-2910C328166D}" destId="{0E96203B-6621-4715-95F5-C2BE1C614A93}" srcOrd="5" destOrd="0" parTransId="{990333E0-2B8A-4182-8347-2D6CBC4883C6}" sibTransId="{E29B747E-BC90-4CD9-8A44-9EFD750A3616}"/>
    <dgm:cxn modelId="{92EF7C01-ABBC-4631-925D-0B4030FEDF53}" srcId="{B4FB4B93-99A8-4725-9FB9-2910C328166D}" destId="{70C8A709-8EB9-4D5C-B762-485C9643336C}" srcOrd="1" destOrd="0" parTransId="{ED557862-9B88-4017-B161-03497970E836}" sibTransId="{9A531FC3-60FB-42A9-83FA-8EB46E800038}"/>
    <dgm:cxn modelId="{3EE0FFAA-B9C2-4F03-B7A9-F9907C64D159}" type="presOf" srcId="{6BD922E2-E423-4179-9257-4165257E777F}" destId="{DB3D817D-6794-4A0F-92A7-F7CC995F9E7F}" srcOrd="0" destOrd="0" presId="urn:microsoft.com/office/officeart/2005/8/layout/hChevron3"/>
    <dgm:cxn modelId="{C9799311-2F6D-4E97-9AC8-D8845B0CBB3B}" type="presOf" srcId="{B4FB4B93-99A8-4725-9FB9-2910C328166D}" destId="{F03759F2-A15E-43B8-947C-FAB6D4637FCC}" srcOrd="0" destOrd="0" presId="urn:microsoft.com/office/officeart/2005/8/layout/hChevron3"/>
    <dgm:cxn modelId="{79DA3812-CF56-403E-B92B-A475CEFD3405}" type="presOf" srcId="{088102D6-2920-48F0-8117-2EE10796AE43}" destId="{EF53ABCF-5FE4-43AE-A20E-E526C999B13C}" srcOrd="0" destOrd="0" presId="urn:microsoft.com/office/officeart/2005/8/layout/hChevron3"/>
    <dgm:cxn modelId="{46D06453-4850-42A5-9BB8-9AD250C31C29}" type="presOf" srcId="{4BFE1926-DAC8-42B4-867E-A8181D6781D2}" destId="{A913E67D-A522-4FBF-AEAF-8880D8630DBA}" srcOrd="0" destOrd="0" presId="urn:microsoft.com/office/officeart/2005/8/layout/hChevron3"/>
    <dgm:cxn modelId="{F678285B-478B-4229-93A3-3965B7797E1E}" srcId="{B4FB4B93-99A8-4725-9FB9-2910C328166D}" destId="{088102D6-2920-48F0-8117-2EE10796AE43}" srcOrd="3" destOrd="0" parTransId="{02F06FEF-F65E-410D-BEDA-DFF036ECEE43}" sibTransId="{44757F07-9C4A-4D31-9A8B-4F170C79688C}"/>
    <dgm:cxn modelId="{6773B13B-7B40-46D0-9AEC-77807539FAE9}" srcId="{B4FB4B93-99A8-4725-9FB9-2910C328166D}" destId="{6BD922E2-E423-4179-9257-4165257E777F}" srcOrd="2" destOrd="0" parTransId="{0D09F794-BD6C-4128-89CB-A1F182EBC488}" sibTransId="{E9FCD7F3-C285-4565-A8DA-DA46101535D0}"/>
    <dgm:cxn modelId="{B74D07A9-C2A0-4C47-A794-05CFBD277CA5}" srcId="{B4FB4B93-99A8-4725-9FB9-2910C328166D}" destId="{215068DC-A7A3-445B-A3C6-B52C83D62DEF}" srcOrd="0" destOrd="0" parTransId="{2E80EBE4-681D-4572-ABFA-C5F5EBF30B0C}" sibTransId="{2934C4C7-B837-4132-8235-EB25FCAE02A2}"/>
    <dgm:cxn modelId="{6BB81771-F8D9-47CF-9A0C-D3014D814A8D}" type="presOf" srcId="{70C8A709-8EB9-4D5C-B762-485C9643336C}" destId="{19DF76FF-9CDF-4D2B-822F-9C4239E6D5BA}" srcOrd="0" destOrd="0" presId="urn:microsoft.com/office/officeart/2005/8/layout/hChevron3"/>
    <dgm:cxn modelId="{F6B67079-F50C-497A-9379-3C078352BA25}" type="presParOf" srcId="{F03759F2-A15E-43B8-947C-FAB6D4637FCC}" destId="{E702C4D7-AAA5-40E0-8157-7916D6ED0E06}" srcOrd="0" destOrd="0" presId="urn:microsoft.com/office/officeart/2005/8/layout/hChevron3"/>
    <dgm:cxn modelId="{45FA1F64-BAE7-4C8C-9C0C-FBD0FFC60CD1}" type="presParOf" srcId="{F03759F2-A15E-43B8-947C-FAB6D4637FCC}" destId="{6DF96892-627C-4515-9CC8-3324270AF663}" srcOrd="1" destOrd="0" presId="urn:microsoft.com/office/officeart/2005/8/layout/hChevron3"/>
    <dgm:cxn modelId="{65332A1D-C7D3-48D8-AB5E-6E03A8FF1092}" type="presParOf" srcId="{F03759F2-A15E-43B8-947C-FAB6D4637FCC}" destId="{19DF76FF-9CDF-4D2B-822F-9C4239E6D5BA}" srcOrd="2" destOrd="0" presId="urn:microsoft.com/office/officeart/2005/8/layout/hChevron3"/>
    <dgm:cxn modelId="{1CD5CBA2-8938-45CE-96BF-96D1D53BFDB6}" type="presParOf" srcId="{F03759F2-A15E-43B8-947C-FAB6D4637FCC}" destId="{9D2A5BFB-765D-4CC8-ABB1-4564398C4E43}" srcOrd="3" destOrd="0" presId="urn:microsoft.com/office/officeart/2005/8/layout/hChevron3"/>
    <dgm:cxn modelId="{7D78F7C5-4666-4E47-AC45-DAEB63C68D0C}" type="presParOf" srcId="{F03759F2-A15E-43B8-947C-FAB6D4637FCC}" destId="{DB3D817D-6794-4A0F-92A7-F7CC995F9E7F}" srcOrd="4" destOrd="0" presId="urn:microsoft.com/office/officeart/2005/8/layout/hChevron3"/>
    <dgm:cxn modelId="{01C3BFDA-4386-4AAB-B472-D9253D2C2716}" type="presParOf" srcId="{F03759F2-A15E-43B8-947C-FAB6D4637FCC}" destId="{1BB11C60-C44D-4EE7-9E52-C41F6414660A}" srcOrd="5" destOrd="0" presId="urn:microsoft.com/office/officeart/2005/8/layout/hChevron3"/>
    <dgm:cxn modelId="{68160CBD-F0AB-4B82-9874-288D537B7890}" type="presParOf" srcId="{F03759F2-A15E-43B8-947C-FAB6D4637FCC}" destId="{EF53ABCF-5FE4-43AE-A20E-E526C999B13C}" srcOrd="6" destOrd="0" presId="urn:microsoft.com/office/officeart/2005/8/layout/hChevron3"/>
    <dgm:cxn modelId="{ACA5C8AB-B7A9-43BC-8E86-D13E869AE9D0}" type="presParOf" srcId="{F03759F2-A15E-43B8-947C-FAB6D4637FCC}" destId="{CC59C053-3156-4547-98D1-9F55A034107D}" srcOrd="7" destOrd="0" presId="urn:microsoft.com/office/officeart/2005/8/layout/hChevron3"/>
    <dgm:cxn modelId="{C842293E-D846-4AA5-AA05-D8FE4C8773EE}" type="presParOf" srcId="{F03759F2-A15E-43B8-947C-FAB6D4637FCC}" destId="{A913E67D-A522-4FBF-AEAF-8880D8630DBA}" srcOrd="8" destOrd="0" presId="urn:microsoft.com/office/officeart/2005/8/layout/hChevron3"/>
    <dgm:cxn modelId="{20AB7C25-EC7C-4BB5-B8AC-6BFFDC1A0375}" type="presParOf" srcId="{F03759F2-A15E-43B8-947C-FAB6D4637FCC}" destId="{7A887E44-C018-49A3-AF8E-7F41861E4BAF}" srcOrd="9" destOrd="0" presId="urn:microsoft.com/office/officeart/2005/8/layout/hChevron3"/>
    <dgm:cxn modelId="{66739ED7-F0EA-4DCF-8E33-2E93ADF2A5E8}" type="presParOf" srcId="{F03759F2-A15E-43B8-947C-FAB6D4637FCC}" destId="{1B890DAB-FD4E-493A-A583-2B9C0FB2F53A}" srcOrd="10" destOrd="0" presId="urn:microsoft.com/office/officeart/2005/8/layout/hChevron3"/>
  </dgm:cxnLst>
  <dgm:bg>
    <a:noFill/>
    <a:effectLst>
      <a:glow rad="63500">
        <a:schemeClr val="bg1">
          <a:alpha val="40000"/>
        </a:schemeClr>
      </a:glow>
    </a:effectLst>
  </dgm:bg>
  <dgm:whole>
    <a:ln w="9525" cap="flat" cmpd="sng" algn="ctr">
      <a:solidFill>
        <a:schemeClr val="bg1"/>
      </a:solidFill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4FB4B93-99A8-4725-9FB9-2910C328166D}" type="doc">
      <dgm:prSet loTypeId="urn:microsoft.com/office/officeart/2005/8/layout/hChevron3" loCatId="process" qsTypeId="urn:microsoft.com/office/officeart/2005/8/quickstyle/3d2" qsCatId="3D" csTypeId="urn:microsoft.com/office/officeart/2005/8/colors/accent1_3" csCatId="accent1" phldr="1"/>
      <dgm:spPr/>
    </dgm:pt>
    <dgm:pt modelId="{4BFE1926-DAC8-42B4-867E-A8181D6781D2}">
      <dgm:prSet phldrT="[Texte]" custT="1"/>
      <dgm:spPr/>
      <dgm:t>
        <a:bodyPr/>
        <a:lstStyle/>
        <a:p>
          <a:pPr algn="ctr"/>
          <a:r>
            <a:rPr lang="fr-FR" sz="1800" b="1" i="0" spc="-150" dirty="0" smtClean="0">
              <a:effectLst/>
              <a:latin typeface="Times New Roman" pitchFamily="18" charset="0"/>
              <a:cs typeface="Times New Roman" pitchFamily="18" charset="0"/>
            </a:rPr>
            <a:t>Réalisation</a:t>
          </a:r>
          <a:endParaRPr lang="fr-FR" sz="1800" b="1" i="0" spc="-15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D7CC0391-9EA1-432A-B2E2-F23B64DDB046}" type="parTrans" cxnId="{E76B51DB-5B2D-44D8-9A75-DA271E4016E3}">
      <dgm:prSet/>
      <dgm:spPr/>
      <dgm:t>
        <a:bodyPr/>
        <a:lstStyle/>
        <a:p>
          <a:pPr algn="ctr"/>
          <a:endParaRPr lang="fr-FR" sz="1200" b="1" i="1" spc="-150">
            <a:solidFill>
              <a:srgbClr val="0070C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42F24F6E-0F5A-4172-BD9F-B5A492C92B56}" type="sibTrans" cxnId="{E76B51DB-5B2D-44D8-9A75-DA271E4016E3}">
      <dgm:prSet/>
      <dgm:spPr/>
      <dgm:t>
        <a:bodyPr/>
        <a:lstStyle/>
        <a:p>
          <a:pPr algn="ctr"/>
          <a:endParaRPr lang="fr-FR" sz="1200" b="1" i="1" spc="-150">
            <a:solidFill>
              <a:srgbClr val="0070C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088102D6-2920-48F0-8117-2EE10796AE43}">
      <dgm:prSet phldrT="[Texte]" custT="1"/>
      <dgm:spPr>
        <a:solidFill>
          <a:srgbClr val="F1B317"/>
        </a:solidFill>
      </dgm:spPr>
      <dgm:t>
        <a:bodyPr/>
        <a:lstStyle/>
        <a:p>
          <a:pPr algn="ctr"/>
          <a:r>
            <a:rPr lang="fr-FR" sz="1800" b="1" i="0" spc="-150" dirty="0" smtClean="0">
              <a:effectLst/>
              <a:latin typeface="Times New Roman" pitchFamily="18" charset="0"/>
              <a:cs typeface="Times New Roman" pitchFamily="18" charset="0"/>
            </a:rPr>
            <a:t>Analyse et Conception </a:t>
          </a:r>
          <a:endParaRPr lang="fr-FR" sz="1800" b="1" i="0" spc="-15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02F06FEF-F65E-410D-BEDA-DFF036ECEE43}" type="parTrans" cxnId="{F678285B-478B-4229-93A3-3965B7797E1E}">
      <dgm:prSet/>
      <dgm:spPr/>
      <dgm:t>
        <a:bodyPr/>
        <a:lstStyle/>
        <a:p>
          <a:pPr algn="ctr"/>
          <a:endParaRPr lang="fr-FR" sz="1200" b="1" i="1" spc="-150">
            <a:solidFill>
              <a:srgbClr val="0070C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44757F07-9C4A-4D31-9A8B-4F170C79688C}" type="sibTrans" cxnId="{F678285B-478B-4229-93A3-3965B7797E1E}">
      <dgm:prSet/>
      <dgm:spPr/>
      <dgm:t>
        <a:bodyPr/>
        <a:lstStyle/>
        <a:p>
          <a:pPr algn="ctr"/>
          <a:endParaRPr lang="fr-FR" sz="1200" b="1" i="1" spc="-150">
            <a:solidFill>
              <a:srgbClr val="0070C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0E96203B-6621-4715-95F5-C2BE1C614A93}">
      <dgm:prSet phldrT="[Texte]" custT="1"/>
      <dgm:spPr/>
      <dgm:t>
        <a:bodyPr/>
        <a:lstStyle/>
        <a:p>
          <a:pPr algn="ctr"/>
          <a:r>
            <a:rPr lang="fr-FR" sz="1800" b="1" i="0" spc="-150" dirty="0" smtClean="0">
              <a:effectLst/>
              <a:latin typeface="Times New Roman" pitchFamily="18" charset="0"/>
              <a:cs typeface="Times New Roman" pitchFamily="18" charset="0"/>
            </a:rPr>
            <a:t>Conclusion</a:t>
          </a:r>
          <a:r>
            <a:rPr lang="fr-FR" sz="1400" b="1" i="1" spc="-150" dirty="0" smtClean="0">
              <a:effectLst/>
              <a:latin typeface="Times New Roman" pitchFamily="18" charset="0"/>
              <a:cs typeface="Times New Roman" pitchFamily="18" charset="0"/>
            </a:rPr>
            <a:t> et </a:t>
          </a:r>
          <a:r>
            <a:rPr lang="fr-FR" sz="1800" b="1" i="0" spc="-150" dirty="0" smtClean="0">
              <a:effectLst/>
              <a:latin typeface="Times New Roman" pitchFamily="18" charset="0"/>
              <a:cs typeface="Times New Roman" pitchFamily="18" charset="0"/>
            </a:rPr>
            <a:t>perspectives</a:t>
          </a:r>
          <a:endParaRPr lang="fr-FR" sz="1800" b="1" i="0" spc="-15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990333E0-2B8A-4182-8347-2D6CBC4883C6}" type="parTrans" cxnId="{17EE6ABD-F2A9-43E4-922E-54730A91CCB6}">
      <dgm:prSet/>
      <dgm:spPr/>
      <dgm:t>
        <a:bodyPr/>
        <a:lstStyle/>
        <a:p>
          <a:endParaRPr lang="fr-FR"/>
        </a:p>
      </dgm:t>
    </dgm:pt>
    <dgm:pt modelId="{E29B747E-BC90-4CD9-8A44-9EFD750A3616}" type="sibTrans" cxnId="{17EE6ABD-F2A9-43E4-922E-54730A91CCB6}">
      <dgm:prSet/>
      <dgm:spPr/>
      <dgm:t>
        <a:bodyPr/>
        <a:lstStyle/>
        <a:p>
          <a:endParaRPr lang="fr-FR"/>
        </a:p>
      </dgm:t>
    </dgm:pt>
    <dgm:pt modelId="{6BD922E2-E423-4179-9257-4165257E777F}">
      <dgm:prSet phldrT="[Texte]" custT="1"/>
      <dgm:spPr/>
      <dgm:t>
        <a:bodyPr/>
        <a:lstStyle/>
        <a:p>
          <a:pPr algn="ctr"/>
          <a:r>
            <a:rPr lang="fr-FR" sz="1800" b="1" i="0" spc="-150" dirty="0" smtClean="0">
              <a:effectLst/>
              <a:latin typeface="Times New Roman" pitchFamily="18" charset="0"/>
              <a:cs typeface="Times New Roman" pitchFamily="18" charset="0"/>
            </a:rPr>
            <a:t>Méthodologie de travail</a:t>
          </a:r>
          <a:endParaRPr lang="fr-FR" sz="1800" b="1" i="0" spc="-15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0D09F794-BD6C-4128-89CB-A1F182EBC488}" type="parTrans" cxnId="{6773B13B-7B40-46D0-9AEC-77807539FAE9}">
      <dgm:prSet/>
      <dgm:spPr/>
      <dgm:t>
        <a:bodyPr/>
        <a:lstStyle/>
        <a:p>
          <a:endParaRPr lang="fr-FR"/>
        </a:p>
      </dgm:t>
    </dgm:pt>
    <dgm:pt modelId="{E9FCD7F3-C285-4565-A8DA-DA46101535D0}" type="sibTrans" cxnId="{6773B13B-7B40-46D0-9AEC-77807539FAE9}">
      <dgm:prSet/>
      <dgm:spPr/>
      <dgm:t>
        <a:bodyPr/>
        <a:lstStyle/>
        <a:p>
          <a:endParaRPr lang="fr-FR"/>
        </a:p>
      </dgm:t>
    </dgm:pt>
    <dgm:pt modelId="{70C8A709-8EB9-4D5C-B762-485C9643336C}">
      <dgm:prSet phldrT="[Texte]" custT="1"/>
      <dgm:spPr/>
      <dgm:t>
        <a:bodyPr/>
        <a:lstStyle/>
        <a:p>
          <a:pPr algn="ctr"/>
          <a:r>
            <a:rPr lang="fr-FR" sz="1800" b="1" i="0" spc="-150" dirty="0" smtClean="0">
              <a:effectLst/>
              <a:latin typeface="Times New Roman" pitchFamily="18" charset="0"/>
              <a:cs typeface="Times New Roman" pitchFamily="18" charset="0"/>
            </a:rPr>
            <a:t>Problématique et Solution</a:t>
          </a:r>
          <a:endParaRPr lang="fr-FR" sz="1800" b="1" i="0" spc="-15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ED557862-9B88-4017-B161-03497970E836}" type="parTrans" cxnId="{92EF7C01-ABBC-4631-925D-0B4030FEDF53}">
      <dgm:prSet/>
      <dgm:spPr/>
      <dgm:t>
        <a:bodyPr/>
        <a:lstStyle/>
        <a:p>
          <a:endParaRPr lang="fr-FR"/>
        </a:p>
      </dgm:t>
    </dgm:pt>
    <dgm:pt modelId="{9A531FC3-60FB-42A9-83FA-8EB46E800038}" type="sibTrans" cxnId="{92EF7C01-ABBC-4631-925D-0B4030FEDF53}">
      <dgm:prSet/>
      <dgm:spPr/>
      <dgm:t>
        <a:bodyPr/>
        <a:lstStyle/>
        <a:p>
          <a:endParaRPr lang="fr-FR"/>
        </a:p>
      </dgm:t>
    </dgm:pt>
    <dgm:pt modelId="{215068DC-A7A3-445B-A3C6-B52C83D62DEF}">
      <dgm:prSet phldrT="[Texte]" custT="1"/>
      <dgm:spPr/>
      <dgm:t>
        <a:bodyPr/>
        <a:lstStyle/>
        <a:p>
          <a:pPr algn="ctr"/>
          <a:r>
            <a:rPr lang="fr-FR" sz="2000" b="1" i="0" spc="-150" dirty="0" smtClean="0">
              <a:effectLst/>
              <a:latin typeface="Times New Roman" pitchFamily="18" charset="0"/>
              <a:cs typeface="Times New Roman" pitchFamily="18" charset="0"/>
            </a:rPr>
            <a:t>Introduction</a:t>
          </a:r>
          <a:endParaRPr lang="fr-FR" sz="1600" b="1" i="0" spc="-15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2E80EBE4-681D-4572-ABFA-C5F5EBF30B0C}" type="parTrans" cxnId="{B74D07A9-C2A0-4C47-A794-05CFBD277CA5}">
      <dgm:prSet/>
      <dgm:spPr/>
      <dgm:t>
        <a:bodyPr/>
        <a:lstStyle/>
        <a:p>
          <a:endParaRPr lang="fr-FR"/>
        </a:p>
      </dgm:t>
    </dgm:pt>
    <dgm:pt modelId="{2934C4C7-B837-4132-8235-EB25FCAE02A2}" type="sibTrans" cxnId="{B74D07A9-C2A0-4C47-A794-05CFBD277CA5}">
      <dgm:prSet/>
      <dgm:spPr/>
      <dgm:t>
        <a:bodyPr/>
        <a:lstStyle/>
        <a:p>
          <a:endParaRPr lang="fr-FR"/>
        </a:p>
      </dgm:t>
    </dgm:pt>
    <dgm:pt modelId="{F03759F2-A15E-43B8-947C-FAB6D4637FCC}" type="pres">
      <dgm:prSet presAssocID="{B4FB4B93-99A8-4725-9FB9-2910C328166D}" presName="Name0" presStyleCnt="0">
        <dgm:presLayoutVars>
          <dgm:dir/>
          <dgm:resizeHandles val="exact"/>
        </dgm:presLayoutVars>
      </dgm:prSet>
      <dgm:spPr/>
    </dgm:pt>
    <dgm:pt modelId="{E702C4D7-AAA5-40E0-8157-7916D6ED0E06}" type="pres">
      <dgm:prSet presAssocID="{215068DC-A7A3-445B-A3C6-B52C83D62DEF}" presName="parTxOnly" presStyleLbl="node1" presStyleIdx="0" presStyleCnt="6" custLinFactNeighborY="-583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DF96892-627C-4515-9CC8-3324270AF663}" type="pres">
      <dgm:prSet presAssocID="{2934C4C7-B837-4132-8235-EB25FCAE02A2}" presName="parSpace" presStyleCnt="0"/>
      <dgm:spPr/>
    </dgm:pt>
    <dgm:pt modelId="{19DF76FF-9CDF-4D2B-822F-9C4239E6D5BA}" type="pres">
      <dgm:prSet presAssocID="{70C8A709-8EB9-4D5C-B762-485C9643336C}" presName="parTxOnly" presStyleLbl="node1" presStyleIdx="1" presStyleCnt="6" custLinFactNeighborX="703" custLinFactNeighborY="303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D2A5BFB-765D-4CC8-ABB1-4564398C4E43}" type="pres">
      <dgm:prSet presAssocID="{9A531FC3-60FB-42A9-83FA-8EB46E800038}" presName="parSpace" presStyleCnt="0"/>
      <dgm:spPr/>
    </dgm:pt>
    <dgm:pt modelId="{DB3D817D-6794-4A0F-92A7-F7CC995F9E7F}" type="pres">
      <dgm:prSet presAssocID="{6BD922E2-E423-4179-9257-4165257E777F}" presName="parTxOnly" presStyleLbl="node1" presStyleIdx="2" presStyleCnt="6" custScaleX="11301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BB11C60-C44D-4EE7-9E52-C41F6414660A}" type="pres">
      <dgm:prSet presAssocID="{E9FCD7F3-C285-4565-A8DA-DA46101535D0}" presName="parSpace" presStyleCnt="0"/>
      <dgm:spPr/>
    </dgm:pt>
    <dgm:pt modelId="{EF53ABCF-5FE4-43AE-A20E-E526C999B13C}" type="pres">
      <dgm:prSet presAssocID="{088102D6-2920-48F0-8117-2EE10796AE43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C59C053-3156-4547-98D1-9F55A034107D}" type="pres">
      <dgm:prSet presAssocID="{44757F07-9C4A-4D31-9A8B-4F170C79688C}" presName="parSpace" presStyleCnt="0"/>
      <dgm:spPr/>
    </dgm:pt>
    <dgm:pt modelId="{A913E67D-A522-4FBF-AEAF-8880D8630DBA}" type="pres">
      <dgm:prSet presAssocID="{4BFE1926-DAC8-42B4-867E-A8181D6781D2}" presName="parTxOnly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A887E44-C018-49A3-AF8E-7F41861E4BAF}" type="pres">
      <dgm:prSet presAssocID="{42F24F6E-0F5A-4172-BD9F-B5A492C92B56}" presName="parSpace" presStyleCnt="0"/>
      <dgm:spPr/>
    </dgm:pt>
    <dgm:pt modelId="{1B890DAB-FD4E-493A-A583-2B9C0FB2F53A}" type="pres">
      <dgm:prSet presAssocID="{0E96203B-6621-4715-95F5-C2BE1C614A93}" presName="parTxOnly" presStyleLbl="node1" presStyleIdx="5" presStyleCnt="6" custLinFactNeighborX="1804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A16C6FD-7204-403F-8CE6-8B41FD52FBC7}" type="presOf" srcId="{70C8A709-8EB9-4D5C-B762-485C9643336C}" destId="{19DF76FF-9CDF-4D2B-822F-9C4239E6D5BA}" srcOrd="0" destOrd="0" presId="urn:microsoft.com/office/officeart/2005/8/layout/hChevron3"/>
    <dgm:cxn modelId="{22E7D3CD-974E-4092-AA19-83D55330B7DF}" type="presOf" srcId="{215068DC-A7A3-445B-A3C6-B52C83D62DEF}" destId="{E702C4D7-AAA5-40E0-8157-7916D6ED0E06}" srcOrd="0" destOrd="0" presId="urn:microsoft.com/office/officeart/2005/8/layout/hChevron3"/>
    <dgm:cxn modelId="{D590BC87-56DA-4023-9E01-C2151F56594F}" type="presOf" srcId="{088102D6-2920-48F0-8117-2EE10796AE43}" destId="{EF53ABCF-5FE4-43AE-A20E-E526C999B13C}" srcOrd="0" destOrd="0" presId="urn:microsoft.com/office/officeart/2005/8/layout/hChevron3"/>
    <dgm:cxn modelId="{E76B51DB-5B2D-44D8-9A75-DA271E4016E3}" srcId="{B4FB4B93-99A8-4725-9FB9-2910C328166D}" destId="{4BFE1926-DAC8-42B4-867E-A8181D6781D2}" srcOrd="4" destOrd="0" parTransId="{D7CC0391-9EA1-432A-B2E2-F23B64DDB046}" sibTransId="{42F24F6E-0F5A-4172-BD9F-B5A492C92B56}"/>
    <dgm:cxn modelId="{17EE6ABD-F2A9-43E4-922E-54730A91CCB6}" srcId="{B4FB4B93-99A8-4725-9FB9-2910C328166D}" destId="{0E96203B-6621-4715-95F5-C2BE1C614A93}" srcOrd="5" destOrd="0" parTransId="{990333E0-2B8A-4182-8347-2D6CBC4883C6}" sibTransId="{E29B747E-BC90-4CD9-8A44-9EFD750A3616}"/>
    <dgm:cxn modelId="{92EF7C01-ABBC-4631-925D-0B4030FEDF53}" srcId="{B4FB4B93-99A8-4725-9FB9-2910C328166D}" destId="{70C8A709-8EB9-4D5C-B762-485C9643336C}" srcOrd="1" destOrd="0" parTransId="{ED557862-9B88-4017-B161-03497970E836}" sibTransId="{9A531FC3-60FB-42A9-83FA-8EB46E800038}"/>
    <dgm:cxn modelId="{F678285B-478B-4229-93A3-3965B7797E1E}" srcId="{B4FB4B93-99A8-4725-9FB9-2910C328166D}" destId="{088102D6-2920-48F0-8117-2EE10796AE43}" srcOrd="3" destOrd="0" parTransId="{02F06FEF-F65E-410D-BEDA-DFF036ECEE43}" sibTransId="{44757F07-9C4A-4D31-9A8B-4F170C79688C}"/>
    <dgm:cxn modelId="{6773B13B-7B40-46D0-9AEC-77807539FAE9}" srcId="{B4FB4B93-99A8-4725-9FB9-2910C328166D}" destId="{6BD922E2-E423-4179-9257-4165257E777F}" srcOrd="2" destOrd="0" parTransId="{0D09F794-BD6C-4128-89CB-A1F182EBC488}" sibTransId="{E9FCD7F3-C285-4565-A8DA-DA46101535D0}"/>
    <dgm:cxn modelId="{2B5D3B21-CF9E-4A64-8F81-EC04BFC8201C}" type="presOf" srcId="{6BD922E2-E423-4179-9257-4165257E777F}" destId="{DB3D817D-6794-4A0F-92A7-F7CC995F9E7F}" srcOrd="0" destOrd="0" presId="urn:microsoft.com/office/officeart/2005/8/layout/hChevron3"/>
    <dgm:cxn modelId="{B74D07A9-C2A0-4C47-A794-05CFBD277CA5}" srcId="{B4FB4B93-99A8-4725-9FB9-2910C328166D}" destId="{215068DC-A7A3-445B-A3C6-B52C83D62DEF}" srcOrd="0" destOrd="0" parTransId="{2E80EBE4-681D-4572-ABFA-C5F5EBF30B0C}" sibTransId="{2934C4C7-B837-4132-8235-EB25FCAE02A2}"/>
    <dgm:cxn modelId="{5F17E277-649E-4A84-9D8B-9BFD74A92D43}" type="presOf" srcId="{0E96203B-6621-4715-95F5-C2BE1C614A93}" destId="{1B890DAB-FD4E-493A-A583-2B9C0FB2F53A}" srcOrd="0" destOrd="0" presId="urn:microsoft.com/office/officeart/2005/8/layout/hChevron3"/>
    <dgm:cxn modelId="{1F796505-C8BF-43A5-A716-41653A89C8C7}" type="presOf" srcId="{4BFE1926-DAC8-42B4-867E-A8181D6781D2}" destId="{A913E67D-A522-4FBF-AEAF-8880D8630DBA}" srcOrd="0" destOrd="0" presId="urn:microsoft.com/office/officeart/2005/8/layout/hChevron3"/>
    <dgm:cxn modelId="{30E153CE-DDAC-4BB4-9DBE-3AD958F59FC7}" type="presOf" srcId="{B4FB4B93-99A8-4725-9FB9-2910C328166D}" destId="{F03759F2-A15E-43B8-947C-FAB6D4637FCC}" srcOrd="0" destOrd="0" presId="urn:microsoft.com/office/officeart/2005/8/layout/hChevron3"/>
    <dgm:cxn modelId="{DB322326-DA21-403E-9D3B-EF4DC31C1C17}" type="presParOf" srcId="{F03759F2-A15E-43B8-947C-FAB6D4637FCC}" destId="{E702C4D7-AAA5-40E0-8157-7916D6ED0E06}" srcOrd="0" destOrd="0" presId="urn:microsoft.com/office/officeart/2005/8/layout/hChevron3"/>
    <dgm:cxn modelId="{FC8C057C-3FB1-4F38-8D8A-39F0D71CDC4B}" type="presParOf" srcId="{F03759F2-A15E-43B8-947C-FAB6D4637FCC}" destId="{6DF96892-627C-4515-9CC8-3324270AF663}" srcOrd="1" destOrd="0" presId="urn:microsoft.com/office/officeart/2005/8/layout/hChevron3"/>
    <dgm:cxn modelId="{4521DD20-2EF7-4D89-B955-8E3F10F8C1AC}" type="presParOf" srcId="{F03759F2-A15E-43B8-947C-FAB6D4637FCC}" destId="{19DF76FF-9CDF-4D2B-822F-9C4239E6D5BA}" srcOrd="2" destOrd="0" presId="urn:microsoft.com/office/officeart/2005/8/layout/hChevron3"/>
    <dgm:cxn modelId="{58F91CF9-94E9-40BF-A224-E60BFC9460E0}" type="presParOf" srcId="{F03759F2-A15E-43B8-947C-FAB6D4637FCC}" destId="{9D2A5BFB-765D-4CC8-ABB1-4564398C4E43}" srcOrd="3" destOrd="0" presId="urn:microsoft.com/office/officeart/2005/8/layout/hChevron3"/>
    <dgm:cxn modelId="{2FA251C1-880A-45B7-AC04-445936E76531}" type="presParOf" srcId="{F03759F2-A15E-43B8-947C-FAB6D4637FCC}" destId="{DB3D817D-6794-4A0F-92A7-F7CC995F9E7F}" srcOrd="4" destOrd="0" presId="urn:microsoft.com/office/officeart/2005/8/layout/hChevron3"/>
    <dgm:cxn modelId="{D5FFC5BA-9EFA-4CC8-87B0-D0CEB1FD60C4}" type="presParOf" srcId="{F03759F2-A15E-43B8-947C-FAB6D4637FCC}" destId="{1BB11C60-C44D-4EE7-9E52-C41F6414660A}" srcOrd="5" destOrd="0" presId="urn:microsoft.com/office/officeart/2005/8/layout/hChevron3"/>
    <dgm:cxn modelId="{7AC18CBB-E877-4DB3-B868-D17467745178}" type="presParOf" srcId="{F03759F2-A15E-43B8-947C-FAB6D4637FCC}" destId="{EF53ABCF-5FE4-43AE-A20E-E526C999B13C}" srcOrd="6" destOrd="0" presId="urn:microsoft.com/office/officeart/2005/8/layout/hChevron3"/>
    <dgm:cxn modelId="{E928A549-40E3-49D4-AC4D-2DAB9DBE691A}" type="presParOf" srcId="{F03759F2-A15E-43B8-947C-FAB6D4637FCC}" destId="{CC59C053-3156-4547-98D1-9F55A034107D}" srcOrd="7" destOrd="0" presId="urn:microsoft.com/office/officeart/2005/8/layout/hChevron3"/>
    <dgm:cxn modelId="{671388EB-0006-4B63-9FA6-F92475A36CC0}" type="presParOf" srcId="{F03759F2-A15E-43B8-947C-FAB6D4637FCC}" destId="{A913E67D-A522-4FBF-AEAF-8880D8630DBA}" srcOrd="8" destOrd="0" presId="urn:microsoft.com/office/officeart/2005/8/layout/hChevron3"/>
    <dgm:cxn modelId="{48AA8CEC-AD65-43CF-BA64-3CFFDC473C9C}" type="presParOf" srcId="{F03759F2-A15E-43B8-947C-FAB6D4637FCC}" destId="{7A887E44-C018-49A3-AF8E-7F41861E4BAF}" srcOrd="9" destOrd="0" presId="urn:microsoft.com/office/officeart/2005/8/layout/hChevron3"/>
    <dgm:cxn modelId="{2161091F-39A4-4485-BBDE-4D55144CBB41}" type="presParOf" srcId="{F03759F2-A15E-43B8-947C-FAB6D4637FCC}" destId="{1B890DAB-FD4E-493A-A583-2B9C0FB2F53A}" srcOrd="10" destOrd="0" presId="urn:microsoft.com/office/officeart/2005/8/layout/hChevron3"/>
  </dgm:cxnLst>
  <dgm:bg>
    <a:noFill/>
    <a:effectLst>
      <a:glow rad="63500">
        <a:schemeClr val="bg1">
          <a:alpha val="40000"/>
        </a:schemeClr>
      </a:glow>
    </a:effectLst>
  </dgm:bg>
  <dgm:whole>
    <a:ln w="9525" cap="flat" cmpd="sng" algn="ctr">
      <a:solidFill>
        <a:schemeClr val="bg1"/>
      </a:solidFill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4FB4B93-99A8-4725-9FB9-2910C328166D}" type="doc">
      <dgm:prSet loTypeId="urn:microsoft.com/office/officeart/2005/8/layout/hChevron3" loCatId="process" qsTypeId="urn:microsoft.com/office/officeart/2005/8/quickstyle/3d2" qsCatId="3D" csTypeId="urn:microsoft.com/office/officeart/2005/8/colors/accent1_3" csCatId="accent1" phldr="1"/>
      <dgm:spPr/>
    </dgm:pt>
    <dgm:pt modelId="{4BFE1926-DAC8-42B4-867E-A8181D6781D2}">
      <dgm:prSet phldrT="[Texte]" custT="1"/>
      <dgm:spPr/>
      <dgm:t>
        <a:bodyPr/>
        <a:lstStyle/>
        <a:p>
          <a:pPr algn="ctr"/>
          <a:r>
            <a:rPr lang="fr-FR" sz="1800" b="1" i="0" spc="-150" dirty="0" smtClean="0">
              <a:effectLst/>
              <a:latin typeface="Times New Roman" pitchFamily="18" charset="0"/>
              <a:cs typeface="Times New Roman" pitchFamily="18" charset="0"/>
            </a:rPr>
            <a:t>Réalisation</a:t>
          </a:r>
          <a:endParaRPr lang="fr-FR" sz="1800" b="1" i="0" spc="-15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D7CC0391-9EA1-432A-B2E2-F23B64DDB046}" type="parTrans" cxnId="{E76B51DB-5B2D-44D8-9A75-DA271E4016E3}">
      <dgm:prSet/>
      <dgm:spPr/>
      <dgm:t>
        <a:bodyPr/>
        <a:lstStyle/>
        <a:p>
          <a:pPr algn="ctr"/>
          <a:endParaRPr lang="fr-FR" sz="1200" b="1" i="1" spc="-150">
            <a:solidFill>
              <a:srgbClr val="0070C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42F24F6E-0F5A-4172-BD9F-B5A492C92B56}" type="sibTrans" cxnId="{E76B51DB-5B2D-44D8-9A75-DA271E4016E3}">
      <dgm:prSet/>
      <dgm:spPr/>
      <dgm:t>
        <a:bodyPr/>
        <a:lstStyle/>
        <a:p>
          <a:pPr algn="ctr"/>
          <a:endParaRPr lang="fr-FR" sz="1200" b="1" i="1" spc="-150">
            <a:solidFill>
              <a:srgbClr val="0070C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088102D6-2920-48F0-8117-2EE10796AE43}">
      <dgm:prSet phldrT="[Texte]" custT="1"/>
      <dgm:spPr>
        <a:solidFill>
          <a:srgbClr val="F1B317"/>
        </a:solidFill>
      </dgm:spPr>
      <dgm:t>
        <a:bodyPr/>
        <a:lstStyle/>
        <a:p>
          <a:pPr algn="ctr"/>
          <a:r>
            <a:rPr lang="fr-FR" sz="1800" b="1" i="0" spc="-150" dirty="0" smtClean="0">
              <a:effectLst/>
              <a:latin typeface="Times New Roman" pitchFamily="18" charset="0"/>
              <a:cs typeface="Times New Roman" pitchFamily="18" charset="0"/>
            </a:rPr>
            <a:t>Analyse et Conception </a:t>
          </a:r>
          <a:endParaRPr lang="fr-FR" sz="1800" b="1" i="0" spc="-15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02F06FEF-F65E-410D-BEDA-DFF036ECEE43}" type="parTrans" cxnId="{F678285B-478B-4229-93A3-3965B7797E1E}">
      <dgm:prSet/>
      <dgm:spPr/>
      <dgm:t>
        <a:bodyPr/>
        <a:lstStyle/>
        <a:p>
          <a:pPr algn="ctr"/>
          <a:endParaRPr lang="fr-FR" sz="1200" b="1" i="1" spc="-150">
            <a:solidFill>
              <a:srgbClr val="0070C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44757F07-9C4A-4D31-9A8B-4F170C79688C}" type="sibTrans" cxnId="{F678285B-478B-4229-93A3-3965B7797E1E}">
      <dgm:prSet/>
      <dgm:spPr/>
      <dgm:t>
        <a:bodyPr/>
        <a:lstStyle/>
        <a:p>
          <a:pPr algn="ctr"/>
          <a:endParaRPr lang="fr-FR" sz="1200" b="1" i="1" spc="-150">
            <a:solidFill>
              <a:srgbClr val="0070C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0E96203B-6621-4715-95F5-C2BE1C614A93}">
      <dgm:prSet phldrT="[Texte]" custT="1"/>
      <dgm:spPr/>
      <dgm:t>
        <a:bodyPr/>
        <a:lstStyle/>
        <a:p>
          <a:pPr algn="ctr"/>
          <a:r>
            <a:rPr lang="fr-FR" sz="1800" b="1" i="0" spc="-150" dirty="0" smtClean="0">
              <a:effectLst/>
              <a:latin typeface="Times New Roman" pitchFamily="18" charset="0"/>
              <a:cs typeface="Times New Roman" pitchFamily="18" charset="0"/>
            </a:rPr>
            <a:t>Conclusion</a:t>
          </a:r>
          <a:r>
            <a:rPr lang="fr-FR" sz="1400" b="1" i="1" spc="-150" dirty="0" smtClean="0">
              <a:effectLst/>
              <a:latin typeface="Times New Roman" pitchFamily="18" charset="0"/>
              <a:cs typeface="Times New Roman" pitchFamily="18" charset="0"/>
            </a:rPr>
            <a:t> et </a:t>
          </a:r>
          <a:r>
            <a:rPr lang="fr-FR" sz="1800" b="1" i="0" spc="-150" dirty="0" smtClean="0">
              <a:effectLst/>
              <a:latin typeface="Times New Roman" pitchFamily="18" charset="0"/>
              <a:cs typeface="Times New Roman" pitchFamily="18" charset="0"/>
            </a:rPr>
            <a:t>perspectives</a:t>
          </a:r>
          <a:endParaRPr lang="fr-FR" sz="1800" b="1" i="0" spc="-15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990333E0-2B8A-4182-8347-2D6CBC4883C6}" type="parTrans" cxnId="{17EE6ABD-F2A9-43E4-922E-54730A91CCB6}">
      <dgm:prSet/>
      <dgm:spPr/>
      <dgm:t>
        <a:bodyPr/>
        <a:lstStyle/>
        <a:p>
          <a:endParaRPr lang="fr-FR"/>
        </a:p>
      </dgm:t>
    </dgm:pt>
    <dgm:pt modelId="{E29B747E-BC90-4CD9-8A44-9EFD750A3616}" type="sibTrans" cxnId="{17EE6ABD-F2A9-43E4-922E-54730A91CCB6}">
      <dgm:prSet/>
      <dgm:spPr/>
      <dgm:t>
        <a:bodyPr/>
        <a:lstStyle/>
        <a:p>
          <a:endParaRPr lang="fr-FR"/>
        </a:p>
      </dgm:t>
    </dgm:pt>
    <dgm:pt modelId="{6BD922E2-E423-4179-9257-4165257E777F}">
      <dgm:prSet phldrT="[Texte]" custT="1"/>
      <dgm:spPr/>
      <dgm:t>
        <a:bodyPr/>
        <a:lstStyle/>
        <a:p>
          <a:pPr algn="ctr"/>
          <a:r>
            <a:rPr lang="fr-FR" sz="1800" b="1" i="0" spc="-150" dirty="0" smtClean="0">
              <a:effectLst/>
              <a:latin typeface="Times New Roman" pitchFamily="18" charset="0"/>
              <a:cs typeface="Times New Roman" pitchFamily="18" charset="0"/>
            </a:rPr>
            <a:t>Méthodologie de travail</a:t>
          </a:r>
          <a:endParaRPr lang="fr-FR" sz="1800" b="1" i="0" spc="-15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0D09F794-BD6C-4128-89CB-A1F182EBC488}" type="parTrans" cxnId="{6773B13B-7B40-46D0-9AEC-77807539FAE9}">
      <dgm:prSet/>
      <dgm:spPr/>
      <dgm:t>
        <a:bodyPr/>
        <a:lstStyle/>
        <a:p>
          <a:endParaRPr lang="fr-FR"/>
        </a:p>
      </dgm:t>
    </dgm:pt>
    <dgm:pt modelId="{E9FCD7F3-C285-4565-A8DA-DA46101535D0}" type="sibTrans" cxnId="{6773B13B-7B40-46D0-9AEC-77807539FAE9}">
      <dgm:prSet/>
      <dgm:spPr/>
      <dgm:t>
        <a:bodyPr/>
        <a:lstStyle/>
        <a:p>
          <a:endParaRPr lang="fr-FR"/>
        </a:p>
      </dgm:t>
    </dgm:pt>
    <dgm:pt modelId="{70C8A709-8EB9-4D5C-B762-485C9643336C}">
      <dgm:prSet phldrT="[Texte]" custT="1"/>
      <dgm:spPr/>
      <dgm:t>
        <a:bodyPr/>
        <a:lstStyle/>
        <a:p>
          <a:pPr algn="ctr"/>
          <a:r>
            <a:rPr lang="fr-FR" sz="1800" b="1" i="0" spc="-150" dirty="0" smtClean="0">
              <a:effectLst/>
              <a:latin typeface="Times New Roman" pitchFamily="18" charset="0"/>
              <a:cs typeface="Times New Roman" pitchFamily="18" charset="0"/>
            </a:rPr>
            <a:t>Problématique et Solution</a:t>
          </a:r>
          <a:endParaRPr lang="fr-FR" sz="1800" b="1" i="0" spc="-15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ED557862-9B88-4017-B161-03497970E836}" type="parTrans" cxnId="{92EF7C01-ABBC-4631-925D-0B4030FEDF53}">
      <dgm:prSet/>
      <dgm:spPr/>
      <dgm:t>
        <a:bodyPr/>
        <a:lstStyle/>
        <a:p>
          <a:endParaRPr lang="fr-FR"/>
        </a:p>
      </dgm:t>
    </dgm:pt>
    <dgm:pt modelId="{9A531FC3-60FB-42A9-83FA-8EB46E800038}" type="sibTrans" cxnId="{92EF7C01-ABBC-4631-925D-0B4030FEDF53}">
      <dgm:prSet/>
      <dgm:spPr/>
      <dgm:t>
        <a:bodyPr/>
        <a:lstStyle/>
        <a:p>
          <a:endParaRPr lang="fr-FR"/>
        </a:p>
      </dgm:t>
    </dgm:pt>
    <dgm:pt modelId="{215068DC-A7A3-445B-A3C6-B52C83D62DEF}">
      <dgm:prSet phldrT="[Texte]" custT="1"/>
      <dgm:spPr/>
      <dgm:t>
        <a:bodyPr/>
        <a:lstStyle/>
        <a:p>
          <a:pPr algn="ctr"/>
          <a:r>
            <a:rPr lang="fr-FR" sz="2000" b="1" i="0" spc="-150" dirty="0" smtClean="0">
              <a:effectLst/>
              <a:latin typeface="Times New Roman" pitchFamily="18" charset="0"/>
              <a:cs typeface="Times New Roman" pitchFamily="18" charset="0"/>
            </a:rPr>
            <a:t>Introduction</a:t>
          </a:r>
          <a:endParaRPr lang="fr-FR" sz="1600" b="1" i="0" spc="-15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2E80EBE4-681D-4572-ABFA-C5F5EBF30B0C}" type="parTrans" cxnId="{B74D07A9-C2A0-4C47-A794-05CFBD277CA5}">
      <dgm:prSet/>
      <dgm:spPr/>
      <dgm:t>
        <a:bodyPr/>
        <a:lstStyle/>
        <a:p>
          <a:endParaRPr lang="fr-FR"/>
        </a:p>
      </dgm:t>
    </dgm:pt>
    <dgm:pt modelId="{2934C4C7-B837-4132-8235-EB25FCAE02A2}" type="sibTrans" cxnId="{B74D07A9-C2A0-4C47-A794-05CFBD277CA5}">
      <dgm:prSet/>
      <dgm:spPr/>
      <dgm:t>
        <a:bodyPr/>
        <a:lstStyle/>
        <a:p>
          <a:endParaRPr lang="fr-FR"/>
        </a:p>
      </dgm:t>
    </dgm:pt>
    <dgm:pt modelId="{F03759F2-A15E-43B8-947C-FAB6D4637FCC}" type="pres">
      <dgm:prSet presAssocID="{B4FB4B93-99A8-4725-9FB9-2910C328166D}" presName="Name0" presStyleCnt="0">
        <dgm:presLayoutVars>
          <dgm:dir/>
          <dgm:resizeHandles val="exact"/>
        </dgm:presLayoutVars>
      </dgm:prSet>
      <dgm:spPr/>
    </dgm:pt>
    <dgm:pt modelId="{E702C4D7-AAA5-40E0-8157-7916D6ED0E06}" type="pres">
      <dgm:prSet presAssocID="{215068DC-A7A3-445B-A3C6-B52C83D62DEF}" presName="parTxOnly" presStyleLbl="node1" presStyleIdx="0" presStyleCnt="6" custLinFactNeighborY="-583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DF96892-627C-4515-9CC8-3324270AF663}" type="pres">
      <dgm:prSet presAssocID="{2934C4C7-B837-4132-8235-EB25FCAE02A2}" presName="parSpace" presStyleCnt="0"/>
      <dgm:spPr/>
    </dgm:pt>
    <dgm:pt modelId="{19DF76FF-9CDF-4D2B-822F-9C4239E6D5BA}" type="pres">
      <dgm:prSet presAssocID="{70C8A709-8EB9-4D5C-B762-485C9643336C}" presName="parTxOnly" presStyleLbl="node1" presStyleIdx="1" presStyleCnt="6" custLinFactNeighborX="703" custLinFactNeighborY="303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D2A5BFB-765D-4CC8-ABB1-4564398C4E43}" type="pres">
      <dgm:prSet presAssocID="{9A531FC3-60FB-42A9-83FA-8EB46E800038}" presName="parSpace" presStyleCnt="0"/>
      <dgm:spPr/>
    </dgm:pt>
    <dgm:pt modelId="{DB3D817D-6794-4A0F-92A7-F7CC995F9E7F}" type="pres">
      <dgm:prSet presAssocID="{6BD922E2-E423-4179-9257-4165257E777F}" presName="parTxOnly" presStyleLbl="node1" presStyleIdx="2" presStyleCnt="6" custScaleX="11301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BB11C60-C44D-4EE7-9E52-C41F6414660A}" type="pres">
      <dgm:prSet presAssocID="{E9FCD7F3-C285-4565-A8DA-DA46101535D0}" presName="parSpace" presStyleCnt="0"/>
      <dgm:spPr/>
    </dgm:pt>
    <dgm:pt modelId="{EF53ABCF-5FE4-43AE-A20E-E526C999B13C}" type="pres">
      <dgm:prSet presAssocID="{088102D6-2920-48F0-8117-2EE10796AE43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C59C053-3156-4547-98D1-9F55A034107D}" type="pres">
      <dgm:prSet presAssocID="{44757F07-9C4A-4D31-9A8B-4F170C79688C}" presName="parSpace" presStyleCnt="0"/>
      <dgm:spPr/>
    </dgm:pt>
    <dgm:pt modelId="{A913E67D-A522-4FBF-AEAF-8880D8630DBA}" type="pres">
      <dgm:prSet presAssocID="{4BFE1926-DAC8-42B4-867E-A8181D6781D2}" presName="parTxOnly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A887E44-C018-49A3-AF8E-7F41861E4BAF}" type="pres">
      <dgm:prSet presAssocID="{42F24F6E-0F5A-4172-BD9F-B5A492C92B56}" presName="parSpace" presStyleCnt="0"/>
      <dgm:spPr/>
    </dgm:pt>
    <dgm:pt modelId="{1B890DAB-FD4E-493A-A583-2B9C0FB2F53A}" type="pres">
      <dgm:prSet presAssocID="{0E96203B-6621-4715-95F5-C2BE1C614A93}" presName="parTxOnly" presStyleLbl="node1" presStyleIdx="5" presStyleCnt="6" custLinFactNeighborX="1804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0B14CAD-A2B2-4AB9-916D-6188B4D167DF}" type="presOf" srcId="{0E96203B-6621-4715-95F5-C2BE1C614A93}" destId="{1B890DAB-FD4E-493A-A583-2B9C0FB2F53A}" srcOrd="0" destOrd="0" presId="urn:microsoft.com/office/officeart/2005/8/layout/hChevron3"/>
    <dgm:cxn modelId="{686A86AB-5ED1-435C-BEA7-29882C316BDE}" type="presOf" srcId="{6BD922E2-E423-4179-9257-4165257E777F}" destId="{DB3D817D-6794-4A0F-92A7-F7CC995F9E7F}" srcOrd="0" destOrd="0" presId="urn:microsoft.com/office/officeart/2005/8/layout/hChevron3"/>
    <dgm:cxn modelId="{E76B51DB-5B2D-44D8-9A75-DA271E4016E3}" srcId="{B4FB4B93-99A8-4725-9FB9-2910C328166D}" destId="{4BFE1926-DAC8-42B4-867E-A8181D6781D2}" srcOrd="4" destOrd="0" parTransId="{D7CC0391-9EA1-432A-B2E2-F23B64DDB046}" sibTransId="{42F24F6E-0F5A-4172-BD9F-B5A492C92B56}"/>
    <dgm:cxn modelId="{D00ECF64-D018-44E2-9E1B-D4648D31B926}" type="presOf" srcId="{215068DC-A7A3-445B-A3C6-B52C83D62DEF}" destId="{E702C4D7-AAA5-40E0-8157-7916D6ED0E06}" srcOrd="0" destOrd="0" presId="urn:microsoft.com/office/officeart/2005/8/layout/hChevron3"/>
    <dgm:cxn modelId="{17EE6ABD-F2A9-43E4-922E-54730A91CCB6}" srcId="{B4FB4B93-99A8-4725-9FB9-2910C328166D}" destId="{0E96203B-6621-4715-95F5-C2BE1C614A93}" srcOrd="5" destOrd="0" parTransId="{990333E0-2B8A-4182-8347-2D6CBC4883C6}" sibTransId="{E29B747E-BC90-4CD9-8A44-9EFD750A3616}"/>
    <dgm:cxn modelId="{92EF7C01-ABBC-4631-925D-0B4030FEDF53}" srcId="{B4FB4B93-99A8-4725-9FB9-2910C328166D}" destId="{70C8A709-8EB9-4D5C-B762-485C9643336C}" srcOrd="1" destOrd="0" parTransId="{ED557862-9B88-4017-B161-03497970E836}" sibTransId="{9A531FC3-60FB-42A9-83FA-8EB46E800038}"/>
    <dgm:cxn modelId="{CC6C07CE-48C9-4927-A675-7C6317B9703D}" type="presOf" srcId="{088102D6-2920-48F0-8117-2EE10796AE43}" destId="{EF53ABCF-5FE4-43AE-A20E-E526C999B13C}" srcOrd="0" destOrd="0" presId="urn:microsoft.com/office/officeart/2005/8/layout/hChevron3"/>
    <dgm:cxn modelId="{551BF4E2-E782-458A-8134-24A834D41DE1}" type="presOf" srcId="{B4FB4B93-99A8-4725-9FB9-2910C328166D}" destId="{F03759F2-A15E-43B8-947C-FAB6D4637FCC}" srcOrd="0" destOrd="0" presId="urn:microsoft.com/office/officeart/2005/8/layout/hChevron3"/>
    <dgm:cxn modelId="{F678285B-478B-4229-93A3-3965B7797E1E}" srcId="{B4FB4B93-99A8-4725-9FB9-2910C328166D}" destId="{088102D6-2920-48F0-8117-2EE10796AE43}" srcOrd="3" destOrd="0" parTransId="{02F06FEF-F65E-410D-BEDA-DFF036ECEE43}" sibTransId="{44757F07-9C4A-4D31-9A8B-4F170C79688C}"/>
    <dgm:cxn modelId="{6773B13B-7B40-46D0-9AEC-77807539FAE9}" srcId="{B4FB4B93-99A8-4725-9FB9-2910C328166D}" destId="{6BD922E2-E423-4179-9257-4165257E777F}" srcOrd="2" destOrd="0" parTransId="{0D09F794-BD6C-4128-89CB-A1F182EBC488}" sibTransId="{E9FCD7F3-C285-4565-A8DA-DA46101535D0}"/>
    <dgm:cxn modelId="{B74D07A9-C2A0-4C47-A794-05CFBD277CA5}" srcId="{B4FB4B93-99A8-4725-9FB9-2910C328166D}" destId="{215068DC-A7A3-445B-A3C6-B52C83D62DEF}" srcOrd="0" destOrd="0" parTransId="{2E80EBE4-681D-4572-ABFA-C5F5EBF30B0C}" sibTransId="{2934C4C7-B837-4132-8235-EB25FCAE02A2}"/>
    <dgm:cxn modelId="{9DBB9398-06CF-4E4B-AB69-396BC6840975}" type="presOf" srcId="{70C8A709-8EB9-4D5C-B762-485C9643336C}" destId="{19DF76FF-9CDF-4D2B-822F-9C4239E6D5BA}" srcOrd="0" destOrd="0" presId="urn:microsoft.com/office/officeart/2005/8/layout/hChevron3"/>
    <dgm:cxn modelId="{F3857F1F-1ECD-4B6E-85C5-58B2DF8FD8F2}" type="presOf" srcId="{4BFE1926-DAC8-42B4-867E-A8181D6781D2}" destId="{A913E67D-A522-4FBF-AEAF-8880D8630DBA}" srcOrd="0" destOrd="0" presId="urn:microsoft.com/office/officeart/2005/8/layout/hChevron3"/>
    <dgm:cxn modelId="{F1D28E4A-1230-4AFF-B737-9DE16B876C3B}" type="presParOf" srcId="{F03759F2-A15E-43B8-947C-FAB6D4637FCC}" destId="{E702C4D7-AAA5-40E0-8157-7916D6ED0E06}" srcOrd="0" destOrd="0" presId="urn:microsoft.com/office/officeart/2005/8/layout/hChevron3"/>
    <dgm:cxn modelId="{06656899-50C7-4D6B-ABEE-0A421C0968FB}" type="presParOf" srcId="{F03759F2-A15E-43B8-947C-FAB6D4637FCC}" destId="{6DF96892-627C-4515-9CC8-3324270AF663}" srcOrd="1" destOrd="0" presId="urn:microsoft.com/office/officeart/2005/8/layout/hChevron3"/>
    <dgm:cxn modelId="{43A786FB-8208-49D4-AB12-2BEDEE8B2C27}" type="presParOf" srcId="{F03759F2-A15E-43B8-947C-FAB6D4637FCC}" destId="{19DF76FF-9CDF-4D2B-822F-9C4239E6D5BA}" srcOrd="2" destOrd="0" presId="urn:microsoft.com/office/officeart/2005/8/layout/hChevron3"/>
    <dgm:cxn modelId="{B5B5D357-29C4-4E18-BAFD-2870FD3CEE8C}" type="presParOf" srcId="{F03759F2-A15E-43B8-947C-FAB6D4637FCC}" destId="{9D2A5BFB-765D-4CC8-ABB1-4564398C4E43}" srcOrd="3" destOrd="0" presId="urn:microsoft.com/office/officeart/2005/8/layout/hChevron3"/>
    <dgm:cxn modelId="{7896D062-D771-4FC7-8484-10F41F143E0F}" type="presParOf" srcId="{F03759F2-A15E-43B8-947C-FAB6D4637FCC}" destId="{DB3D817D-6794-4A0F-92A7-F7CC995F9E7F}" srcOrd="4" destOrd="0" presId="urn:microsoft.com/office/officeart/2005/8/layout/hChevron3"/>
    <dgm:cxn modelId="{73FEAF13-944E-48D0-9698-A33BF09B13CB}" type="presParOf" srcId="{F03759F2-A15E-43B8-947C-FAB6D4637FCC}" destId="{1BB11C60-C44D-4EE7-9E52-C41F6414660A}" srcOrd="5" destOrd="0" presId="urn:microsoft.com/office/officeart/2005/8/layout/hChevron3"/>
    <dgm:cxn modelId="{1C151D37-12AF-4451-8C58-8003CE9A93CB}" type="presParOf" srcId="{F03759F2-A15E-43B8-947C-FAB6D4637FCC}" destId="{EF53ABCF-5FE4-43AE-A20E-E526C999B13C}" srcOrd="6" destOrd="0" presId="urn:microsoft.com/office/officeart/2005/8/layout/hChevron3"/>
    <dgm:cxn modelId="{961603F2-59EF-4560-A6AF-99855E37CDA5}" type="presParOf" srcId="{F03759F2-A15E-43B8-947C-FAB6D4637FCC}" destId="{CC59C053-3156-4547-98D1-9F55A034107D}" srcOrd="7" destOrd="0" presId="urn:microsoft.com/office/officeart/2005/8/layout/hChevron3"/>
    <dgm:cxn modelId="{F5490D72-7159-4138-BD14-9445FC235988}" type="presParOf" srcId="{F03759F2-A15E-43B8-947C-FAB6D4637FCC}" destId="{A913E67D-A522-4FBF-AEAF-8880D8630DBA}" srcOrd="8" destOrd="0" presId="urn:microsoft.com/office/officeart/2005/8/layout/hChevron3"/>
    <dgm:cxn modelId="{3C07FFB1-4D46-401C-8DC5-DB925D20A116}" type="presParOf" srcId="{F03759F2-A15E-43B8-947C-FAB6D4637FCC}" destId="{7A887E44-C018-49A3-AF8E-7F41861E4BAF}" srcOrd="9" destOrd="0" presId="urn:microsoft.com/office/officeart/2005/8/layout/hChevron3"/>
    <dgm:cxn modelId="{5EB0C97A-0440-4340-8E7F-F6AC5F21C0CF}" type="presParOf" srcId="{F03759F2-A15E-43B8-947C-FAB6D4637FCC}" destId="{1B890DAB-FD4E-493A-A583-2B9C0FB2F53A}" srcOrd="10" destOrd="0" presId="urn:microsoft.com/office/officeart/2005/8/layout/hChevron3"/>
  </dgm:cxnLst>
  <dgm:bg>
    <a:noFill/>
    <a:effectLst>
      <a:glow rad="63500">
        <a:schemeClr val="bg1">
          <a:alpha val="40000"/>
        </a:schemeClr>
      </a:glow>
    </a:effectLst>
  </dgm:bg>
  <dgm:whole>
    <a:ln w="9525" cap="flat" cmpd="sng" algn="ctr">
      <a:solidFill>
        <a:schemeClr val="bg1"/>
      </a:solidFill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99B55-9545-4600-ADB6-FC0B75738B88}" type="datetimeFigureOut">
              <a:rPr lang="fr-FR" smtClean="0"/>
              <a:pPr/>
              <a:t>23/09/2019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C0560-765C-4F6F-8C93-449D5F6FDB0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5858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smtClean="0"/>
              <a:t>Merci MR le président</a:t>
            </a:r>
          </a:p>
          <a:p>
            <a:endParaRPr lang="fr-CA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Bonjour mesdames et messieurs </a:t>
            </a:r>
            <a:r>
              <a:rPr lang="fr-FR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honorable </a:t>
            </a:r>
            <a:r>
              <a:rPr lang="fr-FR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membres du jury; nous avons l honneur de vous présenter aujourd’hui notre projet de fin d’étude pour l’obtention du diplôme licence </a:t>
            </a:r>
            <a:r>
              <a:rPr lang="fr-FR" sz="12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fondametale</a:t>
            </a:r>
            <a:r>
              <a:rPr lang="fr-FR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en informatique de gestion</a:t>
            </a:r>
            <a:r>
              <a:rPr lang="fr-FR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, intitulé </a:t>
            </a:r>
            <a:r>
              <a:rPr lang="fr-FR" sz="1200" b="1" dirty="0" smtClean="0">
                <a:solidFill>
                  <a:srgbClr val="0070C0"/>
                </a:solidFill>
              </a:rPr>
              <a:t>Conception et développement d’un portail de gestion des cartes </a:t>
            </a:r>
            <a:r>
              <a:rPr lang="fr-FR" sz="1200" b="1" dirty="0" err="1" smtClean="0">
                <a:solidFill>
                  <a:srgbClr val="0070C0"/>
                </a:solidFill>
              </a:rPr>
              <a:t>pétrolère</a:t>
            </a:r>
            <a:r>
              <a:rPr lang="fr-FR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. Ce projet  est réalisé par moi-même </a:t>
            </a:r>
            <a:r>
              <a:rPr lang="fr-FR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Souhail El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kamel</a:t>
            </a:r>
            <a:r>
              <a:rPr lang="fr-FR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et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Mouhamed</a:t>
            </a:r>
            <a:r>
              <a:rPr lang="fr-FR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Dhia Eddine Kandara </a:t>
            </a:r>
            <a:r>
              <a:rPr lang="fr-FR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et encadré par madame</a:t>
            </a:r>
            <a:r>
              <a:rPr lang="fr-FR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fr-FR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Henda</a:t>
            </a:r>
            <a:r>
              <a:rPr lang="fr-FR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Ajroud</a:t>
            </a:r>
            <a:r>
              <a:rPr lang="fr-FR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fr-FR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et Mr</a:t>
            </a:r>
            <a:r>
              <a:rPr lang="fr-FR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meher</a:t>
            </a:r>
            <a:r>
              <a:rPr lang="fr-FR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tahari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AC0560-765C-4F6F-8C93-449D5F6FDB09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130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Les acteurs de notre</a:t>
            </a:r>
            <a:r>
              <a:rPr lang="fr-FR" baseline="0" dirty="0" smtClean="0"/>
              <a:t> application </a:t>
            </a:r>
            <a:r>
              <a:rPr lang="fr-FR" dirty="0" smtClean="0"/>
              <a:t>sont :</a:t>
            </a:r>
          </a:p>
          <a:p>
            <a:r>
              <a:rPr lang="fr-FR" dirty="0" smtClean="0"/>
              <a:t>L’administrateur</a:t>
            </a:r>
            <a:r>
              <a:rPr lang="fr-FR" baseline="0" dirty="0" smtClean="0"/>
              <a:t> qui est le chargé de la gestion de ce portail web</a:t>
            </a:r>
            <a:r>
              <a:rPr lang="fr-FR" dirty="0" smtClean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e client qui</a:t>
            </a:r>
            <a:r>
              <a:rPr lang="fr-FR" baseline="0" dirty="0" smtClean="0"/>
              <a:t> </a:t>
            </a:r>
            <a:r>
              <a:rPr lang="fr-FR" dirty="0" smtClean="0"/>
              <a:t>doit être une société qui utilise les cartes pétrolières.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LLe</a:t>
            </a:r>
            <a:r>
              <a:rPr lang="fr-FR" baseline="0" dirty="0" smtClean="0"/>
              <a:t> porteur c’est le possesseur du carte </a:t>
            </a:r>
            <a:endParaRPr lang="fr-FR" dirty="0" smtClean="0"/>
          </a:p>
          <a:p>
            <a:r>
              <a:rPr lang="fr-FR" dirty="0" smtClean="0"/>
              <a:t>Le gérant C’est un</a:t>
            </a:r>
            <a:r>
              <a:rPr lang="fr-FR" baseline="0" dirty="0" smtClean="0"/>
              <a:t> </a:t>
            </a:r>
            <a:r>
              <a:rPr lang="fr-FR" dirty="0" smtClean="0"/>
              <a:t>responsable chez</a:t>
            </a:r>
            <a:r>
              <a:rPr lang="fr-FR" baseline="0" dirty="0" smtClean="0"/>
              <a:t> </a:t>
            </a:r>
            <a:r>
              <a:rPr lang="fr-FR" dirty="0" smtClean="0"/>
              <a:t>une </a:t>
            </a:r>
            <a:r>
              <a:rPr lang="fr-FR" dirty="0" err="1" smtClean="0"/>
              <a:t>station-services</a:t>
            </a:r>
            <a:endParaRPr lang="fr-FR" dirty="0" smtClean="0"/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0378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les diagramme de cas d'utilisation montrent un système du point de vue des acteurs. Ils définissent les interactions des acteurs avec le</a:t>
            </a:r>
            <a:r>
              <a:rPr lang="fr-FR" baseline="0" dirty="0" smtClean="0"/>
              <a:t> système.</a:t>
            </a:r>
          </a:p>
          <a:p>
            <a:r>
              <a:rPr lang="fr-FR" baseline="0" dirty="0" smtClean="0"/>
              <a:t>La figure suivante présente le  diagramme de cas d utilisation général.</a:t>
            </a:r>
          </a:p>
          <a:p>
            <a:r>
              <a:rPr lang="fr-FR" baseline="0" dirty="0" smtClean="0"/>
              <a:t>Nous trouvons les acteurs présentés précédemment :  </a:t>
            </a:r>
          </a:p>
          <a:p>
            <a:r>
              <a:rPr lang="fr-FR" baseline="0" dirty="0" smtClean="0"/>
              <a:t>Tous les utilisateurs doivent s’</a:t>
            </a:r>
            <a:r>
              <a:rPr lang="fr-FR" baseline="0" dirty="0" err="1" smtClean="0"/>
              <a:t>autentifier</a:t>
            </a:r>
            <a:r>
              <a:rPr lang="fr-FR" baseline="0" dirty="0" smtClean="0"/>
              <a:t> pour accéder à l’application </a:t>
            </a:r>
          </a:p>
          <a:p>
            <a:r>
              <a:rPr lang="fr-FR" baseline="0" dirty="0" smtClean="0"/>
              <a:t>L’administrateur peut gérer les profils , les utilisateurs ,les fonctionnalités et les affections </a:t>
            </a:r>
          </a:p>
          <a:p>
            <a:r>
              <a:rPr lang="fr-FR" baseline="0" dirty="0" smtClean="0"/>
              <a:t>Le gérant d’une station peuvent utiliser les fonctionnalités de gérer transaction gérer statistiques et </a:t>
            </a:r>
            <a:r>
              <a:rPr lang="fr-FR" baseline="0" dirty="0" err="1" smtClean="0"/>
              <a:t>raporting</a:t>
            </a:r>
            <a:r>
              <a:rPr lang="fr-FR" baseline="0" dirty="0" smtClean="0"/>
              <a:t> </a:t>
            </a:r>
          </a:p>
          <a:p>
            <a:r>
              <a:rPr lang="fr-FR" baseline="0" dirty="0" smtClean="0"/>
              <a:t>Le client peut gérer ses transaction et suivre les outils de statistiques et de </a:t>
            </a:r>
            <a:r>
              <a:rPr lang="fr-FR" baseline="0" dirty="0" err="1" smtClean="0"/>
              <a:t>reporting</a:t>
            </a:r>
            <a:r>
              <a:rPr lang="fr-FR" baseline="0" dirty="0" smtClean="0"/>
              <a:t> </a:t>
            </a:r>
          </a:p>
          <a:p>
            <a:r>
              <a:rPr lang="fr-FR" baseline="0" dirty="0" smtClean="0"/>
              <a:t>Le porteur de carte un utilisateur héritant les fonctions possédé par le client mais il est le seul acteur qui peut effectué un transfert du solde </a:t>
            </a:r>
          </a:p>
          <a:p>
            <a:r>
              <a:rPr lang="fr-FR" baseline="0" dirty="0" smtClean="0"/>
              <a:t>  </a:t>
            </a:r>
            <a:endParaRPr lang="id-ID" dirty="0" smtClean="0"/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2674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Passons au diagramme  de cas d’utilisation gérer cartes pour l’acteur Client,</a:t>
            </a:r>
            <a:r>
              <a:rPr lang="fr-FR" baseline="0" dirty="0" smtClean="0"/>
              <a:t> </a:t>
            </a:r>
          </a:p>
          <a:p>
            <a:r>
              <a:rPr lang="fr-FR" baseline="0" dirty="0" smtClean="0"/>
              <a:t>il peut consulter ses cartes ,désactiver une carte et consulter son solde</a:t>
            </a: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1736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Lediagrame</a:t>
            </a:r>
            <a:r>
              <a:rPr lang="fr-FR" baseline="0" dirty="0" smtClean="0"/>
              <a:t> de </a:t>
            </a:r>
            <a:r>
              <a:rPr lang="fr-FR" baseline="0" dirty="0" err="1" smtClean="0"/>
              <a:t>colaboration</a:t>
            </a:r>
            <a:r>
              <a:rPr lang="fr-FR" baseline="0" dirty="0" smtClean="0"/>
              <a:t> </a:t>
            </a:r>
            <a:r>
              <a:rPr lang="fr-FR" dirty="0" smtClean="0"/>
              <a:t>suivante </a:t>
            </a: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présente le scénario suivi pour réaliser la fonctionnalité « </a:t>
            </a:r>
            <a:r>
              <a:rPr lang="fr-FR" dirty="0" smtClean="0"/>
              <a:t>transfert solde » </a:t>
            </a:r>
          </a:p>
          <a:p>
            <a:endParaRPr lang="fr-FR" baseline="0" dirty="0" smtClean="0"/>
          </a:p>
          <a:p>
            <a:r>
              <a:rPr lang="fr-FR" baseline="0" dirty="0" smtClean="0"/>
              <a:t>En effet le porteur doit cliquer sur le Menu transfert solde , Le </a:t>
            </a:r>
            <a:r>
              <a:rPr lang="fr-FR" baseline="0" dirty="0" err="1" smtClean="0"/>
              <a:t>controleur</a:t>
            </a:r>
            <a:r>
              <a:rPr lang="fr-FR" baseline="0" dirty="0" smtClean="0"/>
              <a:t> prend en charge l’</a:t>
            </a:r>
            <a:r>
              <a:rPr lang="fr-FR" baseline="0" dirty="0" err="1" smtClean="0"/>
              <a:t>evenement</a:t>
            </a:r>
            <a:r>
              <a:rPr lang="fr-FR" baseline="0" dirty="0" smtClean="0"/>
              <a:t> et affiche le formulaire du transfert </a:t>
            </a:r>
          </a:p>
          <a:p>
            <a:r>
              <a:rPr lang="fr-FR" baseline="0" dirty="0" smtClean="0"/>
              <a:t>le porteur doit saisir : </a:t>
            </a:r>
          </a:p>
          <a:p>
            <a:endParaRPr lang="fr-FR" baseline="0" dirty="0" smtClean="0"/>
          </a:p>
          <a:p>
            <a:r>
              <a:rPr lang="fr-FR" baseline="0" dirty="0" smtClean="0"/>
              <a:t>+numéro carte </a:t>
            </a:r>
            <a:r>
              <a:rPr lang="fr-FR" baseline="0" dirty="0" err="1" smtClean="0"/>
              <a:t>bénificiare</a:t>
            </a:r>
            <a:r>
              <a:rPr lang="fr-FR" baseline="0" dirty="0" smtClean="0"/>
              <a:t> </a:t>
            </a:r>
          </a:p>
          <a:p>
            <a:r>
              <a:rPr lang="fr-FR" baseline="0" dirty="0" smtClean="0"/>
              <a:t>+montant à transférer </a:t>
            </a:r>
          </a:p>
          <a:p>
            <a:r>
              <a:rPr lang="fr-FR" baseline="0" dirty="0" smtClean="0"/>
              <a:t>+code secret de la carte </a:t>
            </a:r>
            <a:r>
              <a:rPr lang="fr-FR" baseline="0" dirty="0" err="1" smtClean="0"/>
              <a:t>émeteur</a:t>
            </a:r>
            <a:r>
              <a:rPr lang="fr-FR" baseline="0" dirty="0" smtClean="0"/>
              <a:t> </a:t>
            </a:r>
          </a:p>
          <a:p>
            <a:endParaRPr lang="fr-FR" baseline="0" dirty="0" smtClean="0"/>
          </a:p>
          <a:p>
            <a:r>
              <a:rPr lang="fr-FR" baseline="0" dirty="0" smtClean="0"/>
              <a:t> pour effectuer cette opération. Après la </a:t>
            </a:r>
            <a:r>
              <a:rPr lang="fr-FR" baseline="0" dirty="0" err="1" smtClean="0"/>
              <a:t>vérivication</a:t>
            </a:r>
            <a:r>
              <a:rPr lang="fr-FR" baseline="0" dirty="0" smtClean="0"/>
              <a:t> de données le </a:t>
            </a:r>
            <a:r>
              <a:rPr lang="fr-FR" baseline="0" dirty="0" err="1" smtClean="0"/>
              <a:t>controleur</a:t>
            </a:r>
            <a:r>
              <a:rPr lang="fr-FR" baseline="0" dirty="0" smtClean="0"/>
              <a:t> ce charge d’appliquer de faire la mise à jour nécessaire au modèle</a:t>
            </a:r>
            <a:endParaRPr lang="id-ID" dirty="0" smtClean="0"/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2496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diagramme de classes suivant montre la structure interne de notre application web </a:t>
            </a:r>
          </a:p>
          <a:p>
            <a:endParaRPr lang="fr-F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</a:t>
            </a: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diagrame</a:t>
            </a: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est composé de 13 classes on cite parmi eux : </a:t>
            </a:r>
          </a:p>
          <a:p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la classe carte qui  </a:t>
            </a:r>
            <a:r>
              <a:rPr lang="fr-F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identefie</a:t>
            </a: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ce dernier </a:t>
            </a:r>
          </a:p>
          <a:p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trouve aussi la classe transactions qui </a:t>
            </a:r>
            <a:r>
              <a:rPr lang="fr-F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comprte</a:t>
            </a: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comme champs le montant et l’heure de l’opération</a:t>
            </a:r>
          </a:p>
          <a:p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Alors une carte peut avoirs </a:t>
            </a:r>
            <a:r>
              <a:rPr lang="fr-F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plusiers</a:t>
            </a: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transaction(1,,*)</a:t>
            </a:r>
          </a:p>
          <a:p>
            <a:endParaRPr lang="fr-F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plus il y a le table client qui </a:t>
            </a:r>
            <a:r>
              <a:rPr lang="fr-F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comprte</a:t>
            </a: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les </a:t>
            </a:r>
            <a:r>
              <a:rPr lang="fr-F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donées</a:t>
            </a: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relatif à la </a:t>
            </a:r>
            <a:r>
              <a:rPr lang="fr-F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sociéte</a:t>
            </a: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dispose des carte pétrolières</a:t>
            </a:r>
          </a:p>
          <a:p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 est relier par une association 1,, plusieurs </a:t>
            </a:r>
            <a:r>
              <a:rPr lang="fr-F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cad</a:t>
            </a: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client peut avoir plusieurs </a:t>
            </a:r>
            <a:r>
              <a:rPr lang="fr-F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cartess</a:t>
            </a:r>
            <a:endParaRPr lang="fr-F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7568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a adapter une architecture 3 tiers qui est basé</a:t>
            </a: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sur des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différents couches : </a:t>
            </a: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-Navigateur</a:t>
            </a: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 </a:t>
            </a:r>
            <a:endParaRPr lang="fr-F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-Serveur web </a:t>
            </a:r>
          </a:p>
          <a:p>
            <a:r>
              <a:rPr lang="fr-FR" dirty="0" smtClean="0"/>
              <a:t>-Serveur de donnes  </a:t>
            </a:r>
          </a:p>
          <a:p>
            <a:endParaRPr lang="fr-FR" dirty="0" smtClean="0"/>
          </a:p>
          <a:p>
            <a:r>
              <a:rPr lang="fr-FR" dirty="0" smtClean="0"/>
              <a:t>Le navigateur</a:t>
            </a:r>
            <a:r>
              <a:rPr lang="fr-FR" baseline="0" dirty="0" smtClean="0"/>
              <a:t> </a:t>
            </a:r>
            <a:r>
              <a:rPr lang="fr-FR" dirty="0" smtClean="0"/>
              <a:t>web :</a:t>
            </a:r>
            <a:r>
              <a:rPr lang="fr-FR" baseline="0" dirty="0" smtClean="0"/>
              <a:t>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 correspond à la partie de l’application visible et interactive avec les utilisateurs.</a:t>
            </a:r>
            <a:endParaRPr lang="fr-FR" baseline="0" dirty="0" smtClean="0"/>
          </a:p>
          <a:p>
            <a:r>
              <a:rPr lang="fr-FR" baseline="0" dirty="0" smtClean="0"/>
              <a:t>Serveur web : couche métier qui défini les fonction exécuté par notre application sur les données </a:t>
            </a:r>
          </a:p>
          <a:p>
            <a:r>
              <a:rPr lang="fr-FR" baseline="0" dirty="0" smtClean="0"/>
              <a:t>Serveur de données : couche accès aux donnes qui permet de livrer les résultats demandé par le serveur web </a:t>
            </a:r>
            <a:endParaRPr lang="id-ID" dirty="0" smtClean="0"/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2278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Passons </a:t>
            </a:r>
            <a:r>
              <a:rPr lang="fr-FR" dirty="0" err="1" smtClean="0"/>
              <a:t>maintenat</a:t>
            </a:r>
            <a:r>
              <a:rPr lang="fr-FR" dirty="0" smtClean="0"/>
              <a:t> aux</a:t>
            </a:r>
            <a:r>
              <a:rPr lang="fr-FR" baseline="0" dirty="0" smtClean="0"/>
              <a:t> quelques interfaces de notre application </a:t>
            </a:r>
          </a:p>
          <a:p>
            <a:endParaRPr lang="fr-FR" baseline="0" dirty="0" smtClean="0"/>
          </a:p>
          <a:p>
            <a:r>
              <a:rPr lang="fr-FR" baseline="0" dirty="0" smtClean="0"/>
              <a:t>Comme vous </a:t>
            </a:r>
            <a:r>
              <a:rPr lang="fr-FR" baseline="0" dirty="0" err="1" smtClean="0"/>
              <a:t>vouyer</a:t>
            </a:r>
            <a:r>
              <a:rPr lang="fr-FR" baseline="0" dirty="0" smtClean="0"/>
              <a:t> c’est l’un des tableaux de bord qu’on </a:t>
            </a:r>
            <a:r>
              <a:rPr lang="fr-FR" baseline="0" dirty="0" err="1" smtClean="0"/>
              <a:t>dévlopper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déstiné</a:t>
            </a:r>
            <a:r>
              <a:rPr lang="fr-FR" baseline="0" dirty="0" smtClean="0"/>
              <a:t> au gérants de station il intègres plusieurs indicateurs clé :</a:t>
            </a:r>
          </a:p>
          <a:p>
            <a:r>
              <a:rPr lang="fr-FR" baseline="0" dirty="0" smtClean="0"/>
              <a:t>On a en1er lieu on a un </a:t>
            </a:r>
            <a:r>
              <a:rPr lang="fr-FR" baseline="0" dirty="0" err="1" smtClean="0"/>
              <a:t>histograme</a:t>
            </a:r>
            <a:r>
              <a:rPr lang="fr-FR" baseline="0" dirty="0" smtClean="0"/>
              <a:t> qui </a:t>
            </a:r>
            <a:r>
              <a:rPr lang="fr-FR" baseline="0" dirty="0" err="1" smtClean="0"/>
              <a:t>represente</a:t>
            </a:r>
            <a:r>
              <a:rPr lang="fr-FR" baseline="0" dirty="0" smtClean="0"/>
              <a:t> l’</a:t>
            </a:r>
            <a:r>
              <a:rPr lang="fr-FR" baseline="0" dirty="0" err="1" smtClean="0"/>
              <a:t>evolution</a:t>
            </a:r>
            <a:r>
              <a:rPr lang="fr-FR" baseline="0" dirty="0" smtClean="0"/>
              <a:t> du CA tout au long de l’années courant par type de carburant</a:t>
            </a:r>
          </a:p>
          <a:p>
            <a:r>
              <a:rPr lang="fr-FR" baseline="0" dirty="0" smtClean="0"/>
              <a:t>On a aussi intégré un camembert qui illustre le chiffre d’affaire quotidien par station </a:t>
            </a:r>
          </a:p>
          <a:p>
            <a:r>
              <a:rPr lang="fr-FR" baseline="0" dirty="0" smtClean="0"/>
              <a:t>Le gérant </a:t>
            </a:r>
            <a:r>
              <a:rPr lang="fr-FR" baseline="0" dirty="0" err="1" smtClean="0"/>
              <a:t>dspose</a:t>
            </a:r>
            <a:r>
              <a:rPr lang="fr-FR" baseline="0" dirty="0" smtClean="0"/>
              <a:t> d’un autre graphe sous forme d’anneau qui correspond aux 5 plus haut dépèces client effectué par mois </a:t>
            </a:r>
            <a:endParaRPr lang="id-ID" dirty="0" smtClean="0"/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1929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Passon</a:t>
            </a:r>
            <a:r>
              <a:rPr lang="fr-FR" dirty="0" smtClean="0"/>
              <a:t> maintenant à une autre interface dédié aussi</a:t>
            </a:r>
            <a:r>
              <a:rPr lang="fr-FR" baseline="0" dirty="0" smtClean="0"/>
              <a:t> aux gérant c’est un calendrier qui permet de donner un vison global sur les chiffre d’affaires et le nombre de transaction par jour . </a:t>
            </a: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6412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En cliquant sur un jour bien déterminé le gérant peut consulter en détailles les transaction effectué ce jour là </a:t>
            </a:r>
            <a:endParaRPr lang="id-ID" dirty="0" smtClean="0"/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2413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C’est l’interface est</a:t>
            </a:r>
            <a:r>
              <a:rPr lang="fr-FR" baseline="0" dirty="0" smtClean="0"/>
              <a:t> destiné au client dont laquelle il dispose d’une liste des cartes possèdes  . En cliquant sur une carte bien déterminé  une listes de 10 derniers transactions s’affiche. l’utilisateur dispose d’une </a:t>
            </a:r>
            <a:r>
              <a:rPr lang="fr-FR" baseline="0" dirty="0" err="1" smtClean="0"/>
              <a:t>boutton</a:t>
            </a:r>
            <a:r>
              <a:rPr lang="fr-FR" baseline="0" dirty="0" smtClean="0"/>
              <a:t>  a la fin de cette liste qui permet d’avoirs plus de détails</a:t>
            </a:r>
            <a:endParaRPr lang="id-ID" dirty="0" smtClean="0"/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977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Avant d'entamer la thématique  permettez-nous de vous donner un petit aperçu du plan qu’on va suivre tout o long de la présentation.</a:t>
            </a:r>
          </a:p>
          <a:p>
            <a:pPr rtl="0"/>
            <a:r>
              <a:rPr lang="fr-FR" dirty="0" smtClean="0"/>
              <a:t>Le plan de notre exposé s’articule autour de quartes parties</a:t>
            </a:r>
            <a:r>
              <a:rPr lang="fr-FR" baseline="0" dirty="0" smtClean="0"/>
              <a:t>.</a:t>
            </a:r>
          </a:p>
          <a:p>
            <a:pPr rtl="0"/>
            <a:r>
              <a:rPr lang="fr-FR" baseline="0" dirty="0" smtClean="0"/>
              <a:t>Apres l’introduction , nous allons présenter </a:t>
            </a:r>
          </a:p>
          <a:p>
            <a:pPr rtl="0"/>
            <a:r>
              <a:rPr lang="fr-FR" baseline="0" dirty="0" smtClean="0"/>
              <a:t>en première partie la problématique et la solution proposée.</a:t>
            </a:r>
          </a:p>
          <a:p>
            <a:pPr rtl="0"/>
            <a:r>
              <a:rPr lang="fr-FR" baseline="0" dirty="0" smtClean="0"/>
              <a:t>En seconde partie la méthodologie de travail</a:t>
            </a:r>
          </a:p>
          <a:p>
            <a:pPr rtl="0"/>
            <a:r>
              <a:rPr lang="fr-FR" baseline="0" dirty="0" smtClean="0"/>
              <a:t>puis la conception générale  du projet</a:t>
            </a:r>
          </a:p>
          <a:p>
            <a:pPr rtl="0"/>
            <a:r>
              <a:rPr lang="fr-FR" baseline="0" dirty="0" smtClean="0"/>
              <a:t>Et en 4eme partie la réalisation</a:t>
            </a:r>
          </a:p>
          <a:p>
            <a:pPr rtl="0"/>
            <a:endParaRPr lang="fr-FR" baseline="0" dirty="0" smtClean="0"/>
          </a:p>
          <a:p>
            <a:pPr rtl="0"/>
            <a:r>
              <a:rPr lang="fr-FR" baseline="0" dirty="0" smtClean="0"/>
              <a:t>Nous clôturons avec les perspectives</a:t>
            </a:r>
          </a:p>
          <a:p>
            <a:pPr rtl="0"/>
            <a:r>
              <a:rPr lang="fr-FR" baseline="0" dirty="0" smtClean="0"/>
              <a:t>Evolution possible de cette solution</a:t>
            </a:r>
          </a:p>
          <a:p>
            <a:pPr rtl="0"/>
            <a:endParaRPr lang="fr-FR" baseline="0" dirty="0" smtClean="0"/>
          </a:p>
          <a:p>
            <a:pPr rtl="0"/>
            <a:endParaRPr lang="fr-FR" baseline="0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AC0560-765C-4F6F-8C93-449D5F6FDB09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55303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Voici l’interface du transfert solde pour le porteur qu’on a déjà </a:t>
            </a:r>
            <a:r>
              <a:rPr lang="fr-FR" dirty="0" err="1" smtClean="0"/>
              <a:t>expsliquer</a:t>
            </a:r>
            <a:r>
              <a:rPr lang="fr-FR" dirty="0" smtClean="0"/>
              <a:t>  sa concept  précédemment</a:t>
            </a:r>
            <a:endParaRPr lang="id-ID" dirty="0" smtClean="0"/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071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Ici</a:t>
            </a:r>
            <a:r>
              <a:rPr lang="fr-FR" baseline="0" dirty="0" smtClean="0"/>
              <a:t> on a une autre interface mise a la disposition de l’administrateur qui </a:t>
            </a:r>
            <a:r>
              <a:rPr lang="fr-FR" baseline="0" dirty="0" err="1" smtClean="0"/>
              <a:t>premet</a:t>
            </a:r>
            <a:r>
              <a:rPr lang="fr-FR" baseline="0" dirty="0" smtClean="0"/>
              <a:t> de consulter la liste des utilisateur et effectuer </a:t>
            </a:r>
            <a:r>
              <a:rPr lang="fr-FR" baseline="0" dirty="0" err="1" smtClean="0"/>
              <a:t>quelqe</a:t>
            </a:r>
            <a:r>
              <a:rPr lang="fr-FR" baseline="0" dirty="0" smtClean="0"/>
              <a:t>  action comme l’ajout la modification et la désactivation d’un compte.</a:t>
            </a:r>
          </a:p>
          <a:p>
            <a:endParaRPr lang="fr-FR" baseline="0" dirty="0" smtClean="0"/>
          </a:p>
          <a:p>
            <a:r>
              <a:rPr lang="fr-FR" baseline="0" dirty="0" smtClean="0"/>
              <a:t>Cette liste peut être facilement personnalisé selon les désires de l’</a:t>
            </a:r>
            <a:r>
              <a:rPr lang="fr-FR" baseline="0" dirty="0" err="1" smtClean="0"/>
              <a:t>adminisrateur</a:t>
            </a:r>
            <a:r>
              <a:rPr lang="fr-FR" baseline="0" dirty="0" smtClean="0"/>
              <a:t> en changent l’ordre de classification par </a:t>
            </a:r>
            <a:r>
              <a:rPr lang="fr-FR" baseline="0" dirty="0" err="1" smtClean="0"/>
              <a:t>colone</a:t>
            </a:r>
            <a:r>
              <a:rPr lang="fr-FR" baseline="0" dirty="0" smtClean="0"/>
              <a:t> ou effectué un </a:t>
            </a:r>
            <a:r>
              <a:rPr lang="fr-FR" baseline="0" dirty="0" err="1" smtClean="0"/>
              <a:t>recherce</a:t>
            </a:r>
            <a:endParaRPr lang="fr-FR" baseline="0" dirty="0" smtClean="0"/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1282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/>
            </a:pPr>
            <a:r>
              <a:rPr lang="fr-FR" dirty="0" smtClean="0"/>
              <a:t>Nous sommes orientés vers l’utilisation d’un « Framework PHP » alors nous avons opté pour «  </a:t>
            </a:r>
            <a:r>
              <a:rPr lang="fr-FR" dirty="0" err="1" smtClean="0"/>
              <a:t>Symfony</a:t>
            </a:r>
            <a:r>
              <a:rPr lang="fr-FR" dirty="0" smtClean="0"/>
              <a:t> » en sa dernière version 3.,2, pour la</a:t>
            </a:r>
            <a:r>
              <a:rPr lang="fr-FR" baseline="0" dirty="0" smtClean="0"/>
              <a:t> couche vue nous avons utilisé le Framework d’interface </a:t>
            </a:r>
            <a:r>
              <a:rPr lang="fr-FR" baseline="0" dirty="0" err="1" smtClean="0"/>
              <a:t>Bootstrap</a:t>
            </a:r>
            <a:r>
              <a:rPr lang="fr-FR" baseline="0" dirty="0" smtClean="0"/>
              <a:t> basé sur CSS3 , JavaScript et jQuery  </a:t>
            </a:r>
            <a:r>
              <a:rPr lang="fr-FR" dirty="0" smtClean="0"/>
              <a:t>pour une meilleur interface fluide et bien, organisée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/>
            </a:pPr>
            <a:r>
              <a:rPr lang="fr-FR" baseline="0" dirty="0" smtClean="0"/>
              <a:t>On utiliser aussi </a:t>
            </a:r>
            <a:r>
              <a:rPr lang="fr-FR" baseline="0" dirty="0" err="1" smtClean="0"/>
              <a:t>l’edi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phpstorm</a:t>
            </a:r>
            <a:r>
              <a:rPr lang="fr-FR" baseline="0" dirty="0" smtClean="0"/>
              <a:t>, le SGBD PostgreSQL,</a:t>
            </a:r>
            <a:br>
              <a:rPr lang="fr-FR" baseline="0" dirty="0" smtClean="0"/>
            </a:br>
            <a:r>
              <a:rPr lang="fr-FR" baseline="0" dirty="0" smtClean="0"/>
              <a:t>Notre application est déployé sur le serveur d’application open source </a:t>
            </a:r>
            <a:r>
              <a:rPr lang="fr-FR" b="1" baseline="0" dirty="0" err="1" smtClean="0"/>
              <a:t>xampp</a:t>
            </a:r>
            <a:r>
              <a:rPr lang="fr-FR" b="1" baseline="0" dirty="0" smtClean="0"/>
              <a:t>,</a:t>
            </a:r>
            <a:endParaRPr lang="fr-FR" dirty="0" smtClean="0"/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1538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Bref pour résumer , nous avons mis en pratique nos connaissances théoriques acquis pendant notre cursus universitaire à l’</a:t>
            </a:r>
            <a:r>
              <a:rPr lang="fr-FR" dirty="0" err="1" smtClean="0"/>
              <a:t>isg</a:t>
            </a:r>
            <a:r>
              <a:rPr lang="fr-FR" dirty="0" smtClean="0"/>
              <a:t> pour développer cet portail A noté aussi que nous avons obtenu une grande expérience et compétences tout au long la période de notre stage de fin d'étude </a:t>
            </a:r>
            <a:r>
              <a:rPr lang="fr-FR" dirty="0" err="1" smtClean="0"/>
              <a:t>debutons</a:t>
            </a:r>
            <a:r>
              <a:rPr lang="fr-FR" dirty="0" smtClean="0"/>
              <a:t> d’une autoformation</a:t>
            </a:r>
            <a:r>
              <a:rPr lang="fr-FR" baseline="0" dirty="0" smtClean="0"/>
              <a:t> sur le </a:t>
            </a:r>
            <a:r>
              <a:rPr lang="fr-FR" baseline="0" dirty="0" err="1" smtClean="0"/>
              <a:t>framework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symfony</a:t>
            </a:r>
            <a:r>
              <a:rPr lang="fr-FR" dirty="0" smtClean="0"/>
              <a:t> ce qui nous a permis enfin  de mettre en place plusieurs </a:t>
            </a:r>
            <a:r>
              <a:rPr lang="fr-FR" smtClean="0"/>
              <a:t>fonctionnalité parmi </a:t>
            </a:r>
            <a:r>
              <a:rPr lang="fr-FR" dirty="0" smtClean="0"/>
              <a:t>eux on cite l’élaboration des tableaux de bord</a:t>
            </a:r>
            <a:r>
              <a:rPr lang="fr-FR" baseline="0" dirty="0" smtClean="0"/>
              <a:t> et la transfert du solde entre les cartes</a:t>
            </a:r>
            <a:endParaRPr lang="fr-F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Ainsi, Des améliorations peuvent encore être apporté à notre projet, On peut développer une application mobile, donner la possibilité d’effectuer des recharges des cartes à partir d’un compte bancaire</a:t>
            </a:r>
            <a:r>
              <a:rPr lang="fr-FR" baseline="0" dirty="0" smtClean="0"/>
              <a:t> , la commande des cartes directement a partir du portail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4016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Nous vous remercions </a:t>
            </a:r>
            <a:r>
              <a:rPr lang="fr-F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pour </a:t>
            </a:r>
            <a:r>
              <a:rPr lang="fr-FR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votre </a:t>
            </a:r>
            <a:r>
              <a:rPr lang="fr-FR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attention et nous sommes à votre disposition à vos questions.</a:t>
            </a:r>
            <a:r>
              <a:rPr lang="fr-FR" b="1" smtClean="0"/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64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Pour commencer, notre stage de fin d’études s’est déroulé au sein de la société Alliance technologie . C est une entreprise opérante dans le domaine de la monétique. ses clients sont essentiellement des banques  majeurs de place tel que : la STB, AL BARAKA, l’ATB et la BT.</a:t>
            </a:r>
          </a:p>
          <a:p>
            <a:pPr rtl="0"/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Elle offre plusieurs services</a:t>
            </a:r>
            <a:r>
              <a:rPr lang="fr-F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tel que ,</a:t>
            </a:r>
            <a:endParaRPr lang="fr-F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Le service</a:t>
            </a:r>
            <a:r>
              <a:rPr lang="fr-FR" baseline="0" dirty="0"/>
              <a:t> de recharge téléphonique pour les différents f</a:t>
            </a:r>
            <a:r>
              <a:rPr lang="fr-FR" dirty="0"/>
              <a:t>ournisseurs : </a:t>
            </a:r>
            <a:r>
              <a:rPr lang="fr-FR" dirty="0" err="1"/>
              <a:t>oreedoo</a:t>
            </a:r>
            <a:r>
              <a:rPr lang="fr-FR" dirty="0"/>
              <a:t> ,</a:t>
            </a:r>
            <a:r>
              <a:rPr lang="fr-FR" dirty="0" err="1"/>
              <a:t>tunisie</a:t>
            </a:r>
            <a:r>
              <a:rPr lang="fr-FR" dirty="0"/>
              <a:t> </a:t>
            </a:r>
            <a:r>
              <a:rPr lang="fr-FR" dirty="0" err="1"/>
              <a:t>telecom</a:t>
            </a:r>
            <a:r>
              <a:rPr lang="fr-FR" dirty="0"/>
              <a:t> </a:t>
            </a:r>
            <a:r>
              <a:rPr lang="fr-FR" dirty="0" err="1"/>
              <a:t>telecom</a:t>
            </a:r>
            <a:r>
              <a:rPr lang="fr-FR" baseline="0" dirty="0"/>
              <a:t> et</a:t>
            </a:r>
            <a:r>
              <a:rPr lang="fr-FR" dirty="0"/>
              <a:t> orange</a:t>
            </a:r>
          </a:p>
          <a:p>
            <a:r>
              <a:rPr lang="fr-FR" dirty="0"/>
              <a:t>Services pétrolières pour SNDP et</a:t>
            </a:r>
            <a:r>
              <a:rPr lang="fr-FR" baseline="0" dirty="0"/>
              <a:t> </a:t>
            </a:r>
            <a:r>
              <a:rPr lang="fr-FR" dirty="0"/>
              <a:t> Shell</a:t>
            </a:r>
          </a:p>
          <a:p>
            <a:pPr rtl="0"/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 d’autres principalement les TPE .</a:t>
            </a:r>
          </a:p>
          <a:p>
            <a:r>
              <a:rPr lang="fr-FR" dirty="0"/>
              <a:t/>
            </a:r>
            <a:br>
              <a:rPr lang="fr-FR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87946-F38A-442D-8B4B-7C33473CC73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341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 moyen de paiement électronique pour l’achat du carburant édité par les réseaux de stations-services, présentant plusieurs qualités </a:t>
            </a:r>
          </a:p>
          <a:p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*C’est un outil plus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sécurisé par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rapport d’autres</a:t>
            </a: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moyens de payement, un code </a:t>
            </a:r>
            <a:r>
              <a:rPr lang="fr-FR" dirty="0" smtClean="0"/>
              <a:t>confidentiel </a:t>
            </a: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 obligatoire pour toute opération avec la carte qui se bloque automatiquement après des mauvaises tentatives, </a:t>
            </a:r>
            <a:r>
              <a:rPr lang="fr-FR" dirty="0" smtClean="0"/>
              <a:t>en cas de perte ou de vol, elle est facilement opposable et remplaçable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fr-FR" dirty="0" smtClean="0"/>
              <a:t>un contrôle totale des transactions effectués avec la carte a traves les détails</a:t>
            </a:r>
            <a:r>
              <a:rPr lang="fr-FR" baseline="0" dirty="0" smtClean="0"/>
              <a:t> disponibles dans les tickets remis après chaque transaction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*Un aspect économique par la limitation</a:t>
            </a:r>
            <a:r>
              <a:rPr lang="fr-FR" baseline="0" dirty="0" smtClean="0"/>
              <a:t> du plafond mensuelle / annuel et du type de carburant à consommer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793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fr-FR" sz="18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*Une étude préliminaire a permis de passer en examen l’</a:t>
            </a:r>
            <a:r>
              <a:rPr lang="fr-FR" sz="18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environemment</a:t>
            </a:r>
            <a:r>
              <a:rPr lang="fr-FR" sz="18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existant pour soulever les défaillances</a:t>
            </a:r>
            <a:r>
              <a:rPr lang="fr-FR" sz="18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qui sont 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 smtClean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 smtClean="0"/>
              <a:t>+ une application lourd qui dispose des</a:t>
            </a:r>
            <a:r>
              <a:rPr lang="fr-FR" sz="1800" baseline="0" dirty="0" smtClean="0"/>
              <a:t> informations confidentiels </a:t>
            </a:r>
            <a:r>
              <a:rPr lang="fr-FR" sz="1800" dirty="0" smtClean="0"/>
              <a:t>est disponible seulement au</a:t>
            </a:r>
            <a:r>
              <a:rPr lang="fr-FR" sz="1800" baseline="0" dirty="0" smtClean="0"/>
              <a:t> sein de la société pétrolière donc ni le gérant dispose d’une </a:t>
            </a:r>
            <a:r>
              <a:rPr lang="fr-FR" sz="1800" baseline="0" dirty="0" err="1" smtClean="0"/>
              <a:t>visibilté</a:t>
            </a:r>
            <a:r>
              <a:rPr lang="fr-FR" sz="1800" baseline="0" dirty="0" smtClean="0"/>
              <a:t> de l’activité des stations , ni le client consulte la traçabilité de ses opérations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+ La </a:t>
            </a:r>
            <a:r>
              <a:rPr lang="fr-FR" sz="1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fr-FR" sz="1800" dirty="0" smtClean="0"/>
              <a:t>echarge des cartes </a:t>
            </a:r>
            <a:r>
              <a:rPr lang="fr-FR" sz="1800" dirty="0" err="1" smtClean="0"/>
              <a:t>pitlrolières</a:t>
            </a:r>
            <a:r>
              <a:rPr lang="fr-FR" sz="1800" dirty="0" smtClean="0"/>
              <a:t> ne</a:t>
            </a:r>
            <a:r>
              <a:rPr lang="fr-FR" sz="1800" baseline="0" dirty="0" smtClean="0"/>
              <a:t> ce fait qu’</a:t>
            </a:r>
            <a:r>
              <a:rPr lang="fr-FR" sz="1800" dirty="0" smtClean="0"/>
              <a:t> au siège</a:t>
            </a:r>
            <a:endParaRPr lang="fr-FR" sz="180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baseline="0" dirty="0" smtClean="0"/>
              <a:t>  +</a:t>
            </a:r>
            <a:r>
              <a:rPr lang="fr-FR" sz="1800" dirty="0" smtClean="0"/>
              <a:t>Absence d’outils de statistiques et</a:t>
            </a:r>
            <a:r>
              <a:rPr lang="fr-FR" sz="1800" baseline="0" dirty="0" smtClean="0"/>
              <a:t> </a:t>
            </a:r>
            <a:r>
              <a:rPr lang="fr-FR" sz="1800" baseline="0" dirty="0" err="1" smtClean="0"/>
              <a:t>reporting</a:t>
            </a:r>
            <a:r>
              <a:rPr lang="fr-FR" sz="1800" baseline="0" dirty="0" smtClean="0"/>
              <a:t> pour les gérants et les clients</a:t>
            </a:r>
          </a:p>
          <a:p>
            <a:pPr marL="0" indent="0">
              <a:buFontTx/>
              <a:buNone/>
            </a:pPr>
            <a:endParaRPr lang="fr-FR" sz="18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pPr lvl="0" rtl="0"/>
            <a:endParaRPr lang="fr-FR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316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afin de pallier aux insuffisances citées précédemment,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nous proposons de développer un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portail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web qui repend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à la fois au besoin des gérants et des clients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kern="1200" baseline="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+Ce portail va </a:t>
            </a:r>
            <a:r>
              <a:rPr lang="fr-FR" sz="1200" kern="1200" baseline="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permetre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 d’une part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aux</a:t>
            </a:r>
            <a:r>
              <a:rPr lang="fr-FR" dirty="0" smtClean="0"/>
              <a:t> gérants 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fr-FR" dirty="0" smtClean="0"/>
              <a:t>la possibilité de visualiser l’historique des transactions effectué dans leurs stations 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et d’autre par de suivi des cartes par les clients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+Pour le problème de recharge on a pensé à </a:t>
            </a:r>
            <a:r>
              <a:rPr lang="fr-FR" sz="1200" kern="1200" baseline="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dévlopper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une </a:t>
            </a:r>
            <a:r>
              <a:rPr lang="fr-FR" sz="1200" kern="1200" baseline="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fonctionalité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qui va </a:t>
            </a:r>
            <a:r>
              <a:rPr lang="fr-FR" sz="1200" kern="1200" baseline="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permetre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aux porteurs de carte la transfert  du solde d’une carte à une autre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+et enfin la </a:t>
            </a:r>
            <a:r>
              <a:rPr lang="fr-FR" dirty="0" smtClean="0"/>
              <a:t>Génération des tableaux de bord qui contient plusieurs indicateur</a:t>
            </a:r>
            <a:r>
              <a:rPr lang="fr-FR" baseline="0" dirty="0" smtClean="0"/>
              <a:t>  clé </a:t>
            </a:r>
            <a:r>
              <a:rPr lang="fr-FR" dirty="0" smtClean="0"/>
              <a:t> ce qui va ajouté</a:t>
            </a:r>
            <a:r>
              <a:rPr lang="fr-FR" baseline="0" dirty="0" smtClean="0"/>
              <a:t> un grand apport à notre produit </a:t>
            </a:r>
            <a:endParaRPr lang="fr-FR" sz="1200" kern="1200" baseline="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AC0560-765C-4F6F-8C93-449D5F6FDB09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9466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Ce sont des méthodologies essentiellement dédiées à la gestion de projets informatiques. Elles reposent sur des cycles de développement itératifs , incrémental et adaptatifs  en fonction des besoins évolutifs du client. Elles permettent notamment d'impliquer l'ensemble des collaborateurs ainsi que le client dans le développement du projet.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836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Pour la </a:t>
            </a:r>
            <a:r>
              <a:rPr lang="fr-FR" dirty="0" err="1" smtClean="0"/>
              <a:t>dévlopment</a:t>
            </a:r>
            <a:r>
              <a:rPr lang="fr-FR" dirty="0" smtClean="0"/>
              <a:t> de notre projet nous avons opté à pour la méthode </a:t>
            </a:r>
            <a:r>
              <a:rPr lang="fr-FR" dirty="0" err="1" smtClean="0"/>
              <a:t>scrum</a:t>
            </a:r>
            <a:r>
              <a:rPr lang="fr-FR" dirty="0" smtClean="0"/>
              <a:t> qui est la plus convenable a notre situation et voila une vison à notre manière de ce qu’on a vraiment vécu chez l’entreprise d ’</a:t>
            </a:r>
            <a:r>
              <a:rPr lang="fr-FR" dirty="0" err="1" smtClean="0"/>
              <a:t>acceuil</a:t>
            </a:r>
            <a:r>
              <a:rPr lang="fr-FR" dirty="0" smtClean="0"/>
              <a:t> tout au long de notre stage: La méthode </a:t>
            </a:r>
            <a:r>
              <a:rPr lang="fr-FR" dirty="0" err="1" smtClean="0"/>
              <a:t>scurm</a:t>
            </a:r>
            <a:r>
              <a:rPr lang="fr-FR" dirty="0" smtClean="0"/>
              <a:t> ce base sur 4 axe </a:t>
            </a:r>
          </a:p>
          <a:p>
            <a:r>
              <a:rPr lang="fr-FR" dirty="0" smtClean="0"/>
              <a:t>+ en 1er lieu l’engagement: ,,,,,</a:t>
            </a:r>
          </a:p>
          <a:p>
            <a:r>
              <a:rPr lang="fr-FR" dirty="0" smtClean="0"/>
              <a:t> +on a ensuite le courage:,,,,,,, </a:t>
            </a:r>
          </a:p>
          <a:p>
            <a:r>
              <a:rPr lang="fr-FR" dirty="0" smtClean="0"/>
              <a:t>+en 3eme lieu il y a la </a:t>
            </a:r>
            <a:r>
              <a:rPr lang="fr-FR" dirty="0" err="1" smtClean="0"/>
              <a:t>concetration</a:t>
            </a:r>
            <a:r>
              <a:rPr lang="fr-FR" dirty="0" smtClean="0"/>
              <a:t>:,,,, </a:t>
            </a:r>
          </a:p>
          <a:p>
            <a:r>
              <a:rPr lang="fr-FR" dirty="0" smtClean="0"/>
              <a:t>+ et finalement l’ouverture:,,,,,,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8308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En suivant les principes de la méthode </a:t>
            </a:r>
            <a:r>
              <a:rPr lang="fr-FR" dirty="0" err="1" smtClean="0"/>
              <a:t>scrum</a:t>
            </a:r>
            <a:r>
              <a:rPr lang="fr-FR" dirty="0" smtClean="0"/>
              <a:t>, notre projet doit être découpé en sprints alors pour ce faire on à planifier nos sprints comme suit : </a:t>
            </a:r>
          </a:p>
          <a:p>
            <a:r>
              <a:rPr lang="fr-FR" dirty="0" smtClean="0"/>
              <a:t>+Le premier sprint était autour de la gestion des accès à l’application qui</a:t>
            </a:r>
            <a:r>
              <a:rPr lang="fr-FR" baseline="0" dirty="0" smtClean="0"/>
              <a:t> englobe</a:t>
            </a:r>
            <a:r>
              <a:rPr lang="fr-FR" dirty="0" smtClean="0"/>
              <a:t> </a:t>
            </a:r>
            <a:r>
              <a:rPr lang="fr-FR" baseline="0" dirty="0" smtClean="0"/>
              <a:t>la gestion des utilisateurs ,des profils et des </a:t>
            </a:r>
            <a:r>
              <a:rPr lang="fr-FR" baseline="0" dirty="0" err="1" smtClean="0"/>
              <a:t>fonctionalités</a:t>
            </a:r>
            <a:endParaRPr lang="fr-FR" dirty="0" smtClean="0"/>
          </a:p>
          <a:p>
            <a:r>
              <a:rPr lang="fr-FR" dirty="0" smtClean="0"/>
              <a:t>+Le </a:t>
            </a:r>
            <a:r>
              <a:rPr lang="fr-FR" dirty="0" err="1" smtClean="0"/>
              <a:t>deuxiéme</a:t>
            </a:r>
            <a:r>
              <a:rPr lang="fr-FR" dirty="0" smtClean="0"/>
              <a:t> sprint s’intéresse à la gestion des cartes ,gestion des transaction et le </a:t>
            </a:r>
            <a:r>
              <a:rPr lang="fr-FR" dirty="0" err="1" smtClean="0"/>
              <a:t>trasnfért</a:t>
            </a:r>
            <a:r>
              <a:rPr lang="fr-FR" dirty="0" smtClean="0"/>
              <a:t> du solde </a:t>
            </a:r>
          </a:p>
          <a:p>
            <a:r>
              <a:rPr lang="fr-FR" dirty="0" smtClean="0"/>
              <a:t>+Et le dernier sprint est destiné à la </a:t>
            </a:r>
            <a:r>
              <a:rPr lang="fr-FR" dirty="0" err="1" smtClean="0"/>
              <a:t>generation</a:t>
            </a:r>
            <a:r>
              <a:rPr lang="fr-FR" dirty="0" smtClean="0"/>
              <a:t> des tableau de bord et les outils de statistiques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774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E6B1F-F472-4A51-AC0D-1F8B26852F18}" type="datetimeFigureOut">
              <a:rPr lang="fr-FR" smtClean="0"/>
              <a:pPr/>
              <a:t>23/09/2019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A68B2-F072-4C2B-A03A-C9B4BE3E242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8400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4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4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40"/>
            <a:fld id="{FCEE2C88-6C8F-484D-AF69-578F576B1F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340"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71835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4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4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40"/>
            <a:fld id="{FCEE2C88-6C8F-484D-AF69-578F576B1F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340"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9451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412875" y="2202287"/>
            <a:ext cx="2128815" cy="2835928"/>
          </a:xfrm>
          <a:prstGeom prst="rect">
            <a:avLst/>
          </a:prstGeom>
          <a:solidFill>
            <a:srgbClr val="D9D9D9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id-ID" dirty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3898301" y="3108066"/>
            <a:ext cx="1057275" cy="1878806"/>
          </a:xfrm>
          <a:prstGeom prst="rect">
            <a:avLst/>
          </a:prstGeom>
          <a:solidFill>
            <a:srgbClr val="D9D9D9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id-ID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37881" y="625851"/>
            <a:ext cx="10905239" cy="30462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 kern="0" spc="15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50581" y="415427"/>
            <a:ext cx="10905239" cy="15607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000" kern="0" spc="20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50581" y="1016000"/>
            <a:ext cx="639758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40"/>
            <a:endParaRPr lang="id-ID" sz="1351" dirty="0">
              <a:solidFill>
                <a:srgbClr val="118CE7"/>
              </a:solidFill>
            </a:endParaRPr>
          </a:p>
        </p:txBody>
      </p:sp>
      <p:sp>
        <p:nvSpPr>
          <p:cNvPr id="9" name="Rounded Rectangle 9"/>
          <p:cNvSpPr/>
          <p:nvPr userDrawn="1"/>
        </p:nvSpPr>
        <p:spPr>
          <a:xfrm>
            <a:off x="11183814" y="6303057"/>
            <a:ext cx="773723" cy="34391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40"/>
            <a:endParaRPr lang="id-ID" sz="140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83814" y="6288989"/>
            <a:ext cx="431079" cy="389083"/>
          </a:xfrm>
        </p:spPr>
        <p:txBody>
          <a:bodyPr lIns="0" tIns="0" rIns="0" bIns="0"/>
          <a:lstStyle>
            <a:lvl1pPr algn="ctr">
              <a:defRPr sz="140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‹N°›</a:t>
            </a:fld>
            <a:r>
              <a:rPr lang="en-US">
                <a:solidFill>
                  <a:prstClr val="black">
                    <a:lumMod val="95000"/>
                    <a:lumOff val="5000"/>
                  </a:prstClr>
                </a:solidFill>
              </a:rPr>
              <a:t> </a:t>
            </a:r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1482241" y="6288989"/>
            <a:ext cx="431079" cy="38908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34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prstClr val="black">
                    <a:lumMod val="95000"/>
                    <a:lumOff val="5000"/>
                  </a:prstClr>
                </a:solidFill>
              </a:rPr>
              <a:t>/ 26 </a:t>
            </a:r>
          </a:p>
        </p:txBody>
      </p:sp>
    </p:spTree>
    <p:extLst>
      <p:ext uri="{BB962C8B-B14F-4D97-AF65-F5344CB8AC3E}">
        <p14:creationId xmlns:p14="http://schemas.microsoft.com/office/powerpoint/2010/main" val="143858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>
        <p:tmplLst>
          <p:tmpl lvl="1">
            <p:tnLst>
              <p:par>
                <p:cTn presetID="47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37881" y="625851"/>
            <a:ext cx="10905239" cy="30462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 kern="0" spc="15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50581" y="415427"/>
            <a:ext cx="10905239" cy="15607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000" kern="0" spc="20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650581" y="1016000"/>
            <a:ext cx="639758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40"/>
            <a:endParaRPr lang="id-ID" sz="1351" dirty="0">
              <a:solidFill>
                <a:srgbClr val="118CE7"/>
              </a:solidFill>
            </a:endParaRPr>
          </a:p>
        </p:txBody>
      </p:sp>
      <p:sp>
        <p:nvSpPr>
          <p:cNvPr id="16" name="Rounded Rectangle 9"/>
          <p:cNvSpPr/>
          <p:nvPr userDrawn="1"/>
        </p:nvSpPr>
        <p:spPr>
          <a:xfrm>
            <a:off x="11183814" y="6303057"/>
            <a:ext cx="773723" cy="34391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40"/>
            <a:endParaRPr lang="id-ID" sz="140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83814" y="6288989"/>
            <a:ext cx="431079" cy="389083"/>
          </a:xfrm>
        </p:spPr>
        <p:txBody>
          <a:bodyPr lIns="0" tIns="0" rIns="0" bIns="0"/>
          <a:lstStyle>
            <a:lvl1pPr algn="ctr">
              <a:defRPr sz="140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‹N°›</a:t>
            </a:fld>
            <a:r>
              <a:rPr lang="en-US">
                <a:solidFill>
                  <a:prstClr val="black">
                    <a:lumMod val="95000"/>
                    <a:lumOff val="5000"/>
                  </a:prstClr>
                </a:solidFill>
              </a:rPr>
              <a:t> </a:t>
            </a:r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>
          <a:xfrm>
            <a:off x="11482241" y="6288989"/>
            <a:ext cx="431079" cy="38908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34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prstClr val="black">
                    <a:lumMod val="95000"/>
                    <a:lumOff val="5000"/>
                  </a:prstClr>
                </a:solidFill>
              </a:rPr>
              <a:t>/ 26 </a:t>
            </a:r>
          </a:p>
        </p:txBody>
      </p:sp>
    </p:spTree>
    <p:extLst>
      <p:ext uri="{BB962C8B-B14F-4D97-AF65-F5344CB8AC3E}">
        <p14:creationId xmlns:p14="http://schemas.microsoft.com/office/powerpoint/2010/main" val="171464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7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0850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9"/>
          <p:cNvSpPr/>
          <p:nvPr userDrawn="1"/>
        </p:nvSpPr>
        <p:spPr>
          <a:xfrm>
            <a:off x="11183814" y="6303057"/>
            <a:ext cx="773723" cy="34391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40"/>
            <a:endParaRPr lang="id-ID" sz="140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83814" y="6288989"/>
            <a:ext cx="431079" cy="389083"/>
          </a:xfrm>
        </p:spPr>
        <p:txBody>
          <a:bodyPr lIns="0" tIns="0" rIns="0" bIns="0"/>
          <a:lstStyle>
            <a:lvl1pPr algn="ctr">
              <a:defRPr sz="140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‹N°›</a:t>
            </a:fld>
            <a:r>
              <a:rPr lang="en-US">
                <a:solidFill>
                  <a:prstClr val="black">
                    <a:lumMod val="95000"/>
                    <a:lumOff val="5000"/>
                  </a:prstClr>
                </a:solidFill>
              </a:rPr>
              <a:t> </a:t>
            </a:r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1482241" y="6288989"/>
            <a:ext cx="431079" cy="38908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34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prstClr val="black">
                    <a:lumMod val="95000"/>
                    <a:lumOff val="5000"/>
                  </a:prstClr>
                </a:solidFill>
              </a:rPr>
              <a:t>/ 26 </a:t>
            </a:r>
          </a:p>
        </p:txBody>
      </p:sp>
    </p:spTree>
    <p:extLst>
      <p:ext uri="{BB962C8B-B14F-4D97-AF65-F5344CB8AC3E}">
        <p14:creationId xmlns:p14="http://schemas.microsoft.com/office/powerpoint/2010/main" val="75035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621498" y="1888277"/>
            <a:ext cx="1440000" cy="1440000"/>
          </a:xfrm>
          <a:prstGeom prst="ellipse">
            <a:avLst/>
          </a:prstGeom>
          <a:solidFill>
            <a:srgbClr val="D9D9D9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id-ID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095649" y="1888277"/>
            <a:ext cx="1440000" cy="1440000"/>
          </a:xfrm>
          <a:prstGeom prst="ellipse">
            <a:avLst/>
          </a:prstGeom>
          <a:solidFill>
            <a:srgbClr val="D9D9D9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id-ID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569800" y="1888277"/>
            <a:ext cx="1440000" cy="1440000"/>
          </a:xfrm>
          <a:prstGeom prst="ellipse">
            <a:avLst/>
          </a:prstGeom>
          <a:solidFill>
            <a:srgbClr val="D9D9D9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id-ID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043951" y="1888277"/>
            <a:ext cx="1440000" cy="1440000"/>
          </a:xfrm>
          <a:prstGeom prst="ellipse">
            <a:avLst/>
          </a:prstGeom>
          <a:solidFill>
            <a:srgbClr val="D9D9D9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id-ID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37881" y="625851"/>
            <a:ext cx="10905239" cy="30462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 kern="0" spc="15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50581" y="415427"/>
            <a:ext cx="10905239" cy="15607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000" kern="0" spc="20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650581" y="1016000"/>
            <a:ext cx="639758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40"/>
            <a:endParaRPr lang="id-ID" sz="1351" dirty="0">
              <a:solidFill>
                <a:srgbClr val="118CE7"/>
              </a:solidFill>
            </a:endParaRPr>
          </a:p>
        </p:txBody>
      </p:sp>
      <p:sp>
        <p:nvSpPr>
          <p:cNvPr id="14" name="Rounded Rectangle 9"/>
          <p:cNvSpPr/>
          <p:nvPr userDrawn="1"/>
        </p:nvSpPr>
        <p:spPr>
          <a:xfrm>
            <a:off x="11183814" y="6303057"/>
            <a:ext cx="773723" cy="34391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40"/>
            <a:endParaRPr lang="id-ID" sz="140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83814" y="6288989"/>
            <a:ext cx="431079" cy="389083"/>
          </a:xfrm>
        </p:spPr>
        <p:txBody>
          <a:bodyPr lIns="0" tIns="0" rIns="0" bIns="0"/>
          <a:lstStyle>
            <a:lvl1pPr algn="ctr">
              <a:defRPr sz="140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‹N°›</a:t>
            </a:fld>
            <a:r>
              <a:rPr lang="en-US">
                <a:solidFill>
                  <a:prstClr val="black">
                    <a:lumMod val="95000"/>
                    <a:lumOff val="5000"/>
                  </a:prstClr>
                </a:solidFill>
              </a:rPr>
              <a:t> </a:t>
            </a:r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22" name="Slide Number Placeholder 5"/>
          <p:cNvSpPr txBox="1">
            <a:spLocks/>
          </p:cNvSpPr>
          <p:nvPr userDrawn="1"/>
        </p:nvSpPr>
        <p:spPr>
          <a:xfrm>
            <a:off x="11482241" y="6288989"/>
            <a:ext cx="431079" cy="38908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34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prstClr val="black">
                    <a:lumMod val="95000"/>
                    <a:lumOff val="5000"/>
                  </a:prstClr>
                </a:solidFill>
              </a:rPr>
              <a:t>/ 26 </a:t>
            </a:r>
          </a:p>
        </p:txBody>
      </p:sp>
    </p:spTree>
    <p:extLst>
      <p:ext uri="{BB962C8B-B14F-4D97-AF65-F5344CB8AC3E}">
        <p14:creationId xmlns:p14="http://schemas.microsoft.com/office/powerpoint/2010/main" val="72350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47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621498" y="1888277"/>
            <a:ext cx="1440000" cy="1440000"/>
          </a:xfrm>
          <a:prstGeom prst="ellipse">
            <a:avLst/>
          </a:prstGeom>
          <a:solidFill>
            <a:srgbClr val="D9D9D9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id-ID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095649" y="1888277"/>
            <a:ext cx="1440000" cy="1440000"/>
          </a:xfrm>
          <a:prstGeom prst="ellipse">
            <a:avLst/>
          </a:prstGeom>
          <a:solidFill>
            <a:srgbClr val="D9D9D9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id-ID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569800" y="1888277"/>
            <a:ext cx="1440000" cy="1440000"/>
          </a:xfrm>
          <a:prstGeom prst="ellipse">
            <a:avLst/>
          </a:prstGeom>
          <a:solidFill>
            <a:srgbClr val="D9D9D9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id-ID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043951" y="1888277"/>
            <a:ext cx="1440000" cy="1440000"/>
          </a:xfrm>
          <a:prstGeom prst="ellipse">
            <a:avLst/>
          </a:prstGeom>
          <a:solidFill>
            <a:srgbClr val="D9D9D9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id-ID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37881" y="625851"/>
            <a:ext cx="10905239" cy="30462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 kern="0" spc="15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50581" y="415427"/>
            <a:ext cx="10905239" cy="15607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000" kern="0" spc="20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650581" y="1016000"/>
            <a:ext cx="639758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40"/>
            <a:endParaRPr lang="id-ID" sz="1351" dirty="0">
              <a:solidFill>
                <a:srgbClr val="118CE7"/>
              </a:solidFill>
            </a:endParaRPr>
          </a:p>
        </p:txBody>
      </p:sp>
      <p:sp>
        <p:nvSpPr>
          <p:cNvPr id="11" name="Rounded Rectangle 9"/>
          <p:cNvSpPr/>
          <p:nvPr userDrawn="1"/>
        </p:nvSpPr>
        <p:spPr>
          <a:xfrm>
            <a:off x="11183814" y="6303057"/>
            <a:ext cx="773723" cy="34391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40"/>
            <a:endParaRPr lang="id-ID" sz="140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83814" y="6288989"/>
            <a:ext cx="431079" cy="389083"/>
          </a:xfrm>
        </p:spPr>
        <p:txBody>
          <a:bodyPr lIns="0" tIns="0" rIns="0" bIns="0"/>
          <a:lstStyle>
            <a:lvl1pPr algn="ctr">
              <a:defRPr sz="140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‹N°›</a:t>
            </a:fld>
            <a:r>
              <a:rPr lang="en-US">
                <a:solidFill>
                  <a:prstClr val="black">
                    <a:lumMod val="95000"/>
                    <a:lumOff val="5000"/>
                  </a:prstClr>
                </a:solidFill>
              </a:rPr>
              <a:t> </a:t>
            </a:r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21" name="Slide Number Placeholder 5"/>
          <p:cNvSpPr txBox="1">
            <a:spLocks/>
          </p:cNvSpPr>
          <p:nvPr userDrawn="1"/>
        </p:nvSpPr>
        <p:spPr>
          <a:xfrm>
            <a:off x="11482241" y="6288989"/>
            <a:ext cx="431079" cy="38908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34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prstClr val="black">
                    <a:lumMod val="95000"/>
                    <a:lumOff val="5000"/>
                  </a:prstClr>
                </a:solidFill>
              </a:rPr>
              <a:t>/ 26 </a:t>
            </a:r>
          </a:p>
        </p:txBody>
      </p:sp>
    </p:spTree>
    <p:extLst>
      <p:ext uri="{BB962C8B-B14F-4D97-AF65-F5344CB8AC3E}">
        <p14:creationId xmlns:p14="http://schemas.microsoft.com/office/powerpoint/2010/main" val="405091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47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406590" y="1799424"/>
            <a:ext cx="5378822" cy="505857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Rounded Rectangle 12"/>
          <p:cNvSpPr/>
          <p:nvPr userDrawn="1"/>
        </p:nvSpPr>
        <p:spPr>
          <a:xfrm>
            <a:off x="11515583" y="6303057"/>
            <a:ext cx="343044" cy="29873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40"/>
            <a:endParaRPr lang="id-ID" sz="1351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6" y="6257742"/>
            <a:ext cx="431079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‹N°›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37881" y="625851"/>
            <a:ext cx="10905239" cy="30462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 kern="0" spc="15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50581" y="415427"/>
            <a:ext cx="10905239" cy="15607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000" kern="0" spc="20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50581" y="1016000"/>
            <a:ext cx="639758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40"/>
            <a:endParaRPr lang="id-ID" sz="1351" dirty="0">
              <a:solidFill>
                <a:srgbClr val="118CE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651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47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-1" y="0"/>
            <a:ext cx="6290235" cy="6858000"/>
          </a:xfrm>
          <a:solidFill>
            <a:srgbClr val="D9D9D9"/>
          </a:solidFill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3" name="Rounded Rectangle 12"/>
          <p:cNvSpPr/>
          <p:nvPr userDrawn="1"/>
        </p:nvSpPr>
        <p:spPr>
          <a:xfrm>
            <a:off x="11515583" y="6303057"/>
            <a:ext cx="343044" cy="29873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40"/>
            <a:endParaRPr lang="id-ID" sz="1351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6" y="6257742"/>
            <a:ext cx="431079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‹N°›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900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E6B1F-F472-4A51-AC0D-1F8B26852F18}" type="datetimeFigureOut">
              <a:rPr lang="fr-FR" smtClean="0"/>
              <a:pPr/>
              <a:t>23/09/2019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A68B2-F072-4C2B-A03A-C9B4BE3E242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82753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412875" y="2202287"/>
            <a:ext cx="2128815" cy="2835928"/>
          </a:xfrm>
          <a:prstGeom prst="rect">
            <a:avLst/>
          </a:prstGeom>
          <a:solidFill>
            <a:srgbClr val="D9D9D9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id-ID" dirty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3898301" y="3108066"/>
            <a:ext cx="1057275" cy="1878806"/>
          </a:xfrm>
          <a:prstGeom prst="rect">
            <a:avLst/>
          </a:prstGeom>
          <a:solidFill>
            <a:srgbClr val="D9D9D9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id-ID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37881" y="625851"/>
            <a:ext cx="10905239" cy="30462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 kern="0" spc="15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50581" y="415427"/>
            <a:ext cx="10905239" cy="15607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000" kern="0" spc="20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50581" y="1016000"/>
            <a:ext cx="639758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351" dirty="0">
              <a:solidFill>
                <a:srgbClr val="118CE7"/>
              </a:solidFill>
            </a:endParaRPr>
          </a:p>
        </p:txBody>
      </p:sp>
      <p:sp>
        <p:nvSpPr>
          <p:cNvPr id="9" name="Rounded Rectangle 9"/>
          <p:cNvSpPr/>
          <p:nvPr userDrawn="1"/>
        </p:nvSpPr>
        <p:spPr>
          <a:xfrm>
            <a:off x="11183814" y="6303057"/>
            <a:ext cx="773723" cy="34391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83814" y="6288989"/>
            <a:ext cx="431079" cy="389083"/>
          </a:xfrm>
        </p:spPr>
        <p:txBody>
          <a:bodyPr lIns="0" tIns="0" rIns="0" bIns="0"/>
          <a:lstStyle>
            <a:lvl1pPr algn="ctr">
              <a:defRPr sz="140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‹N°›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1482241" y="6288989"/>
            <a:ext cx="431079" cy="38908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34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/ 26 </a:t>
            </a:r>
          </a:p>
        </p:txBody>
      </p:sp>
    </p:spTree>
    <p:extLst>
      <p:ext uri="{BB962C8B-B14F-4D97-AF65-F5344CB8AC3E}">
        <p14:creationId xmlns:p14="http://schemas.microsoft.com/office/powerpoint/2010/main" val="96688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>
        <p:tmplLst>
          <p:tmpl lvl="1">
            <p:tnLst>
              <p:par>
                <p:cTn presetID="47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37881" y="625851"/>
            <a:ext cx="10905239" cy="30462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 kern="0" spc="15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50581" y="415427"/>
            <a:ext cx="10905239" cy="15607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000" kern="0" spc="20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650581" y="1016000"/>
            <a:ext cx="639758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40"/>
            <a:endParaRPr lang="id-ID" sz="1351" dirty="0">
              <a:solidFill>
                <a:srgbClr val="118CE7"/>
              </a:solidFill>
            </a:endParaRPr>
          </a:p>
        </p:txBody>
      </p:sp>
      <p:sp>
        <p:nvSpPr>
          <p:cNvPr id="16" name="Rounded Rectangle 9"/>
          <p:cNvSpPr/>
          <p:nvPr userDrawn="1"/>
        </p:nvSpPr>
        <p:spPr>
          <a:xfrm>
            <a:off x="11183814" y="6303057"/>
            <a:ext cx="773723" cy="34391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40"/>
            <a:endParaRPr lang="id-ID" sz="140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83814" y="6288989"/>
            <a:ext cx="431079" cy="389083"/>
          </a:xfrm>
        </p:spPr>
        <p:txBody>
          <a:bodyPr lIns="0" tIns="0" rIns="0" bIns="0"/>
          <a:lstStyle>
            <a:lvl1pPr algn="ctr">
              <a:defRPr sz="140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‹N°›</a:t>
            </a:fld>
            <a:r>
              <a:rPr lang="en-US">
                <a:solidFill>
                  <a:prstClr val="black">
                    <a:lumMod val="95000"/>
                    <a:lumOff val="5000"/>
                  </a:prstClr>
                </a:solidFill>
              </a:rPr>
              <a:t> </a:t>
            </a:r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>
          <a:xfrm>
            <a:off x="11482241" y="6288989"/>
            <a:ext cx="431079" cy="38908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34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prstClr val="black">
                    <a:lumMod val="95000"/>
                    <a:lumOff val="5000"/>
                  </a:prstClr>
                </a:solidFill>
              </a:rPr>
              <a:t>/ 26 </a:t>
            </a:r>
          </a:p>
        </p:txBody>
      </p:sp>
    </p:spTree>
    <p:extLst>
      <p:ext uri="{BB962C8B-B14F-4D97-AF65-F5344CB8AC3E}">
        <p14:creationId xmlns:p14="http://schemas.microsoft.com/office/powerpoint/2010/main" val="47602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7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9"/>
          <p:cNvSpPr/>
          <p:nvPr userDrawn="1"/>
        </p:nvSpPr>
        <p:spPr>
          <a:xfrm>
            <a:off x="11183814" y="6303057"/>
            <a:ext cx="773723" cy="34391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40"/>
            <a:endParaRPr lang="id-ID" sz="140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83814" y="6288989"/>
            <a:ext cx="431079" cy="389083"/>
          </a:xfrm>
        </p:spPr>
        <p:txBody>
          <a:bodyPr lIns="0" tIns="0" rIns="0" bIns="0"/>
          <a:lstStyle>
            <a:lvl1pPr algn="ctr">
              <a:defRPr sz="140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‹N°›</a:t>
            </a:fld>
            <a:r>
              <a:rPr lang="en-US">
                <a:solidFill>
                  <a:prstClr val="black">
                    <a:lumMod val="95000"/>
                    <a:lumOff val="5000"/>
                  </a:prstClr>
                </a:solidFill>
              </a:rPr>
              <a:t> </a:t>
            </a:r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1482241" y="6288989"/>
            <a:ext cx="431079" cy="38908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34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prstClr val="black">
                    <a:lumMod val="95000"/>
                    <a:lumOff val="5000"/>
                  </a:prstClr>
                </a:solidFill>
              </a:rPr>
              <a:t>/ 26 </a:t>
            </a:r>
          </a:p>
        </p:txBody>
      </p:sp>
    </p:spTree>
    <p:extLst>
      <p:ext uri="{BB962C8B-B14F-4D97-AF65-F5344CB8AC3E}">
        <p14:creationId xmlns:p14="http://schemas.microsoft.com/office/powerpoint/2010/main" val="38385158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621498" y="1888277"/>
            <a:ext cx="1440000" cy="1440000"/>
          </a:xfrm>
          <a:prstGeom prst="ellipse">
            <a:avLst/>
          </a:prstGeom>
          <a:solidFill>
            <a:srgbClr val="D9D9D9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id-ID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095649" y="1888277"/>
            <a:ext cx="1440000" cy="1440000"/>
          </a:xfrm>
          <a:prstGeom prst="ellipse">
            <a:avLst/>
          </a:prstGeom>
          <a:solidFill>
            <a:srgbClr val="D9D9D9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id-ID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569800" y="1888277"/>
            <a:ext cx="1440000" cy="1440000"/>
          </a:xfrm>
          <a:prstGeom prst="ellipse">
            <a:avLst/>
          </a:prstGeom>
          <a:solidFill>
            <a:srgbClr val="D9D9D9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id-ID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043951" y="1888277"/>
            <a:ext cx="1440000" cy="1440000"/>
          </a:xfrm>
          <a:prstGeom prst="ellipse">
            <a:avLst/>
          </a:prstGeom>
          <a:solidFill>
            <a:srgbClr val="D9D9D9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id-ID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37881" y="625851"/>
            <a:ext cx="10905239" cy="30462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 kern="0" spc="15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50581" y="415427"/>
            <a:ext cx="10905239" cy="15607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000" kern="0" spc="20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650581" y="1016000"/>
            <a:ext cx="639758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40"/>
            <a:endParaRPr lang="id-ID" sz="1351" dirty="0">
              <a:solidFill>
                <a:srgbClr val="118CE7"/>
              </a:solidFill>
            </a:endParaRPr>
          </a:p>
        </p:txBody>
      </p:sp>
      <p:sp>
        <p:nvSpPr>
          <p:cNvPr id="14" name="Rounded Rectangle 9"/>
          <p:cNvSpPr/>
          <p:nvPr userDrawn="1"/>
        </p:nvSpPr>
        <p:spPr>
          <a:xfrm>
            <a:off x="11183814" y="6303057"/>
            <a:ext cx="773723" cy="34391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40"/>
            <a:endParaRPr lang="id-ID" sz="140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83814" y="6288989"/>
            <a:ext cx="431079" cy="389083"/>
          </a:xfrm>
        </p:spPr>
        <p:txBody>
          <a:bodyPr lIns="0" tIns="0" rIns="0" bIns="0"/>
          <a:lstStyle>
            <a:lvl1pPr algn="ctr">
              <a:defRPr sz="140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‹N°›</a:t>
            </a:fld>
            <a:r>
              <a:rPr lang="en-US">
                <a:solidFill>
                  <a:prstClr val="black">
                    <a:lumMod val="95000"/>
                    <a:lumOff val="5000"/>
                  </a:prstClr>
                </a:solidFill>
              </a:rPr>
              <a:t> </a:t>
            </a:r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22" name="Slide Number Placeholder 5"/>
          <p:cNvSpPr txBox="1">
            <a:spLocks/>
          </p:cNvSpPr>
          <p:nvPr userDrawn="1"/>
        </p:nvSpPr>
        <p:spPr>
          <a:xfrm>
            <a:off x="11482241" y="6288989"/>
            <a:ext cx="431079" cy="38908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34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prstClr val="black">
                    <a:lumMod val="95000"/>
                    <a:lumOff val="5000"/>
                  </a:prstClr>
                </a:solidFill>
              </a:rPr>
              <a:t>/ 26 </a:t>
            </a:r>
          </a:p>
        </p:txBody>
      </p:sp>
    </p:spTree>
    <p:extLst>
      <p:ext uri="{BB962C8B-B14F-4D97-AF65-F5344CB8AC3E}">
        <p14:creationId xmlns:p14="http://schemas.microsoft.com/office/powerpoint/2010/main" val="419573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47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621498" y="1888277"/>
            <a:ext cx="1440000" cy="1440000"/>
          </a:xfrm>
          <a:prstGeom prst="ellipse">
            <a:avLst/>
          </a:prstGeom>
          <a:solidFill>
            <a:srgbClr val="D9D9D9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id-ID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095649" y="1888277"/>
            <a:ext cx="1440000" cy="1440000"/>
          </a:xfrm>
          <a:prstGeom prst="ellipse">
            <a:avLst/>
          </a:prstGeom>
          <a:solidFill>
            <a:srgbClr val="D9D9D9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id-ID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569800" y="1888277"/>
            <a:ext cx="1440000" cy="1440000"/>
          </a:xfrm>
          <a:prstGeom prst="ellipse">
            <a:avLst/>
          </a:prstGeom>
          <a:solidFill>
            <a:srgbClr val="D9D9D9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id-ID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043951" y="1888277"/>
            <a:ext cx="1440000" cy="1440000"/>
          </a:xfrm>
          <a:prstGeom prst="ellipse">
            <a:avLst/>
          </a:prstGeom>
          <a:solidFill>
            <a:srgbClr val="D9D9D9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id-ID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37881" y="625851"/>
            <a:ext cx="10905239" cy="30462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 kern="0" spc="15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50581" y="415427"/>
            <a:ext cx="10905239" cy="15607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000" kern="0" spc="20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650581" y="1016000"/>
            <a:ext cx="639758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40"/>
            <a:endParaRPr lang="id-ID" sz="1351" dirty="0">
              <a:solidFill>
                <a:srgbClr val="118CE7"/>
              </a:solidFill>
            </a:endParaRPr>
          </a:p>
        </p:txBody>
      </p:sp>
      <p:sp>
        <p:nvSpPr>
          <p:cNvPr id="11" name="Rounded Rectangle 9"/>
          <p:cNvSpPr/>
          <p:nvPr userDrawn="1"/>
        </p:nvSpPr>
        <p:spPr>
          <a:xfrm>
            <a:off x="11183814" y="6303057"/>
            <a:ext cx="773723" cy="34391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40"/>
            <a:endParaRPr lang="id-ID" sz="140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83814" y="6288989"/>
            <a:ext cx="431079" cy="389083"/>
          </a:xfrm>
        </p:spPr>
        <p:txBody>
          <a:bodyPr lIns="0" tIns="0" rIns="0" bIns="0"/>
          <a:lstStyle>
            <a:lvl1pPr algn="ctr">
              <a:defRPr sz="140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‹N°›</a:t>
            </a:fld>
            <a:r>
              <a:rPr lang="en-US">
                <a:solidFill>
                  <a:prstClr val="black">
                    <a:lumMod val="95000"/>
                    <a:lumOff val="5000"/>
                  </a:prstClr>
                </a:solidFill>
              </a:rPr>
              <a:t> </a:t>
            </a:r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21" name="Slide Number Placeholder 5"/>
          <p:cNvSpPr txBox="1">
            <a:spLocks/>
          </p:cNvSpPr>
          <p:nvPr userDrawn="1"/>
        </p:nvSpPr>
        <p:spPr>
          <a:xfrm>
            <a:off x="11482241" y="6288989"/>
            <a:ext cx="431079" cy="38908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34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prstClr val="black">
                    <a:lumMod val="95000"/>
                    <a:lumOff val="5000"/>
                  </a:prstClr>
                </a:solidFill>
              </a:rPr>
              <a:t>/ 26 </a:t>
            </a:r>
          </a:p>
        </p:txBody>
      </p:sp>
    </p:spTree>
    <p:extLst>
      <p:ext uri="{BB962C8B-B14F-4D97-AF65-F5344CB8AC3E}">
        <p14:creationId xmlns:p14="http://schemas.microsoft.com/office/powerpoint/2010/main" val="166306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47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406590" y="1799424"/>
            <a:ext cx="5378822" cy="505857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Rounded Rectangle 12"/>
          <p:cNvSpPr/>
          <p:nvPr userDrawn="1"/>
        </p:nvSpPr>
        <p:spPr>
          <a:xfrm>
            <a:off x="11515583" y="6303057"/>
            <a:ext cx="343044" cy="29873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40"/>
            <a:endParaRPr lang="id-ID" sz="1351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6" y="6257742"/>
            <a:ext cx="431079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‹N°›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37881" y="625851"/>
            <a:ext cx="10905239" cy="30462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 kern="0" spc="15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50581" y="415427"/>
            <a:ext cx="10905239" cy="15607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000" kern="0" spc="20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50581" y="1016000"/>
            <a:ext cx="639758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40"/>
            <a:endParaRPr lang="id-ID" sz="1351" dirty="0">
              <a:solidFill>
                <a:srgbClr val="118CE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10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47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412875" y="2202287"/>
            <a:ext cx="2128815" cy="2835928"/>
          </a:xfrm>
          <a:prstGeom prst="rect">
            <a:avLst/>
          </a:prstGeom>
          <a:solidFill>
            <a:srgbClr val="D9D9D9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id-ID" dirty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3898301" y="3108066"/>
            <a:ext cx="1057275" cy="1878806"/>
          </a:xfrm>
          <a:prstGeom prst="rect">
            <a:avLst/>
          </a:prstGeom>
          <a:solidFill>
            <a:srgbClr val="D9D9D9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id-ID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37881" y="625851"/>
            <a:ext cx="10905239" cy="30462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 kern="0" spc="15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50581" y="415427"/>
            <a:ext cx="10905239" cy="15607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000" kern="0" spc="20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50581" y="1016000"/>
            <a:ext cx="639758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40"/>
            <a:endParaRPr lang="id-ID" sz="1351" dirty="0">
              <a:solidFill>
                <a:srgbClr val="118CE7"/>
              </a:solidFill>
            </a:endParaRPr>
          </a:p>
        </p:txBody>
      </p:sp>
      <p:sp>
        <p:nvSpPr>
          <p:cNvPr id="9" name="Rounded Rectangle 9"/>
          <p:cNvSpPr/>
          <p:nvPr userDrawn="1"/>
        </p:nvSpPr>
        <p:spPr>
          <a:xfrm>
            <a:off x="11183814" y="6303057"/>
            <a:ext cx="773723" cy="34391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40"/>
            <a:endParaRPr lang="id-ID" sz="140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83814" y="6288989"/>
            <a:ext cx="431079" cy="389083"/>
          </a:xfrm>
        </p:spPr>
        <p:txBody>
          <a:bodyPr lIns="0" tIns="0" rIns="0" bIns="0"/>
          <a:lstStyle>
            <a:lvl1pPr algn="ctr">
              <a:defRPr sz="140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‹N°›</a:t>
            </a:fld>
            <a:r>
              <a:rPr lang="en-US">
                <a:solidFill>
                  <a:prstClr val="black">
                    <a:lumMod val="95000"/>
                    <a:lumOff val="5000"/>
                  </a:prstClr>
                </a:solidFill>
              </a:rPr>
              <a:t> </a:t>
            </a:r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1482241" y="6288989"/>
            <a:ext cx="431079" cy="38908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34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prstClr val="black">
                    <a:lumMod val="95000"/>
                    <a:lumOff val="5000"/>
                  </a:prstClr>
                </a:solidFill>
              </a:rPr>
              <a:t>/ 26 </a:t>
            </a:r>
          </a:p>
        </p:txBody>
      </p:sp>
    </p:spTree>
    <p:extLst>
      <p:ext uri="{BB962C8B-B14F-4D97-AF65-F5344CB8AC3E}">
        <p14:creationId xmlns:p14="http://schemas.microsoft.com/office/powerpoint/2010/main" val="220991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>
        <p:tmplLst>
          <p:tmpl lvl="1">
            <p:tnLst>
              <p:par>
                <p:cTn presetID="47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88318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-1" y="0"/>
            <a:ext cx="6290235" cy="6858000"/>
          </a:xfrm>
          <a:solidFill>
            <a:srgbClr val="D9D9D9"/>
          </a:solidFill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3" name="Rounded Rectangle 12"/>
          <p:cNvSpPr/>
          <p:nvPr userDrawn="1"/>
        </p:nvSpPr>
        <p:spPr>
          <a:xfrm>
            <a:off x="11515583" y="6303057"/>
            <a:ext cx="343044" cy="29873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40"/>
            <a:endParaRPr lang="id-ID" sz="1351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6" y="6257742"/>
            <a:ext cx="431079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‹N°›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427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4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4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40"/>
            <a:fld id="{FCEE2C88-6C8F-484D-AF69-578F576B1F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340"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67311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4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4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40"/>
            <a:fld id="{FCEE2C88-6C8F-484D-AF69-578F576B1F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340"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38824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4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4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40"/>
            <a:fld id="{FCEE2C88-6C8F-484D-AF69-578F576B1F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340"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23233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4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4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40"/>
            <a:fld id="{FCEE2C88-6C8F-484D-AF69-578F576B1F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340"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93842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5823B-9ED2-413F-BEDD-8CC167CB52E1}" type="datetimeFigureOut">
              <a:rPr lang="fr-FR" smtClean="0"/>
              <a:pPr/>
              <a:t>23/09/2019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41900-3608-477C-8AEB-FC6C0110D03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5697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4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4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40"/>
            <a:fld id="{FCEE2C88-6C8F-484D-AF69-578F576B1F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340"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40839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4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4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40"/>
            <a:fld id="{FCEE2C88-6C8F-484D-AF69-578F576B1F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340"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35933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4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4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40"/>
            <a:fld id="{FCEE2C88-6C8F-484D-AF69-578F576B1F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340"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528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663" r:id="rId15"/>
    <p:sldLayoutId id="2147483664" r:id="rId16"/>
    <p:sldLayoutId id="2147483665" r:id="rId17"/>
    <p:sldLayoutId id="2147483666" r:id="rId18"/>
    <p:sldLayoutId id="2147483669" r:id="rId19"/>
    <p:sldLayoutId id="2147483660" r:id="rId20"/>
    <p:sldLayoutId id="2147483672" r:id="rId21"/>
    <p:sldLayoutId id="2147483673" r:id="rId22"/>
    <p:sldLayoutId id="2147483674" r:id="rId23"/>
    <p:sldLayoutId id="2147483675" r:id="rId24"/>
    <p:sldLayoutId id="2147483676" r:id="rId25"/>
    <p:sldLayoutId id="2147483677" r:id="rId26"/>
    <p:sldLayoutId id="2147483678" r:id="rId27"/>
    <p:sldLayoutId id="2147483679" r:id="rId2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27.png"/><Relationship Id="rId7" Type="http://schemas.openxmlformats.org/officeDocument/2006/relationships/diagramColors" Target="../diagrams/colors1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G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G"/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Relationship Id="rId9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G"/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G"/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G"/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diagramColors" Target="../diagrams/colors20.xml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diagramQuickStyle" Target="../diagrams/quickStyle20.xml"/><Relationship Id="rId2" Type="http://schemas.openxmlformats.org/officeDocument/2006/relationships/notesSlide" Target="../notesSlides/notesSlide22.xml"/><Relationship Id="rId16" Type="http://schemas.openxmlformats.org/officeDocument/2006/relationships/diagramLayout" Target="../diagrams/layout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diagramData" Target="../diagrams/data20.xml"/><Relationship Id="rId10" Type="http://schemas.openxmlformats.org/officeDocument/2006/relationships/image" Target="../media/image44.jpeg"/><Relationship Id="rId19" Type="http://schemas.microsoft.com/office/2007/relationships/diagramDrawing" Target="../diagrams/drawing20.xml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4" Type="http://schemas.openxmlformats.org/officeDocument/2006/relationships/diagramLayout" Target="../diagrams/layout2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1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13" Type="http://schemas.openxmlformats.org/officeDocument/2006/relationships/diagramData" Target="../diagrams/data3.xml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0.png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microsoft.com/office/2007/relationships/hdphoto" Target="../media/hdphoto1.wdp"/><Relationship Id="rId5" Type="http://schemas.openxmlformats.org/officeDocument/2006/relationships/image" Target="../media/image14.png"/><Relationship Id="rId15" Type="http://schemas.openxmlformats.org/officeDocument/2006/relationships/diagramQuickStyle" Target="../diagrams/quickStyle3.xml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image" Target="../media/image15.png"/><Relationship Id="rId7" Type="http://schemas.openxmlformats.org/officeDocument/2006/relationships/diagramData" Target="../diagrams/data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microsoft.com/office/2007/relationships/diagramDrawing" Target="../diagrams/drawing5.xml"/><Relationship Id="rId5" Type="http://schemas.openxmlformats.org/officeDocument/2006/relationships/image" Target="../media/image18.png"/><Relationship Id="rId10" Type="http://schemas.openxmlformats.org/officeDocument/2006/relationships/diagramColors" Target="../diagrams/colors5.xml"/><Relationship Id="rId4" Type="http://schemas.openxmlformats.org/officeDocument/2006/relationships/image" Target="../media/image22.png"/><Relationship Id="rId9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24.jpe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9587" y="146374"/>
            <a:ext cx="1299108" cy="121902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33" y="137743"/>
            <a:ext cx="1226194" cy="1226194"/>
          </a:xfrm>
          <a:prstGeom prst="ellipse">
            <a:avLst/>
          </a:prstGeom>
          <a:ln w="190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3500602" y="160384"/>
            <a:ext cx="4884370" cy="1157854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1400" cap="all" dirty="0" smtClean="0">
                <a:latin typeface="Montserrat Light" panose="00000400000000000000" pitchFamily="50" charset="0"/>
                <a:cs typeface="Times New Roman" panose="02020603050405020304" pitchFamily="18" charset="0"/>
              </a:rPr>
              <a:t>Ministère </a:t>
            </a:r>
            <a:r>
              <a:rPr lang="fr-FR" sz="1400" cap="all" dirty="0">
                <a:latin typeface="Montserrat Light" panose="00000400000000000000" pitchFamily="50" charset="0"/>
                <a:cs typeface="Times New Roman" panose="02020603050405020304" pitchFamily="18" charset="0"/>
              </a:rPr>
              <a:t>de l’Enseignement Supérieur et de la Recherche Scientifique</a:t>
            </a:r>
            <a:br>
              <a:rPr lang="fr-FR" sz="1400" cap="all" dirty="0">
                <a:latin typeface="Montserrat Light" panose="00000400000000000000" pitchFamily="50" charset="0"/>
                <a:cs typeface="Times New Roman" panose="02020603050405020304" pitchFamily="18" charset="0"/>
              </a:rPr>
            </a:br>
            <a:r>
              <a:rPr lang="fr-FR" sz="1400" cap="all" dirty="0">
                <a:latin typeface="Montserrat Light" panose="00000400000000000000" pitchFamily="50" charset="0"/>
                <a:cs typeface="Times New Roman" panose="02020603050405020304" pitchFamily="18" charset="0"/>
              </a:rPr>
              <a:t/>
            </a:r>
            <a:br>
              <a:rPr lang="fr-FR" sz="1400" cap="all" dirty="0">
                <a:latin typeface="Montserrat Light" panose="00000400000000000000" pitchFamily="50" charset="0"/>
                <a:cs typeface="Times New Roman" panose="02020603050405020304" pitchFamily="18" charset="0"/>
              </a:rPr>
            </a:br>
            <a:r>
              <a:rPr lang="fr-FR" sz="1400" cap="all" dirty="0">
                <a:latin typeface="Montserrat Light" panose="00000400000000000000" pitchFamily="50" charset="0"/>
                <a:cs typeface="Times New Roman" panose="02020603050405020304" pitchFamily="18" charset="0"/>
              </a:rPr>
              <a:t>Institut supérieur </a:t>
            </a:r>
            <a:r>
              <a:rPr lang="fr-FR" sz="1400" cap="all" dirty="0" smtClean="0">
                <a:latin typeface="Montserrat Light" panose="00000400000000000000" pitchFamily="50" charset="0"/>
                <a:cs typeface="Times New Roman" panose="02020603050405020304" pitchFamily="18" charset="0"/>
              </a:rPr>
              <a:t>de gestion de tunis</a:t>
            </a:r>
            <a:endParaRPr lang="fr-FR" sz="1400" cap="all" dirty="0">
              <a:latin typeface="Montserrat Light" panose="000004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7" name="Pentagone 6"/>
          <p:cNvSpPr/>
          <p:nvPr/>
        </p:nvSpPr>
        <p:spPr>
          <a:xfrm>
            <a:off x="-1" y="2725295"/>
            <a:ext cx="11229975" cy="580788"/>
          </a:xfrm>
          <a:prstGeom prst="homePlate">
            <a:avLst/>
          </a:prstGeom>
          <a:gradFill>
            <a:gsLst>
              <a:gs pos="80000">
                <a:srgbClr val="3EC1F0"/>
              </a:gs>
              <a:gs pos="100000">
                <a:schemeClr val="accent2">
                  <a:lumMod val="5000"/>
                  <a:lumOff val="95000"/>
                </a:schemeClr>
              </a:gs>
              <a:gs pos="36000">
                <a:srgbClr val="005392"/>
              </a:gs>
              <a:gs pos="0">
                <a:srgbClr val="005EA4"/>
              </a:gs>
            </a:gsLst>
            <a:lin ang="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b="1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lumMod val="65000"/>
                      <a:lumOff val="35000"/>
                      <a:alpha val="60000"/>
                    </a:schemeClr>
                  </a:glow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Conception et développement d’un portail de gestion des cartes pétrolière</a:t>
            </a:r>
            <a:endParaRPr lang="fr-FR" sz="2400" b="1" dirty="0">
              <a:ln w="12700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glow rad="101600">
                  <a:schemeClr val="tx1">
                    <a:lumMod val="65000"/>
                    <a:lumOff val="35000"/>
                    <a:alpha val="60000"/>
                  </a:schemeClr>
                </a:glow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Pentagone 7"/>
          <p:cNvSpPr/>
          <p:nvPr/>
        </p:nvSpPr>
        <p:spPr>
          <a:xfrm rot="10800000">
            <a:off x="3229894" y="2123097"/>
            <a:ext cx="8976165" cy="547382"/>
          </a:xfrm>
          <a:prstGeom prst="homePlate">
            <a:avLst>
              <a:gd name="adj" fmla="val 78889"/>
            </a:avLst>
          </a:prstGeom>
          <a:gradFill>
            <a:gsLst>
              <a:gs pos="68000">
                <a:srgbClr val="41C3F1"/>
              </a:gs>
              <a:gs pos="100000">
                <a:schemeClr val="accent2">
                  <a:lumMod val="5000"/>
                  <a:lumOff val="95000"/>
                </a:schemeClr>
              </a:gs>
              <a:gs pos="36000">
                <a:srgbClr val="009BD2"/>
              </a:gs>
              <a:gs pos="0">
                <a:srgbClr val="006EC0"/>
              </a:gs>
            </a:gsLst>
            <a:lin ang="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3701748" y="2156964"/>
            <a:ext cx="43281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spc="300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lumMod val="75000"/>
                      <a:lumOff val="25000"/>
                      <a:alpha val="60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</a:rPr>
              <a:t>  Projet </a:t>
            </a:r>
            <a:r>
              <a:rPr lang="fr-FR" sz="2400" b="1" spc="300" dirty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lumMod val="75000"/>
                      <a:lumOff val="25000"/>
                      <a:alpha val="60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</a:rPr>
              <a:t>de Fin d’Etudes</a:t>
            </a:r>
          </a:p>
          <a:p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70" y="1851483"/>
            <a:ext cx="1040306" cy="1368000"/>
          </a:xfrm>
          <a:prstGeom prst="rect">
            <a:avLst/>
          </a:prstGeom>
          <a:effectLst>
            <a:glow rad="63500">
              <a:schemeClr val="bg1">
                <a:alpha val="87000"/>
              </a:schemeClr>
            </a:glow>
            <a:outerShdw blurRad="76200" dist="63500" dir="5400000" sx="105000" sy="105000" algn="ctr" rotWithShape="0">
              <a:srgbClr val="000000"/>
            </a:outerShdw>
            <a:softEdge rad="0"/>
          </a:effectLst>
        </p:spPr>
      </p:pic>
      <p:sp>
        <p:nvSpPr>
          <p:cNvPr id="13" name="ZoneTexte 12"/>
          <p:cNvSpPr txBox="1"/>
          <p:nvPr/>
        </p:nvSpPr>
        <p:spPr>
          <a:xfrm>
            <a:off x="1137169" y="3774197"/>
            <a:ext cx="9611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 smtClean="0">
                <a:solidFill>
                  <a:srgbClr val="00539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Elaboré par:</a:t>
            </a:r>
          </a:p>
          <a:p>
            <a:r>
              <a:rPr lang="fr-F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Med Dhia Eddine Kandara                                                                               Souhail EL Kamel</a:t>
            </a:r>
            <a:endParaRPr lang="fr-F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137169" y="5225378"/>
            <a:ext cx="95939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00539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Encadré </a:t>
            </a:r>
            <a:r>
              <a:rPr lang="fr-FR" sz="2400" b="1" u="sng" dirty="0" smtClean="0">
                <a:solidFill>
                  <a:srgbClr val="00539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par:</a:t>
            </a:r>
          </a:p>
          <a:p>
            <a:r>
              <a:rPr lang="fr-F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Encadrant pédagogique:                                                                      Encadrant Professionnel:</a:t>
            </a:r>
          </a:p>
          <a:p>
            <a:r>
              <a:rPr lang="fr-F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 Mme. Henda </a:t>
            </a:r>
            <a:r>
              <a:rPr lang="fr-FR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Ajroud</a:t>
            </a:r>
            <a:r>
              <a:rPr lang="fr-F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                                                                                  M. Meher Tahari                    </a:t>
            </a:r>
          </a:p>
          <a:p>
            <a:endParaRPr lang="fr-FR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algn="ctr"/>
            <a:endParaRPr lang="fr-FR" sz="2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4156714" y="6488668"/>
            <a:ext cx="3572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340"/>
            <a:r>
              <a:rPr lang="fr-FR" sz="1600" b="1" dirty="0">
                <a:solidFill>
                  <a:prstClr val="black"/>
                </a:solidFill>
                <a:latin typeface="Alegreya Sans Light" panose="00000400000000000000" pitchFamily="50" charset="0"/>
              </a:rPr>
              <a:t>Année Universitaire : </a:t>
            </a:r>
            <a:r>
              <a:rPr lang="fr-FR" sz="1600" b="1" dirty="0" smtClean="0">
                <a:solidFill>
                  <a:prstClr val="black"/>
                </a:solidFill>
                <a:latin typeface="Alegreya Sans Light" panose="00000400000000000000" pitchFamily="50" charset="0"/>
              </a:rPr>
              <a:t>2016– 2017</a:t>
            </a:r>
            <a:endParaRPr lang="fr-FR" sz="1600" b="1" dirty="0">
              <a:solidFill>
                <a:prstClr val="black"/>
              </a:solidFill>
              <a:latin typeface="Alegreya Sans Light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632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10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4066746" y="1770803"/>
            <a:ext cx="517103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fr-FR" sz="2800" dirty="0" smtClean="0">
                <a:latin typeface="Algerian" panose="04020705040A02060702" pitchFamily="82" charset="0"/>
              </a:rPr>
              <a:t>Admin</a:t>
            </a: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fr-FR" sz="2800" dirty="0" smtClean="0">
                <a:latin typeface="Algerian" panose="04020705040A02060702" pitchFamily="82" charset="0"/>
              </a:rPr>
              <a:t>Client</a:t>
            </a: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fr-FR" sz="2800" dirty="0" smtClean="0">
                <a:latin typeface="Algerian" panose="04020705040A02060702" pitchFamily="82" charset="0"/>
              </a:rPr>
              <a:t>Porteur</a:t>
            </a: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fr-FR" sz="2800" dirty="0">
                <a:latin typeface="Algerian" panose="04020705040A02060702" pitchFamily="82" charset="0"/>
              </a:rPr>
              <a:t>Gérant</a:t>
            </a:r>
            <a:endParaRPr lang="fr-FR" sz="2800" dirty="0" smtClean="0">
              <a:latin typeface="Algerian" panose="04020705040A02060702" pitchFamily="82" charset="0"/>
            </a:endParaRPr>
          </a:p>
          <a:p>
            <a:pPr>
              <a:lnSpc>
                <a:spcPct val="250000"/>
              </a:lnSpc>
            </a:pPr>
            <a:endParaRPr lang="fr-FR" sz="2400" dirty="0">
              <a:latin typeface="Berlin Sans FB Demi" panose="020E0802020502020306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47791" y="1247583"/>
            <a:ext cx="19965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 smtClean="0">
                <a:solidFill>
                  <a:srgbClr val="5B9BD5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Les acteurs:</a:t>
            </a:r>
            <a:endParaRPr lang="fr-FR" sz="2800" b="1" dirty="0">
              <a:solidFill>
                <a:srgbClr val="5B9BD5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11091546" y="6272014"/>
            <a:ext cx="969222" cy="446603"/>
          </a:xfrm>
          <a:prstGeom prst="roundRect">
            <a:avLst>
              <a:gd name="adj" fmla="val 42096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spc="300" dirty="0" smtClean="0">
                <a:latin typeface="Lato Light" panose="020F0302020204030203" pitchFamily="34" charset="0"/>
              </a:rPr>
              <a:t>8/21</a:t>
            </a:r>
            <a:endParaRPr lang="fr-FR" sz="1600" spc="300" dirty="0">
              <a:latin typeface="Lato Light" panose="020F0302020204030203" pitchFamily="34" charset="0"/>
            </a:endParaRPr>
          </a:p>
        </p:txBody>
      </p:sp>
      <p:graphicFrame>
        <p:nvGraphicFramePr>
          <p:cNvPr id="22" name="Diagramme 18"/>
          <p:cNvGraphicFramePr/>
          <p:nvPr>
            <p:extLst>
              <p:ext uri="{D42A27DB-BD31-4B8C-83A1-F6EECF244321}">
                <p14:modId xmlns:p14="http://schemas.microsoft.com/office/powerpoint/2010/main" val="3136734786"/>
              </p:ext>
            </p:extLst>
          </p:nvPr>
        </p:nvGraphicFramePr>
        <p:xfrm>
          <a:off x="169505" y="112338"/>
          <a:ext cx="11848322" cy="799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3690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11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3758" y="1113285"/>
            <a:ext cx="4017410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b="1" dirty="0" smtClean="0">
                <a:solidFill>
                  <a:srgbClr val="5B9BD5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Cas </a:t>
            </a:r>
            <a:r>
              <a:rPr lang="fr-FR" sz="2800" b="1" dirty="0">
                <a:solidFill>
                  <a:srgbClr val="5B9BD5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d’utilisation global:  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1076709" y="6272014"/>
            <a:ext cx="984059" cy="406003"/>
          </a:xfrm>
          <a:prstGeom prst="roundRect">
            <a:avLst>
              <a:gd name="adj" fmla="val 42096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spc="300" dirty="0" smtClean="0">
                <a:latin typeface="Lato Light" panose="020F0302020204030203" pitchFamily="34" charset="0"/>
              </a:rPr>
              <a:t>9/21</a:t>
            </a:r>
            <a:endParaRPr lang="fr-FR" sz="1400" spc="300" dirty="0">
              <a:latin typeface="Lato Light" panose="020F0302020204030203" pitchFamily="34" charset="0"/>
            </a:endParaRPr>
          </a:p>
        </p:txBody>
      </p:sp>
      <p:graphicFrame>
        <p:nvGraphicFramePr>
          <p:cNvPr id="8" name="Diagramme 18"/>
          <p:cNvGraphicFramePr/>
          <p:nvPr>
            <p:extLst>
              <p:ext uri="{D42A27DB-BD31-4B8C-83A1-F6EECF244321}">
                <p14:modId xmlns:p14="http://schemas.microsoft.com/office/powerpoint/2010/main" val="3439914800"/>
              </p:ext>
            </p:extLst>
          </p:nvPr>
        </p:nvGraphicFramePr>
        <p:xfrm>
          <a:off x="169505" y="112338"/>
          <a:ext cx="11848322" cy="799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Image 4"/>
          <p:cNvPicPr/>
          <p:nvPr/>
        </p:nvPicPr>
        <p:blipFill>
          <a:blip r:embed="rId8"/>
          <a:stretch>
            <a:fillRect/>
          </a:stretch>
        </p:blipFill>
        <p:spPr>
          <a:xfrm>
            <a:off x="3977261" y="1214254"/>
            <a:ext cx="6004939" cy="466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98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12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72176" y="1203856"/>
            <a:ext cx="6238567" cy="60016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</a:pPr>
            <a:r>
              <a:rPr lang="fr-FR" sz="2200" b="1" dirty="0" smtClean="0">
                <a:solidFill>
                  <a:srgbClr val="5B9BD5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Diagramme </a:t>
            </a:r>
            <a:r>
              <a:rPr lang="fr-FR" sz="2200" b="1" dirty="0">
                <a:solidFill>
                  <a:srgbClr val="5B9BD5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de cas d’utilisation </a:t>
            </a:r>
            <a:r>
              <a:rPr lang="fr-FR" sz="2200" b="1" dirty="0" smtClean="0">
                <a:solidFill>
                  <a:srgbClr val="5B9BD5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 </a:t>
            </a:r>
            <a:r>
              <a:rPr lang="fr-FR" sz="2200" b="1" dirty="0">
                <a:solidFill>
                  <a:srgbClr val="5B9BD5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 « Gestion </a:t>
            </a:r>
            <a:r>
              <a:rPr lang="fr-FR" sz="2200" b="1" dirty="0" smtClean="0">
                <a:solidFill>
                  <a:srgbClr val="5B9BD5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Cartes »:</a:t>
            </a:r>
            <a:endParaRPr lang="fr-FR" sz="2200" b="1" dirty="0">
              <a:solidFill>
                <a:srgbClr val="5B9BD5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1076709" y="6272014"/>
            <a:ext cx="984059" cy="406003"/>
          </a:xfrm>
          <a:prstGeom prst="roundRect">
            <a:avLst>
              <a:gd name="adj" fmla="val 42096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spc="300" dirty="0" smtClean="0">
                <a:latin typeface="Lato Light" panose="020F0302020204030203" pitchFamily="34" charset="0"/>
              </a:rPr>
              <a:t>10/21</a:t>
            </a:r>
            <a:endParaRPr lang="fr-FR" sz="1400" spc="300" dirty="0">
              <a:latin typeface="Lato Light" panose="020F0302020204030203" pitchFamily="34" charset="0"/>
            </a:endParaRPr>
          </a:p>
        </p:txBody>
      </p:sp>
      <p:graphicFrame>
        <p:nvGraphicFramePr>
          <p:cNvPr id="11" name="Diagramme 18"/>
          <p:cNvGraphicFramePr/>
          <p:nvPr>
            <p:extLst>
              <p:ext uri="{D42A27DB-BD31-4B8C-83A1-F6EECF244321}">
                <p14:modId xmlns:p14="http://schemas.microsoft.com/office/powerpoint/2010/main" val="1990136332"/>
              </p:ext>
            </p:extLst>
          </p:nvPr>
        </p:nvGraphicFramePr>
        <p:xfrm>
          <a:off x="169505" y="112338"/>
          <a:ext cx="11848322" cy="799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Imag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175" y="1888356"/>
            <a:ext cx="9609107" cy="438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54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13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15" y="1723967"/>
            <a:ext cx="11839987" cy="455569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14094" y="1105345"/>
            <a:ext cx="7758545" cy="4308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fr-FR" sz="2200" b="1" dirty="0" smtClean="0">
                <a:solidFill>
                  <a:srgbClr val="5B9BD5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Diagramme </a:t>
            </a:r>
            <a:r>
              <a:rPr lang="fr-FR" sz="2200" b="1" dirty="0">
                <a:solidFill>
                  <a:srgbClr val="5B9BD5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de collaboration « Transfert solde» 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11076709" y="6272014"/>
            <a:ext cx="984059" cy="406003"/>
          </a:xfrm>
          <a:prstGeom prst="roundRect">
            <a:avLst>
              <a:gd name="adj" fmla="val 42096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spc="300" dirty="0" smtClean="0">
                <a:latin typeface="Lato Light" panose="020F0302020204030203" pitchFamily="34" charset="0"/>
              </a:rPr>
              <a:t>11/21</a:t>
            </a:r>
            <a:endParaRPr lang="fr-FR" sz="1400" spc="300" dirty="0">
              <a:latin typeface="Lato Light" panose="020F0302020204030203" pitchFamily="34" charset="0"/>
            </a:endParaRPr>
          </a:p>
        </p:txBody>
      </p:sp>
      <p:graphicFrame>
        <p:nvGraphicFramePr>
          <p:cNvPr id="9" name="Diagramme 18"/>
          <p:cNvGraphicFramePr/>
          <p:nvPr>
            <p:extLst>
              <p:ext uri="{D42A27DB-BD31-4B8C-83A1-F6EECF244321}">
                <p14:modId xmlns:p14="http://schemas.microsoft.com/office/powerpoint/2010/main" val="1325812141"/>
              </p:ext>
            </p:extLst>
          </p:nvPr>
        </p:nvGraphicFramePr>
        <p:xfrm>
          <a:off x="169505" y="112338"/>
          <a:ext cx="11848322" cy="799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1685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me 18"/>
          <p:cNvGraphicFramePr/>
          <p:nvPr>
            <p:extLst>
              <p:ext uri="{D42A27DB-BD31-4B8C-83A1-F6EECF244321}">
                <p14:modId xmlns:p14="http://schemas.microsoft.com/office/powerpoint/2010/main" val="1658282020"/>
              </p:ext>
            </p:extLst>
          </p:nvPr>
        </p:nvGraphicFramePr>
        <p:xfrm>
          <a:off x="169505" y="112338"/>
          <a:ext cx="11848322" cy="799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Rectangle 9"/>
          <p:cNvSpPr/>
          <p:nvPr/>
        </p:nvSpPr>
        <p:spPr>
          <a:xfrm>
            <a:off x="624053" y="1103730"/>
            <a:ext cx="4617611" cy="73866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</a:pPr>
            <a:r>
              <a:rPr lang="fr-FR" sz="2800" b="1" dirty="0" smtClean="0">
                <a:solidFill>
                  <a:srgbClr val="5B9BD5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Diagramme de classes global:</a:t>
            </a:r>
            <a:endParaRPr lang="fr-FR" sz="2800" b="1" dirty="0">
              <a:solidFill>
                <a:srgbClr val="5B9BD5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14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pic>
        <p:nvPicPr>
          <p:cNvPr id="9" name="Image 8" descr="C:\Users\ElKamel\Downloads\New Open Me First - Getting Started.jpg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0" y="2189018"/>
            <a:ext cx="12085840" cy="682044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ZoneTexte 10"/>
          <p:cNvSpPr txBox="1"/>
          <p:nvPr/>
        </p:nvSpPr>
        <p:spPr>
          <a:xfrm>
            <a:off x="11076709" y="6272014"/>
            <a:ext cx="984059" cy="406003"/>
          </a:xfrm>
          <a:prstGeom prst="roundRect">
            <a:avLst>
              <a:gd name="adj" fmla="val 42096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spc="300" dirty="0" smtClean="0">
                <a:latin typeface="Lato Light" panose="020F0302020204030203" pitchFamily="34" charset="0"/>
              </a:rPr>
              <a:t>12/21</a:t>
            </a:r>
            <a:endParaRPr lang="fr-FR" sz="1400" spc="300" dirty="0">
              <a:latin typeface="Lato Light" panose="020F03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951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4.81481E-6 L -0.003 -0.3199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-15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4053" y="1103730"/>
            <a:ext cx="3436069" cy="6535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</a:pPr>
            <a:r>
              <a:rPr lang="fr-FR" sz="2800" b="1" dirty="0">
                <a:solidFill>
                  <a:srgbClr val="5B9BD5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Architecture </a:t>
            </a:r>
            <a:r>
              <a:rPr lang="fr-FR" sz="2800" b="1" dirty="0" smtClean="0">
                <a:solidFill>
                  <a:srgbClr val="5B9BD5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Logiciel:</a:t>
            </a:r>
            <a:endParaRPr lang="fr-FR" sz="2800" b="1" dirty="0">
              <a:solidFill>
                <a:srgbClr val="5B9BD5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1076709" y="6272014"/>
            <a:ext cx="984059" cy="406003"/>
          </a:xfrm>
          <a:prstGeom prst="roundRect">
            <a:avLst>
              <a:gd name="adj" fmla="val 42096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spc="300" dirty="0" smtClean="0">
                <a:latin typeface="Lato Light" panose="020F0302020204030203" pitchFamily="34" charset="0"/>
              </a:rPr>
              <a:t>13/21</a:t>
            </a:r>
            <a:endParaRPr lang="fr-FR" sz="1400" spc="300" dirty="0">
              <a:latin typeface="Lato Light" panose="020F0302020204030203" pitchFamily="34" charset="0"/>
            </a:endParaRPr>
          </a:p>
        </p:txBody>
      </p:sp>
      <p:graphicFrame>
        <p:nvGraphicFramePr>
          <p:cNvPr id="7" name="Diagramme 18"/>
          <p:cNvGraphicFramePr/>
          <p:nvPr>
            <p:extLst>
              <p:ext uri="{D42A27DB-BD31-4B8C-83A1-F6EECF244321}">
                <p14:modId xmlns:p14="http://schemas.microsoft.com/office/powerpoint/2010/main" val="258163229"/>
              </p:ext>
            </p:extLst>
          </p:nvPr>
        </p:nvGraphicFramePr>
        <p:xfrm>
          <a:off x="169505" y="112338"/>
          <a:ext cx="11848322" cy="799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Imag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53" y="2038865"/>
            <a:ext cx="10564859" cy="390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36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16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3" name="ZoneTexte 2"/>
          <p:cNvSpPr txBox="1"/>
          <p:nvPr/>
        </p:nvSpPr>
        <p:spPr>
          <a:xfrm>
            <a:off x="637881" y="1036711"/>
            <a:ext cx="2729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40"/>
            <a:r>
              <a:rPr lang="fr-FR" sz="2800" b="1" dirty="0" smtClean="0">
                <a:solidFill>
                  <a:srgbClr val="5B9BD5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Interface gérant:</a:t>
            </a:r>
            <a:endParaRPr lang="fr-FR" sz="2800" b="1" dirty="0">
              <a:solidFill>
                <a:srgbClr val="5B9BD5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0907075" y="6272014"/>
            <a:ext cx="1153693" cy="446603"/>
          </a:xfrm>
          <a:prstGeom prst="roundRect">
            <a:avLst>
              <a:gd name="adj" fmla="val 42096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spc="300" dirty="0" smtClean="0">
                <a:latin typeface="Lato Light" panose="020F0302020204030203" pitchFamily="34" charset="0"/>
              </a:rPr>
              <a:t>14/21</a:t>
            </a:r>
            <a:endParaRPr lang="fr-FR" sz="1600" spc="300" dirty="0">
              <a:latin typeface="Lato Light" panose="020F0302020204030203" pitchFamily="34" charset="0"/>
            </a:endParaRPr>
          </a:p>
        </p:txBody>
      </p:sp>
      <p:graphicFrame>
        <p:nvGraphicFramePr>
          <p:cNvPr id="8" name="Diagramme 18"/>
          <p:cNvGraphicFramePr/>
          <p:nvPr>
            <p:extLst>
              <p:ext uri="{D42A27DB-BD31-4B8C-83A1-F6EECF244321}">
                <p14:modId xmlns:p14="http://schemas.microsoft.com/office/powerpoint/2010/main" val="3708052268"/>
              </p:ext>
            </p:extLst>
          </p:nvPr>
        </p:nvGraphicFramePr>
        <p:xfrm>
          <a:off x="169505" y="112338"/>
          <a:ext cx="11848322" cy="799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Imag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919" y="1644267"/>
            <a:ext cx="8728542" cy="418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15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17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ZoneTexte 2"/>
          <p:cNvSpPr txBox="1"/>
          <p:nvPr/>
        </p:nvSpPr>
        <p:spPr>
          <a:xfrm>
            <a:off x="637881" y="1036711"/>
            <a:ext cx="2729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40"/>
            <a:r>
              <a:rPr lang="fr-FR" sz="2800" b="1" dirty="0" smtClean="0">
                <a:solidFill>
                  <a:srgbClr val="5B9BD5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Interface gérant:</a:t>
            </a:r>
            <a:endParaRPr lang="fr-FR" sz="2800" b="1" dirty="0">
              <a:solidFill>
                <a:srgbClr val="5B9BD5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1076709" y="6272014"/>
            <a:ext cx="984059" cy="406003"/>
          </a:xfrm>
          <a:prstGeom prst="roundRect">
            <a:avLst>
              <a:gd name="adj" fmla="val 42096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spc="300" dirty="0" smtClean="0">
                <a:latin typeface="Lato Light" panose="020F0302020204030203" pitchFamily="34" charset="0"/>
              </a:rPr>
              <a:t>15/21</a:t>
            </a:r>
            <a:endParaRPr lang="fr-FR" sz="1400" spc="300" dirty="0">
              <a:latin typeface="Lato Light" panose="020F0302020204030203" pitchFamily="34" charset="0"/>
            </a:endParaRPr>
          </a:p>
        </p:txBody>
      </p:sp>
      <p:graphicFrame>
        <p:nvGraphicFramePr>
          <p:cNvPr id="13" name="Diagramme 18"/>
          <p:cNvGraphicFramePr/>
          <p:nvPr>
            <p:extLst>
              <p:ext uri="{D42A27DB-BD31-4B8C-83A1-F6EECF244321}">
                <p14:modId xmlns:p14="http://schemas.microsoft.com/office/powerpoint/2010/main" val="1279373753"/>
              </p:ext>
            </p:extLst>
          </p:nvPr>
        </p:nvGraphicFramePr>
        <p:xfrm>
          <a:off x="169505" y="112338"/>
          <a:ext cx="11848322" cy="799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3" name="Groupe 2"/>
          <p:cNvGrpSpPr/>
          <p:nvPr/>
        </p:nvGrpSpPr>
        <p:grpSpPr>
          <a:xfrm>
            <a:off x="1781687" y="1644267"/>
            <a:ext cx="8635059" cy="4132557"/>
            <a:chOff x="1781687" y="1644267"/>
            <a:chExt cx="8635059" cy="4132557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1687" y="1644267"/>
              <a:ext cx="8635059" cy="4132557"/>
            </a:xfrm>
            <a:prstGeom prst="rect">
              <a:avLst/>
            </a:prstGeom>
          </p:spPr>
        </p:pic>
        <p:pic>
          <p:nvPicPr>
            <p:cNvPr id="2" name="Image 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094547" y="1743013"/>
              <a:ext cx="2005013" cy="1564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5884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18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ZoneTexte 2"/>
          <p:cNvSpPr txBox="1"/>
          <p:nvPr/>
        </p:nvSpPr>
        <p:spPr>
          <a:xfrm>
            <a:off x="637881" y="1036711"/>
            <a:ext cx="2729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40"/>
            <a:r>
              <a:rPr lang="fr-FR" sz="2800" b="1" dirty="0" smtClean="0">
                <a:solidFill>
                  <a:srgbClr val="5B9BD5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Interface gérant:</a:t>
            </a:r>
            <a:endParaRPr lang="fr-FR" sz="2800" b="1" dirty="0">
              <a:solidFill>
                <a:srgbClr val="5B9BD5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1076709" y="6272014"/>
            <a:ext cx="984059" cy="406003"/>
          </a:xfrm>
          <a:prstGeom prst="roundRect">
            <a:avLst>
              <a:gd name="adj" fmla="val 42096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spc="300" dirty="0" smtClean="0">
                <a:latin typeface="Lato Light" panose="020F0302020204030203" pitchFamily="34" charset="0"/>
              </a:rPr>
              <a:t>16/21</a:t>
            </a:r>
            <a:endParaRPr lang="fr-FR" sz="1400" spc="300" dirty="0">
              <a:latin typeface="Lato Light" panose="020F0302020204030203" pitchFamily="34" charset="0"/>
            </a:endParaRPr>
          </a:p>
        </p:txBody>
      </p:sp>
      <p:graphicFrame>
        <p:nvGraphicFramePr>
          <p:cNvPr id="13" name="Diagramme 18"/>
          <p:cNvGraphicFramePr/>
          <p:nvPr>
            <p:extLst/>
          </p:nvPr>
        </p:nvGraphicFramePr>
        <p:xfrm>
          <a:off x="169505" y="112338"/>
          <a:ext cx="11848322" cy="799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Imag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238" y="1559931"/>
            <a:ext cx="8874862" cy="422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81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19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ZoneTexte 2"/>
          <p:cNvSpPr txBox="1"/>
          <p:nvPr/>
        </p:nvSpPr>
        <p:spPr>
          <a:xfrm>
            <a:off x="637881" y="1036711"/>
            <a:ext cx="2573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40"/>
            <a:r>
              <a:rPr lang="fr-FR" sz="2800" b="1" dirty="0" smtClean="0">
                <a:solidFill>
                  <a:srgbClr val="5B9BD5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Interface client:</a:t>
            </a:r>
            <a:endParaRPr lang="fr-FR" sz="2800" b="1" dirty="0">
              <a:solidFill>
                <a:srgbClr val="5B9BD5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1076709" y="6272014"/>
            <a:ext cx="984059" cy="406003"/>
          </a:xfrm>
          <a:prstGeom prst="roundRect">
            <a:avLst>
              <a:gd name="adj" fmla="val 42096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spc="300" dirty="0" smtClean="0">
                <a:latin typeface="Lato Light" panose="020F0302020204030203" pitchFamily="34" charset="0"/>
              </a:rPr>
              <a:t>17/21</a:t>
            </a:r>
            <a:endParaRPr lang="fr-FR" sz="1400" spc="300" dirty="0">
              <a:latin typeface="Lato Light" panose="020F0302020204030203" pitchFamily="34" charset="0"/>
            </a:endParaRPr>
          </a:p>
        </p:txBody>
      </p:sp>
      <p:graphicFrame>
        <p:nvGraphicFramePr>
          <p:cNvPr id="11" name="Diagramme 18"/>
          <p:cNvGraphicFramePr/>
          <p:nvPr>
            <p:extLst>
              <p:ext uri="{D42A27DB-BD31-4B8C-83A1-F6EECF244321}">
                <p14:modId xmlns:p14="http://schemas.microsoft.com/office/powerpoint/2010/main" val="792574721"/>
              </p:ext>
            </p:extLst>
          </p:nvPr>
        </p:nvGraphicFramePr>
        <p:xfrm>
          <a:off x="169505" y="112338"/>
          <a:ext cx="11848322" cy="799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Imag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362" y="1559931"/>
            <a:ext cx="8484838" cy="407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53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orme 34"/>
          <p:cNvSpPr/>
          <p:nvPr/>
        </p:nvSpPr>
        <p:spPr>
          <a:xfrm rot="3004487">
            <a:off x="-6135" y="2250640"/>
            <a:ext cx="8659030" cy="3863112"/>
          </a:xfrm>
          <a:prstGeom prst="swooshArrow">
            <a:avLst>
              <a:gd name="adj1" fmla="val 16310"/>
              <a:gd name="adj2" fmla="val 24743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</p:sp>
      <p:pic>
        <p:nvPicPr>
          <p:cNvPr id="17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21" y="1363650"/>
            <a:ext cx="1097280" cy="1074954"/>
          </a:xfrm>
          <a:prstGeom prst="ellipse">
            <a:avLst/>
          </a:prstGeom>
          <a:ln>
            <a:noFill/>
          </a:ln>
          <a:effectLst>
            <a:outerShdw blurRad="127000" dist="127000" dir="8460000" algn="ctr">
              <a:srgbClr val="000000">
                <a:alpha val="23000"/>
              </a:srgbClr>
            </a:outerShdw>
          </a:effectLst>
          <a:scene3d>
            <a:camera prst="perspectiveAbove"/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18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793" y="1750820"/>
            <a:ext cx="1020947" cy="1020947"/>
          </a:xfrm>
          <a:prstGeom prst="ellipse">
            <a:avLst/>
          </a:prstGeom>
          <a:ln>
            <a:noFill/>
          </a:ln>
          <a:effectLst>
            <a:outerShdw blurRad="127000" dist="127000" dir="8460000" algn="ctr">
              <a:srgbClr val="000000">
                <a:alpha val="23000"/>
              </a:srgbClr>
            </a:outerShdw>
          </a:effectLst>
          <a:scene3d>
            <a:camera prst="perspectiveAbove"/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3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564" y="3352145"/>
            <a:ext cx="952636" cy="1013629"/>
          </a:xfrm>
          <a:prstGeom prst="ellipse">
            <a:avLst/>
          </a:prstGeom>
          <a:ln>
            <a:noFill/>
          </a:ln>
          <a:effectLst>
            <a:outerShdw blurRad="127000" dist="127000" dir="8460000" algn="ctr">
              <a:srgbClr val="000000">
                <a:alpha val="23000"/>
              </a:srgbClr>
            </a:outerShdw>
          </a:effectLst>
          <a:scene3d>
            <a:camera prst="obliqueTopLeft"/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34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50" y="2467175"/>
            <a:ext cx="1056103" cy="936104"/>
          </a:xfrm>
          <a:prstGeom prst="ellipse">
            <a:avLst/>
          </a:prstGeom>
          <a:ln>
            <a:noFill/>
          </a:ln>
          <a:effectLst>
            <a:outerShdw blurRad="127000" dist="127000" dir="8460000" algn="ctr">
              <a:srgbClr val="000000">
                <a:alpha val="23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36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283" y="4097774"/>
            <a:ext cx="929138" cy="929138"/>
          </a:xfrm>
          <a:prstGeom prst="ellipse">
            <a:avLst/>
          </a:prstGeom>
          <a:ln>
            <a:noFill/>
          </a:ln>
          <a:effectLst>
            <a:outerShdw blurRad="127000" dist="127000" dir="8460000" algn="ctr">
              <a:srgbClr val="000000">
                <a:alpha val="23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37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212" y="4936089"/>
            <a:ext cx="1097280" cy="1008111"/>
          </a:xfrm>
          <a:prstGeom prst="ellipse">
            <a:avLst/>
          </a:prstGeom>
          <a:ln>
            <a:noFill/>
          </a:ln>
          <a:effectLst>
            <a:outerShdw blurRad="127000" dist="127000" dir="8460000" algn="ctr">
              <a:srgbClr val="000000">
                <a:alpha val="23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9" name="TextBox 7"/>
          <p:cNvSpPr txBox="1"/>
          <p:nvPr/>
        </p:nvSpPr>
        <p:spPr>
          <a:xfrm flipH="1">
            <a:off x="1461654" y="955683"/>
            <a:ext cx="51366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Alegreya Sans SC Medium" panose="00000600000000000000" pitchFamily="2" charset="0"/>
              </a:rPr>
              <a:t>Introduction</a:t>
            </a:r>
            <a:endParaRPr lang="en-US" sz="2200" dirty="0">
              <a:latin typeface="Alegreya Sans SC Medium" panose="00000600000000000000" pitchFamily="2" charset="0"/>
            </a:endParaRPr>
          </a:p>
        </p:txBody>
      </p:sp>
      <p:sp>
        <p:nvSpPr>
          <p:cNvPr id="10" name="TextBox 7"/>
          <p:cNvSpPr txBox="1"/>
          <p:nvPr/>
        </p:nvSpPr>
        <p:spPr>
          <a:xfrm flipH="1">
            <a:off x="2823513" y="1537225"/>
            <a:ext cx="38404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>
                <a:latin typeface="Alegreya Sans SC Medium" panose="00000600000000000000" pitchFamily="2" charset="0"/>
              </a:rPr>
              <a:t>Problématique et </a:t>
            </a:r>
            <a:r>
              <a:rPr lang="fr-FR" sz="2200" dirty="0" smtClean="0">
                <a:latin typeface="Alegreya Sans SC Medium" panose="00000600000000000000" pitchFamily="2" charset="0"/>
              </a:rPr>
              <a:t>solution</a:t>
            </a:r>
            <a:endParaRPr lang="fr-FR" sz="2200" dirty="0">
              <a:latin typeface="Alegreya Sans SC Medium" panose="00000600000000000000" pitchFamily="2" charset="0"/>
            </a:endParaRPr>
          </a:p>
        </p:txBody>
      </p:sp>
      <p:sp>
        <p:nvSpPr>
          <p:cNvPr id="12" name="TextBox 7"/>
          <p:cNvSpPr txBox="1"/>
          <p:nvPr/>
        </p:nvSpPr>
        <p:spPr>
          <a:xfrm flipH="1">
            <a:off x="4390275" y="2261293"/>
            <a:ext cx="41517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>
                <a:latin typeface="Alegreya Sans SC Medium" panose="00000600000000000000" pitchFamily="2" charset="0"/>
              </a:rPr>
              <a:t>Méthodologie de travail</a:t>
            </a:r>
          </a:p>
        </p:txBody>
      </p:sp>
      <p:sp>
        <p:nvSpPr>
          <p:cNvPr id="13" name="TextBox 7"/>
          <p:cNvSpPr txBox="1"/>
          <p:nvPr/>
        </p:nvSpPr>
        <p:spPr>
          <a:xfrm flipH="1">
            <a:off x="6451386" y="3898131"/>
            <a:ext cx="44520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>
                <a:latin typeface="Alegreya Sans SC Medium" panose="00000600000000000000" pitchFamily="2" charset="0"/>
              </a:rPr>
              <a:t>Réalisation</a:t>
            </a:r>
          </a:p>
        </p:txBody>
      </p:sp>
      <p:sp>
        <p:nvSpPr>
          <p:cNvPr id="14" name="TextBox 7"/>
          <p:cNvSpPr txBox="1"/>
          <p:nvPr/>
        </p:nvSpPr>
        <p:spPr>
          <a:xfrm flipH="1">
            <a:off x="7484492" y="4775058"/>
            <a:ext cx="38404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legreya Sans SC Medium" panose="00000600000000000000" pitchFamily="2" charset="0"/>
              </a:rPr>
              <a:t>Conclusion et perspectives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407" y="152123"/>
            <a:ext cx="3138937" cy="3138937"/>
          </a:xfrm>
          <a:prstGeom prst="rect">
            <a:avLst/>
          </a:prstGeom>
        </p:spPr>
      </p:pic>
      <p:sp>
        <p:nvSpPr>
          <p:cNvPr id="16" name="TextBox 7"/>
          <p:cNvSpPr txBox="1"/>
          <p:nvPr/>
        </p:nvSpPr>
        <p:spPr>
          <a:xfrm flipH="1">
            <a:off x="5564322" y="3006763"/>
            <a:ext cx="44520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smtClean="0">
                <a:latin typeface="Alegreya Sans SC Medium" panose="00000600000000000000" pitchFamily="2" charset="0"/>
              </a:rPr>
              <a:t>Analyse et Conception</a:t>
            </a:r>
            <a:endParaRPr lang="fr-FR" sz="2200" dirty="0">
              <a:latin typeface="Alegreya Sans SC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323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.00521 0 C 0.08577 0.07454 0.16667 0.14954 0.23073 0.27245 C 0.29462 0.39537 0.34132 0.5662 0.38837 0.7375 " pathEditMode="relative" rAng="0" ptsTypes="aaA">
                                      <p:cBhvr>
                                        <p:cTn id="15" dur="10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49" y="36875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4.44444E-6 3.7037E-6 C 0.06007 0.0662 0.12066 0.13264 0.16857 0.24166 C 0.21632 0.35046 0.25121 0.50185 0.28663 0.6537 " pathEditMode="relative" rAng="0" ptsTypes="aaA">
                                      <p:cBhvr>
                                        <p:cTn id="23" dur="10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23" y="32685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3.33333E-6 4.81481E-6 C 0.03906 0.05509 0.07847 0.11064 0.10955 0.20162 C 0.14062 0.29259 0.16319 0.41921 0.18628 0.54606 " pathEditMode="relative" rAng="0" ptsTypes="aaA">
                                      <p:cBhvr>
                                        <p:cTn id="31" dur="10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06" y="27292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5.55556E-7 3.7037E-7 C 0.02187 0.04028 0.0441 0.08125 0.06163 0.14838 C 0.07917 0.21505 0.09219 0.3081 0.10538 0.40162 " pathEditMode="relative" rAng="0" ptsTypes="aaA">
                                      <p:cBhvr>
                                        <p:cTn id="39" dur="1000" spd="-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60" y="20069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1.66667E-6 -3.33333E-6 C 0.00903 0.025 0.01875 0.05023 0.02604 0.09144 C 0.03351 0.13287 0.03889 0.19005 0.04462 0.24792 " pathEditMode="relative" rAng="0" ptsTypes="aaA">
                                      <p:cBhvr>
                                        <p:cTn id="47" dur="1000" spd="-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2" y="1238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5.55556E-7 -4.07407E-6 C 0.0026 0.00926 0.00538 0.01899 0.00764 0.03473 C 0.00972 0.05047 0.01129 0.07246 0.01302 0.09468 " pathEditMode="relative" rAng="0" ptsTypes="aaA">
                                      <p:cBhvr>
                                        <p:cTn id="55" dur="1000" spd="-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2" y="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/>
      <p:bldP spid="14" grpId="0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20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ZoneTexte 2"/>
          <p:cNvSpPr txBox="1"/>
          <p:nvPr/>
        </p:nvSpPr>
        <p:spPr>
          <a:xfrm>
            <a:off x="637881" y="1036711"/>
            <a:ext cx="2573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40"/>
            <a:r>
              <a:rPr lang="fr-FR" sz="2800" b="1" dirty="0" smtClean="0">
                <a:solidFill>
                  <a:srgbClr val="5B9BD5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Interface client:</a:t>
            </a:r>
            <a:endParaRPr lang="fr-FR" sz="2800" b="1" dirty="0">
              <a:solidFill>
                <a:srgbClr val="5B9BD5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1076709" y="6272014"/>
            <a:ext cx="984059" cy="406003"/>
          </a:xfrm>
          <a:prstGeom prst="roundRect">
            <a:avLst>
              <a:gd name="adj" fmla="val 42096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spc="300" dirty="0" smtClean="0">
                <a:latin typeface="Lato Light" panose="020F0302020204030203" pitchFamily="34" charset="0"/>
              </a:rPr>
              <a:t>18/21</a:t>
            </a:r>
            <a:endParaRPr lang="fr-FR" sz="1400" spc="300" dirty="0">
              <a:latin typeface="Lato Light" panose="020F0302020204030203" pitchFamily="34" charset="0"/>
            </a:endParaRPr>
          </a:p>
        </p:txBody>
      </p:sp>
      <p:graphicFrame>
        <p:nvGraphicFramePr>
          <p:cNvPr id="11" name="Diagramme 18"/>
          <p:cNvGraphicFramePr/>
          <p:nvPr>
            <p:extLst/>
          </p:nvPr>
        </p:nvGraphicFramePr>
        <p:xfrm>
          <a:off x="169505" y="112338"/>
          <a:ext cx="11848322" cy="799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Imag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080" y="1644267"/>
            <a:ext cx="8252120" cy="397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84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21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ZoneTexte 2"/>
          <p:cNvSpPr txBox="1"/>
          <p:nvPr/>
        </p:nvSpPr>
        <p:spPr>
          <a:xfrm>
            <a:off x="637881" y="1036711"/>
            <a:ext cx="2667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40"/>
            <a:r>
              <a:rPr lang="fr-FR" sz="2800" b="1" dirty="0" smtClean="0">
                <a:solidFill>
                  <a:srgbClr val="5B9BD5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Interface admin:</a:t>
            </a:r>
            <a:endParaRPr lang="fr-FR" sz="2800" b="1" dirty="0">
              <a:solidFill>
                <a:srgbClr val="5B9BD5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1076709" y="6272014"/>
            <a:ext cx="984059" cy="406003"/>
          </a:xfrm>
          <a:prstGeom prst="roundRect">
            <a:avLst>
              <a:gd name="adj" fmla="val 42096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spc="300" dirty="0" smtClean="0">
                <a:latin typeface="Lato Light" panose="020F0302020204030203" pitchFamily="34" charset="0"/>
              </a:rPr>
              <a:t>19/21</a:t>
            </a:r>
            <a:endParaRPr lang="fr-FR" sz="1400" spc="300" dirty="0">
              <a:latin typeface="Lato Light" panose="020F0302020204030203" pitchFamily="34" charset="0"/>
            </a:endParaRPr>
          </a:p>
        </p:txBody>
      </p:sp>
      <p:graphicFrame>
        <p:nvGraphicFramePr>
          <p:cNvPr id="11" name="Diagramme 18"/>
          <p:cNvGraphicFramePr/>
          <p:nvPr>
            <p:extLst>
              <p:ext uri="{D42A27DB-BD31-4B8C-83A1-F6EECF244321}">
                <p14:modId xmlns:p14="http://schemas.microsoft.com/office/powerpoint/2010/main" val="1839782975"/>
              </p:ext>
            </p:extLst>
          </p:nvPr>
        </p:nvGraphicFramePr>
        <p:xfrm>
          <a:off x="169505" y="112338"/>
          <a:ext cx="11848322" cy="799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Imag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740" y="1559931"/>
            <a:ext cx="8415553" cy="402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69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22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pic>
        <p:nvPicPr>
          <p:cNvPr id="8" name="Image 7" descr="Résultat de recherche d'images pour &quot;symfony logo&quot;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413" y="2796578"/>
            <a:ext cx="2607086" cy="3015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880" y="2194819"/>
            <a:ext cx="1340855" cy="1452267"/>
          </a:xfrm>
          <a:prstGeom prst="rect">
            <a:avLst/>
          </a:prstGeom>
        </p:spPr>
      </p:pic>
      <p:pic>
        <p:nvPicPr>
          <p:cNvPr id="10" name="Image 9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61"/>
          <a:stretch/>
        </p:blipFill>
        <p:spPr bwMode="auto">
          <a:xfrm>
            <a:off x="6572446" y="1357076"/>
            <a:ext cx="1195464" cy="12607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Image 10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615" y="3416172"/>
            <a:ext cx="2310044" cy="1138144"/>
          </a:xfrm>
          <a:prstGeom prst="rect">
            <a:avLst/>
          </a:prstGeom>
        </p:spPr>
      </p:pic>
      <p:pic>
        <p:nvPicPr>
          <p:cNvPr id="12" name="Image 11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743" y="3971112"/>
            <a:ext cx="2103872" cy="1551421"/>
          </a:xfrm>
          <a:prstGeom prst="rect">
            <a:avLst/>
          </a:prstGeom>
        </p:spPr>
      </p:pic>
      <p:pic>
        <p:nvPicPr>
          <p:cNvPr id="13" name="Image 12" descr="http://manula.r.sizr.io/logo-top/user/7590/img/logo-v2.png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403" y="6044736"/>
            <a:ext cx="3017601" cy="627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2" descr="Résultat de recherche d'images pour &quot;enterprise architect logo&quot;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14" b="22723"/>
          <a:stretch/>
        </p:blipFill>
        <p:spPr bwMode="auto">
          <a:xfrm>
            <a:off x="8609742" y="5627592"/>
            <a:ext cx="2106444" cy="91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Résultat de recherche d'images pour &quot;xampp logo&quot;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078" y="1178338"/>
            <a:ext cx="1279316" cy="161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Résultat de recherche d'images pour &quot;php storm logo&quot;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9" t="5858" b="5445"/>
          <a:stretch/>
        </p:blipFill>
        <p:spPr bwMode="auto">
          <a:xfrm>
            <a:off x="459789" y="3127787"/>
            <a:ext cx="1596448" cy="1468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Résultat de recherche d'images pour &quot;postgres logo&quot;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43" y="4847467"/>
            <a:ext cx="3301589" cy="151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295" y="2384972"/>
            <a:ext cx="1471220" cy="1477106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221" y="1453536"/>
            <a:ext cx="1053222" cy="1487942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639567" y="1153614"/>
            <a:ext cx="2833340" cy="73866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</a:pPr>
            <a:r>
              <a:rPr lang="fr-FR" sz="2800" b="1" dirty="0" smtClean="0">
                <a:solidFill>
                  <a:srgbClr val="5B9BD5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Les outils utilisés:</a:t>
            </a:r>
            <a:endParaRPr lang="fr-FR" sz="2800" b="1" dirty="0">
              <a:solidFill>
                <a:srgbClr val="5B9BD5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11076709" y="6272014"/>
            <a:ext cx="984059" cy="406003"/>
          </a:xfrm>
          <a:prstGeom prst="roundRect">
            <a:avLst>
              <a:gd name="adj" fmla="val 42096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spc="300" dirty="0" smtClean="0">
                <a:latin typeface="Lato Light" panose="020F0302020204030203" pitchFamily="34" charset="0"/>
              </a:rPr>
              <a:t>20/21</a:t>
            </a:r>
            <a:endParaRPr lang="fr-FR" sz="1400" spc="300" dirty="0">
              <a:latin typeface="Lato Light" panose="020F0302020204030203" pitchFamily="34" charset="0"/>
            </a:endParaRPr>
          </a:p>
        </p:txBody>
      </p:sp>
      <p:graphicFrame>
        <p:nvGraphicFramePr>
          <p:cNvPr id="22" name="Diagramme 18"/>
          <p:cNvGraphicFramePr/>
          <p:nvPr>
            <p:extLst>
              <p:ext uri="{D42A27DB-BD31-4B8C-83A1-F6EECF244321}">
                <p14:modId xmlns:p14="http://schemas.microsoft.com/office/powerpoint/2010/main" val="3632017282"/>
              </p:ext>
            </p:extLst>
          </p:nvPr>
        </p:nvGraphicFramePr>
        <p:xfrm>
          <a:off x="169505" y="112338"/>
          <a:ext cx="11848322" cy="799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</p:spTree>
    <p:extLst>
      <p:ext uri="{BB962C8B-B14F-4D97-AF65-F5344CB8AC3E}">
        <p14:creationId xmlns:p14="http://schemas.microsoft.com/office/powerpoint/2010/main" val="319080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23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Oval 92"/>
          <p:cNvSpPr/>
          <p:nvPr/>
        </p:nvSpPr>
        <p:spPr>
          <a:xfrm>
            <a:off x="1893321" y="4239491"/>
            <a:ext cx="777142" cy="77979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latin typeface="FontAwesome" pitchFamily="2" charset="0"/>
              </a:rPr>
              <a:t> </a:t>
            </a:r>
            <a:endParaRPr lang="en-AU" sz="32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29790" y="3992618"/>
            <a:ext cx="7737764" cy="1412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defTabSz="6858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fr-FR" sz="22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Développement d’une </a:t>
            </a:r>
            <a:r>
              <a:rPr lang="fr-FR" sz="2200" dirty="0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application </a:t>
            </a:r>
            <a:r>
              <a:rPr lang="fr-FR" sz="22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mobile de ce portail </a:t>
            </a:r>
          </a:p>
          <a:p>
            <a:pPr marL="171450" indent="-171450" defTabSz="6858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fr-FR" sz="22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Intégration de recharge solde par des cartes bancaires</a:t>
            </a:r>
          </a:p>
          <a:p>
            <a:pPr marL="171450" indent="-171450" defTabSz="6858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fr-FR" sz="2200" dirty="0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Commande à distance des cartes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Oval 76"/>
          <p:cNvSpPr/>
          <p:nvPr/>
        </p:nvSpPr>
        <p:spPr>
          <a:xfrm>
            <a:off x="1893321" y="1932709"/>
            <a:ext cx="777142" cy="7515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2800" dirty="0">
                <a:latin typeface="FontAwesome" pitchFamily="2" charset="0"/>
              </a:rPr>
              <a:t></a:t>
            </a:r>
            <a:endParaRPr lang="en-AU" sz="32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8" name="Text Placeholder 33"/>
          <p:cNvSpPr txBox="1">
            <a:spLocks/>
          </p:cNvSpPr>
          <p:nvPr/>
        </p:nvSpPr>
        <p:spPr>
          <a:xfrm>
            <a:off x="2775179" y="1572981"/>
            <a:ext cx="7207021" cy="1470991"/>
          </a:xfrm>
          <a:prstGeom prst="rect">
            <a:avLst/>
          </a:prstGeom>
        </p:spPr>
        <p:txBody>
          <a:bodyPr lIns="0" tIns="0" rIns="0" bIns="0"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0"/>
              </a:spcBef>
            </a:pPr>
            <a:endParaRPr lang="fr-FR" sz="2200" dirty="0" smtClean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fr-FR" sz="2200" dirty="0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Mettre </a:t>
            </a:r>
            <a:r>
              <a:rPr lang="fr-FR" sz="22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 pratique nos connaissances théoriques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fr-FR" sz="2200" dirty="0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Acquérir </a:t>
            </a:r>
            <a:r>
              <a:rPr lang="fr-FR" sz="22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une certaine expérience et compétences</a:t>
            </a:r>
            <a:r>
              <a:rPr lang="fr-FR" sz="2200" dirty="0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fr-FR" sz="22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Outil de statistique et </a:t>
            </a:r>
            <a:r>
              <a:rPr lang="fr-FR" sz="2200" dirty="0" err="1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reporting</a:t>
            </a:r>
            <a:endParaRPr lang="fr-FR" sz="2200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endParaRPr lang="fr-FR" sz="2200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1076709" y="6272014"/>
            <a:ext cx="984059" cy="406003"/>
          </a:xfrm>
          <a:prstGeom prst="roundRect">
            <a:avLst>
              <a:gd name="adj" fmla="val 42096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spc="300" dirty="0" smtClean="0">
                <a:latin typeface="Lato Light" panose="020F0302020204030203" pitchFamily="34" charset="0"/>
              </a:rPr>
              <a:t>21/21</a:t>
            </a:r>
            <a:endParaRPr lang="fr-FR" sz="1400" spc="300" dirty="0">
              <a:latin typeface="Lato Light" panose="020F0302020204030203" pitchFamily="34" charset="0"/>
            </a:endParaRPr>
          </a:p>
        </p:txBody>
      </p:sp>
      <p:graphicFrame>
        <p:nvGraphicFramePr>
          <p:cNvPr id="10" name="Diagramme 18"/>
          <p:cNvGraphicFramePr/>
          <p:nvPr>
            <p:extLst>
              <p:ext uri="{D42A27DB-BD31-4B8C-83A1-F6EECF244321}">
                <p14:modId xmlns:p14="http://schemas.microsoft.com/office/powerpoint/2010/main" val="1682737362"/>
              </p:ext>
            </p:extLst>
          </p:nvPr>
        </p:nvGraphicFramePr>
        <p:xfrm>
          <a:off x="169505" y="112338"/>
          <a:ext cx="11848322" cy="799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0847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  <p:bldP spid="7" grpId="0" animBg="1"/>
      <p:bldP spid="8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2198940" y="2967336"/>
            <a:ext cx="7794121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fr-FR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legreya Sans SC ExtraBold" panose="00000900000000000000" pitchFamily="50" charset="0"/>
              </a:rPr>
              <a:t>Merci de votre attention</a:t>
            </a:r>
          </a:p>
        </p:txBody>
      </p:sp>
      <p:sp>
        <p:nvSpPr>
          <p:cNvPr id="4" name="Rectangle 3"/>
          <p:cNvSpPr/>
          <p:nvPr/>
        </p:nvSpPr>
        <p:spPr>
          <a:xfrm rot="20754593">
            <a:off x="1508157" y="2033804"/>
            <a:ext cx="145773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8800" dirty="0">
                <a:solidFill>
                  <a:schemeClr val="accent1">
                    <a:lumMod val="75000"/>
                  </a:schemeClr>
                </a:solidFill>
                <a:latin typeface="FontAwesome" pitchFamily="2" charset="0"/>
              </a:rPr>
              <a:t></a:t>
            </a:r>
          </a:p>
        </p:txBody>
      </p:sp>
    </p:spTree>
    <p:extLst>
      <p:ext uri="{BB962C8B-B14F-4D97-AF65-F5344CB8AC3E}">
        <p14:creationId xmlns:p14="http://schemas.microsoft.com/office/powerpoint/2010/main" val="3353629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 smtClean="0"/>
              <a:t>1</a:t>
            </a:r>
            <a:endParaRPr lang="en-AU" dirty="0"/>
          </a:p>
        </p:txBody>
      </p:sp>
      <p:pic>
        <p:nvPicPr>
          <p:cNvPr id="9" name="Espace réservé pour une image  8"/>
          <p:cNvPicPr>
            <a:picLocks noGrp="1" noChangeAspect="1"/>
          </p:cNvPicPr>
          <p:nvPr>
            <p:ph type="pic"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08" y="2797543"/>
            <a:ext cx="1309688" cy="1228725"/>
          </a:xfrm>
        </p:spPr>
      </p:pic>
      <p:sp>
        <p:nvSpPr>
          <p:cNvPr id="57" name="Oval 56"/>
          <p:cNvSpPr>
            <a:spLocks noChangeAspect="1"/>
          </p:cNvSpPr>
          <p:nvPr/>
        </p:nvSpPr>
        <p:spPr>
          <a:xfrm>
            <a:off x="3932477" y="2089473"/>
            <a:ext cx="708070" cy="7080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  <a:latin typeface="FontAwesome" pitchFamily="2" charset="0"/>
              </a:rPr>
              <a:t></a:t>
            </a:r>
          </a:p>
        </p:txBody>
      </p:sp>
      <p:sp>
        <p:nvSpPr>
          <p:cNvPr id="65" name="Text Placeholder 33"/>
          <p:cNvSpPr txBox="1">
            <a:spLocks/>
          </p:cNvSpPr>
          <p:nvPr/>
        </p:nvSpPr>
        <p:spPr>
          <a:xfrm>
            <a:off x="4757900" y="2284076"/>
            <a:ext cx="3213549" cy="318864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000" dirty="0">
                <a:solidFill>
                  <a:schemeClr val="tx2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Domaine de la </a:t>
            </a:r>
            <a:r>
              <a:rPr lang="fr-FR" sz="2000" dirty="0" smtClean="0">
                <a:solidFill>
                  <a:schemeClr val="tx2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monétique</a:t>
            </a:r>
            <a:endParaRPr lang="en-AU" sz="2000" dirty="0">
              <a:solidFill>
                <a:schemeClr val="tx2"/>
              </a:solidFill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68" name="Text Placeholder 33"/>
          <p:cNvSpPr txBox="1">
            <a:spLocks/>
          </p:cNvSpPr>
          <p:nvPr/>
        </p:nvSpPr>
        <p:spPr>
          <a:xfrm>
            <a:off x="4757900" y="3214732"/>
            <a:ext cx="3982175" cy="318864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dirty="0">
                <a:solidFill>
                  <a:schemeClr val="tx2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Banques majeures de </a:t>
            </a:r>
            <a:r>
              <a:rPr lang="fr-FR" sz="2000" dirty="0" smtClean="0">
                <a:solidFill>
                  <a:schemeClr val="tx2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la place</a:t>
            </a:r>
            <a:endParaRPr lang="fr-FR" sz="2000" dirty="0">
              <a:solidFill>
                <a:schemeClr val="tx2"/>
              </a:solidFill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81" name="Text Placeholder 33"/>
          <p:cNvSpPr txBox="1">
            <a:spLocks/>
          </p:cNvSpPr>
          <p:nvPr/>
        </p:nvSpPr>
        <p:spPr>
          <a:xfrm>
            <a:off x="4757899" y="4129098"/>
            <a:ext cx="4949585" cy="385950"/>
          </a:xfrm>
          <a:prstGeom prst="rect">
            <a:avLst/>
          </a:prstGeom>
        </p:spPr>
        <p:txBody>
          <a:bodyPr lIns="0" tIns="0" rIns="0" bIns="0"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dirty="0">
                <a:solidFill>
                  <a:schemeClr val="tx2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Services de recharge </a:t>
            </a:r>
            <a:r>
              <a:rPr lang="fr-FR" sz="2000" dirty="0" smtClean="0">
                <a:solidFill>
                  <a:schemeClr val="tx2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téléphonique</a:t>
            </a:r>
            <a:endParaRPr lang="fr-FR" sz="2000" dirty="0">
              <a:solidFill>
                <a:schemeClr val="tx2"/>
              </a:solidFill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758154" y="1105937"/>
            <a:ext cx="4168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Organisme d’accueil</a:t>
            </a:r>
          </a:p>
        </p:txBody>
      </p:sp>
      <p:sp>
        <p:nvSpPr>
          <p:cNvPr id="33" name="Oval 56"/>
          <p:cNvSpPr>
            <a:spLocks noChangeAspect="1"/>
          </p:cNvSpPr>
          <p:nvPr/>
        </p:nvSpPr>
        <p:spPr>
          <a:xfrm>
            <a:off x="3932477" y="3020129"/>
            <a:ext cx="708070" cy="70807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AU" sz="2400" dirty="0">
                <a:solidFill>
                  <a:schemeClr val="bg1"/>
                </a:solidFill>
                <a:latin typeface="FontAwesome" pitchFamily="2" charset="0"/>
              </a:rPr>
              <a:t></a:t>
            </a:r>
          </a:p>
        </p:txBody>
      </p:sp>
      <p:sp>
        <p:nvSpPr>
          <p:cNvPr id="34" name="Oval 56"/>
          <p:cNvSpPr>
            <a:spLocks noChangeAspect="1"/>
          </p:cNvSpPr>
          <p:nvPr/>
        </p:nvSpPr>
        <p:spPr>
          <a:xfrm>
            <a:off x="3932477" y="3950785"/>
            <a:ext cx="708070" cy="70807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  <a:latin typeface="FontAwesome" pitchFamily="2" charset="0"/>
              </a:rPr>
              <a:t></a:t>
            </a:r>
          </a:p>
        </p:txBody>
      </p:sp>
      <p:sp>
        <p:nvSpPr>
          <p:cNvPr id="21" name="Text Placeholder 33"/>
          <p:cNvSpPr txBox="1">
            <a:spLocks/>
          </p:cNvSpPr>
          <p:nvPr/>
        </p:nvSpPr>
        <p:spPr>
          <a:xfrm>
            <a:off x="4757900" y="5973158"/>
            <a:ext cx="4949585" cy="385950"/>
          </a:xfrm>
          <a:prstGeom prst="rect">
            <a:avLst/>
          </a:prstGeom>
        </p:spPr>
        <p:txBody>
          <a:bodyPr lIns="0" tIns="0" rIns="0" bIns="0"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dirty="0">
                <a:solidFill>
                  <a:schemeClr val="tx2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Terminaux de Paiement électronique (TPE</a:t>
            </a:r>
            <a:r>
              <a:rPr lang="fr-FR" sz="2000" dirty="0" smtClean="0">
                <a:solidFill>
                  <a:schemeClr val="tx2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)</a:t>
            </a:r>
            <a:endParaRPr lang="fr-FR" sz="2000" dirty="0">
              <a:solidFill>
                <a:schemeClr val="tx2"/>
              </a:solidFill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22" name="Oval 56"/>
          <p:cNvSpPr>
            <a:spLocks noChangeAspect="1"/>
          </p:cNvSpPr>
          <p:nvPr/>
        </p:nvSpPr>
        <p:spPr>
          <a:xfrm>
            <a:off x="3932477" y="5812098"/>
            <a:ext cx="708070" cy="70807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  <a:latin typeface="FontAwesome" pitchFamily="2" charset="0"/>
              </a:rPr>
              <a:t></a:t>
            </a:r>
          </a:p>
        </p:txBody>
      </p:sp>
      <p:sp>
        <p:nvSpPr>
          <p:cNvPr id="29" name="Text Placeholder 33"/>
          <p:cNvSpPr txBox="1">
            <a:spLocks/>
          </p:cNvSpPr>
          <p:nvPr/>
        </p:nvSpPr>
        <p:spPr>
          <a:xfrm>
            <a:off x="4757900" y="5042501"/>
            <a:ext cx="4949585" cy="385950"/>
          </a:xfrm>
          <a:prstGeom prst="rect">
            <a:avLst/>
          </a:prstGeom>
        </p:spPr>
        <p:txBody>
          <a:bodyPr lIns="0" tIns="0" rIns="0" bIns="0"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dirty="0">
                <a:solidFill>
                  <a:schemeClr val="tx2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Services </a:t>
            </a:r>
            <a:r>
              <a:rPr lang="fr-FR" sz="2000" dirty="0" smtClean="0">
                <a:solidFill>
                  <a:schemeClr val="tx2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pétroliers</a:t>
            </a:r>
            <a:endParaRPr lang="fr-FR" sz="2000" dirty="0">
              <a:solidFill>
                <a:schemeClr val="tx2"/>
              </a:solidFill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30" name="Oval 56"/>
          <p:cNvSpPr>
            <a:spLocks noChangeAspect="1"/>
          </p:cNvSpPr>
          <p:nvPr/>
        </p:nvSpPr>
        <p:spPr>
          <a:xfrm>
            <a:off x="3932477" y="4881441"/>
            <a:ext cx="708070" cy="70807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2400">
                <a:solidFill>
                  <a:schemeClr val="bg1"/>
                </a:solidFill>
                <a:latin typeface="FontAwesome" pitchFamily="2" charset="0"/>
              </a:rPr>
              <a:t></a:t>
            </a:r>
            <a:endParaRPr lang="en-AU" sz="2400" dirty="0">
              <a:solidFill>
                <a:schemeClr val="bg1"/>
              </a:solidFill>
              <a:latin typeface="FontAwesome" pitchFamily="2" charset="0"/>
            </a:endParaRPr>
          </a:p>
        </p:txBody>
      </p:sp>
      <p:graphicFrame>
        <p:nvGraphicFramePr>
          <p:cNvPr id="40" name="Diagramme 18"/>
          <p:cNvGraphicFramePr/>
          <p:nvPr>
            <p:extLst>
              <p:ext uri="{D42A27DB-BD31-4B8C-83A1-F6EECF244321}">
                <p14:modId xmlns:p14="http://schemas.microsoft.com/office/powerpoint/2010/main" val="731132760"/>
              </p:ext>
            </p:extLst>
          </p:nvPr>
        </p:nvGraphicFramePr>
        <p:xfrm>
          <a:off x="169505" y="112338"/>
          <a:ext cx="11848322" cy="799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3" name="ZoneTexte 12"/>
          <p:cNvSpPr txBox="1"/>
          <p:nvPr/>
        </p:nvSpPr>
        <p:spPr>
          <a:xfrm>
            <a:off x="11091546" y="6272014"/>
            <a:ext cx="969222" cy="446603"/>
          </a:xfrm>
          <a:prstGeom prst="roundRect">
            <a:avLst>
              <a:gd name="adj" fmla="val 42096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spc="300" dirty="0" smtClean="0">
                <a:latin typeface="Lato Light" panose="020F0302020204030203" pitchFamily="34" charset="0"/>
              </a:rPr>
              <a:t>1/21</a:t>
            </a:r>
            <a:endParaRPr lang="fr-FR" sz="1600" spc="300" dirty="0">
              <a:latin typeface="Lato Light" panose="020F03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76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463 0.08935 L 0.72903 -0.16644 " pathEditMode="relative" rAng="0" ptsTypes="AA">
                                      <p:cBhvr>
                                        <p:cTn id="9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714" y="-12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65" grpId="0"/>
      <p:bldP spid="68" grpId="0"/>
      <p:bldP spid="81" grpId="0"/>
      <p:bldP spid="33" grpId="0" animBg="1"/>
      <p:bldP spid="34" grpId="0" animBg="1"/>
      <p:bldP spid="21" grpId="0"/>
      <p:bldP spid="22" grpId="0" animBg="1"/>
      <p:bldP spid="29" grpId="0"/>
      <p:bldP spid="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</a:t>
            </a:r>
            <a:endParaRPr lang="en-US" dirty="0"/>
          </a:p>
        </p:txBody>
      </p:sp>
      <p:sp>
        <p:nvSpPr>
          <p:cNvPr id="21" name="ZoneTexte 20"/>
          <p:cNvSpPr txBox="1"/>
          <p:nvPr/>
        </p:nvSpPr>
        <p:spPr>
          <a:xfrm>
            <a:off x="11091546" y="6272014"/>
            <a:ext cx="969222" cy="446603"/>
          </a:xfrm>
          <a:prstGeom prst="roundRect">
            <a:avLst>
              <a:gd name="adj" fmla="val 42096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spc="300" dirty="0" smtClean="0">
                <a:latin typeface="Lato Light" panose="020F0302020204030203" pitchFamily="34" charset="0"/>
              </a:rPr>
              <a:t>2/21</a:t>
            </a:r>
            <a:endParaRPr lang="fr-FR" sz="1600" spc="300" dirty="0">
              <a:latin typeface="Lato Light" panose="020F0302020204030203" pitchFamily="34" charset="0"/>
            </a:endParaRPr>
          </a:p>
        </p:txBody>
      </p:sp>
      <p:sp>
        <p:nvSpPr>
          <p:cNvPr id="22" name="Oval 12"/>
          <p:cNvSpPr/>
          <p:nvPr/>
        </p:nvSpPr>
        <p:spPr>
          <a:xfrm>
            <a:off x="4844340" y="2130137"/>
            <a:ext cx="699076" cy="6990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smtClean="0">
                <a:latin typeface="FontAwesome" pitchFamily="2" charset="0"/>
              </a:rPr>
              <a:t></a:t>
            </a:r>
            <a:endParaRPr lang="en-AU" sz="32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23" name="Oval 56"/>
          <p:cNvSpPr>
            <a:spLocks noChangeAspect="1"/>
          </p:cNvSpPr>
          <p:nvPr/>
        </p:nvSpPr>
        <p:spPr>
          <a:xfrm>
            <a:off x="4835346" y="4735297"/>
            <a:ext cx="708070" cy="7080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  <a:latin typeface="FontAwesome" pitchFamily="2" charset="0"/>
              </a:rPr>
              <a:t></a:t>
            </a:r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82" y="2130137"/>
            <a:ext cx="2161734" cy="2842681"/>
          </a:xfrm>
          <a:prstGeom prst="rect">
            <a:avLst/>
          </a:prstGeom>
          <a:effectLst>
            <a:glow rad="63500">
              <a:schemeClr val="bg1">
                <a:alpha val="87000"/>
              </a:schemeClr>
            </a:glow>
            <a:outerShdw blurRad="76200" dist="63500" dir="5400000" sx="105000" sy="105000" algn="ctr" rotWithShape="0">
              <a:srgbClr val="000000"/>
            </a:outerShdw>
            <a:softEdge rad="0"/>
          </a:effectLst>
        </p:spPr>
      </p:pic>
      <p:sp>
        <p:nvSpPr>
          <p:cNvPr id="9" name="Rectangle 8"/>
          <p:cNvSpPr/>
          <p:nvPr/>
        </p:nvSpPr>
        <p:spPr>
          <a:xfrm>
            <a:off x="5956506" y="4904666"/>
            <a:ext cx="22315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latin typeface="Lato" panose="020F0502020204030203" pitchFamily="34" charset="0"/>
              </a:rPr>
              <a:t>Economique </a:t>
            </a:r>
            <a:endParaRPr lang="fr-FR" dirty="0">
              <a:latin typeface="Lato" panose="020F050202020403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56506" y="2217441"/>
            <a:ext cx="28664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smtClean="0">
                <a:latin typeface="Lato" panose="020F0502020204030203" pitchFamily="34" charset="0"/>
              </a:rPr>
              <a:t>Améliore la sécurité</a:t>
            </a:r>
            <a:endParaRPr lang="fr-FR" sz="2400" dirty="0">
              <a:latin typeface="Lato" panose="020F050202020403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56506" y="3561054"/>
            <a:ext cx="25667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smtClean="0">
                <a:latin typeface="Lato" panose="020F0502020204030203" pitchFamily="34" charset="0"/>
              </a:rPr>
              <a:t>Contrôle et suivie</a:t>
            </a:r>
            <a:endParaRPr lang="fr-FR" sz="2400" dirty="0">
              <a:latin typeface="Lato" panose="020F0502020204030203" pitchFamily="34" charset="0"/>
            </a:endParaRPr>
          </a:p>
        </p:txBody>
      </p:sp>
      <p:sp>
        <p:nvSpPr>
          <p:cNvPr id="25" name="Oval 92"/>
          <p:cNvSpPr/>
          <p:nvPr/>
        </p:nvSpPr>
        <p:spPr>
          <a:xfrm>
            <a:off x="4844340" y="3432717"/>
            <a:ext cx="699076" cy="69907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smtClean="0">
                <a:latin typeface="FontAwesome" pitchFamily="2" charset="0"/>
              </a:rPr>
              <a:t></a:t>
            </a:r>
            <a:endParaRPr lang="en-AU" sz="32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664636" y="1180921"/>
            <a:ext cx="60342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Qu’est ce qu’une carte pétrolière?</a:t>
            </a:r>
            <a:endParaRPr lang="fr-FR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graphicFrame>
        <p:nvGraphicFramePr>
          <p:cNvPr id="16" name="Diagramme 18"/>
          <p:cNvGraphicFramePr/>
          <p:nvPr>
            <p:extLst>
              <p:ext uri="{D42A27DB-BD31-4B8C-83A1-F6EECF244321}">
                <p14:modId xmlns:p14="http://schemas.microsoft.com/office/powerpoint/2010/main" val="3070777164"/>
              </p:ext>
            </p:extLst>
          </p:nvPr>
        </p:nvGraphicFramePr>
        <p:xfrm>
          <a:off x="169505" y="112338"/>
          <a:ext cx="11848322" cy="799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8221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3</a:t>
            </a:r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pic>
        <p:nvPicPr>
          <p:cNvPr id="5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77704">
            <a:off x="6865318" y="2117217"/>
            <a:ext cx="937716" cy="948947"/>
          </a:xfrm>
          <a:prstGeom prst="rect">
            <a:avLst/>
          </a:prstGeom>
        </p:spPr>
      </p:pic>
      <p:pic>
        <p:nvPicPr>
          <p:cNvPr id="6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27403">
            <a:off x="6979003" y="4171196"/>
            <a:ext cx="873194" cy="867214"/>
          </a:xfrm>
          <a:prstGeom prst="rect">
            <a:avLst/>
          </a:prstGeom>
        </p:spPr>
      </p:pic>
      <p:pic>
        <p:nvPicPr>
          <p:cNvPr id="7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3278">
            <a:off x="4328122" y="4135561"/>
            <a:ext cx="952579" cy="826664"/>
          </a:xfrm>
          <a:prstGeom prst="rect">
            <a:avLst/>
          </a:prstGeom>
        </p:spPr>
      </p:pic>
      <p:pic>
        <p:nvPicPr>
          <p:cNvPr id="8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857" y="2139920"/>
            <a:ext cx="951523" cy="971348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647" y="4767709"/>
            <a:ext cx="1116460" cy="1133124"/>
          </a:xfrm>
          <a:prstGeom prst="rect">
            <a:avLst/>
          </a:prstGeom>
        </p:spPr>
      </p:pic>
      <p:sp>
        <p:nvSpPr>
          <p:cNvPr id="11" name="Subtitle 2"/>
          <p:cNvSpPr txBox="1">
            <a:spLocks/>
          </p:cNvSpPr>
          <p:nvPr/>
        </p:nvSpPr>
        <p:spPr>
          <a:xfrm>
            <a:off x="1981832" y="1374536"/>
            <a:ext cx="1655783" cy="8844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 eaLnBrk="0" hangingPunct="0"/>
            <a:endParaRPr lang="fr-FR" sz="2000" b="1" dirty="0">
              <a:solidFill>
                <a:srgbClr val="383838"/>
              </a:solidFill>
              <a:latin typeface="Myriad Pro Light" panose="020B0603030403020204" pitchFamily="34" charset="0"/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6" b="7433"/>
          <a:stretch/>
        </p:blipFill>
        <p:spPr>
          <a:xfrm>
            <a:off x="5002534" y="2378350"/>
            <a:ext cx="2331642" cy="2242803"/>
          </a:xfrm>
          <a:prstGeom prst="rect">
            <a:avLst/>
          </a:prstGeom>
        </p:spPr>
      </p:pic>
      <p:grpSp>
        <p:nvGrpSpPr>
          <p:cNvPr id="3" name="Groupe 2"/>
          <p:cNvGrpSpPr/>
          <p:nvPr/>
        </p:nvGrpSpPr>
        <p:grpSpPr>
          <a:xfrm>
            <a:off x="3193331" y="1289492"/>
            <a:ext cx="1410030" cy="1256554"/>
            <a:chOff x="7733970" y="4761466"/>
            <a:chExt cx="1251954" cy="1116241"/>
          </a:xfrm>
        </p:grpSpPr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733970" y="4761466"/>
              <a:ext cx="1251954" cy="1116241"/>
            </a:xfrm>
            <a:prstGeom prst="rect">
              <a:avLst/>
            </a:prstGeom>
          </p:spPr>
        </p:pic>
        <p:pic>
          <p:nvPicPr>
            <p:cNvPr id="15" name="Image 14"/>
            <p:cNvPicPr>
              <a:picLocks noChangeAspect="1"/>
            </p:cNvPicPr>
            <p:nvPr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7939" y="4870604"/>
              <a:ext cx="692625" cy="861988"/>
            </a:xfrm>
            <a:prstGeom prst="rect">
              <a:avLst/>
            </a:prstGeom>
          </p:spPr>
        </p:pic>
      </p:grpSp>
      <p:sp>
        <p:nvSpPr>
          <p:cNvPr id="16" name="ZoneTexte 15"/>
          <p:cNvSpPr txBox="1"/>
          <p:nvPr/>
        </p:nvSpPr>
        <p:spPr>
          <a:xfrm>
            <a:off x="8938681" y="1358844"/>
            <a:ext cx="289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dirty="0" smtClean="0"/>
              <a:t>Pas de suivi de l’activité de la station par le gérant</a:t>
            </a:r>
            <a:endParaRPr lang="fr-FR" sz="2000" dirty="0"/>
          </a:p>
        </p:txBody>
      </p:sp>
      <p:sp>
        <p:nvSpPr>
          <p:cNvPr id="17" name="ZoneTexte 16"/>
          <p:cNvSpPr txBox="1"/>
          <p:nvPr/>
        </p:nvSpPr>
        <p:spPr>
          <a:xfrm>
            <a:off x="219194" y="1306161"/>
            <a:ext cx="29060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Non suivi des transactions par le client</a:t>
            </a:r>
            <a:endParaRPr lang="fr-FR" sz="2000" dirty="0"/>
          </a:p>
        </p:txBody>
      </p:sp>
      <p:sp>
        <p:nvSpPr>
          <p:cNvPr id="18" name="ZoneTexte 17"/>
          <p:cNvSpPr txBox="1"/>
          <p:nvPr/>
        </p:nvSpPr>
        <p:spPr>
          <a:xfrm>
            <a:off x="319185" y="5398215"/>
            <a:ext cx="24068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Recharge des cartes uniquement au siège</a:t>
            </a:r>
            <a:endParaRPr lang="fr-FR" sz="2000" dirty="0"/>
          </a:p>
        </p:txBody>
      </p:sp>
      <p:sp>
        <p:nvSpPr>
          <p:cNvPr id="20" name="ZoneTexte 19"/>
          <p:cNvSpPr txBox="1"/>
          <p:nvPr/>
        </p:nvSpPr>
        <p:spPr>
          <a:xfrm>
            <a:off x="9006653" y="5398215"/>
            <a:ext cx="2755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Absence d’outils de statistiques et </a:t>
            </a:r>
            <a:r>
              <a:rPr lang="fr-FR" sz="2000" dirty="0" err="1" smtClean="0"/>
              <a:t>reporting</a:t>
            </a:r>
            <a:endParaRPr lang="fr-FR" sz="2000" dirty="0"/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647" y="1249855"/>
            <a:ext cx="1095791" cy="1112147"/>
          </a:xfrm>
          <a:prstGeom prst="rect">
            <a:avLst/>
          </a:prstGeom>
        </p:spPr>
      </p:pic>
      <p:sp>
        <p:nvSpPr>
          <p:cNvPr id="22" name="ZoneTexte 21"/>
          <p:cNvSpPr txBox="1"/>
          <p:nvPr/>
        </p:nvSpPr>
        <p:spPr>
          <a:xfrm>
            <a:off x="11091546" y="6272014"/>
            <a:ext cx="969222" cy="446603"/>
          </a:xfrm>
          <a:prstGeom prst="roundRect">
            <a:avLst>
              <a:gd name="adj" fmla="val 42096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spc="300" dirty="0" smtClean="0">
                <a:latin typeface="Lato Light" panose="020F0302020204030203" pitchFamily="34" charset="0"/>
              </a:rPr>
              <a:t>3/21</a:t>
            </a:r>
            <a:endParaRPr lang="fr-FR" sz="1600" spc="300" dirty="0">
              <a:latin typeface="Lato Light" panose="020F0302020204030203" pitchFamily="34" charset="0"/>
            </a:endParaRPr>
          </a:p>
        </p:txBody>
      </p:sp>
      <p:graphicFrame>
        <p:nvGraphicFramePr>
          <p:cNvPr id="23" name="Diagramme 18"/>
          <p:cNvGraphicFramePr/>
          <p:nvPr>
            <p:extLst>
              <p:ext uri="{D42A27DB-BD31-4B8C-83A1-F6EECF244321}">
                <p14:modId xmlns:p14="http://schemas.microsoft.com/office/powerpoint/2010/main" val="1340688676"/>
              </p:ext>
            </p:extLst>
          </p:nvPr>
        </p:nvGraphicFramePr>
        <p:xfrm>
          <a:off x="169505" y="112338"/>
          <a:ext cx="11848322" cy="799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pSp>
        <p:nvGrpSpPr>
          <p:cNvPr id="25" name="Groupe 24"/>
          <p:cNvGrpSpPr/>
          <p:nvPr/>
        </p:nvGrpSpPr>
        <p:grpSpPr>
          <a:xfrm>
            <a:off x="3125227" y="4577340"/>
            <a:ext cx="1478134" cy="1358195"/>
            <a:chOff x="3227529" y="1456031"/>
            <a:chExt cx="1251954" cy="1116241"/>
          </a:xfrm>
        </p:grpSpPr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227529" y="1456031"/>
              <a:ext cx="1251954" cy="1116241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3347093" y="1634185"/>
              <a:ext cx="95383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AU" sz="3200" dirty="0">
                  <a:solidFill>
                    <a:schemeClr val="bg1">
                      <a:lumMod val="65000"/>
                    </a:schemeClr>
                  </a:solidFill>
                  <a:latin typeface="FontAwesome" pitchFamily="2" charset="0"/>
                </a:rPr>
                <a:t></a:t>
              </a:r>
              <a:endParaRPr lang="en-AU" dirty="0">
                <a:solidFill>
                  <a:schemeClr val="bg1">
                    <a:lumMod val="65000"/>
                  </a:schemeClr>
                </a:solidFill>
                <a:latin typeface="FontAwesome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696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8248561" y="4369159"/>
            <a:ext cx="3008670" cy="1507972"/>
          </a:xfrm>
          <a:prstGeom prst="wedgeRoundRectCallout">
            <a:avLst>
              <a:gd name="adj1" fmla="val -64298"/>
              <a:gd name="adj2" fmla="val -34650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à coins arrondis 13"/>
          <p:cNvSpPr/>
          <p:nvPr/>
        </p:nvSpPr>
        <p:spPr>
          <a:xfrm>
            <a:off x="8248562" y="1740309"/>
            <a:ext cx="3008670" cy="1507972"/>
          </a:xfrm>
          <a:prstGeom prst="wedgeRoundRectCallout">
            <a:avLst>
              <a:gd name="adj1" fmla="val -64951"/>
              <a:gd name="adj2" fmla="val 32508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à coins arrondis 12"/>
          <p:cNvSpPr/>
          <p:nvPr/>
        </p:nvSpPr>
        <p:spPr>
          <a:xfrm>
            <a:off x="908781" y="4369159"/>
            <a:ext cx="3008670" cy="1507972"/>
          </a:xfrm>
          <a:prstGeom prst="wedgeRoundRectCallout">
            <a:avLst>
              <a:gd name="adj1" fmla="val 66095"/>
              <a:gd name="adj2" fmla="val -37910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à coins arrondis 3"/>
          <p:cNvSpPr/>
          <p:nvPr/>
        </p:nvSpPr>
        <p:spPr>
          <a:xfrm>
            <a:off x="904099" y="1740310"/>
            <a:ext cx="3008670" cy="1507972"/>
          </a:xfrm>
          <a:prstGeom prst="wedgeRoundRectCallout">
            <a:avLst>
              <a:gd name="adj1" fmla="val 67075"/>
              <a:gd name="adj2" fmla="val 32508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8492871" y="4707646"/>
            <a:ext cx="2520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Mise en place des tableaux de bord</a:t>
            </a:r>
            <a:endParaRPr lang="fr-F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329396" y="1866306"/>
            <a:ext cx="21628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Traçabilité complète des </a:t>
            </a:r>
            <a:r>
              <a:rPr lang="fr-F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transactions</a:t>
            </a:r>
            <a:endParaRPr lang="fr-F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298943" y="4550806"/>
            <a:ext cx="22189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Transfert de solde entre les cartes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8610749" y="2050971"/>
            <a:ext cx="2284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Suivi de l’activité des </a:t>
            </a:r>
            <a:r>
              <a:rPr lang="fr-F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stations</a:t>
            </a:r>
            <a:endParaRPr lang="fr-F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1091546" y="6272014"/>
            <a:ext cx="969222" cy="446603"/>
          </a:xfrm>
          <a:prstGeom prst="roundRect">
            <a:avLst>
              <a:gd name="adj" fmla="val 42096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spc="300" dirty="0" smtClean="0">
                <a:latin typeface="Lato Light" panose="020F0302020204030203" pitchFamily="34" charset="0"/>
              </a:rPr>
              <a:t>4/21</a:t>
            </a:r>
            <a:endParaRPr lang="fr-FR" sz="1600" spc="300" dirty="0">
              <a:latin typeface="Lato Light" panose="020F0302020204030203" pitchFamily="34" charset="0"/>
            </a:endParaRPr>
          </a:p>
        </p:txBody>
      </p:sp>
      <p:graphicFrame>
        <p:nvGraphicFramePr>
          <p:cNvPr id="11" name="Diagramme 18"/>
          <p:cNvGraphicFramePr/>
          <p:nvPr>
            <p:extLst>
              <p:ext uri="{D42A27DB-BD31-4B8C-83A1-F6EECF244321}">
                <p14:modId xmlns:p14="http://schemas.microsoft.com/office/powerpoint/2010/main" val="1932033770"/>
              </p:ext>
            </p:extLst>
          </p:nvPr>
        </p:nvGraphicFramePr>
        <p:xfrm>
          <a:off x="169505" y="112338"/>
          <a:ext cx="11848322" cy="799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85" t="17509" r="28835" b="8351"/>
          <a:stretch/>
        </p:blipFill>
        <p:spPr>
          <a:xfrm>
            <a:off x="4050894" y="896468"/>
            <a:ext cx="3785420" cy="607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07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7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pic>
        <p:nvPicPr>
          <p:cNvPr id="5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81436">
            <a:off x="4362228" y="2400628"/>
            <a:ext cx="618942" cy="63183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184" y="1918652"/>
            <a:ext cx="1147930" cy="115510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8551" y="4837792"/>
            <a:ext cx="1307552" cy="1249005"/>
          </a:xfrm>
          <a:prstGeom prst="rect">
            <a:avLst/>
          </a:prstGeom>
        </p:spPr>
      </p:pic>
      <p:pic>
        <p:nvPicPr>
          <p:cNvPr id="8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81436">
            <a:off x="4322142" y="5156090"/>
            <a:ext cx="618942" cy="631838"/>
          </a:xfrm>
          <a:prstGeom prst="rect">
            <a:avLst/>
          </a:prstGeom>
        </p:spPr>
      </p:pic>
      <p:pic>
        <p:nvPicPr>
          <p:cNvPr id="9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81436">
            <a:off x="4356007" y="3719979"/>
            <a:ext cx="618942" cy="631838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5033283" y="2475804"/>
            <a:ext cx="4121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Lato Medium"/>
              </a:rPr>
              <a:t>Equipe</a:t>
            </a:r>
            <a:r>
              <a:rPr lang="fr-FR" dirty="0" smtClean="0"/>
              <a:t> réduite, diversifiée et autonome</a:t>
            </a:r>
            <a:endParaRPr lang="fr-FR" strike="sngStrike" dirty="0"/>
          </a:p>
        </p:txBody>
      </p:sp>
      <p:sp>
        <p:nvSpPr>
          <p:cNvPr id="11" name="ZoneTexte 10"/>
          <p:cNvSpPr txBox="1"/>
          <p:nvPr/>
        </p:nvSpPr>
        <p:spPr>
          <a:xfrm>
            <a:off x="5033282" y="3760522"/>
            <a:ext cx="41212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dirty="0">
                <a:latin typeface="Lato Medium"/>
              </a:rPr>
              <a:t>Client impliqué à la réalisation du </a:t>
            </a:r>
            <a:r>
              <a:rPr lang="fr-FR" sz="2000" dirty="0" smtClean="0">
                <a:latin typeface="Lato Medium"/>
              </a:rPr>
              <a:t>logiciel</a:t>
            </a:r>
            <a:endParaRPr lang="fr-FR" sz="2000" dirty="0">
              <a:latin typeface="Lato Medium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5104472" y="5278484"/>
            <a:ext cx="40500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dirty="0">
                <a:latin typeface="Lato Medium"/>
              </a:rPr>
              <a:t>C</a:t>
            </a:r>
            <a:r>
              <a:rPr lang="fr-FR" sz="2000" dirty="0" smtClean="0">
                <a:latin typeface="Lato Medium"/>
              </a:rPr>
              <a:t>apacité </a:t>
            </a:r>
            <a:r>
              <a:rPr lang="fr-FR" sz="2000" dirty="0">
                <a:latin typeface="Lato Medium"/>
              </a:rPr>
              <a:t>d'adaptation </a:t>
            </a:r>
            <a:r>
              <a:rPr lang="fr-FR" sz="2000" dirty="0" smtClean="0">
                <a:latin typeface="Lato Medium"/>
              </a:rPr>
              <a:t>au changement des besoins </a:t>
            </a:r>
            <a:endParaRPr lang="fr-FR" sz="2000" dirty="0">
              <a:latin typeface="Lato Medium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394" y="3351115"/>
            <a:ext cx="1244900" cy="120132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66701" y="1247583"/>
            <a:ext cx="33078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Les méthodes agiles:</a:t>
            </a:r>
            <a:endParaRPr lang="fr-FR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1091546" y="6272014"/>
            <a:ext cx="969222" cy="446603"/>
          </a:xfrm>
          <a:prstGeom prst="roundRect">
            <a:avLst>
              <a:gd name="adj" fmla="val 42096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spc="300" dirty="0">
                <a:latin typeface="Lato Light" panose="020F0302020204030203" pitchFamily="34" charset="0"/>
              </a:rPr>
              <a:t>5</a:t>
            </a:r>
            <a:r>
              <a:rPr lang="fr-FR" sz="1600" spc="300" dirty="0" smtClean="0">
                <a:latin typeface="Lato Light" panose="020F0302020204030203" pitchFamily="34" charset="0"/>
              </a:rPr>
              <a:t>/21</a:t>
            </a:r>
            <a:endParaRPr lang="fr-FR" sz="1600" spc="300" dirty="0">
              <a:latin typeface="Lato Light" panose="020F0302020204030203" pitchFamily="34" charset="0"/>
            </a:endParaRPr>
          </a:p>
        </p:txBody>
      </p:sp>
      <p:graphicFrame>
        <p:nvGraphicFramePr>
          <p:cNvPr id="16" name="Diagramme 18"/>
          <p:cNvGraphicFramePr/>
          <p:nvPr>
            <p:extLst>
              <p:ext uri="{D42A27DB-BD31-4B8C-83A1-F6EECF244321}">
                <p14:modId xmlns:p14="http://schemas.microsoft.com/office/powerpoint/2010/main" val="1193639174"/>
              </p:ext>
            </p:extLst>
          </p:nvPr>
        </p:nvGraphicFramePr>
        <p:xfrm>
          <a:off x="169505" y="112338"/>
          <a:ext cx="11848322" cy="799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ZoneTexte 2"/>
          <p:cNvSpPr txBox="1"/>
          <p:nvPr/>
        </p:nvSpPr>
        <p:spPr>
          <a:xfrm>
            <a:off x="3223376" y="5032005"/>
            <a:ext cx="6189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>
                <a:solidFill>
                  <a:schemeClr val="bg1">
                    <a:lumMod val="50000"/>
                  </a:schemeClr>
                </a:solidFill>
                <a:latin typeface="FontAwesome" pitchFamily="2" charset="0"/>
              </a:rPr>
              <a:t></a:t>
            </a:r>
            <a:endParaRPr lang="en-AU" sz="4400" dirty="0">
              <a:solidFill>
                <a:schemeClr val="bg1">
                  <a:lumMod val="50000"/>
                </a:schemeClr>
              </a:solidFill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98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TextBox 104"/>
          <p:cNvSpPr txBox="1"/>
          <p:nvPr/>
        </p:nvSpPr>
        <p:spPr>
          <a:xfrm>
            <a:off x="6716950" y="2091771"/>
            <a:ext cx="4490628" cy="55399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dirty="0">
                <a:solidFill>
                  <a:prstClr val="black"/>
                </a:solidFill>
              </a:rPr>
              <a:t>Les membres de l'équipe s'engagent personnellement à atteindre les objectifs définis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Box 182"/>
          <p:cNvSpPr txBox="1"/>
          <p:nvPr/>
        </p:nvSpPr>
        <p:spPr>
          <a:xfrm>
            <a:off x="6724548" y="3212842"/>
            <a:ext cx="4483030" cy="76944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prstClr val="black"/>
                </a:solidFill>
              </a:rPr>
              <a:t>Les membres de l'équipe font le bon choix et travaillent sur des problèmes difficiles</a:t>
            </a:r>
            <a:r>
              <a:rPr lang="fr-FR" sz="1400" dirty="0">
                <a:solidFill>
                  <a:prstClr val="black"/>
                </a:solidFill>
              </a:rPr>
              <a:t/>
            </a:r>
            <a:br>
              <a:rPr lang="fr-FR" sz="1400" dirty="0">
                <a:solidFill>
                  <a:prstClr val="black"/>
                </a:solidFill>
              </a:rPr>
            </a:b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7" name="TextBox 185"/>
          <p:cNvSpPr txBox="1"/>
          <p:nvPr/>
        </p:nvSpPr>
        <p:spPr>
          <a:xfrm>
            <a:off x="6716950" y="4437489"/>
            <a:ext cx="4490628" cy="1107996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prstClr val="black"/>
                </a:solidFill>
              </a:rPr>
              <a:t>Les membres de l’équipe se concentrent sur les travaux identifiés pour le sprint et sur les objectifs </a:t>
            </a:r>
            <a:br>
              <a:rPr lang="fr-FR" dirty="0">
                <a:solidFill>
                  <a:prstClr val="black"/>
                </a:solidFill>
              </a:rPr>
            </a:b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TextBox 188"/>
          <p:cNvSpPr txBox="1"/>
          <p:nvPr/>
        </p:nvSpPr>
        <p:spPr>
          <a:xfrm>
            <a:off x="6716950" y="5931503"/>
            <a:ext cx="4374596" cy="83099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dirty="0">
                <a:solidFill>
                  <a:prstClr val="black"/>
                </a:solidFill>
              </a:rPr>
              <a:t>Les membres de l'équipe et les parties prenantes sont ouverts à tous les travaux et aux défis rencontrés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9" name="Group 1"/>
          <p:cNvGrpSpPr/>
          <p:nvPr/>
        </p:nvGrpSpPr>
        <p:grpSpPr>
          <a:xfrm>
            <a:off x="542925" y="1837108"/>
            <a:ext cx="5398981" cy="4816450"/>
            <a:chOff x="1966751" y="1498241"/>
            <a:chExt cx="4771784" cy="4756085"/>
          </a:xfrm>
        </p:grpSpPr>
        <p:cxnSp>
          <p:nvCxnSpPr>
            <p:cNvPr id="10" name="Straight Connector 514"/>
            <p:cNvCxnSpPr/>
            <p:nvPr/>
          </p:nvCxnSpPr>
          <p:spPr>
            <a:xfrm flipV="1">
              <a:off x="4280661" y="1976396"/>
              <a:ext cx="2457874" cy="1"/>
            </a:xfrm>
            <a:prstGeom prst="line">
              <a:avLst/>
            </a:prstGeom>
            <a:ln>
              <a:solidFill>
                <a:srgbClr val="016AA3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520"/>
            <p:cNvCxnSpPr/>
            <p:nvPr/>
          </p:nvCxnSpPr>
          <p:spPr>
            <a:xfrm>
              <a:off x="4619480" y="5928220"/>
              <a:ext cx="2119055" cy="1"/>
            </a:xfrm>
            <a:prstGeom prst="line">
              <a:avLst/>
            </a:prstGeom>
            <a:ln>
              <a:solidFill>
                <a:srgbClr val="AAAAAA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518"/>
            <p:cNvCxnSpPr/>
            <p:nvPr/>
          </p:nvCxnSpPr>
          <p:spPr>
            <a:xfrm>
              <a:off x="5715033" y="4512834"/>
              <a:ext cx="1023502" cy="1"/>
            </a:xfrm>
            <a:prstGeom prst="line">
              <a:avLst/>
            </a:prstGeom>
            <a:ln>
              <a:solidFill>
                <a:srgbClr val="FEA34F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516"/>
            <p:cNvCxnSpPr/>
            <p:nvPr/>
          </p:nvCxnSpPr>
          <p:spPr>
            <a:xfrm>
              <a:off x="5769427" y="3097447"/>
              <a:ext cx="969108" cy="1"/>
            </a:xfrm>
            <a:prstGeom prst="line">
              <a:avLst/>
            </a:prstGeom>
            <a:ln>
              <a:solidFill>
                <a:srgbClr val="46B688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306"/>
            <p:cNvSpPr>
              <a:spLocks noChangeArrowheads="1"/>
            </p:cNvSpPr>
            <p:nvPr/>
          </p:nvSpPr>
          <p:spPr bwMode="auto">
            <a:xfrm>
              <a:off x="1966751" y="2189756"/>
              <a:ext cx="3686160" cy="368615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314"/>
            <p:cNvSpPr>
              <a:spLocks/>
            </p:cNvSpPr>
            <p:nvPr/>
          </p:nvSpPr>
          <p:spPr bwMode="auto">
            <a:xfrm>
              <a:off x="3768532" y="4715706"/>
              <a:ext cx="1411844" cy="1538620"/>
            </a:xfrm>
            <a:custGeom>
              <a:avLst/>
              <a:gdLst>
                <a:gd name="T0" fmla="*/ 0 w 310"/>
                <a:gd name="T1" fmla="*/ 28 h 338"/>
                <a:gd name="T2" fmla="*/ 1 w 310"/>
                <a:gd name="T3" fmla="*/ 328 h 338"/>
                <a:gd name="T4" fmla="*/ 310 w 310"/>
                <a:gd name="T5" fmla="*/ 215 h 338"/>
                <a:gd name="T6" fmla="*/ 273 w 310"/>
                <a:gd name="T7" fmla="*/ 96 h 338"/>
                <a:gd name="T8" fmla="*/ 175 w 310"/>
                <a:gd name="T9" fmla="*/ 20 h 338"/>
                <a:gd name="T10" fmla="*/ 105 w 310"/>
                <a:gd name="T11" fmla="*/ 0 h 338"/>
                <a:gd name="T12" fmla="*/ 0 w 310"/>
                <a:gd name="T13" fmla="*/ 28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0" h="338">
                  <a:moveTo>
                    <a:pt x="0" y="28"/>
                  </a:moveTo>
                  <a:cubicBezTo>
                    <a:pt x="1" y="328"/>
                    <a:pt x="1" y="328"/>
                    <a:pt x="1" y="328"/>
                  </a:cubicBezTo>
                  <a:cubicBezTo>
                    <a:pt x="1" y="328"/>
                    <a:pt x="174" y="338"/>
                    <a:pt x="310" y="215"/>
                  </a:cubicBezTo>
                  <a:cubicBezTo>
                    <a:pt x="273" y="96"/>
                    <a:pt x="273" y="96"/>
                    <a:pt x="273" y="96"/>
                  </a:cubicBezTo>
                  <a:cubicBezTo>
                    <a:pt x="175" y="20"/>
                    <a:pt x="175" y="20"/>
                    <a:pt x="175" y="20"/>
                  </a:cubicBezTo>
                  <a:cubicBezTo>
                    <a:pt x="105" y="0"/>
                    <a:pt x="105" y="0"/>
                    <a:pt x="105" y="0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AAAAAA"/>
            </a:solidFill>
            <a:ln w="3175" cap="flat">
              <a:noFill/>
              <a:prstDash val="solid"/>
              <a:miter lim="800000"/>
              <a:headEnd/>
              <a:tailEnd/>
            </a:ln>
            <a:effectLst>
              <a:outerShdw blurRad="38100" dist="25400" dir="5400000" algn="ctr" rotWithShape="0">
                <a:srgbClr val="000000">
                  <a:alpha val="2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315"/>
            <p:cNvSpPr>
              <a:spLocks/>
            </p:cNvSpPr>
            <p:nvPr/>
          </p:nvSpPr>
          <p:spPr bwMode="auto">
            <a:xfrm>
              <a:off x="4246830" y="4041479"/>
              <a:ext cx="1811386" cy="1774888"/>
            </a:xfrm>
            <a:custGeom>
              <a:avLst/>
              <a:gdLst>
                <a:gd name="T0" fmla="*/ 231 w 398"/>
                <a:gd name="T1" fmla="*/ 390 h 390"/>
                <a:gd name="T2" fmla="*/ 0 w 398"/>
                <a:gd name="T3" fmla="*/ 148 h 390"/>
                <a:gd name="T4" fmla="*/ 80 w 398"/>
                <a:gd name="T5" fmla="*/ 28 h 390"/>
                <a:gd name="T6" fmla="*/ 398 w 398"/>
                <a:gd name="T7" fmla="*/ 0 h 390"/>
                <a:gd name="T8" fmla="*/ 396 w 398"/>
                <a:gd name="T9" fmla="*/ 27 h 390"/>
                <a:gd name="T10" fmla="*/ 231 w 398"/>
                <a:gd name="T11" fmla="*/ 39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8" h="390">
                  <a:moveTo>
                    <a:pt x="231" y="390"/>
                  </a:moveTo>
                  <a:cubicBezTo>
                    <a:pt x="0" y="148"/>
                    <a:pt x="0" y="148"/>
                    <a:pt x="0" y="148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6" y="27"/>
                    <a:pt x="396" y="27"/>
                    <a:pt x="396" y="27"/>
                  </a:cubicBezTo>
                  <a:cubicBezTo>
                    <a:pt x="396" y="27"/>
                    <a:pt x="388" y="250"/>
                    <a:pt x="231" y="390"/>
                  </a:cubicBezTo>
                  <a:close/>
                </a:path>
              </a:pathLst>
            </a:custGeom>
            <a:solidFill>
              <a:srgbClr val="FEA34F"/>
            </a:solidFill>
            <a:ln w="3175" cap="flat">
              <a:noFill/>
              <a:prstDash val="solid"/>
              <a:miter lim="800000"/>
              <a:headEnd/>
              <a:tailEnd/>
            </a:ln>
            <a:effectLst>
              <a:outerShdw blurRad="38100" dist="25400" dir="5400000" algn="ctr" rotWithShape="0">
                <a:srgbClr val="000000">
                  <a:alpha val="2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502"/>
            <p:cNvSpPr>
              <a:spLocks/>
            </p:cNvSpPr>
            <p:nvPr/>
          </p:nvSpPr>
          <p:spPr bwMode="auto">
            <a:xfrm>
              <a:off x="4360162" y="2303087"/>
              <a:ext cx="1840198" cy="1867090"/>
            </a:xfrm>
            <a:custGeom>
              <a:avLst/>
              <a:gdLst>
                <a:gd name="T0" fmla="*/ 403 w 404"/>
                <a:gd name="T1" fmla="*/ 409 h 410"/>
                <a:gd name="T2" fmla="*/ 55 w 404"/>
                <a:gd name="T3" fmla="*/ 410 h 410"/>
                <a:gd name="T4" fmla="*/ 0 w 404"/>
                <a:gd name="T5" fmla="*/ 256 h 410"/>
                <a:gd name="T6" fmla="*/ 222 w 404"/>
                <a:gd name="T7" fmla="*/ 0 h 410"/>
                <a:gd name="T8" fmla="*/ 244 w 404"/>
                <a:gd name="T9" fmla="*/ 17 h 410"/>
                <a:gd name="T10" fmla="*/ 403 w 404"/>
                <a:gd name="T11" fmla="*/ 409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" h="410">
                  <a:moveTo>
                    <a:pt x="403" y="409"/>
                  </a:moveTo>
                  <a:cubicBezTo>
                    <a:pt x="55" y="410"/>
                    <a:pt x="55" y="410"/>
                    <a:pt x="55" y="410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44" y="17"/>
                    <a:pt x="244" y="17"/>
                    <a:pt x="244" y="17"/>
                  </a:cubicBezTo>
                  <a:cubicBezTo>
                    <a:pt x="244" y="17"/>
                    <a:pt x="404" y="167"/>
                    <a:pt x="403" y="409"/>
                  </a:cubicBezTo>
                  <a:close/>
                </a:path>
              </a:pathLst>
            </a:custGeom>
            <a:solidFill>
              <a:srgbClr val="46B688"/>
            </a:solidFill>
            <a:ln w="3175" cap="flat">
              <a:noFill/>
              <a:prstDash val="solid"/>
              <a:miter lim="800000"/>
              <a:headEnd/>
              <a:tailEnd/>
            </a:ln>
            <a:effectLst>
              <a:outerShdw blurRad="38100" dist="25400" dir="5400000" algn="ctr" rotWithShape="0">
                <a:srgbClr val="000000">
                  <a:alpha val="2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503"/>
            <p:cNvSpPr>
              <a:spLocks/>
            </p:cNvSpPr>
            <p:nvPr/>
          </p:nvSpPr>
          <p:spPr bwMode="auto">
            <a:xfrm>
              <a:off x="3595653" y="1498241"/>
              <a:ext cx="1957372" cy="1984263"/>
            </a:xfrm>
            <a:custGeom>
              <a:avLst/>
              <a:gdLst>
                <a:gd name="T0" fmla="*/ 0 w 430"/>
                <a:gd name="T1" fmla="*/ 6 h 436"/>
                <a:gd name="T2" fmla="*/ 7 w 430"/>
                <a:gd name="T3" fmla="*/ 383 h 436"/>
                <a:gd name="T4" fmla="*/ 177 w 430"/>
                <a:gd name="T5" fmla="*/ 436 h 436"/>
                <a:gd name="T6" fmla="*/ 430 w 430"/>
                <a:gd name="T7" fmla="*/ 175 h 436"/>
                <a:gd name="T8" fmla="*/ 0 w 430"/>
                <a:gd name="T9" fmla="*/ 6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6">
                  <a:moveTo>
                    <a:pt x="0" y="6"/>
                  </a:moveTo>
                  <a:cubicBezTo>
                    <a:pt x="7" y="383"/>
                    <a:pt x="7" y="383"/>
                    <a:pt x="7" y="383"/>
                  </a:cubicBezTo>
                  <a:cubicBezTo>
                    <a:pt x="177" y="436"/>
                    <a:pt x="177" y="436"/>
                    <a:pt x="177" y="436"/>
                  </a:cubicBezTo>
                  <a:cubicBezTo>
                    <a:pt x="430" y="175"/>
                    <a:pt x="430" y="175"/>
                    <a:pt x="430" y="175"/>
                  </a:cubicBezTo>
                  <a:cubicBezTo>
                    <a:pt x="430" y="175"/>
                    <a:pt x="262" y="0"/>
                    <a:pt x="0" y="6"/>
                  </a:cubicBezTo>
                  <a:close/>
                </a:path>
              </a:pathLst>
            </a:custGeom>
            <a:solidFill>
              <a:srgbClr val="016AA3"/>
            </a:solidFill>
            <a:ln w="3175" cap="flat">
              <a:noFill/>
              <a:prstDash val="solid"/>
              <a:miter lim="800000"/>
              <a:headEnd/>
              <a:tailEnd/>
            </a:ln>
            <a:effectLst>
              <a:outerShdw blurRad="38100" dist="25400" dir="5400000" algn="ctr" rotWithShape="0">
                <a:srgbClr val="000000">
                  <a:alpha val="2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20" name="Group 504"/>
            <p:cNvGrpSpPr/>
            <p:nvPr/>
          </p:nvGrpSpPr>
          <p:grpSpPr>
            <a:xfrm>
              <a:off x="2844592" y="3067595"/>
              <a:ext cx="1930480" cy="1930479"/>
              <a:chOff x="1497013" y="3295650"/>
              <a:chExt cx="1595438" cy="1595437"/>
            </a:xfrm>
          </p:grpSpPr>
          <p:sp>
            <p:nvSpPr>
              <p:cNvPr id="25" name="Oval 505"/>
              <p:cNvSpPr>
                <a:spLocks noChangeArrowheads="1"/>
              </p:cNvSpPr>
              <p:nvPr/>
            </p:nvSpPr>
            <p:spPr bwMode="auto">
              <a:xfrm>
                <a:off x="1497013" y="3295650"/>
                <a:ext cx="1595438" cy="1595437"/>
              </a:xfrm>
              <a:prstGeom prst="ellipse">
                <a:avLst/>
              </a:prstGeom>
              <a:solidFill>
                <a:schemeClr val="bg1"/>
              </a:solidFill>
              <a:ln w="3175" cap="flat">
                <a:noFill/>
                <a:prstDash val="solid"/>
                <a:miter lim="800000"/>
                <a:headEnd/>
                <a:tailEnd/>
              </a:ln>
              <a:effectLst>
                <a:outerShdw blurRad="38100" dist="25400" dir="5400000" algn="ctr" rotWithShape="0">
                  <a:srgbClr val="000000">
                    <a:alpha val="20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Oval 506"/>
              <p:cNvSpPr>
                <a:spLocks noChangeArrowheads="1"/>
              </p:cNvSpPr>
              <p:nvPr/>
            </p:nvSpPr>
            <p:spPr bwMode="auto">
              <a:xfrm>
                <a:off x="1625600" y="3424238"/>
                <a:ext cx="1338263" cy="1338262"/>
              </a:xfrm>
              <a:prstGeom prst="ellipse">
                <a:avLst/>
              </a:prstGeom>
              <a:solidFill>
                <a:srgbClr val="AAAAAA"/>
              </a:solidFill>
              <a:ln w="3175" cap="flat">
                <a:noFill/>
                <a:prstDash val="solid"/>
                <a:miter lim="800000"/>
                <a:headEnd/>
                <a:tailEnd/>
              </a:ln>
              <a:effectLst>
                <a:outerShdw blurRad="38100" dist="25400" dir="5400000" algn="ctr" rotWithShape="0">
                  <a:srgbClr val="000000">
                    <a:alpha val="20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Oval 507"/>
              <p:cNvSpPr>
                <a:spLocks noChangeArrowheads="1"/>
              </p:cNvSpPr>
              <p:nvPr/>
            </p:nvSpPr>
            <p:spPr bwMode="auto">
              <a:xfrm>
                <a:off x="1733106" y="3531743"/>
                <a:ext cx="1123251" cy="1123251"/>
              </a:xfrm>
              <a:prstGeom prst="ellipse">
                <a:avLst/>
              </a:prstGeom>
              <a:solidFill>
                <a:schemeClr val="bg1"/>
              </a:solidFill>
              <a:ln w="3175" cap="flat">
                <a:noFill/>
                <a:prstDash val="solid"/>
                <a:miter lim="800000"/>
                <a:headEnd/>
                <a:tailEnd/>
              </a:ln>
              <a:effectLst>
                <a:outerShdw blurRad="38100" dist="25400" dir="5400000" algn="ctr" rotWithShape="0">
                  <a:srgbClr val="000000">
                    <a:alpha val="20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1" name="TextBox 105"/>
            <p:cNvSpPr txBox="1"/>
            <p:nvPr/>
          </p:nvSpPr>
          <p:spPr>
            <a:xfrm>
              <a:off x="3768532" y="2175060"/>
              <a:ext cx="1411844" cy="364703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prstClr val="white"/>
                  </a:solidFill>
                </a:rPr>
                <a:t>Engagement</a:t>
              </a:r>
              <a:endParaRPr lang="en-US" sz="1200" b="1" dirty="0">
                <a:solidFill>
                  <a:prstClr val="white"/>
                </a:solidFill>
              </a:endParaRPr>
            </a:p>
          </p:txBody>
        </p:sp>
        <p:grpSp>
          <p:nvGrpSpPr>
            <p:cNvPr id="22" name="Group 525"/>
            <p:cNvGrpSpPr/>
            <p:nvPr/>
          </p:nvGrpSpPr>
          <p:grpSpPr>
            <a:xfrm>
              <a:off x="3486710" y="3711635"/>
              <a:ext cx="642400" cy="642400"/>
              <a:chOff x="7613650" y="1387475"/>
              <a:chExt cx="284163" cy="284163"/>
            </a:xfrm>
            <a:solidFill>
              <a:srgbClr val="AAAAAA"/>
            </a:solidFill>
            <a:effectLst>
              <a:outerShdw blurRad="38100" dist="25400" dir="5400000" algn="ctr" rotWithShape="0">
                <a:srgbClr val="000000">
                  <a:alpha val="20000"/>
                </a:srgbClr>
              </a:outerShdw>
            </a:effectLst>
          </p:grpSpPr>
          <p:sp>
            <p:nvSpPr>
              <p:cNvPr id="23" name="Freeform 4359"/>
              <p:cNvSpPr>
                <a:spLocks noEditPoints="1"/>
              </p:cNvSpPr>
              <p:nvPr/>
            </p:nvSpPr>
            <p:spPr bwMode="auto">
              <a:xfrm>
                <a:off x="7613650" y="1471613"/>
                <a:ext cx="200025" cy="200025"/>
              </a:xfrm>
              <a:custGeom>
                <a:avLst/>
                <a:gdLst>
                  <a:gd name="T0" fmla="*/ 276 w 629"/>
                  <a:gd name="T1" fmla="*/ 436 h 629"/>
                  <a:gd name="T2" fmla="*/ 233 w 629"/>
                  <a:gd name="T3" fmla="*/ 411 h 629"/>
                  <a:gd name="T4" fmla="*/ 202 w 629"/>
                  <a:gd name="T5" fmla="*/ 374 h 629"/>
                  <a:gd name="T6" fmla="*/ 187 w 629"/>
                  <a:gd name="T7" fmla="*/ 325 h 629"/>
                  <a:gd name="T8" fmla="*/ 192 w 629"/>
                  <a:gd name="T9" fmla="*/ 274 h 629"/>
                  <a:gd name="T10" fmla="*/ 216 w 629"/>
                  <a:gd name="T11" fmla="*/ 231 h 629"/>
                  <a:gd name="T12" fmla="*/ 253 w 629"/>
                  <a:gd name="T13" fmla="*/ 199 h 629"/>
                  <a:gd name="T14" fmla="*/ 301 w 629"/>
                  <a:gd name="T15" fmla="*/ 184 h 629"/>
                  <a:gd name="T16" fmla="*/ 352 w 629"/>
                  <a:gd name="T17" fmla="*/ 190 h 629"/>
                  <a:gd name="T18" fmla="*/ 395 w 629"/>
                  <a:gd name="T19" fmla="*/ 213 h 629"/>
                  <a:gd name="T20" fmla="*/ 426 w 629"/>
                  <a:gd name="T21" fmla="*/ 252 h 629"/>
                  <a:gd name="T22" fmla="*/ 441 w 629"/>
                  <a:gd name="T23" fmla="*/ 300 h 629"/>
                  <a:gd name="T24" fmla="*/ 436 w 629"/>
                  <a:gd name="T25" fmla="*/ 350 h 629"/>
                  <a:gd name="T26" fmla="*/ 413 w 629"/>
                  <a:gd name="T27" fmla="*/ 394 h 629"/>
                  <a:gd name="T28" fmla="*/ 375 w 629"/>
                  <a:gd name="T29" fmla="*/ 425 h 629"/>
                  <a:gd name="T30" fmla="*/ 327 w 629"/>
                  <a:gd name="T31" fmla="*/ 440 h 629"/>
                  <a:gd name="T32" fmla="*/ 572 w 629"/>
                  <a:gd name="T33" fmla="*/ 346 h 629"/>
                  <a:gd name="T34" fmla="*/ 574 w 629"/>
                  <a:gd name="T35" fmla="*/ 302 h 629"/>
                  <a:gd name="T36" fmla="*/ 620 w 629"/>
                  <a:gd name="T37" fmla="*/ 241 h 629"/>
                  <a:gd name="T38" fmla="*/ 628 w 629"/>
                  <a:gd name="T39" fmla="*/ 231 h 629"/>
                  <a:gd name="T40" fmla="*/ 625 w 629"/>
                  <a:gd name="T41" fmla="*/ 219 h 629"/>
                  <a:gd name="T42" fmla="*/ 544 w 629"/>
                  <a:gd name="T43" fmla="*/ 84 h 629"/>
                  <a:gd name="T44" fmla="*/ 532 w 629"/>
                  <a:gd name="T45" fmla="*/ 83 h 629"/>
                  <a:gd name="T46" fmla="*/ 447 w 629"/>
                  <a:gd name="T47" fmla="*/ 88 h 629"/>
                  <a:gd name="T48" fmla="*/ 407 w 629"/>
                  <a:gd name="T49" fmla="*/ 69 h 629"/>
                  <a:gd name="T50" fmla="*/ 404 w 629"/>
                  <a:gd name="T51" fmla="*/ 7 h 629"/>
                  <a:gd name="T52" fmla="*/ 395 w 629"/>
                  <a:gd name="T53" fmla="*/ 0 h 629"/>
                  <a:gd name="T54" fmla="*/ 235 w 629"/>
                  <a:gd name="T55" fmla="*/ 1 h 629"/>
                  <a:gd name="T56" fmla="*/ 227 w 629"/>
                  <a:gd name="T57" fmla="*/ 10 h 629"/>
                  <a:gd name="T58" fmla="*/ 216 w 629"/>
                  <a:gd name="T59" fmla="*/ 72 h 629"/>
                  <a:gd name="T60" fmla="*/ 177 w 629"/>
                  <a:gd name="T61" fmla="*/ 91 h 629"/>
                  <a:gd name="T62" fmla="*/ 98 w 629"/>
                  <a:gd name="T63" fmla="*/ 84 h 629"/>
                  <a:gd name="T64" fmla="*/ 87 w 629"/>
                  <a:gd name="T65" fmla="*/ 83 h 629"/>
                  <a:gd name="T66" fmla="*/ 78 w 629"/>
                  <a:gd name="T67" fmla="*/ 90 h 629"/>
                  <a:gd name="T68" fmla="*/ 1 w 629"/>
                  <a:gd name="T69" fmla="*/ 228 h 629"/>
                  <a:gd name="T70" fmla="*/ 57 w 629"/>
                  <a:gd name="T71" fmla="*/ 269 h 629"/>
                  <a:gd name="T72" fmla="*/ 54 w 629"/>
                  <a:gd name="T73" fmla="*/ 313 h 629"/>
                  <a:gd name="T74" fmla="*/ 57 w 629"/>
                  <a:gd name="T75" fmla="*/ 355 h 629"/>
                  <a:gd name="T76" fmla="*/ 2 w 629"/>
                  <a:gd name="T77" fmla="*/ 391 h 629"/>
                  <a:gd name="T78" fmla="*/ 1 w 629"/>
                  <a:gd name="T79" fmla="*/ 402 h 629"/>
                  <a:gd name="T80" fmla="*/ 86 w 629"/>
                  <a:gd name="T81" fmla="*/ 543 h 629"/>
                  <a:gd name="T82" fmla="*/ 98 w 629"/>
                  <a:gd name="T83" fmla="*/ 542 h 629"/>
                  <a:gd name="T84" fmla="*/ 177 w 629"/>
                  <a:gd name="T85" fmla="*/ 533 h 629"/>
                  <a:gd name="T86" fmla="*/ 216 w 629"/>
                  <a:gd name="T87" fmla="*/ 552 h 629"/>
                  <a:gd name="T88" fmla="*/ 227 w 629"/>
                  <a:gd name="T89" fmla="*/ 620 h 629"/>
                  <a:gd name="T90" fmla="*/ 235 w 629"/>
                  <a:gd name="T91" fmla="*/ 628 h 629"/>
                  <a:gd name="T92" fmla="*/ 395 w 629"/>
                  <a:gd name="T93" fmla="*/ 629 h 629"/>
                  <a:gd name="T94" fmla="*/ 404 w 629"/>
                  <a:gd name="T95" fmla="*/ 623 h 629"/>
                  <a:gd name="T96" fmla="*/ 407 w 629"/>
                  <a:gd name="T97" fmla="*/ 556 h 629"/>
                  <a:gd name="T98" fmla="*/ 447 w 629"/>
                  <a:gd name="T99" fmla="*/ 538 h 629"/>
                  <a:gd name="T100" fmla="*/ 533 w 629"/>
                  <a:gd name="T101" fmla="*/ 543 h 629"/>
                  <a:gd name="T102" fmla="*/ 545 w 629"/>
                  <a:gd name="T103" fmla="*/ 543 h 629"/>
                  <a:gd name="T104" fmla="*/ 627 w 629"/>
                  <a:gd name="T105" fmla="*/ 405 h 629"/>
                  <a:gd name="T106" fmla="*/ 628 w 629"/>
                  <a:gd name="T107" fmla="*/ 394 h 629"/>
                  <a:gd name="T108" fmla="*/ 621 w 629"/>
                  <a:gd name="T109" fmla="*/ 385 h 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29" h="629">
                    <a:moveTo>
                      <a:pt x="314" y="441"/>
                    </a:moveTo>
                    <a:lnTo>
                      <a:pt x="301" y="440"/>
                    </a:lnTo>
                    <a:lnTo>
                      <a:pt x="288" y="439"/>
                    </a:lnTo>
                    <a:lnTo>
                      <a:pt x="276" y="436"/>
                    </a:lnTo>
                    <a:lnTo>
                      <a:pt x="264" y="430"/>
                    </a:lnTo>
                    <a:lnTo>
                      <a:pt x="253" y="425"/>
                    </a:lnTo>
                    <a:lnTo>
                      <a:pt x="242" y="418"/>
                    </a:lnTo>
                    <a:lnTo>
                      <a:pt x="233" y="411"/>
                    </a:lnTo>
                    <a:lnTo>
                      <a:pt x="223" y="404"/>
                    </a:lnTo>
                    <a:lnTo>
                      <a:pt x="216" y="394"/>
                    </a:lnTo>
                    <a:lnTo>
                      <a:pt x="208" y="384"/>
                    </a:lnTo>
                    <a:lnTo>
                      <a:pt x="202" y="374"/>
                    </a:lnTo>
                    <a:lnTo>
                      <a:pt x="196" y="362"/>
                    </a:lnTo>
                    <a:lnTo>
                      <a:pt x="192" y="350"/>
                    </a:lnTo>
                    <a:lnTo>
                      <a:pt x="189" y="338"/>
                    </a:lnTo>
                    <a:lnTo>
                      <a:pt x="187" y="325"/>
                    </a:lnTo>
                    <a:lnTo>
                      <a:pt x="186" y="313"/>
                    </a:lnTo>
                    <a:lnTo>
                      <a:pt x="187" y="300"/>
                    </a:lnTo>
                    <a:lnTo>
                      <a:pt x="189" y="287"/>
                    </a:lnTo>
                    <a:lnTo>
                      <a:pt x="192" y="274"/>
                    </a:lnTo>
                    <a:lnTo>
                      <a:pt x="196" y="262"/>
                    </a:lnTo>
                    <a:lnTo>
                      <a:pt x="202" y="252"/>
                    </a:lnTo>
                    <a:lnTo>
                      <a:pt x="208" y="241"/>
                    </a:lnTo>
                    <a:lnTo>
                      <a:pt x="216" y="231"/>
                    </a:lnTo>
                    <a:lnTo>
                      <a:pt x="223" y="222"/>
                    </a:lnTo>
                    <a:lnTo>
                      <a:pt x="233" y="213"/>
                    </a:lnTo>
                    <a:lnTo>
                      <a:pt x="242" y="206"/>
                    </a:lnTo>
                    <a:lnTo>
                      <a:pt x="253" y="199"/>
                    </a:lnTo>
                    <a:lnTo>
                      <a:pt x="264" y="194"/>
                    </a:lnTo>
                    <a:lnTo>
                      <a:pt x="276" y="190"/>
                    </a:lnTo>
                    <a:lnTo>
                      <a:pt x="288" y="186"/>
                    </a:lnTo>
                    <a:lnTo>
                      <a:pt x="301" y="184"/>
                    </a:lnTo>
                    <a:lnTo>
                      <a:pt x="314" y="184"/>
                    </a:lnTo>
                    <a:lnTo>
                      <a:pt x="327" y="184"/>
                    </a:lnTo>
                    <a:lnTo>
                      <a:pt x="340" y="186"/>
                    </a:lnTo>
                    <a:lnTo>
                      <a:pt x="352" y="190"/>
                    </a:lnTo>
                    <a:lnTo>
                      <a:pt x="363" y="194"/>
                    </a:lnTo>
                    <a:lnTo>
                      <a:pt x="375" y="199"/>
                    </a:lnTo>
                    <a:lnTo>
                      <a:pt x="386" y="206"/>
                    </a:lnTo>
                    <a:lnTo>
                      <a:pt x="395" y="213"/>
                    </a:lnTo>
                    <a:lnTo>
                      <a:pt x="404" y="222"/>
                    </a:lnTo>
                    <a:lnTo>
                      <a:pt x="413" y="231"/>
                    </a:lnTo>
                    <a:lnTo>
                      <a:pt x="420" y="241"/>
                    </a:lnTo>
                    <a:lnTo>
                      <a:pt x="426" y="252"/>
                    </a:lnTo>
                    <a:lnTo>
                      <a:pt x="432" y="262"/>
                    </a:lnTo>
                    <a:lnTo>
                      <a:pt x="436" y="274"/>
                    </a:lnTo>
                    <a:lnTo>
                      <a:pt x="439" y="287"/>
                    </a:lnTo>
                    <a:lnTo>
                      <a:pt x="441" y="300"/>
                    </a:lnTo>
                    <a:lnTo>
                      <a:pt x="443" y="313"/>
                    </a:lnTo>
                    <a:lnTo>
                      <a:pt x="441" y="325"/>
                    </a:lnTo>
                    <a:lnTo>
                      <a:pt x="439" y="338"/>
                    </a:lnTo>
                    <a:lnTo>
                      <a:pt x="436" y="350"/>
                    </a:lnTo>
                    <a:lnTo>
                      <a:pt x="432" y="362"/>
                    </a:lnTo>
                    <a:lnTo>
                      <a:pt x="426" y="374"/>
                    </a:lnTo>
                    <a:lnTo>
                      <a:pt x="420" y="384"/>
                    </a:lnTo>
                    <a:lnTo>
                      <a:pt x="413" y="394"/>
                    </a:lnTo>
                    <a:lnTo>
                      <a:pt x="404" y="404"/>
                    </a:lnTo>
                    <a:lnTo>
                      <a:pt x="395" y="411"/>
                    </a:lnTo>
                    <a:lnTo>
                      <a:pt x="386" y="418"/>
                    </a:lnTo>
                    <a:lnTo>
                      <a:pt x="375" y="425"/>
                    </a:lnTo>
                    <a:lnTo>
                      <a:pt x="363" y="430"/>
                    </a:lnTo>
                    <a:lnTo>
                      <a:pt x="352" y="436"/>
                    </a:lnTo>
                    <a:lnTo>
                      <a:pt x="340" y="439"/>
                    </a:lnTo>
                    <a:lnTo>
                      <a:pt x="327" y="440"/>
                    </a:lnTo>
                    <a:lnTo>
                      <a:pt x="314" y="441"/>
                    </a:lnTo>
                    <a:close/>
                    <a:moveTo>
                      <a:pt x="621" y="385"/>
                    </a:moveTo>
                    <a:lnTo>
                      <a:pt x="571" y="355"/>
                    </a:lnTo>
                    <a:lnTo>
                      <a:pt x="572" y="346"/>
                    </a:lnTo>
                    <a:lnTo>
                      <a:pt x="573" y="335"/>
                    </a:lnTo>
                    <a:lnTo>
                      <a:pt x="574" y="323"/>
                    </a:lnTo>
                    <a:lnTo>
                      <a:pt x="574" y="313"/>
                    </a:lnTo>
                    <a:lnTo>
                      <a:pt x="574" y="302"/>
                    </a:lnTo>
                    <a:lnTo>
                      <a:pt x="573" y="291"/>
                    </a:lnTo>
                    <a:lnTo>
                      <a:pt x="572" y="280"/>
                    </a:lnTo>
                    <a:lnTo>
                      <a:pt x="570" y="269"/>
                    </a:lnTo>
                    <a:lnTo>
                      <a:pt x="620" y="241"/>
                    </a:lnTo>
                    <a:lnTo>
                      <a:pt x="623" y="239"/>
                    </a:lnTo>
                    <a:lnTo>
                      <a:pt x="624" y="237"/>
                    </a:lnTo>
                    <a:lnTo>
                      <a:pt x="627" y="234"/>
                    </a:lnTo>
                    <a:lnTo>
                      <a:pt x="628" y="231"/>
                    </a:lnTo>
                    <a:lnTo>
                      <a:pt x="628" y="228"/>
                    </a:lnTo>
                    <a:lnTo>
                      <a:pt x="628" y="226"/>
                    </a:lnTo>
                    <a:lnTo>
                      <a:pt x="628" y="223"/>
                    </a:lnTo>
                    <a:lnTo>
                      <a:pt x="625" y="219"/>
                    </a:lnTo>
                    <a:lnTo>
                      <a:pt x="551" y="90"/>
                    </a:lnTo>
                    <a:lnTo>
                      <a:pt x="548" y="87"/>
                    </a:lnTo>
                    <a:lnTo>
                      <a:pt x="546" y="85"/>
                    </a:lnTo>
                    <a:lnTo>
                      <a:pt x="544" y="84"/>
                    </a:lnTo>
                    <a:lnTo>
                      <a:pt x="541" y="83"/>
                    </a:lnTo>
                    <a:lnTo>
                      <a:pt x="539" y="81"/>
                    </a:lnTo>
                    <a:lnTo>
                      <a:pt x="536" y="81"/>
                    </a:lnTo>
                    <a:lnTo>
                      <a:pt x="532" y="83"/>
                    </a:lnTo>
                    <a:lnTo>
                      <a:pt x="530" y="84"/>
                    </a:lnTo>
                    <a:lnTo>
                      <a:pt x="481" y="113"/>
                    </a:lnTo>
                    <a:lnTo>
                      <a:pt x="465" y="99"/>
                    </a:lnTo>
                    <a:lnTo>
                      <a:pt x="447" y="88"/>
                    </a:lnTo>
                    <a:lnTo>
                      <a:pt x="438" y="83"/>
                    </a:lnTo>
                    <a:lnTo>
                      <a:pt x="429" y="77"/>
                    </a:lnTo>
                    <a:lnTo>
                      <a:pt x="418" y="73"/>
                    </a:lnTo>
                    <a:lnTo>
                      <a:pt x="407" y="69"/>
                    </a:lnTo>
                    <a:lnTo>
                      <a:pt x="407" y="15"/>
                    </a:lnTo>
                    <a:lnTo>
                      <a:pt x="407" y="12"/>
                    </a:lnTo>
                    <a:lnTo>
                      <a:pt x="406" y="10"/>
                    </a:lnTo>
                    <a:lnTo>
                      <a:pt x="404" y="7"/>
                    </a:lnTo>
                    <a:lnTo>
                      <a:pt x="403" y="4"/>
                    </a:lnTo>
                    <a:lnTo>
                      <a:pt x="401" y="2"/>
                    </a:lnTo>
                    <a:lnTo>
                      <a:pt x="398" y="1"/>
                    </a:lnTo>
                    <a:lnTo>
                      <a:pt x="395" y="0"/>
                    </a:lnTo>
                    <a:lnTo>
                      <a:pt x="392" y="0"/>
                    </a:lnTo>
                    <a:lnTo>
                      <a:pt x="241" y="0"/>
                    </a:lnTo>
                    <a:lnTo>
                      <a:pt x="238" y="0"/>
                    </a:lnTo>
                    <a:lnTo>
                      <a:pt x="235" y="1"/>
                    </a:lnTo>
                    <a:lnTo>
                      <a:pt x="233" y="2"/>
                    </a:lnTo>
                    <a:lnTo>
                      <a:pt x="231" y="4"/>
                    </a:lnTo>
                    <a:lnTo>
                      <a:pt x="229" y="7"/>
                    </a:lnTo>
                    <a:lnTo>
                      <a:pt x="227" y="10"/>
                    </a:lnTo>
                    <a:lnTo>
                      <a:pt x="226" y="12"/>
                    </a:lnTo>
                    <a:lnTo>
                      <a:pt x="226" y="15"/>
                    </a:lnTo>
                    <a:lnTo>
                      <a:pt x="226" y="69"/>
                    </a:lnTo>
                    <a:lnTo>
                      <a:pt x="216" y="72"/>
                    </a:lnTo>
                    <a:lnTo>
                      <a:pt x="206" y="76"/>
                    </a:lnTo>
                    <a:lnTo>
                      <a:pt x="196" y="80"/>
                    </a:lnTo>
                    <a:lnTo>
                      <a:pt x="187" y="86"/>
                    </a:lnTo>
                    <a:lnTo>
                      <a:pt x="177" y="91"/>
                    </a:lnTo>
                    <a:lnTo>
                      <a:pt x="168" y="98"/>
                    </a:lnTo>
                    <a:lnTo>
                      <a:pt x="159" y="105"/>
                    </a:lnTo>
                    <a:lnTo>
                      <a:pt x="149" y="113"/>
                    </a:lnTo>
                    <a:lnTo>
                      <a:pt x="98" y="84"/>
                    </a:lnTo>
                    <a:lnTo>
                      <a:pt x="96" y="83"/>
                    </a:lnTo>
                    <a:lnTo>
                      <a:pt x="93" y="81"/>
                    </a:lnTo>
                    <a:lnTo>
                      <a:pt x="90" y="81"/>
                    </a:lnTo>
                    <a:lnTo>
                      <a:pt x="87" y="83"/>
                    </a:lnTo>
                    <a:lnTo>
                      <a:pt x="84" y="84"/>
                    </a:lnTo>
                    <a:lnTo>
                      <a:pt x="82" y="85"/>
                    </a:lnTo>
                    <a:lnTo>
                      <a:pt x="80" y="87"/>
                    </a:lnTo>
                    <a:lnTo>
                      <a:pt x="78" y="90"/>
                    </a:lnTo>
                    <a:lnTo>
                      <a:pt x="3" y="219"/>
                    </a:lnTo>
                    <a:lnTo>
                      <a:pt x="1" y="222"/>
                    </a:lnTo>
                    <a:lnTo>
                      <a:pt x="1" y="225"/>
                    </a:lnTo>
                    <a:lnTo>
                      <a:pt x="1" y="228"/>
                    </a:lnTo>
                    <a:lnTo>
                      <a:pt x="1" y="230"/>
                    </a:lnTo>
                    <a:lnTo>
                      <a:pt x="4" y="236"/>
                    </a:lnTo>
                    <a:lnTo>
                      <a:pt x="8" y="241"/>
                    </a:lnTo>
                    <a:lnTo>
                      <a:pt x="57" y="269"/>
                    </a:lnTo>
                    <a:lnTo>
                      <a:pt x="56" y="280"/>
                    </a:lnTo>
                    <a:lnTo>
                      <a:pt x="55" y="291"/>
                    </a:lnTo>
                    <a:lnTo>
                      <a:pt x="54" y="302"/>
                    </a:lnTo>
                    <a:lnTo>
                      <a:pt x="54" y="313"/>
                    </a:lnTo>
                    <a:lnTo>
                      <a:pt x="54" y="323"/>
                    </a:lnTo>
                    <a:lnTo>
                      <a:pt x="55" y="335"/>
                    </a:lnTo>
                    <a:lnTo>
                      <a:pt x="56" y="346"/>
                    </a:lnTo>
                    <a:lnTo>
                      <a:pt x="57" y="355"/>
                    </a:lnTo>
                    <a:lnTo>
                      <a:pt x="7" y="385"/>
                    </a:lnTo>
                    <a:lnTo>
                      <a:pt x="5" y="387"/>
                    </a:lnTo>
                    <a:lnTo>
                      <a:pt x="3" y="389"/>
                    </a:lnTo>
                    <a:lnTo>
                      <a:pt x="2" y="391"/>
                    </a:lnTo>
                    <a:lnTo>
                      <a:pt x="1" y="394"/>
                    </a:lnTo>
                    <a:lnTo>
                      <a:pt x="0" y="396"/>
                    </a:lnTo>
                    <a:lnTo>
                      <a:pt x="1" y="399"/>
                    </a:lnTo>
                    <a:lnTo>
                      <a:pt x="1" y="402"/>
                    </a:lnTo>
                    <a:lnTo>
                      <a:pt x="2" y="405"/>
                    </a:lnTo>
                    <a:lnTo>
                      <a:pt x="78" y="536"/>
                    </a:lnTo>
                    <a:lnTo>
                      <a:pt x="81" y="540"/>
                    </a:lnTo>
                    <a:lnTo>
                      <a:pt x="86" y="543"/>
                    </a:lnTo>
                    <a:lnTo>
                      <a:pt x="89" y="544"/>
                    </a:lnTo>
                    <a:lnTo>
                      <a:pt x="93" y="544"/>
                    </a:lnTo>
                    <a:lnTo>
                      <a:pt x="95" y="543"/>
                    </a:lnTo>
                    <a:lnTo>
                      <a:pt x="98" y="542"/>
                    </a:lnTo>
                    <a:lnTo>
                      <a:pt x="149" y="513"/>
                    </a:lnTo>
                    <a:lnTo>
                      <a:pt x="159" y="520"/>
                    </a:lnTo>
                    <a:lnTo>
                      <a:pt x="168" y="527"/>
                    </a:lnTo>
                    <a:lnTo>
                      <a:pt x="177" y="533"/>
                    </a:lnTo>
                    <a:lnTo>
                      <a:pt x="187" y="539"/>
                    </a:lnTo>
                    <a:lnTo>
                      <a:pt x="196" y="544"/>
                    </a:lnTo>
                    <a:lnTo>
                      <a:pt x="206" y="549"/>
                    </a:lnTo>
                    <a:lnTo>
                      <a:pt x="216" y="552"/>
                    </a:lnTo>
                    <a:lnTo>
                      <a:pt x="226" y="556"/>
                    </a:lnTo>
                    <a:lnTo>
                      <a:pt x="226" y="614"/>
                    </a:lnTo>
                    <a:lnTo>
                      <a:pt x="226" y="617"/>
                    </a:lnTo>
                    <a:lnTo>
                      <a:pt x="227" y="620"/>
                    </a:lnTo>
                    <a:lnTo>
                      <a:pt x="229" y="623"/>
                    </a:lnTo>
                    <a:lnTo>
                      <a:pt x="231" y="625"/>
                    </a:lnTo>
                    <a:lnTo>
                      <a:pt x="233" y="627"/>
                    </a:lnTo>
                    <a:lnTo>
                      <a:pt x="235" y="628"/>
                    </a:lnTo>
                    <a:lnTo>
                      <a:pt x="238" y="629"/>
                    </a:lnTo>
                    <a:lnTo>
                      <a:pt x="241" y="629"/>
                    </a:lnTo>
                    <a:lnTo>
                      <a:pt x="392" y="629"/>
                    </a:lnTo>
                    <a:lnTo>
                      <a:pt x="395" y="629"/>
                    </a:lnTo>
                    <a:lnTo>
                      <a:pt x="398" y="628"/>
                    </a:lnTo>
                    <a:lnTo>
                      <a:pt x="401" y="627"/>
                    </a:lnTo>
                    <a:lnTo>
                      <a:pt x="403" y="625"/>
                    </a:lnTo>
                    <a:lnTo>
                      <a:pt x="404" y="623"/>
                    </a:lnTo>
                    <a:lnTo>
                      <a:pt x="406" y="620"/>
                    </a:lnTo>
                    <a:lnTo>
                      <a:pt x="407" y="617"/>
                    </a:lnTo>
                    <a:lnTo>
                      <a:pt x="407" y="614"/>
                    </a:lnTo>
                    <a:lnTo>
                      <a:pt x="407" y="556"/>
                    </a:lnTo>
                    <a:lnTo>
                      <a:pt x="418" y="552"/>
                    </a:lnTo>
                    <a:lnTo>
                      <a:pt x="429" y="548"/>
                    </a:lnTo>
                    <a:lnTo>
                      <a:pt x="438" y="544"/>
                    </a:lnTo>
                    <a:lnTo>
                      <a:pt x="447" y="538"/>
                    </a:lnTo>
                    <a:lnTo>
                      <a:pt x="465" y="527"/>
                    </a:lnTo>
                    <a:lnTo>
                      <a:pt x="481" y="513"/>
                    </a:lnTo>
                    <a:lnTo>
                      <a:pt x="530" y="542"/>
                    </a:lnTo>
                    <a:lnTo>
                      <a:pt x="533" y="543"/>
                    </a:lnTo>
                    <a:lnTo>
                      <a:pt x="537" y="544"/>
                    </a:lnTo>
                    <a:lnTo>
                      <a:pt x="539" y="544"/>
                    </a:lnTo>
                    <a:lnTo>
                      <a:pt x="542" y="543"/>
                    </a:lnTo>
                    <a:lnTo>
                      <a:pt x="545" y="543"/>
                    </a:lnTo>
                    <a:lnTo>
                      <a:pt x="547" y="540"/>
                    </a:lnTo>
                    <a:lnTo>
                      <a:pt x="550" y="539"/>
                    </a:lnTo>
                    <a:lnTo>
                      <a:pt x="552" y="536"/>
                    </a:lnTo>
                    <a:lnTo>
                      <a:pt x="627" y="405"/>
                    </a:lnTo>
                    <a:lnTo>
                      <a:pt x="628" y="402"/>
                    </a:lnTo>
                    <a:lnTo>
                      <a:pt x="628" y="399"/>
                    </a:lnTo>
                    <a:lnTo>
                      <a:pt x="629" y="396"/>
                    </a:lnTo>
                    <a:lnTo>
                      <a:pt x="628" y="394"/>
                    </a:lnTo>
                    <a:lnTo>
                      <a:pt x="627" y="391"/>
                    </a:lnTo>
                    <a:lnTo>
                      <a:pt x="625" y="389"/>
                    </a:lnTo>
                    <a:lnTo>
                      <a:pt x="623" y="387"/>
                    </a:lnTo>
                    <a:lnTo>
                      <a:pt x="621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4360"/>
              <p:cNvSpPr>
                <a:spLocks noEditPoints="1"/>
              </p:cNvSpPr>
              <p:nvPr/>
            </p:nvSpPr>
            <p:spPr bwMode="auto">
              <a:xfrm>
                <a:off x="7781925" y="1387475"/>
                <a:ext cx="115888" cy="117475"/>
              </a:xfrm>
              <a:custGeom>
                <a:avLst/>
                <a:gdLst>
                  <a:gd name="T0" fmla="*/ 160 w 362"/>
                  <a:gd name="T1" fmla="*/ 252 h 369"/>
                  <a:gd name="T2" fmla="*/ 135 w 362"/>
                  <a:gd name="T3" fmla="*/ 238 h 369"/>
                  <a:gd name="T4" fmla="*/ 118 w 362"/>
                  <a:gd name="T5" fmla="*/ 218 h 369"/>
                  <a:gd name="T6" fmla="*/ 109 w 362"/>
                  <a:gd name="T7" fmla="*/ 190 h 369"/>
                  <a:gd name="T8" fmla="*/ 113 w 362"/>
                  <a:gd name="T9" fmla="*/ 162 h 369"/>
                  <a:gd name="T10" fmla="*/ 125 w 362"/>
                  <a:gd name="T11" fmla="*/ 138 h 369"/>
                  <a:gd name="T12" fmla="*/ 147 w 362"/>
                  <a:gd name="T13" fmla="*/ 121 h 369"/>
                  <a:gd name="T14" fmla="*/ 174 w 362"/>
                  <a:gd name="T15" fmla="*/ 112 h 369"/>
                  <a:gd name="T16" fmla="*/ 202 w 362"/>
                  <a:gd name="T17" fmla="*/ 114 h 369"/>
                  <a:gd name="T18" fmla="*/ 226 w 362"/>
                  <a:gd name="T19" fmla="*/ 128 h 369"/>
                  <a:gd name="T20" fmla="*/ 244 w 362"/>
                  <a:gd name="T21" fmla="*/ 149 h 369"/>
                  <a:gd name="T22" fmla="*/ 252 w 362"/>
                  <a:gd name="T23" fmla="*/ 176 h 369"/>
                  <a:gd name="T24" fmla="*/ 250 w 362"/>
                  <a:gd name="T25" fmla="*/ 205 h 369"/>
                  <a:gd name="T26" fmla="*/ 236 w 362"/>
                  <a:gd name="T27" fmla="*/ 229 h 369"/>
                  <a:gd name="T28" fmla="*/ 215 w 362"/>
                  <a:gd name="T29" fmla="*/ 247 h 369"/>
                  <a:gd name="T30" fmla="*/ 189 w 362"/>
                  <a:gd name="T31" fmla="*/ 254 h 369"/>
                  <a:gd name="T32" fmla="*/ 328 w 362"/>
                  <a:gd name="T33" fmla="*/ 195 h 369"/>
                  <a:gd name="T34" fmla="*/ 354 w 362"/>
                  <a:gd name="T35" fmla="*/ 144 h 369"/>
                  <a:gd name="T36" fmla="*/ 361 w 362"/>
                  <a:gd name="T37" fmla="*/ 136 h 369"/>
                  <a:gd name="T38" fmla="*/ 360 w 362"/>
                  <a:gd name="T39" fmla="*/ 124 h 369"/>
                  <a:gd name="T40" fmla="*/ 316 w 362"/>
                  <a:gd name="T41" fmla="*/ 53 h 369"/>
                  <a:gd name="T42" fmla="*/ 304 w 362"/>
                  <a:gd name="T43" fmla="*/ 52 h 369"/>
                  <a:gd name="T44" fmla="*/ 256 w 362"/>
                  <a:gd name="T45" fmla="*/ 56 h 369"/>
                  <a:gd name="T46" fmla="*/ 236 w 362"/>
                  <a:gd name="T47" fmla="*/ 10 h 369"/>
                  <a:gd name="T48" fmla="*/ 229 w 362"/>
                  <a:gd name="T49" fmla="*/ 2 h 369"/>
                  <a:gd name="T50" fmla="*/ 146 w 362"/>
                  <a:gd name="T51" fmla="*/ 0 h 369"/>
                  <a:gd name="T52" fmla="*/ 135 w 362"/>
                  <a:gd name="T53" fmla="*/ 3 h 369"/>
                  <a:gd name="T54" fmla="*/ 131 w 362"/>
                  <a:gd name="T55" fmla="*/ 14 h 369"/>
                  <a:gd name="T56" fmla="*/ 99 w 362"/>
                  <a:gd name="T57" fmla="*/ 63 h 369"/>
                  <a:gd name="T58" fmla="*/ 55 w 362"/>
                  <a:gd name="T59" fmla="*/ 51 h 369"/>
                  <a:gd name="T60" fmla="*/ 44 w 362"/>
                  <a:gd name="T61" fmla="*/ 54 h 369"/>
                  <a:gd name="T62" fmla="*/ 1 w 362"/>
                  <a:gd name="T63" fmla="*/ 126 h 369"/>
                  <a:gd name="T64" fmla="*/ 2 w 362"/>
                  <a:gd name="T65" fmla="*/ 139 h 369"/>
                  <a:gd name="T66" fmla="*/ 36 w 362"/>
                  <a:gd name="T67" fmla="*/ 160 h 369"/>
                  <a:gd name="T68" fmla="*/ 36 w 362"/>
                  <a:gd name="T69" fmla="*/ 207 h 369"/>
                  <a:gd name="T70" fmla="*/ 1 w 362"/>
                  <a:gd name="T71" fmla="*/ 230 h 369"/>
                  <a:gd name="T72" fmla="*/ 1 w 362"/>
                  <a:gd name="T73" fmla="*/ 240 h 369"/>
                  <a:gd name="T74" fmla="*/ 44 w 362"/>
                  <a:gd name="T75" fmla="*/ 313 h 369"/>
                  <a:gd name="T76" fmla="*/ 60 w 362"/>
                  <a:gd name="T77" fmla="*/ 314 h 369"/>
                  <a:gd name="T78" fmla="*/ 120 w 362"/>
                  <a:gd name="T79" fmla="*/ 316 h 369"/>
                  <a:gd name="T80" fmla="*/ 132 w 362"/>
                  <a:gd name="T81" fmla="*/ 359 h 369"/>
                  <a:gd name="T82" fmla="*/ 140 w 362"/>
                  <a:gd name="T83" fmla="*/ 368 h 369"/>
                  <a:gd name="T84" fmla="*/ 225 w 362"/>
                  <a:gd name="T85" fmla="*/ 368 h 369"/>
                  <a:gd name="T86" fmla="*/ 233 w 362"/>
                  <a:gd name="T87" fmla="*/ 361 h 369"/>
                  <a:gd name="T88" fmla="*/ 237 w 362"/>
                  <a:gd name="T89" fmla="*/ 321 h 369"/>
                  <a:gd name="T90" fmla="*/ 274 w 362"/>
                  <a:gd name="T91" fmla="*/ 298 h 369"/>
                  <a:gd name="T92" fmla="*/ 310 w 362"/>
                  <a:gd name="T93" fmla="*/ 316 h 369"/>
                  <a:gd name="T94" fmla="*/ 360 w 362"/>
                  <a:gd name="T95" fmla="*/ 243 h 369"/>
                  <a:gd name="T96" fmla="*/ 362 w 362"/>
                  <a:gd name="T97" fmla="*/ 232 h 369"/>
                  <a:gd name="T98" fmla="*/ 354 w 362"/>
                  <a:gd name="T99" fmla="*/ 223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62" h="369">
                    <a:moveTo>
                      <a:pt x="181" y="255"/>
                    </a:moveTo>
                    <a:lnTo>
                      <a:pt x="174" y="254"/>
                    </a:lnTo>
                    <a:lnTo>
                      <a:pt x="166" y="253"/>
                    </a:lnTo>
                    <a:lnTo>
                      <a:pt x="160" y="252"/>
                    </a:lnTo>
                    <a:lnTo>
                      <a:pt x="153" y="249"/>
                    </a:lnTo>
                    <a:lnTo>
                      <a:pt x="147" y="247"/>
                    </a:lnTo>
                    <a:lnTo>
                      <a:pt x="141" y="243"/>
                    </a:lnTo>
                    <a:lnTo>
                      <a:pt x="135" y="238"/>
                    </a:lnTo>
                    <a:lnTo>
                      <a:pt x="131" y="234"/>
                    </a:lnTo>
                    <a:lnTo>
                      <a:pt x="125" y="229"/>
                    </a:lnTo>
                    <a:lnTo>
                      <a:pt x="122" y="223"/>
                    </a:lnTo>
                    <a:lnTo>
                      <a:pt x="118" y="218"/>
                    </a:lnTo>
                    <a:lnTo>
                      <a:pt x="115" y="212"/>
                    </a:lnTo>
                    <a:lnTo>
                      <a:pt x="113" y="205"/>
                    </a:lnTo>
                    <a:lnTo>
                      <a:pt x="110" y="198"/>
                    </a:lnTo>
                    <a:lnTo>
                      <a:pt x="109" y="190"/>
                    </a:lnTo>
                    <a:lnTo>
                      <a:pt x="109" y="183"/>
                    </a:lnTo>
                    <a:lnTo>
                      <a:pt x="109" y="176"/>
                    </a:lnTo>
                    <a:lnTo>
                      <a:pt x="110" y="169"/>
                    </a:lnTo>
                    <a:lnTo>
                      <a:pt x="113" y="162"/>
                    </a:lnTo>
                    <a:lnTo>
                      <a:pt x="115" y="156"/>
                    </a:lnTo>
                    <a:lnTo>
                      <a:pt x="118" y="149"/>
                    </a:lnTo>
                    <a:lnTo>
                      <a:pt x="122" y="143"/>
                    </a:lnTo>
                    <a:lnTo>
                      <a:pt x="125" y="138"/>
                    </a:lnTo>
                    <a:lnTo>
                      <a:pt x="131" y="132"/>
                    </a:lnTo>
                    <a:lnTo>
                      <a:pt x="135" y="128"/>
                    </a:lnTo>
                    <a:lnTo>
                      <a:pt x="141" y="124"/>
                    </a:lnTo>
                    <a:lnTo>
                      <a:pt x="147" y="121"/>
                    </a:lnTo>
                    <a:lnTo>
                      <a:pt x="153" y="117"/>
                    </a:lnTo>
                    <a:lnTo>
                      <a:pt x="160" y="114"/>
                    </a:lnTo>
                    <a:lnTo>
                      <a:pt x="166" y="113"/>
                    </a:lnTo>
                    <a:lnTo>
                      <a:pt x="174" y="112"/>
                    </a:lnTo>
                    <a:lnTo>
                      <a:pt x="181" y="111"/>
                    </a:lnTo>
                    <a:lnTo>
                      <a:pt x="189" y="112"/>
                    </a:lnTo>
                    <a:lnTo>
                      <a:pt x="195" y="113"/>
                    </a:lnTo>
                    <a:lnTo>
                      <a:pt x="202" y="114"/>
                    </a:lnTo>
                    <a:lnTo>
                      <a:pt x="209" y="117"/>
                    </a:lnTo>
                    <a:lnTo>
                      <a:pt x="215" y="121"/>
                    </a:lnTo>
                    <a:lnTo>
                      <a:pt x="221" y="124"/>
                    </a:lnTo>
                    <a:lnTo>
                      <a:pt x="226" y="128"/>
                    </a:lnTo>
                    <a:lnTo>
                      <a:pt x="231" y="132"/>
                    </a:lnTo>
                    <a:lnTo>
                      <a:pt x="236" y="138"/>
                    </a:lnTo>
                    <a:lnTo>
                      <a:pt x="240" y="143"/>
                    </a:lnTo>
                    <a:lnTo>
                      <a:pt x="244" y="149"/>
                    </a:lnTo>
                    <a:lnTo>
                      <a:pt x="247" y="156"/>
                    </a:lnTo>
                    <a:lnTo>
                      <a:pt x="250" y="162"/>
                    </a:lnTo>
                    <a:lnTo>
                      <a:pt x="251" y="169"/>
                    </a:lnTo>
                    <a:lnTo>
                      <a:pt x="252" y="176"/>
                    </a:lnTo>
                    <a:lnTo>
                      <a:pt x="253" y="183"/>
                    </a:lnTo>
                    <a:lnTo>
                      <a:pt x="252" y="190"/>
                    </a:lnTo>
                    <a:lnTo>
                      <a:pt x="251" y="198"/>
                    </a:lnTo>
                    <a:lnTo>
                      <a:pt x="250" y="205"/>
                    </a:lnTo>
                    <a:lnTo>
                      <a:pt x="247" y="212"/>
                    </a:lnTo>
                    <a:lnTo>
                      <a:pt x="244" y="218"/>
                    </a:lnTo>
                    <a:lnTo>
                      <a:pt x="240" y="223"/>
                    </a:lnTo>
                    <a:lnTo>
                      <a:pt x="236" y="229"/>
                    </a:lnTo>
                    <a:lnTo>
                      <a:pt x="231" y="234"/>
                    </a:lnTo>
                    <a:lnTo>
                      <a:pt x="226" y="238"/>
                    </a:lnTo>
                    <a:lnTo>
                      <a:pt x="221" y="243"/>
                    </a:lnTo>
                    <a:lnTo>
                      <a:pt x="215" y="247"/>
                    </a:lnTo>
                    <a:lnTo>
                      <a:pt x="209" y="249"/>
                    </a:lnTo>
                    <a:lnTo>
                      <a:pt x="202" y="252"/>
                    </a:lnTo>
                    <a:lnTo>
                      <a:pt x="195" y="253"/>
                    </a:lnTo>
                    <a:lnTo>
                      <a:pt x="189" y="254"/>
                    </a:lnTo>
                    <a:lnTo>
                      <a:pt x="181" y="255"/>
                    </a:lnTo>
                    <a:close/>
                    <a:moveTo>
                      <a:pt x="354" y="223"/>
                    </a:moveTo>
                    <a:lnTo>
                      <a:pt x="327" y="207"/>
                    </a:lnTo>
                    <a:lnTo>
                      <a:pt x="328" y="195"/>
                    </a:lnTo>
                    <a:lnTo>
                      <a:pt x="328" y="183"/>
                    </a:lnTo>
                    <a:lnTo>
                      <a:pt x="328" y="172"/>
                    </a:lnTo>
                    <a:lnTo>
                      <a:pt x="327" y="160"/>
                    </a:lnTo>
                    <a:lnTo>
                      <a:pt x="354" y="144"/>
                    </a:lnTo>
                    <a:lnTo>
                      <a:pt x="357" y="143"/>
                    </a:lnTo>
                    <a:lnTo>
                      <a:pt x="359" y="141"/>
                    </a:lnTo>
                    <a:lnTo>
                      <a:pt x="360" y="139"/>
                    </a:lnTo>
                    <a:lnTo>
                      <a:pt x="361" y="136"/>
                    </a:lnTo>
                    <a:lnTo>
                      <a:pt x="362" y="132"/>
                    </a:lnTo>
                    <a:lnTo>
                      <a:pt x="362" y="129"/>
                    </a:lnTo>
                    <a:lnTo>
                      <a:pt x="361" y="126"/>
                    </a:lnTo>
                    <a:lnTo>
                      <a:pt x="360" y="124"/>
                    </a:lnTo>
                    <a:lnTo>
                      <a:pt x="322" y="59"/>
                    </a:lnTo>
                    <a:lnTo>
                      <a:pt x="320" y="56"/>
                    </a:lnTo>
                    <a:lnTo>
                      <a:pt x="318" y="54"/>
                    </a:lnTo>
                    <a:lnTo>
                      <a:pt x="316" y="53"/>
                    </a:lnTo>
                    <a:lnTo>
                      <a:pt x="313" y="51"/>
                    </a:lnTo>
                    <a:lnTo>
                      <a:pt x="309" y="51"/>
                    </a:lnTo>
                    <a:lnTo>
                      <a:pt x="307" y="51"/>
                    </a:lnTo>
                    <a:lnTo>
                      <a:pt x="304" y="52"/>
                    </a:lnTo>
                    <a:lnTo>
                      <a:pt x="301" y="53"/>
                    </a:lnTo>
                    <a:lnTo>
                      <a:pt x="274" y="69"/>
                    </a:lnTo>
                    <a:lnTo>
                      <a:pt x="266" y="63"/>
                    </a:lnTo>
                    <a:lnTo>
                      <a:pt x="256" y="56"/>
                    </a:lnTo>
                    <a:lnTo>
                      <a:pt x="246" y="51"/>
                    </a:lnTo>
                    <a:lnTo>
                      <a:pt x="237" y="47"/>
                    </a:lnTo>
                    <a:lnTo>
                      <a:pt x="237" y="14"/>
                    </a:lnTo>
                    <a:lnTo>
                      <a:pt x="236" y="10"/>
                    </a:lnTo>
                    <a:lnTo>
                      <a:pt x="236" y="8"/>
                    </a:lnTo>
                    <a:lnTo>
                      <a:pt x="233" y="5"/>
                    </a:lnTo>
                    <a:lnTo>
                      <a:pt x="232" y="3"/>
                    </a:lnTo>
                    <a:lnTo>
                      <a:pt x="229" y="2"/>
                    </a:lnTo>
                    <a:lnTo>
                      <a:pt x="227" y="1"/>
                    </a:lnTo>
                    <a:lnTo>
                      <a:pt x="224" y="0"/>
                    </a:lnTo>
                    <a:lnTo>
                      <a:pt x="222" y="0"/>
                    </a:lnTo>
                    <a:lnTo>
                      <a:pt x="146" y="0"/>
                    </a:lnTo>
                    <a:lnTo>
                      <a:pt x="143" y="0"/>
                    </a:lnTo>
                    <a:lnTo>
                      <a:pt x="140" y="1"/>
                    </a:lnTo>
                    <a:lnTo>
                      <a:pt x="137" y="2"/>
                    </a:lnTo>
                    <a:lnTo>
                      <a:pt x="135" y="3"/>
                    </a:lnTo>
                    <a:lnTo>
                      <a:pt x="134" y="5"/>
                    </a:lnTo>
                    <a:lnTo>
                      <a:pt x="132" y="8"/>
                    </a:lnTo>
                    <a:lnTo>
                      <a:pt x="132" y="10"/>
                    </a:lnTo>
                    <a:lnTo>
                      <a:pt x="131" y="14"/>
                    </a:lnTo>
                    <a:lnTo>
                      <a:pt x="131" y="47"/>
                    </a:lnTo>
                    <a:lnTo>
                      <a:pt x="120" y="52"/>
                    </a:lnTo>
                    <a:lnTo>
                      <a:pt x="109" y="57"/>
                    </a:lnTo>
                    <a:lnTo>
                      <a:pt x="99" y="63"/>
                    </a:lnTo>
                    <a:lnTo>
                      <a:pt x="90" y="69"/>
                    </a:lnTo>
                    <a:lnTo>
                      <a:pt x="61" y="53"/>
                    </a:lnTo>
                    <a:lnTo>
                      <a:pt x="58" y="52"/>
                    </a:lnTo>
                    <a:lnTo>
                      <a:pt x="55" y="51"/>
                    </a:lnTo>
                    <a:lnTo>
                      <a:pt x="53" y="51"/>
                    </a:lnTo>
                    <a:lnTo>
                      <a:pt x="49" y="51"/>
                    </a:lnTo>
                    <a:lnTo>
                      <a:pt x="47" y="52"/>
                    </a:lnTo>
                    <a:lnTo>
                      <a:pt x="44" y="54"/>
                    </a:lnTo>
                    <a:lnTo>
                      <a:pt x="42" y="56"/>
                    </a:lnTo>
                    <a:lnTo>
                      <a:pt x="41" y="59"/>
                    </a:lnTo>
                    <a:lnTo>
                      <a:pt x="2" y="124"/>
                    </a:lnTo>
                    <a:lnTo>
                      <a:pt x="1" y="126"/>
                    </a:lnTo>
                    <a:lnTo>
                      <a:pt x="0" y="129"/>
                    </a:lnTo>
                    <a:lnTo>
                      <a:pt x="0" y="132"/>
                    </a:lnTo>
                    <a:lnTo>
                      <a:pt x="1" y="136"/>
                    </a:lnTo>
                    <a:lnTo>
                      <a:pt x="2" y="139"/>
                    </a:lnTo>
                    <a:lnTo>
                      <a:pt x="3" y="141"/>
                    </a:lnTo>
                    <a:lnTo>
                      <a:pt x="6" y="143"/>
                    </a:lnTo>
                    <a:lnTo>
                      <a:pt x="8" y="144"/>
                    </a:lnTo>
                    <a:lnTo>
                      <a:pt x="36" y="160"/>
                    </a:lnTo>
                    <a:lnTo>
                      <a:pt x="34" y="172"/>
                    </a:lnTo>
                    <a:lnTo>
                      <a:pt x="34" y="183"/>
                    </a:lnTo>
                    <a:lnTo>
                      <a:pt x="34" y="195"/>
                    </a:lnTo>
                    <a:lnTo>
                      <a:pt x="36" y="207"/>
                    </a:lnTo>
                    <a:lnTo>
                      <a:pt x="8" y="223"/>
                    </a:lnTo>
                    <a:lnTo>
                      <a:pt x="6" y="224"/>
                    </a:lnTo>
                    <a:lnTo>
                      <a:pt x="3" y="227"/>
                    </a:lnTo>
                    <a:lnTo>
                      <a:pt x="1" y="230"/>
                    </a:lnTo>
                    <a:lnTo>
                      <a:pt x="0" y="233"/>
                    </a:lnTo>
                    <a:lnTo>
                      <a:pt x="0" y="235"/>
                    </a:lnTo>
                    <a:lnTo>
                      <a:pt x="0" y="237"/>
                    </a:lnTo>
                    <a:lnTo>
                      <a:pt x="1" y="240"/>
                    </a:lnTo>
                    <a:lnTo>
                      <a:pt x="2" y="243"/>
                    </a:lnTo>
                    <a:lnTo>
                      <a:pt x="40" y="309"/>
                    </a:lnTo>
                    <a:lnTo>
                      <a:pt x="42" y="311"/>
                    </a:lnTo>
                    <a:lnTo>
                      <a:pt x="44" y="313"/>
                    </a:lnTo>
                    <a:lnTo>
                      <a:pt x="46" y="314"/>
                    </a:lnTo>
                    <a:lnTo>
                      <a:pt x="48" y="315"/>
                    </a:lnTo>
                    <a:lnTo>
                      <a:pt x="55" y="316"/>
                    </a:lnTo>
                    <a:lnTo>
                      <a:pt x="60" y="314"/>
                    </a:lnTo>
                    <a:lnTo>
                      <a:pt x="90" y="297"/>
                    </a:lnTo>
                    <a:lnTo>
                      <a:pt x="99" y="304"/>
                    </a:lnTo>
                    <a:lnTo>
                      <a:pt x="109" y="310"/>
                    </a:lnTo>
                    <a:lnTo>
                      <a:pt x="120" y="316"/>
                    </a:lnTo>
                    <a:lnTo>
                      <a:pt x="131" y="321"/>
                    </a:lnTo>
                    <a:lnTo>
                      <a:pt x="131" y="354"/>
                    </a:lnTo>
                    <a:lnTo>
                      <a:pt x="132" y="356"/>
                    </a:lnTo>
                    <a:lnTo>
                      <a:pt x="132" y="359"/>
                    </a:lnTo>
                    <a:lnTo>
                      <a:pt x="134" y="361"/>
                    </a:lnTo>
                    <a:lnTo>
                      <a:pt x="135" y="363"/>
                    </a:lnTo>
                    <a:lnTo>
                      <a:pt x="137" y="366"/>
                    </a:lnTo>
                    <a:lnTo>
                      <a:pt x="140" y="368"/>
                    </a:lnTo>
                    <a:lnTo>
                      <a:pt x="143" y="368"/>
                    </a:lnTo>
                    <a:lnTo>
                      <a:pt x="146" y="369"/>
                    </a:lnTo>
                    <a:lnTo>
                      <a:pt x="222" y="369"/>
                    </a:lnTo>
                    <a:lnTo>
                      <a:pt x="225" y="368"/>
                    </a:lnTo>
                    <a:lnTo>
                      <a:pt x="227" y="368"/>
                    </a:lnTo>
                    <a:lnTo>
                      <a:pt x="229" y="366"/>
                    </a:lnTo>
                    <a:lnTo>
                      <a:pt x="232" y="363"/>
                    </a:lnTo>
                    <a:lnTo>
                      <a:pt x="233" y="361"/>
                    </a:lnTo>
                    <a:lnTo>
                      <a:pt x="236" y="359"/>
                    </a:lnTo>
                    <a:lnTo>
                      <a:pt x="236" y="356"/>
                    </a:lnTo>
                    <a:lnTo>
                      <a:pt x="237" y="354"/>
                    </a:lnTo>
                    <a:lnTo>
                      <a:pt x="237" y="321"/>
                    </a:lnTo>
                    <a:lnTo>
                      <a:pt x="246" y="316"/>
                    </a:lnTo>
                    <a:lnTo>
                      <a:pt x="256" y="311"/>
                    </a:lnTo>
                    <a:lnTo>
                      <a:pt x="266" y="305"/>
                    </a:lnTo>
                    <a:lnTo>
                      <a:pt x="274" y="298"/>
                    </a:lnTo>
                    <a:lnTo>
                      <a:pt x="302" y="313"/>
                    </a:lnTo>
                    <a:lnTo>
                      <a:pt x="305" y="315"/>
                    </a:lnTo>
                    <a:lnTo>
                      <a:pt x="307" y="315"/>
                    </a:lnTo>
                    <a:lnTo>
                      <a:pt x="310" y="316"/>
                    </a:lnTo>
                    <a:lnTo>
                      <a:pt x="314" y="316"/>
                    </a:lnTo>
                    <a:lnTo>
                      <a:pt x="319" y="313"/>
                    </a:lnTo>
                    <a:lnTo>
                      <a:pt x="322" y="309"/>
                    </a:lnTo>
                    <a:lnTo>
                      <a:pt x="360" y="243"/>
                    </a:lnTo>
                    <a:lnTo>
                      <a:pt x="362" y="240"/>
                    </a:lnTo>
                    <a:lnTo>
                      <a:pt x="362" y="237"/>
                    </a:lnTo>
                    <a:lnTo>
                      <a:pt x="362" y="234"/>
                    </a:lnTo>
                    <a:lnTo>
                      <a:pt x="362" y="232"/>
                    </a:lnTo>
                    <a:lnTo>
                      <a:pt x="361" y="229"/>
                    </a:lnTo>
                    <a:lnTo>
                      <a:pt x="359" y="227"/>
                    </a:lnTo>
                    <a:lnTo>
                      <a:pt x="357" y="224"/>
                    </a:lnTo>
                    <a:lnTo>
                      <a:pt x="354" y="2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8" name="TextBox 105"/>
          <p:cNvSpPr txBox="1"/>
          <p:nvPr/>
        </p:nvSpPr>
        <p:spPr>
          <a:xfrm>
            <a:off x="3720367" y="3630452"/>
            <a:ext cx="1386959" cy="369332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prstClr val="white"/>
                </a:solidFill>
              </a:rPr>
              <a:t>Courage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29" name="TextBox 105"/>
          <p:cNvSpPr txBox="1"/>
          <p:nvPr/>
        </p:nvSpPr>
        <p:spPr>
          <a:xfrm>
            <a:off x="3175085" y="5016974"/>
            <a:ext cx="2013995" cy="33855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>
                <a:solidFill>
                  <a:prstClr val="white"/>
                </a:solidFill>
              </a:rPr>
              <a:t>Concentration</a:t>
            </a:r>
            <a:endParaRPr lang="en-US" sz="2200" b="1" dirty="0">
              <a:solidFill>
                <a:prstClr val="white"/>
              </a:solidFill>
            </a:endParaRPr>
          </a:p>
        </p:txBody>
      </p:sp>
      <p:sp>
        <p:nvSpPr>
          <p:cNvPr id="30" name="TextBox 105"/>
          <p:cNvSpPr txBox="1"/>
          <p:nvPr/>
        </p:nvSpPr>
        <p:spPr>
          <a:xfrm>
            <a:off x="2625833" y="5762764"/>
            <a:ext cx="1386959" cy="369332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400" b="1" dirty="0" smtClean="0">
                <a:solidFill>
                  <a:prstClr val="white"/>
                </a:solidFill>
              </a:rPr>
              <a:t>Ouverture</a:t>
            </a:r>
            <a:endParaRPr lang="fr-FR" sz="1200" b="1" dirty="0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66701" y="1247583"/>
            <a:ext cx="13115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Scrum</a:t>
            </a:r>
            <a:r>
              <a:rPr lang="fr-FR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: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47791" y="1247583"/>
            <a:ext cx="13115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Scrum</a:t>
            </a:r>
            <a:r>
              <a:rPr lang="fr-FR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: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11178045" y="6272014"/>
            <a:ext cx="969222" cy="446603"/>
          </a:xfrm>
          <a:prstGeom prst="roundRect">
            <a:avLst>
              <a:gd name="adj" fmla="val 42096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spc="300" dirty="0" smtClean="0">
                <a:latin typeface="Lato Light" panose="020F0302020204030203" pitchFamily="34" charset="0"/>
              </a:rPr>
              <a:t>6/21</a:t>
            </a:r>
            <a:endParaRPr lang="fr-FR" sz="1600" spc="300" dirty="0">
              <a:latin typeface="Lato Light" panose="020F0302020204030203" pitchFamily="34" charset="0"/>
            </a:endParaRPr>
          </a:p>
        </p:txBody>
      </p:sp>
      <p:graphicFrame>
        <p:nvGraphicFramePr>
          <p:cNvPr id="34" name="Diagramme 18"/>
          <p:cNvGraphicFramePr/>
          <p:nvPr>
            <p:extLst>
              <p:ext uri="{D42A27DB-BD31-4B8C-83A1-F6EECF244321}">
                <p14:modId xmlns:p14="http://schemas.microsoft.com/office/powerpoint/2010/main" val="2817636891"/>
              </p:ext>
            </p:extLst>
          </p:nvPr>
        </p:nvGraphicFramePr>
        <p:xfrm>
          <a:off x="169505" y="112338"/>
          <a:ext cx="11848322" cy="799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45760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3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1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9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9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grpSp>
        <p:nvGrpSpPr>
          <p:cNvPr id="11" name="Group 4"/>
          <p:cNvGrpSpPr/>
          <p:nvPr/>
        </p:nvGrpSpPr>
        <p:grpSpPr>
          <a:xfrm>
            <a:off x="4025962" y="3506380"/>
            <a:ext cx="4845487" cy="3185958"/>
            <a:chOff x="6096000" y="3646713"/>
            <a:chExt cx="3919073" cy="2614128"/>
          </a:xfrm>
          <a:effectLst>
            <a:outerShdw blurRad="38100" dist="25400" dir="5400000" algn="ctr" rotWithShape="0">
              <a:srgbClr val="000000">
                <a:alpha val="20000"/>
              </a:srgbClr>
            </a:outerShdw>
          </a:effectLst>
        </p:grpSpPr>
        <p:sp>
          <p:nvSpPr>
            <p:cNvPr id="12" name="Freeform 5"/>
            <p:cNvSpPr>
              <a:spLocks/>
            </p:cNvSpPr>
            <p:nvPr/>
          </p:nvSpPr>
          <p:spPr bwMode="auto">
            <a:xfrm>
              <a:off x="6096000" y="3674296"/>
              <a:ext cx="3919073" cy="2586545"/>
            </a:xfrm>
            <a:custGeom>
              <a:avLst/>
              <a:gdLst>
                <a:gd name="T0" fmla="*/ 37 w 1723"/>
                <a:gd name="T1" fmla="*/ 721 h 1138"/>
                <a:gd name="T2" fmla="*/ 451 w 1723"/>
                <a:gd name="T3" fmla="*/ 0 h 1138"/>
                <a:gd name="T4" fmla="*/ 451 w 1723"/>
                <a:gd name="T5" fmla="*/ 0 h 1138"/>
                <a:gd name="T6" fmla="*/ 634 w 1723"/>
                <a:gd name="T7" fmla="*/ 605 h 1138"/>
                <a:gd name="T8" fmla="*/ 1330 w 1723"/>
                <a:gd name="T9" fmla="*/ 579 h 1138"/>
                <a:gd name="T10" fmla="*/ 1446 w 1723"/>
                <a:gd name="T11" fmla="*/ 325 h 1138"/>
                <a:gd name="T12" fmla="*/ 1277 w 1723"/>
                <a:gd name="T13" fmla="*/ 32 h 1138"/>
                <a:gd name="T14" fmla="*/ 1071 w 1723"/>
                <a:gd name="T15" fmla="*/ 1138 h 1138"/>
                <a:gd name="T16" fmla="*/ 1071 w 1723"/>
                <a:gd name="T17" fmla="*/ 1138 h 1138"/>
                <a:gd name="T18" fmla="*/ 279 w 1723"/>
                <a:gd name="T19" fmla="*/ 1138 h 1138"/>
                <a:gd name="T20" fmla="*/ 0 w 1723"/>
                <a:gd name="T21" fmla="*/ 860 h 1138"/>
                <a:gd name="T22" fmla="*/ 37 w 1723"/>
                <a:gd name="T23" fmla="*/ 721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23" h="1138">
                  <a:moveTo>
                    <a:pt x="37" y="721"/>
                  </a:moveTo>
                  <a:cubicBezTo>
                    <a:pt x="451" y="0"/>
                    <a:pt x="451" y="0"/>
                    <a:pt x="451" y="0"/>
                  </a:cubicBezTo>
                  <a:cubicBezTo>
                    <a:pt x="451" y="0"/>
                    <a:pt x="451" y="0"/>
                    <a:pt x="451" y="0"/>
                  </a:cubicBezTo>
                  <a:cubicBezTo>
                    <a:pt x="342" y="265"/>
                    <a:pt x="450" y="484"/>
                    <a:pt x="634" y="605"/>
                  </a:cubicBezTo>
                  <a:cubicBezTo>
                    <a:pt x="828" y="733"/>
                    <a:pt x="1106" y="750"/>
                    <a:pt x="1330" y="579"/>
                  </a:cubicBezTo>
                  <a:cubicBezTo>
                    <a:pt x="1401" y="517"/>
                    <a:pt x="1446" y="426"/>
                    <a:pt x="1446" y="325"/>
                  </a:cubicBezTo>
                  <a:cubicBezTo>
                    <a:pt x="1446" y="196"/>
                    <a:pt x="1378" y="96"/>
                    <a:pt x="1277" y="32"/>
                  </a:cubicBezTo>
                  <a:cubicBezTo>
                    <a:pt x="1723" y="311"/>
                    <a:pt x="1648" y="1131"/>
                    <a:pt x="1071" y="1138"/>
                  </a:cubicBezTo>
                  <a:cubicBezTo>
                    <a:pt x="1071" y="1138"/>
                    <a:pt x="1071" y="1138"/>
                    <a:pt x="1071" y="1138"/>
                  </a:cubicBezTo>
                  <a:cubicBezTo>
                    <a:pt x="279" y="1138"/>
                    <a:pt x="279" y="1138"/>
                    <a:pt x="279" y="1138"/>
                  </a:cubicBezTo>
                  <a:cubicBezTo>
                    <a:pt x="125" y="1138"/>
                    <a:pt x="0" y="1014"/>
                    <a:pt x="0" y="860"/>
                  </a:cubicBezTo>
                  <a:cubicBezTo>
                    <a:pt x="0" y="809"/>
                    <a:pt x="13" y="762"/>
                    <a:pt x="37" y="721"/>
                  </a:cubicBezTo>
                  <a:close/>
                </a:path>
              </a:pathLst>
            </a:custGeom>
            <a:solidFill>
              <a:srgbClr val="FEA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6651927" y="3646713"/>
              <a:ext cx="2134589" cy="1979694"/>
            </a:xfrm>
            <a:custGeom>
              <a:avLst/>
              <a:gdLst>
                <a:gd name="T0" fmla="*/ 939 w 939"/>
                <a:gd name="T1" fmla="*/ 677 h 871"/>
                <a:gd name="T2" fmla="*/ 214 w 939"/>
                <a:gd name="T3" fmla="*/ 0 h 871"/>
                <a:gd name="T4" fmla="*/ 939 w 939"/>
                <a:gd name="T5" fmla="*/ 677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39" h="871">
                  <a:moveTo>
                    <a:pt x="939" y="677"/>
                  </a:moveTo>
                  <a:cubicBezTo>
                    <a:pt x="419" y="871"/>
                    <a:pt x="0" y="457"/>
                    <a:pt x="214" y="0"/>
                  </a:cubicBezTo>
                  <a:cubicBezTo>
                    <a:pt x="37" y="499"/>
                    <a:pt x="468" y="810"/>
                    <a:pt x="939" y="677"/>
                  </a:cubicBezTo>
                  <a:close/>
                </a:path>
              </a:pathLst>
            </a:custGeom>
            <a:solidFill>
              <a:srgbClr val="FEBF8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" name="Group 3"/>
          <p:cNvGrpSpPr/>
          <p:nvPr/>
        </p:nvGrpSpPr>
        <p:grpSpPr>
          <a:xfrm>
            <a:off x="6178250" y="2074826"/>
            <a:ext cx="4039648" cy="4617511"/>
            <a:chOff x="7846534" y="2522128"/>
            <a:chExt cx="3288880" cy="3738713"/>
          </a:xfrm>
          <a:effectLst>
            <a:outerShdw blurRad="38100" dist="25400" dir="5400000" algn="ctr" rotWithShape="0">
              <a:srgbClr val="000000">
                <a:alpha val="20000"/>
              </a:srgbClr>
            </a:outerShdw>
          </a:effectLst>
        </p:grpSpPr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7846534" y="2522128"/>
              <a:ext cx="3288880" cy="3738713"/>
            </a:xfrm>
            <a:custGeom>
              <a:avLst/>
              <a:gdLst>
                <a:gd name="T0" fmla="*/ 992 w 1446"/>
                <a:gd name="T1" fmla="*/ 501 h 1645"/>
                <a:gd name="T2" fmla="*/ 1409 w 1446"/>
                <a:gd name="T3" fmla="*/ 1228 h 1645"/>
                <a:gd name="T4" fmla="*/ 1446 w 1446"/>
                <a:gd name="T5" fmla="*/ 1367 h 1645"/>
                <a:gd name="T6" fmla="*/ 1167 w 1446"/>
                <a:gd name="T7" fmla="*/ 1645 h 1645"/>
                <a:gd name="T8" fmla="*/ 294 w 1446"/>
                <a:gd name="T9" fmla="*/ 1645 h 1645"/>
                <a:gd name="T10" fmla="*/ 507 w 1446"/>
                <a:gd name="T11" fmla="*/ 539 h 1645"/>
                <a:gd name="T12" fmla="*/ 338 w 1446"/>
                <a:gd name="T13" fmla="*/ 494 h 1645"/>
                <a:gd name="T14" fmla="*/ 0 w 1446"/>
                <a:gd name="T15" fmla="*/ 832 h 1645"/>
                <a:gd name="T16" fmla="*/ 992 w 1446"/>
                <a:gd name="T17" fmla="*/ 501 h 1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6" h="1645">
                  <a:moveTo>
                    <a:pt x="992" y="501"/>
                  </a:moveTo>
                  <a:cubicBezTo>
                    <a:pt x="1409" y="1228"/>
                    <a:pt x="1409" y="1228"/>
                    <a:pt x="1409" y="1228"/>
                  </a:cubicBezTo>
                  <a:cubicBezTo>
                    <a:pt x="1432" y="1269"/>
                    <a:pt x="1446" y="1316"/>
                    <a:pt x="1446" y="1367"/>
                  </a:cubicBezTo>
                  <a:cubicBezTo>
                    <a:pt x="1446" y="1521"/>
                    <a:pt x="1321" y="1645"/>
                    <a:pt x="1167" y="1645"/>
                  </a:cubicBezTo>
                  <a:cubicBezTo>
                    <a:pt x="294" y="1645"/>
                    <a:pt x="294" y="1645"/>
                    <a:pt x="294" y="1645"/>
                  </a:cubicBezTo>
                  <a:cubicBezTo>
                    <a:pt x="877" y="1645"/>
                    <a:pt x="955" y="819"/>
                    <a:pt x="507" y="539"/>
                  </a:cubicBezTo>
                  <a:cubicBezTo>
                    <a:pt x="457" y="510"/>
                    <a:pt x="399" y="494"/>
                    <a:pt x="338" y="494"/>
                  </a:cubicBezTo>
                  <a:cubicBezTo>
                    <a:pt x="151" y="494"/>
                    <a:pt x="0" y="645"/>
                    <a:pt x="0" y="832"/>
                  </a:cubicBezTo>
                  <a:cubicBezTo>
                    <a:pt x="0" y="315"/>
                    <a:pt x="699" y="0"/>
                    <a:pt x="992" y="501"/>
                  </a:cubicBezTo>
                  <a:close/>
                </a:path>
              </a:pathLst>
            </a:custGeom>
            <a:solidFill>
              <a:srgbClr val="46B6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/>
            <p:cNvSpPr>
              <a:spLocks/>
            </p:cNvSpPr>
            <p:nvPr/>
          </p:nvSpPr>
          <p:spPr bwMode="auto">
            <a:xfrm>
              <a:off x="8514918" y="3746439"/>
              <a:ext cx="1587150" cy="2514402"/>
            </a:xfrm>
            <a:custGeom>
              <a:avLst/>
              <a:gdLst>
                <a:gd name="T0" fmla="*/ 0 w 698"/>
                <a:gd name="T1" fmla="*/ 1106 h 1106"/>
                <a:gd name="T2" fmla="*/ 213 w 698"/>
                <a:gd name="T3" fmla="*/ 0 h 1106"/>
                <a:gd name="T4" fmla="*/ 0 w 698"/>
                <a:gd name="T5" fmla="*/ 1106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8" h="1106">
                  <a:moveTo>
                    <a:pt x="0" y="1106"/>
                  </a:moveTo>
                  <a:cubicBezTo>
                    <a:pt x="583" y="1106"/>
                    <a:pt x="661" y="280"/>
                    <a:pt x="213" y="0"/>
                  </a:cubicBezTo>
                  <a:cubicBezTo>
                    <a:pt x="698" y="280"/>
                    <a:pt x="610" y="1106"/>
                    <a:pt x="0" y="1106"/>
                  </a:cubicBezTo>
                  <a:close/>
                </a:path>
              </a:pathLst>
            </a:custGeom>
            <a:solidFill>
              <a:srgbClr val="7ACCA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oup 2"/>
          <p:cNvGrpSpPr/>
          <p:nvPr/>
        </p:nvGrpSpPr>
        <p:grpSpPr>
          <a:xfrm>
            <a:off x="4625419" y="1235738"/>
            <a:ext cx="4323246" cy="4732214"/>
            <a:chOff x="6607369" y="1711579"/>
            <a:chExt cx="3494701" cy="4010310"/>
          </a:xfrm>
          <a:effectLst>
            <a:outerShdw blurRad="38100" dist="25400" dir="5400000" algn="ctr" rotWithShape="0">
              <a:srgbClr val="000000">
                <a:alpha val="20000"/>
              </a:srgbClr>
            </a:outerShdw>
          </a:effectLst>
        </p:grpSpPr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6607369" y="1711579"/>
              <a:ext cx="3494701" cy="4010310"/>
            </a:xfrm>
            <a:custGeom>
              <a:avLst/>
              <a:gdLst>
                <a:gd name="T0" fmla="*/ 226 w 1537"/>
                <a:gd name="T1" fmla="*/ 862 h 1764"/>
                <a:gd name="T2" fmla="*/ 640 w 1537"/>
                <a:gd name="T3" fmla="*/ 141 h 1764"/>
                <a:gd name="T4" fmla="*/ 883 w 1537"/>
                <a:gd name="T5" fmla="*/ 0 h 1764"/>
                <a:gd name="T6" fmla="*/ 1123 w 1537"/>
                <a:gd name="T7" fmla="*/ 136 h 1764"/>
                <a:gd name="T8" fmla="*/ 1537 w 1537"/>
                <a:gd name="T9" fmla="*/ 857 h 1764"/>
                <a:gd name="T10" fmla="*/ 1537 w 1537"/>
                <a:gd name="T11" fmla="*/ 857 h 1764"/>
                <a:gd name="T12" fmla="*/ 545 w 1537"/>
                <a:gd name="T13" fmla="*/ 1188 h 1764"/>
                <a:gd name="T14" fmla="*/ 883 w 1537"/>
                <a:gd name="T15" fmla="*/ 1525 h 1764"/>
                <a:gd name="T16" fmla="*/ 1094 w 1537"/>
                <a:gd name="T17" fmla="*/ 1451 h 1764"/>
                <a:gd name="T18" fmla="*/ 226 w 1537"/>
                <a:gd name="T19" fmla="*/ 863 h 1764"/>
                <a:gd name="T20" fmla="*/ 226 w 1537"/>
                <a:gd name="T21" fmla="*/ 862 h 1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37" h="1764">
                  <a:moveTo>
                    <a:pt x="226" y="862"/>
                  </a:moveTo>
                  <a:cubicBezTo>
                    <a:pt x="640" y="141"/>
                    <a:pt x="640" y="141"/>
                    <a:pt x="640" y="141"/>
                  </a:cubicBezTo>
                  <a:cubicBezTo>
                    <a:pt x="688" y="57"/>
                    <a:pt x="779" y="0"/>
                    <a:pt x="883" y="0"/>
                  </a:cubicBezTo>
                  <a:cubicBezTo>
                    <a:pt x="985" y="0"/>
                    <a:pt x="1074" y="55"/>
                    <a:pt x="1123" y="136"/>
                  </a:cubicBezTo>
                  <a:cubicBezTo>
                    <a:pt x="1537" y="857"/>
                    <a:pt x="1537" y="857"/>
                    <a:pt x="1537" y="857"/>
                  </a:cubicBezTo>
                  <a:cubicBezTo>
                    <a:pt x="1537" y="857"/>
                    <a:pt x="1537" y="857"/>
                    <a:pt x="1537" y="857"/>
                  </a:cubicBezTo>
                  <a:cubicBezTo>
                    <a:pt x="1244" y="356"/>
                    <a:pt x="545" y="671"/>
                    <a:pt x="545" y="1188"/>
                  </a:cubicBezTo>
                  <a:cubicBezTo>
                    <a:pt x="545" y="1374"/>
                    <a:pt x="696" y="1525"/>
                    <a:pt x="883" y="1525"/>
                  </a:cubicBezTo>
                  <a:cubicBezTo>
                    <a:pt x="963" y="1525"/>
                    <a:pt x="1036" y="1498"/>
                    <a:pt x="1094" y="1451"/>
                  </a:cubicBezTo>
                  <a:cubicBezTo>
                    <a:pt x="681" y="1764"/>
                    <a:pt x="0" y="1400"/>
                    <a:pt x="226" y="863"/>
                  </a:cubicBezTo>
                  <a:lnTo>
                    <a:pt x="226" y="862"/>
                  </a:lnTo>
                  <a:close/>
                </a:path>
              </a:pathLst>
            </a:custGeom>
            <a:solidFill>
              <a:srgbClr val="016AA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/>
            <p:cNvSpPr>
              <a:spLocks/>
            </p:cNvSpPr>
            <p:nvPr/>
          </p:nvSpPr>
          <p:spPr bwMode="auto">
            <a:xfrm>
              <a:off x="7810461" y="2522128"/>
              <a:ext cx="2291607" cy="1890576"/>
            </a:xfrm>
            <a:custGeom>
              <a:avLst/>
              <a:gdLst>
                <a:gd name="T0" fmla="*/ 16 w 1008"/>
                <a:gd name="T1" fmla="*/ 832 h 832"/>
                <a:gd name="T2" fmla="*/ 1008 w 1008"/>
                <a:gd name="T3" fmla="*/ 501 h 832"/>
                <a:gd name="T4" fmla="*/ 16 w 1008"/>
                <a:gd name="T5" fmla="*/ 832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08" h="832">
                  <a:moveTo>
                    <a:pt x="16" y="832"/>
                  </a:moveTo>
                  <a:cubicBezTo>
                    <a:pt x="16" y="315"/>
                    <a:pt x="715" y="0"/>
                    <a:pt x="1008" y="501"/>
                  </a:cubicBezTo>
                  <a:cubicBezTo>
                    <a:pt x="715" y="1"/>
                    <a:pt x="0" y="253"/>
                    <a:pt x="16" y="832"/>
                  </a:cubicBezTo>
                  <a:close/>
                </a:path>
              </a:pathLst>
            </a:custGeom>
            <a:solidFill>
              <a:srgbClr val="0185C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5083127" y="3488320"/>
            <a:ext cx="1398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Lato Black" panose="020F0A02020204030203" pitchFamily="34" charset="0"/>
              </a:rPr>
              <a:t>Sprint 1 </a:t>
            </a:r>
            <a:endParaRPr lang="fr-FR" sz="2400" b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Lato Black" panose="020F0A02020204030203" pitchFamily="34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7132424" y="5241758"/>
            <a:ext cx="1396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Lato Black" panose="020F0A02020204030203" pitchFamily="34" charset="0"/>
              </a:rPr>
              <a:t>Sprint 2 </a:t>
            </a:r>
            <a:endParaRPr lang="fr-FR" sz="2400" b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Lato Black" panose="020F0A02020204030203" pitchFamily="34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7903317" y="3506380"/>
            <a:ext cx="1416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Lato Black" panose="020F0A02020204030203" pitchFamily="34" charset="0"/>
              </a:rPr>
              <a:t>Sprint 3</a:t>
            </a:r>
            <a:endParaRPr lang="fr-FR" sz="2400" b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Lato Black" panose="020F0A02020204030203" pitchFamily="34" charset="0"/>
            </a:endParaRPr>
          </a:p>
        </p:txBody>
      </p:sp>
      <p:grpSp>
        <p:nvGrpSpPr>
          <p:cNvPr id="23" name="Group 191"/>
          <p:cNvGrpSpPr/>
          <p:nvPr/>
        </p:nvGrpSpPr>
        <p:grpSpPr>
          <a:xfrm flipH="1" flipV="1">
            <a:off x="908552" y="5887695"/>
            <a:ext cx="3317573" cy="555152"/>
            <a:chOff x="5721265" y="1089961"/>
            <a:chExt cx="3458601" cy="219216"/>
          </a:xfrm>
        </p:grpSpPr>
        <p:cxnSp>
          <p:nvCxnSpPr>
            <p:cNvPr id="24" name="Straight Connector 201"/>
            <p:cNvCxnSpPr/>
            <p:nvPr/>
          </p:nvCxnSpPr>
          <p:spPr>
            <a:xfrm flipV="1">
              <a:off x="5915025" y="1089962"/>
              <a:ext cx="3264841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02"/>
            <p:cNvCxnSpPr/>
            <p:nvPr/>
          </p:nvCxnSpPr>
          <p:spPr>
            <a:xfrm flipH="1">
              <a:off x="5721265" y="1089961"/>
              <a:ext cx="193760" cy="219216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191"/>
          <p:cNvGrpSpPr/>
          <p:nvPr/>
        </p:nvGrpSpPr>
        <p:grpSpPr>
          <a:xfrm>
            <a:off x="7476695" y="1341425"/>
            <a:ext cx="2789507" cy="338925"/>
            <a:chOff x="5721265" y="1089961"/>
            <a:chExt cx="3458601" cy="219216"/>
          </a:xfrm>
        </p:grpSpPr>
        <p:cxnSp>
          <p:nvCxnSpPr>
            <p:cNvPr id="27" name="Straight Connector 201"/>
            <p:cNvCxnSpPr/>
            <p:nvPr/>
          </p:nvCxnSpPr>
          <p:spPr>
            <a:xfrm flipV="1">
              <a:off x="5915025" y="1089962"/>
              <a:ext cx="3264841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02"/>
            <p:cNvCxnSpPr/>
            <p:nvPr/>
          </p:nvCxnSpPr>
          <p:spPr>
            <a:xfrm flipH="1">
              <a:off x="5721265" y="1089961"/>
              <a:ext cx="193760" cy="219216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191"/>
          <p:cNvGrpSpPr/>
          <p:nvPr/>
        </p:nvGrpSpPr>
        <p:grpSpPr>
          <a:xfrm>
            <a:off x="9749329" y="4899827"/>
            <a:ext cx="1706010" cy="583656"/>
            <a:chOff x="5721265" y="1089961"/>
            <a:chExt cx="3458601" cy="219216"/>
          </a:xfrm>
        </p:grpSpPr>
        <p:cxnSp>
          <p:nvCxnSpPr>
            <p:cNvPr id="30" name="Straight Connector 201"/>
            <p:cNvCxnSpPr/>
            <p:nvPr/>
          </p:nvCxnSpPr>
          <p:spPr>
            <a:xfrm flipV="1">
              <a:off x="5915025" y="1089962"/>
              <a:ext cx="3264841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202"/>
            <p:cNvCxnSpPr/>
            <p:nvPr/>
          </p:nvCxnSpPr>
          <p:spPr>
            <a:xfrm flipH="1">
              <a:off x="5721265" y="1089961"/>
              <a:ext cx="193760" cy="219216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ZoneTexte 2"/>
          <p:cNvSpPr txBox="1"/>
          <p:nvPr/>
        </p:nvSpPr>
        <p:spPr>
          <a:xfrm>
            <a:off x="6566090" y="1721971"/>
            <a:ext cx="1337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b="1" dirty="0" smtClean="0">
                <a:solidFill>
                  <a:schemeClr val="bg1"/>
                </a:solidFill>
                <a:latin typeface="Lato Black" panose="020F0A02020204030203" pitchFamily="34" charset="0"/>
              </a:rPr>
              <a:t>Gestion d’accès</a:t>
            </a:r>
            <a:endParaRPr lang="fr-FR" sz="2400" b="1" dirty="0">
              <a:solidFill>
                <a:schemeClr val="bg1"/>
              </a:solidFill>
              <a:latin typeface="Lato Black" panose="020F0A0202020403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43604" y="5568513"/>
            <a:ext cx="34282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 err="1" smtClean="0">
                <a:solidFill>
                  <a:schemeClr val="bg1"/>
                </a:solidFill>
                <a:latin typeface="Lato Black" panose="020F0A02020204030203" pitchFamily="34" charset="0"/>
              </a:rPr>
              <a:t>Gestion</a:t>
            </a:r>
            <a:r>
              <a:rPr lang="en-US" sz="2000" b="1" dirty="0" smtClean="0">
                <a:solidFill>
                  <a:schemeClr val="bg1"/>
                </a:solidFill>
                <a:latin typeface="Lato Black" panose="020F0A02020204030203" pitchFamily="34" charset="0"/>
              </a:rPr>
              <a:t> des </a:t>
            </a:r>
            <a:r>
              <a:rPr lang="en-US" sz="2000" b="1" dirty="0" err="1">
                <a:solidFill>
                  <a:schemeClr val="bg1"/>
                </a:solidFill>
                <a:latin typeface="Lato Black" panose="020F0A02020204030203" pitchFamily="34" charset="0"/>
              </a:rPr>
              <a:t>cartes</a:t>
            </a:r>
            <a:endParaRPr lang="fr-FR" sz="2000" b="1" dirty="0">
              <a:solidFill>
                <a:schemeClr val="bg1"/>
              </a:solidFill>
              <a:latin typeface="Lato Black" panose="020F0A02020204030203" pitchFamily="34" charset="0"/>
            </a:endParaRPr>
          </a:p>
          <a:p>
            <a:pPr lvl="0"/>
            <a:r>
              <a:rPr lang="en-US" sz="2000" b="1" dirty="0" err="1">
                <a:solidFill>
                  <a:schemeClr val="bg1"/>
                </a:solidFill>
                <a:latin typeface="Lato Black" panose="020F0A02020204030203" pitchFamily="34" charset="0"/>
              </a:rPr>
              <a:t>Gestion</a:t>
            </a:r>
            <a:r>
              <a:rPr lang="en-US" sz="2000" b="1" dirty="0">
                <a:solidFill>
                  <a:schemeClr val="bg1"/>
                </a:solidFill>
                <a:latin typeface="Lato Black" panose="020F0A02020204030203" pitchFamily="34" charset="0"/>
              </a:rPr>
              <a:t>  </a:t>
            </a:r>
            <a:r>
              <a:rPr lang="en-US" sz="2000" b="1" dirty="0" smtClean="0">
                <a:solidFill>
                  <a:schemeClr val="bg1"/>
                </a:solidFill>
                <a:latin typeface="Lato Black" panose="020F0A02020204030203" pitchFamily="34" charset="0"/>
              </a:rPr>
              <a:t>des transactions</a:t>
            </a:r>
            <a:endParaRPr lang="en-US" sz="2000" b="1" dirty="0">
              <a:solidFill>
                <a:schemeClr val="bg1"/>
              </a:solidFill>
              <a:latin typeface="Lato Black" panose="020F0A02020204030203" pitchFamily="34" charset="0"/>
            </a:endParaRPr>
          </a:p>
          <a:p>
            <a:pPr lvl="0"/>
            <a:r>
              <a:rPr lang="fr-FR" sz="2000" b="1" dirty="0">
                <a:solidFill>
                  <a:schemeClr val="bg1"/>
                </a:solidFill>
                <a:latin typeface="Lato Black" panose="020F0A02020204030203" pitchFamily="34" charset="0"/>
              </a:rPr>
              <a:t>Transfert </a:t>
            </a:r>
            <a:r>
              <a:rPr lang="fr-FR" sz="2000" b="1" dirty="0" smtClean="0">
                <a:solidFill>
                  <a:schemeClr val="bg1"/>
                </a:solidFill>
                <a:latin typeface="Lato Black" panose="020F0A02020204030203" pitchFamily="34" charset="0"/>
              </a:rPr>
              <a:t>de Solde</a:t>
            </a:r>
            <a:endParaRPr lang="fr-FR" sz="2000" b="1" dirty="0">
              <a:solidFill>
                <a:schemeClr val="bg1"/>
              </a:solidFill>
              <a:latin typeface="Lato Black" panose="020F0A0202020403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97728" y="5408366"/>
            <a:ext cx="18585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000" b="1" dirty="0" err="1">
                <a:solidFill>
                  <a:schemeClr val="bg1"/>
                </a:solidFill>
                <a:latin typeface="Lato Black" panose="020F0A02020204030203" pitchFamily="34" charset="0"/>
              </a:rPr>
              <a:t>Gestion</a:t>
            </a:r>
            <a:r>
              <a:rPr lang="en-US" sz="2000" b="1" dirty="0">
                <a:solidFill>
                  <a:schemeClr val="bg1"/>
                </a:solidFill>
                <a:latin typeface="Lato Black" panose="020F0A02020204030203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Lato Black" panose="020F0A02020204030203" pitchFamily="34" charset="0"/>
              </a:rPr>
              <a:t>statistiques</a:t>
            </a:r>
            <a:r>
              <a:rPr lang="en-US" sz="2000" b="1" dirty="0">
                <a:solidFill>
                  <a:schemeClr val="bg1"/>
                </a:solidFill>
                <a:latin typeface="Lato Black" panose="020F0A02020204030203" pitchFamily="34" charset="0"/>
              </a:rPr>
              <a:t> et </a:t>
            </a:r>
            <a:r>
              <a:rPr lang="fr-FR" sz="2000" b="1" dirty="0" err="1">
                <a:solidFill>
                  <a:schemeClr val="bg1"/>
                </a:solidFill>
                <a:latin typeface="Lato Black" panose="020F0A02020204030203" pitchFamily="34" charset="0"/>
              </a:rPr>
              <a:t>reporting</a:t>
            </a:r>
            <a:endParaRPr lang="fr-FR" sz="2000" b="1" dirty="0">
              <a:solidFill>
                <a:schemeClr val="bg1"/>
              </a:solidFill>
              <a:latin typeface="Lato Black" panose="020F0A0202020403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72312" y="930474"/>
            <a:ext cx="14496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Calibri"/>
              </a:rPr>
              <a:t>13/03/2017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908552" y="6054697"/>
            <a:ext cx="15457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Calibri"/>
              </a:rPr>
              <a:t>01/04/2017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165979" y="4493779"/>
            <a:ext cx="13730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dirty="0" smtClean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Calibri"/>
              </a:rPr>
              <a:t>17/04/2017</a:t>
            </a:r>
            <a:endParaRPr lang="fr-FR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</a:endParaRP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652" y="3708866"/>
            <a:ext cx="1043804" cy="1372603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547791" y="1247583"/>
            <a:ext cx="34644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Découpage du projet:</a:t>
            </a:r>
            <a:endParaRPr lang="fr-FR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11091546" y="6272014"/>
            <a:ext cx="969222" cy="446603"/>
          </a:xfrm>
          <a:prstGeom prst="roundRect">
            <a:avLst>
              <a:gd name="adj" fmla="val 42096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spc="300" dirty="0" smtClean="0">
                <a:latin typeface="Lato Light" panose="020F0302020204030203" pitchFamily="34" charset="0"/>
              </a:rPr>
              <a:t>7/21</a:t>
            </a:r>
            <a:endParaRPr lang="fr-FR" sz="1600" spc="300" dirty="0">
              <a:latin typeface="Lato Light" panose="020F0302020204030203" pitchFamily="34" charset="0"/>
            </a:endParaRPr>
          </a:p>
        </p:txBody>
      </p:sp>
      <p:graphicFrame>
        <p:nvGraphicFramePr>
          <p:cNvPr id="37" name="Diagramme 18"/>
          <p:cNvGraphicFramePr/>
          <p:nvPr>
            <p:extLst>
              <p:ext uri="{D42A27DB-BD31-4B8C-83A1-F6EECF244321}">
                <p14:modId xmlns:p14="http://schemas.microsoft.com/office/powerpoint/2010/main" val="3389166065"/>
              </p:ext>
            </p:extLst>
          </p:nvPr>
        </p:nvGraphicFramePr>
        <p:xfrm>
          <a:off x="169505" y="112338"/>
          <a:ext cx="11848322" cy="799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0405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2404</TotalTime>
  <Words>2226</Words>
  <Application>Microsoft Office PowerPoint</Application>
  <PresentationFormat>Grand écran</PresentationFormat>
  <Paragraphs>400</Paragraphs>
  <Slides>24</Slides>
  <Notes>24</Notes>
  <HiddenSlides>0</HiddenSlides>
  <MMClips>0</MMClips>
  <ScaleCrop>false</ScaleCrop>
  <HeadingPairs>
    <vt:vector size="6" baseType="variant">
      <vt:variant>
        <vt:lpstr>Polices utilisées</vt:lpstr>
      </vt:variant>
      <vt:variant>
        <vt:i4>20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45" baseType="lpstr">
      <vt:lpstr>Alegreya Sans Light</vt:lpstr>
      <vt:lpstr>Alegreya Sans SC ExtraBold</vt:lpstr>
      <vt:lpstr>Alegreya Sans SC Medium</vt:lpstr>
      <vt:lpstr>Algerian</vt:lpstr>
      <vt:lpstr>Andalus</vt:lpstr>
      <vt:lpstr>Arial</vt:lpstr>
      <vt:lpstr>Berlin Sans FB Demi</vt:lpstr>
      <vt:lpstr>Calibri</vt:lpstr>
      <vt:lpstr>Calibri Light</vt:lpstr>
      <vt:lpstr>FontAwesome</vt:lpstr>
      <vt:lpstr>Lato</vt:lpstr>
      <vt:lpstr>Lato Black</vt:lpstr>
      <vt:lpstr>Lato Light</vt:lpstr>
      <vt:lpstr>Lato Medium</vt:lpstr>
      <vt:lpstr>Montserrat Light</vt:lpstr>
      <vt:lpstr>Myriad Pro Light</vt:lpstr>
      <vt:lpstr>Roboto Light</vt:lpstr>
      <vt:lpstr>Roboto Medium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Med Dhia</dc:creator>
  <cp:lastModifiedBy>Med Dhia</cp:lastModifiedBy>
  <cp:revision>143</cp:revision>
  <dcterms:created xsi:type="dcterms:W3CDTF">2017-05-21T16:24:55Z</dcterms:created>
  <dcterms:modified xsi:type="dcterms:W3CDTF">2019-09-23T01:37:38Z</dcterms:modified>
</cp:coreProperties>
</file>