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57" r:id="rId3"/>
    <p:sldId id="258" r:id="rId4"/>
    <p:sldId id="259" r:id="rId5"/>
    <p:sldId id="263" r:id="rId6"/>
    <p:sldId id="260" r:id="rId7"/>
    <p:sldId id="287" r:id="rId8"/>
    <p:sldId id="270" r:id="rId9"/>
    <p:sldId id="269" r:id="rId10"/>
    <p:sldId id="276" r:id="rId11"/>
    <p:sldId id="271" r:id="rId12"/>
    <p:sldId id="272" r:id="rId13"/>
    <p:sldId id="273" r:id="rId14"/>
    <p:sldId id="274" r:id="rId15"/>
    <p:sldId id="264" r:id="rId16"/>
    <p:sldId id="268" r:id="rId17"/>
    <p:sldId id="265" r:id="rId18"/>
    <p:sldId id="277" r:id="rId19"/>
    <p:sldId id="278" r:id="rId20"/>
    <p:sldId id="279" r:id="rId21"/>
    <p:sldId id="281" r:id="rId22"/>
    <p:sldId id="282" r:id="rId23"/>
    <p:sldId id="283" r:id="rId24"/>
    <p:sldId id="286"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p:cViewPr varScale="1">
        <p:scale>
          <a:sx n="69" d="100"/>
          <a:sy n="69" d="100"/>
        </p:scale>
        <p:origin x="13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0202EE-F112-48A0-BECD-DCF8FDD5DABE}" type="doc">
      <dgm:prSet loTypeId="urn:microsoft.com/office/officeart/2005/8/layout/orgChart1" loCatId="hierarchy" qsTypeId="urn:microsoft.com/office/officeart/2005/8/quickstyle/simple1" qsCatId="simple" csTypeId="urn:microsoft.com/office/officeart/2005/8/colors/accent1_2" csCatId="accent1"/>
      <dgm:spPr/>
    </dgm:pt>
    <dgm:pt modelId="{654C6E62-E722-42B7-830B-EBC4ACCDBCBE}">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Java Program (.java)</a:t>
          </a:r>
        </a:p>
      </dgm:t>
    </dgm:pt>
    <dgm:pt modelId="{6B0494B7-11C0-47B7-A808-BBF557C44E13}" type="parTrans" cxnId="{20F0CC23-40E8-4AF8-8000-3222C75848E4}">
      <dgm:prSet/>
      <dgm:spPr/>
    </dgm:pt>
    <dgm:pt modelId="{874EF2A5-7BE2-42F1-A54C-B0AED504274E}" type="sibTrans" cxnId="{20F0CC23-40E8-4AF8-8000-3222C75848E4}">
      <dgm:prSet/>
      <dgm:spPr/>
    </dgm:pt>
    <dgm:pt modelId="{D3F9E7EB-B901-41C2-897E-BBD5A7615932}">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Java Complier (javac)</a:t>
          </a:r>
        </a:p>
      </dgm:t>
    </dgm:pt>
    <dgm:pt modelId="{3CBD3986-7C5F-40C1-81AE-192A51E8A08E}" type="parTrans" cxnId="{239DF20B-CDC1-44F3-B3DA-2016A0D5B1A8}">
      <dgm:prSet/>
      <dgm:spPr/>
    </dgm:pt>
    <dgm:pt modelId="{9B25AC56-4E5D-4645-8E57-5B0F227BD9E6}" type="sibTrans" cxnId="{239DF20B-CDC1-44F3-B3DA-2016A0D5B1A8}">
      <dgm:prSet/>
      <dgm:spPr/>
    </dgm:pt>
    <dgm:pt modelId="{B4D1A56E-7CFA-4D72-9FC9-8ED75D987AA1}">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Byte Code (.class file)</a:t>
          </a:r>
        </a:p>
      </dgm:t>
    </dgm:pt>
    <dgm:pt modelId="{0591788C-6957-488A-863D-51BFB718BCB8}" type="parTrans" cxnId="{969449F2-7D8D-410E-834A-0991A592C8A2}">
      <dgm:prSet/>
      <dgm:spPr/>
    </dgm:pt>
    <dgm:pt modelId="{04F0AAEA-17F5-42E7-A97A-AA1B4ED6C6E5}" type="sibTrans" cxnId="{969449F2-7D8D-410E-834A-0991A592C8A2}">
      <dgm:prSet/>
      <dgm:spPr/>
    </dgm:pt>
    <dgm:pt modelId="{F5DA16F5-ADC5-4D70-8C1B-3DC9B7221195}">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Interpreter (java)</a:t>
          </a:r>
        </a:p>
      </dgm:t>
    </dgm:pt>
    <dgm:pt modelId="{27F5FAF5-D327-4981-AE88-8BC0D8C92AA7}" type="parTrans" cxnId="{39829625-C2C1-4027-A04A-670B7C43DB87}">
      <dgm:prSet/>
      <dgm:spPr/>
    </dgm:pt>
    <dgm:pt modelId="{7F245929-5F5B-4325-8D48-58BC7C20C654}" type="sibTrans" cxnId="{39829625-C2C1-4027-A04A-670B7C43DB87}">
      <dgm:prSet/>
      <dgm:spPr/>
    </dgm:pt>
    <dgm:pt modelId="{56EA67FA-DB62-4634-9844-E5D802FFAA4A}">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Win 32</a:t>
          </a:r>
        </a:p>
      </dgm:t>
    </dgm:pt>
    <dgm:pt modelId="{4D5A98E1-45E6-44A6-A1AD-E9B401FB4D74}" type="parTrans" cxnId="{F95203D9-B3F9-4D98-A7F0-A704E754958D}">
      <dgm:prSet/>
      <dgm:spPr/>
    </dgm:pt>
    <dgm:pt modelId="{DA9F69EA-2AB2-406D-AAE5-2F69FC627254}" type="sibTrans" cxnId="{F95203D9-B3F9-4D98-A7F0-A704E754958D}">
      <dgm:prSet/>
      <dgm:spPr/>
    </dgm:pt>
    <dgm:pt modelId="{ECFA65B3-719B-4A05-9B1D-BA67E1964000}">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Interpreter (java)</a:t>
          </a:r>
        </a:p>
      </dgm:t>
    </dgm:pt>
    <dgm:pt modelId="{F9CCB18C-09E0-4636-B828-960DDA9F1FC6}" type="parTrans" cxnId="{84CEA834-7521-46DD-96AA-A2DAFE308990}">
      <dgm:prSet/>
      <dgm:spPr/>
    </dgm:pt>
    <dgm:pt modelId="{694D923B-B953-4215-8FC8-5BF055BD330E}" type="sibTrans" cxnId="{84CEA834-7521-46DD-96AA-A2DAFE308990}">
      <dgm:prSet/>
      <dgm:spPr/>
    </dgm:pt>
    <dgm:pt modelId="{F9949654-604D-4714-8E54-356B18B7DDD2}">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Linux</a:t>
          </a:r>
        </a:p>
      </dgm:t>
    </dgm:pt>
    <dgm:pt modelId="{22F246D8-FFCE-4313-AFCB-4B2F435A4368}" type="parTrans" cxnId="{21DA22F5-43E1-4D5F-973D-DCE1937E9D1F}">
      <dgm:prSet/>
      <dgm:spPr/>
    </dgm:pt>
    <dgm:pt modelId="{28078C18-D27C-45D6-915D-4A4A0C11240C}" type="sibTrans" cxnId="{21DA22F5-43E1-4D5F-973D-DCE1937E9D1F}">
      <dgm:prSet/>
      <dgm:spPr/>
    </dgm:pt>
    <dgm:pt modelId="{70C31F7D-F7CC-4AA9-B170-48707A2A9A30}">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Interpreter (java)</a:t>
          </a:r>
        </a:p>
      </dgm:t>
    </dgm:pt>
    <dgm:pt modelId="{D391F5F0-4FDF-4D22-8EAC-E5BD74C74F94}" type="parTrans" cxnId="{80A14C78-2986-423B-8BA1-5B6712ECBC11}">
      <dgm:prSet/>
      <dgm:spPr/>
    </dgm:pt>
    <dgm:pt modelId="{2325D538-FD39-4035-8D16-40083B0482A2}" type="sibTrans" cxnId="{80A14C78-2986-423B-8BA1-5B6712ECBC11}">
      <dgm:prSet/>
      <dgm:spPr/>
    </dgm:pt>
    <dgm:pt modelId="{AE211AEC-50D0-4145-A016-08FAC078F65E}">
      <dgm:prSet/>
      <dgm:spPr/>
      <dgm:t>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Tx/>
            <a:buNone/>
            <a:tabLst/>
          </a:pPr>
          <a:r>
            <a:rPr kumimoji="0" lang="en-US" altLang="en-US" b="0" i="0" u="none" strike="noStrike" cap="none" normalizeH="0" baseline="0" smtClean="0">
              <a:ln>
                <a:noFill/>
              </a:ln>
              <a:solidFill>
                <a:schemeClr val="tx1"/>
              </a:solidFill>
              <a:effectLst/>
            </a:rPr>
            <a:t>Mac</a:t>
          </a:r>
        </a:p>
      </dgm:t>
    </dgm:pt>
    <dgm:pt modelId="{7322BEF6-D989-418F-875B-3941FA90072C}" type="parTrans" cxnId="{B40BDF55-5A6E-43C2-8C9F-0154552145D4}">
      <dgm:prSet/>
      <dgm:spPr/>
    </dgm:pt>
    <dgm:pt modelId="{9FB7DF78-90C4-458F-91F2-2F52556B3BA5}" type="sibTrans" cxnId="{B40BDF55-5A6E-43C2-8C9F-0154552145D4}">
      <dgm:prSet/>
      <dgm:spPr/>
    </dgm:pt>
    <dgm:pt modelId="{81BB89F7-80A5-4220-959D-63A31ADA071B}" type="pres">
      <dgm:prSet presAssocID="{CA0202EE-F112-48A0-BECD-DCF8FDD5DABE}" presName="hierChild1" presStyleCnt="0">
        <dgm:presLayoutVars>
          <dgm:orgChart val="1"/>
          <dgm:chPref val="1"/>
          <dgm:dir/>
          <dgm:animOne val="branch"/>
          <dgm:animLvl val="lvl"/>
          <dgm:resizeHandles/>
        </dgm:presLayoutVars>
      </dgm:prSet>
      <dgm:spPr/>
    </dgm:pt>
    <dgm:pt modelId="{56472EB3-F286-4B18-B0E8-DEC431DA75A3}" type="pres">
      <dgm:prSet presAssocID="{654C6E62-E722-42B7-830B-EBC4ACCDBCBE}" presName="hierRoot1" presStyleCnt="0">
        <dgm:presLayoutVars>
          <dgm:hierBranch/>
        </dgm:presLayoutVars>
      </dgm:prSet>
      <dgm:spPr/>
    </dgm:pt>
    <dgm:pt modelId="{CF1F8D9F-F127-40CB-80C6-61F945C1392B}" type="pres">
      <dgm:prSet presAssocID="{654C6E62-E722-42B7-830B-EBC4ACCDBCBE}" presName="rootComposite1" presStyleCnt="0"/>
      <dgm:spPr/>
    </dgm:pt>
    <dgm:pt modelId="{8F9608DE-3B86-4B87-B1A4-FCEF87050C11}" type="pres">
      <dgm:prSet presAssocID="{654C6E62-E722-42B7-830B-EBC4ACCDBCBE}" presName="rootText1" presStyleLbl="node0" presStyleIdx="0" presStyleCnt="1">
        <dgm:presLayoutVars>
          <dgm:chPref val="3"/>
        </dgm:presLayoutVars>
      </dgm:prSet>
      <dgm:spPr/>
      <dgm:t>
        <a:bodyPr/>
        <a:lstStyle/>
        <a:p>
          <a:endParaRPr lang="en-IN"/>
        </a:p>
      </dgm:t>
    </dgm:pt>
    <dgm:pt modelId="{33EA3DF1-78C4-40D0-9A0A-45D28C177DC3}" type="pres">
      <dgm:prSet presAssocID="{654C6E62-E722-42B7-830B-EBC4ACCDBCBE}" presName="rootConnector1" presStyleLbl="node1" presStyleIdx="0" presStyleCnt="0"/>
      <dgm:spPr/>
      <dgm:t>
        <a:bodyPr/>
        <a:lstStyle/>
        <a:p>
          <a:endParaRPr lang="en-IN"/>
        </a:p>
      </dgm:t>
    </dgm:pt>
    <dgm:pt modelId="{DE2900CB-0084-434A-8299-879E35A80881}" type="pres">
      <dgm:prSet presAssocID="{654C6E62-E722-42B7-830B-EBC4ACCDBCBE}" presName="hierChild2" presStyleCnt="0"/>
      <dgm:spPr/>
    </dgm:pt>
    <dgm:pt modelId="{765F298A-9B78-4A65-BF5D-5BEC39CCB485}" type="pres">
      <dgm:prSet presAssocID="{3CBD3986-7C5F-40C1-81AE-192A51E8A08E}" presName="Name35" presStyleLbl="parChTrans1D2" presStyleIdx="0" presStyleCnt="1"/>
      <dgm:spPr/>
    </dgm:pt>
    <dgm:pt modelId="{01AFDF9A-DA80-4D92-88DD-3654649D6DD4}" type="pres">
      <dgm:prSet presAssocID="{D3F9E7EB-B901-41C2-897E-BBD5A7615932}" presName="hierRoot2" presStyleCnt="0">
        <dgm:presLayoutVars>
          <dgm:hierBranch/>
        </dgm:presLayoutVars>
      </dgm:prSet>
      <dgm:spPr/>
    </dgm:pt>
    <dgm:pt modelId="{4816E449-3998-4D33-9016-1BA712CF2F7E}" type="pres">
      <dgm:prSet presAssocID="{D3F9E7EB-B901-41C2-897E-BBD5A7615932}" presName="rootComposite" presStyleCnt="0"/>
      <dgm:spPr/>
    </dgm:pt>
    <dgm:pt modelId="{2610903E-16DD-455D-B3AB-3B464ACF4783}" type="pres">
      <dgm:prSet presAssocID="{D3F9E7EB-B901-41C2-897E-BBD5A7615932}" presName="rootText" presStyleLbl="node2" presStyleIdx="0" presStyleCnt="1">
        <dgm:presLayoutVars>
          <dgm:chPref val="3"/>
        </dgm:presLayoutVars>
      </dgm:prSet>
      <dgm:spPr/>
      <dgm:t>
        <a:bodyPr/>
        <a:lstStyle/>
        <a:p>
          <a:endParaRPr lang="en-IN"/>
        </a:p>
      </dgm:t>
    </dgm:pt>
    <dgm:pt modelId="{B877168F-5E11-4914-97BE-5AB50BF25A6F}" type="pres">
      <dgm:prSet presAssocID="{D3F9E7EB-B901-41C2-897E-BBD5A7615932}" presName="rootConnector" presStyleLbl="node2" presStyleIdx="0" presStyleCnt="1"/>
      <dgm:spPr/>
      <dgm:t>
        <a:bodyPr/>
        <a:lstStyle/>
        <a:p>
          <a:endParaRPr lang="en-IN"/>
        </a:p>
      </dgm:t>
    </dgm:pt>
    <dgm:pt modelId="{768A954A-A96F-4DAB-81A4-560C01F435A2}" type="pres">
      <dgm:prSet presAssocID="{D3F9E7EB-B901-41C2-897E-BBD5A7615932}" presName="hierChild4" presStyleCnt="0"/>
      <dgm:spPr/>
    </dgm:pt>
    <dgm:pt modelId="{70065426-95F0-48D1-85BA-5252EF8D46CB}" type="pres">
      <dgm:prSet presAssocID="{0591788C-6957-488A-863D-51BFB718BCB8}" presName="Name35" presStyleLbl="parChTrans1D3" presStyleIdx="0" presStyleCnt="1"/>
      <dgm:spPr/>
    </dgm:pt>
    <dgm:pt modelId="{F3641052-B3B1-463C-8722-62D0493B8836}" type="pres">
      <dgm:prSet presAssocID="{B4D1A56E-7CFA-4D72-9FC9-8ED75D987AA1}" presName="hierRoot2" presStyleCnt="0">
        <dgm:presLayoutVars>
          <dgm:hierBranch/>
        </dgm:presLayoutVars>
      </dgm:prSet>
      <dgm:spPr/>
    </dgm:pt>
    <dgm:pt modelId="{A410BC76-C09B-4E45-8115-58B1E218EC2C}" type="pres">
      <dgm:prSet presAssocID="{B4D1A56E-7CFA-4D72-9FC9-8ED75D987AA1}" presName="rootComposite" presStyleCnt="0"/>
      <dgm:spPr/>
    </dgm:pt>
    <dgm:pt modelId="{BF82EAB1-5FCE-4CF2-AB66-4CD1E993BC20}" type="pres">
      <dgm:prSet presAssocID="{B4D1A56E-7CFA-4D72-9FC9-8ED75D987AA1}" presName="rootText" presStyleLbl="node3" presStyleIdx="0" presStyleCnt="1">
        <dgm:presLayoutVars>
          <dgm:chPref val="3"/>
        </dgm:presLayoutVars>
      </dgm:prSet>
      <dgm:spPr/>
      <dgm:t>
        <a:bodyPr/>
        <a:lstStyle/>
        <a:p>
          <a:endParaRPr lang="en-IN"/>
        </a:p>
      </dgm:t>
    </dgm:pt>
    <dgm:pt modelId="{A07CD25A-AB0B-4BEF-8FD3-03B753D0F277}" type="pres">
      <dgm:prSet presAssocID="{B4D1A56E-7CFA-4D72-9FC9-8ED75D987AA1}" presName="rootConnector" presStyleLbl="node3" presStyleIdx="0" presStyleCnt="1"/>
      <dgm:spPr/>
      <dgm:t>
        <a:bodyPr/>
        <a:lstStyle/>
        <a:p>
          <a:endParaRPr lang="en-IN"/>
        </a:p>
      </dgm:t>
    </dgm:pt>
    <dgm:pt modelId="{63E3BA58-56A3-4D8E-AC7B-4DCA6E9448B5}" type="pres">
      <dgm:prSet presAssocID="{B4D1A56E-7CFA-4D72-9FC9-8ED75D987AA1}" presName="hierChild4" presStyleCnt="0"/>
      <dgm:spPr/>
    </dgm:pt>
    <dgm:pt modelId="{1B18C763-5316-478E-9B9D-AA569946AFF6}" type="pres">
      <dgm:prSet presAssocID="{27F5FAF5-D327-4981-AE88-8BC0D8C92AA7}" presName="Name35" presStyleLbl="parChTrans1D4" presStyleIdx="0" presStyleCnt="6"/>
      <dgm:spPr/>
    </dgm:pt>
    <dgm:pt modelId="{3B0FBBED-3589-4895-9C04-E878826E6F85}" type="pres">
      <dgm:prSet presAssocID="{F5DA16F5-ADC5-4D70-8C1B-3DC9B7221195}" presName="hierRoot2" presStyleCnt="0">
        <dgm:presLayoutVars>
          <dgm:hierBranch/>
        </dgm:presLayoutVars>
      </dgm:prSet>
      <dgm:spPr/>
    </dgm:pt>
    <dgm:pt modelId="{781E8956-1CA5-4F5C-962E-EEA8CEBBEDDE}" type="pres">
      <dgm:prSet presAssocID="{F5DA16F5-ADC5-4D70-8C1B-3DC9B7221195}" presName="rootComposite" presStyleCnt="0"/>
      <dgm:spPr/>
    </dgm:pt>
    <dgm:pt modelId="{EEBB933D-BB24-4C3F-BE3B-EAB1BC144161}" type="pres">
      <dgm:prSet presAssocID="{F5DA16F5-ADC5-4D70-8C1B-3DC9B7221195}" presName="rootText" presStyleLbl="node4" presStyleIdx="0" presStyleCnt="6">
        <dgm:presLayoutVars>
          <dgm:chPref val="3"/>
        </dgm:presLayoutVars>
      </dgm:prSet>
      <dgm:spPr/>
      <dgm:t>
        <a:bodyPr/>
        <a:lstStyle/>
        <a:p>
          <a:endParaRPr lang="en-IN"/>
        </a:p>
      </dgm:t>
    </dgm:pt>
    <dgm:pt modelId="{098CDF9D-F880-4E00-8F87-762F6358F956}" type="pres">
      <dgm:prSet presAssocID="{F5DA16F5-ADC5-4D70-8C1B-3DC9B7221195}" presName="rootConnector" presStyleLbl="node4" presStyleIdx="0" presStyleCnt="6"/>
      <dgm:spPr/>
      <dgm:t>
        <a:bodyPr/>
        <a:lstStyle/>
        <a:p>
          <a:endParaRPr lang="en-IN"/>
        </a:p>
      </dgm:t>
    </dgm:pt>
    <dgm:pt modelId="{7C83C7FD-D2A7-4E24-A926-9B6BB247FDB6}" type="pres">
      <dgm:prSet presAssocID="{F5DA16F5-ADC5-4D70-8C1B-3DC9B7221195}" presName="hierChild4" presStyleCnt="0"/>
      <dgm:spPr/>
    </dgm:pt>
    <dgm:pt modelId="{2BB7A18E-7C4A-40DC-B888-E23021F9671B}" type="pres">
      <dgm:prSet presAssocID="{4D5A98E1-45E6-44A6-A1AD-E9B401FB4D74}" presName="Name35" presStyleLbl="parChTrans1D4" presStyleIdx="1" presStyleCnt="6"/>
      <dgm:spPr/>
    </dgm:pt>
    <dgm:pt modelId="{D387574C-5B36-4A11-B336-89AF1CE35AF6}" type="pres">
      <dgm:prSet presAssocID="{56EA67FA-DB62-4634-9844-E5D802FFAA4A}" presName="hierRoot2" presStyleCnt="0">
        <dgm:presLayoutVars>
          <dgm:hierBranch val="r"/>
        </dgm:presLayoutVars>
      </dgm:prSet>
      <dgm:spPr/>
    </dgm:pt>
    <dgm:pt modelId="{6B4E5955-2D8C-456C-9BB7-6DA9296D64F7}" type="pres">
      <dgm:prSet presAssocID="{56EA67FA-DB62-4634-9844-E5D802FFAA4A}" presName="rootComposite" presStyleCnt="0"/>
      <dgm:spPr/>
    </dgm:pt>
    <dgm:pt modelId="{84C39CD0-2799-45E5-81A1-614086E27E1D}" type="pres">
      <dgm:prSet presAssocID="{56EA67FA-DB62-4634-9844-E5D802FFAA4A}" presName="rootText" presStyleLbl="node4" presStyleIdx="1" presStyleCnt="6">
        <dgm:presLayoutVars>
          <dgm:chPref val="3"/>
        </dgm:presLayoutVars>
      </dgm:prSet>
      <dgm:spPr/>
      <dgm:t>
        <a:bodyPr/>
        <a:lstStyle/>
        <a:p>
          <a:endParaRPr lang="en-IN"/>
        </a:p>
      </dgm:t>
    </dgm:pt>
    <dgm:pt modelId="{0005E90D-2713-46FE-AEED-75AD0DBD10DD}" type="pres">
      <dgm:prSet presAssocID="{56EA67FA-DB62-4634-9844-E5D802FFAA4A}" presName="rootConnector" presStyleLbl="node4" presStyleIdx="1" presStyleCnt="6"/>
      <dgm:spPr/>
      <dgm:t>
        <a:bodyPr/>
        <a:lstStyle/>
        <a:p>
          <a:endParaRPr lang="en-IN"/>
        </a:p>
      </dgm:t>
    </dgm:pt>
    <dgm:pt modelId="{4C6BF951-7214-4DC2-A500-F64F00C55A4B}" type="pres">
      <dgm:prSet presAssocID="{56EA67FA-DB62-4634-9844-E5D802FFAA4A}" presName="hierChild4" presStyleCnt="0"/>
      <dgm:spPr/>
    </dgm:pt>
    <dgm:pt modelId="{7FC6B6CE-4CED-4EAF-A42F-9E7EA997E761}" type="pres">
      <dgm:prSet presAssocID="{56EA67FA-DB62-4634-9844-E5D802FFAA4A}" presName="hierChild5" presStyleCnt="0"/>
      <dgm:spPr/>
    </dgm:pt>
    <dgm:pt modelId="{2895176E-1152-4206-92FA-7EC6E25D8670}" type="pres">
      <dgm:prSet presAssocID="{F5DA16F5-ADC5-4D70-8C1B-3DC9B7221195}" presName="hierChild5" presStyleCnt="0"/>
      <dgm:spPr/>
    </dgm:pt>
    <dgm:pt modelId="{F33F9796-079F-4619-93C3-003011B950FB}" type="pres">
      <dgm:prSet presAssocID="{F9CCB18C-09E0-4636-B828-960DDA9F1FC6}" presName="Name35" presStyleLbl="parChTrans1D4" presStyleIdx="2" presStyleCnt="6"/>
      <dgm:spPr/>
    </dgm:pt>
    <dgm:pt modelId="{5C8A48E5-8097-4C64-84AB-D01FFDD6F3BA}" type="pres">
      <dgm:prSet presAssocID="{ECFA65B3-719B-4A05-9B1D-BA67E1964000}" presName="hierRoot2" presStyleCnt="0">
        <dgm:presLayoutVars>
          <dgm:hierBranch/>
        </dgm:presLayoutVars>
      </dgm:prSet>
      <dgm:spPr/>
    </dgm:pt>
    <dgm:pt modelId="{36AE6BF1-64EA-4589-9B8E-8826F87190B8}" type="pres">
      <dgm:prSet presAssocID="{ECFA65B3-719B-4A05-9B1D-BA67E1964000}" presName="rootComposite" presStyleCnt="0"/>
      <dgm:spPr/>
    </dgm:pt>
    <dgm:pt modelId="{688DCA06-23EB-4D01-9ABE-04C885671854}" type="pres">
      <dgm:prSet presAssocID="{ECFA65B3-719B-4A05-9B1D-BA67E1964000}" presName="rootText" presStyleLbl="node4" presStyleIdx="2" presStyleCnt="6">
        <dgm:presLayoutVars>
          <dgm:chPref val="3"/>
        </dgm:presLayoutVars>
      </dgm:prSet>
      <dgm:spPr/>
      <dgm:t>
        <a:bodyPr/>
        <a:lstStyle/>
        <a:p>
          <a:endParaRPr lang="en-IN"/>
        </a:p>
      </dgm:t>
    </dgm:pt>
    <dgm:pt modelId="{F9D1785D-E5C0-4395-B299-CAB17FFCFD0D}" type="pres">
      <dgm:prSet presAssocID="{ECFA65B3-719B-4A05-9B1D-BA67E1964000}" presName="rootConnector" presStyleLbl="node4" presStyleIdx="2" presStyleCnt="6"/>
      <dgm:spPr/>
      <dgm:t>
        <a:bodyPr/>
        <a:lstStyle/>
        <a:p>
          <a:endParaRPr lang="en-IN"/>
        </a:p>
      </dgm:t>
    </dgm:pt>
    <dgm:pt modelId="{819DCA0E-A484-4964-8539-89F25366FE94}" type="pres">
      <dgm:prSet presAssocID="{ECFA65B3-719B-4A05-9B1D-BA67E1964000}" presName="hierChild4" presStyleCnt="0"/>
      <dgm:spPr/>
    </dgm:pt>
    <dgm:pt modelId="{076BC544-34B9-476B-992C-12B9227E4A2B}" type="pres">
      <dgm:prSet presAssocID="{22F246D8-FFCE-4313-AFCB-4B2F435A4368}" presName="Name35" presStyleLbl="parChTrans1D4" presStyleIdx="3" presStyleCnt="6"/>
      <dgm:spPr/>
    </dgm:pt>
    <dgm:pt modelId="{0035D53F-545F-4791-8707-35869CFA9352}" type="pres">
      <dgm:prSet presAssocID="{F9949654-604D-4714-8E54-356B18B7DDD2}" presName="hierRoot2" presStyleCnt="0">
        <dgm:presLayoutVars>
          <dgm:hierBranch val="r"/>
        </dgm:presLayoutVars>
      </dgm:prSet>
      <dgm:spPr/>
    </dgm:pt>
    <dgm:pt modelId="{C7B1AED8-624E-4850-B015-214EFC237CAB}" type="pres">
      <dgm:prSet presAssocID="{F9949654-604D-4714-8E54-356B18B7DDD2}" presName="rootComposite" presStyleCnt="0"/>
      <dgm:spPr/>
    </dgm:pt>
    <dgm:pt modelId="{3CD79872-B7D5-48E6-A68A-AA7E572515DA}" type="pres">
      <dgm:prSet presAssocID="{F9949654-604D-4714-8E54-356B18B7DDD2}" presName="rootText" presStyleLbl="node4" presStyleIdx="3" presStyleCnt="6">
        <dgm:presLayoutVars>
          <dgm:chPref val="3"/>
        </dgm:presLayoutVars>
      </dgm:prSet>
      <dgm:spPr/>
      <dgm:t>
        <a:bodyPr/>
        <a:lstStyle/>
        <a:p>
          <a:endParaRPr lang="en-IN"/>
        </a:p>
      </dgm:t>
    </dgm:pt>
    <dgm:pt modelId="{502EF01D-9AA1-47F4-B40F-B397F9D5124F}" type="pres">
      <dgm:prSet presAssocID="{F9949654-604D-4714-8E54-356B18B7DDD2}" presName="rootConnector" presStyleLbl="node4" presStyleIdx="3" presStyleCnt="6"/>
      <dgm:spPr/>
      <dgm:t>
        <a:bodyPr/>
        <a:lstStyle/>
        <a:p>
          <a:endParaRPr lang="en-IN"/>
        </a:p>
      </dgm:t>
    </dgm:pt>
    <dgm:pt modelId="{61A22654-4336-4520-A9A8-DD10F9850167}" type="pres">
      <dgm:prSet presAssocID="{F9949654-604D-4714-8E54-356B18B7DDD2}" presName="hierChild4" presStyleCnt="0"/>
      <dgm:spPr/>
    </dgm:pt>
    <dgm:pt modelId="{38FCE3A0-E8F9-4D81-98D5-9416D544C820}" type="pres">
      <dgm:prSet presAssocID="{F9949654-604D-4714-8E54-356B18B7DDD2}" presName="hierChild5" presStyleCnt="0"/>
      <dgm:spPr/>
    </dgm:pt>
    <dgm:pt modelId="{C1BBE0C9-5D4A-452A-8148-CF322248E253}" type="pres">
      <dgm:prSet presAssocID="{ECFA65B3-719B-4A05-9B1D-BA67E1964000}" presName="hierChild5" presStyleCnt="0"/>
      <dgm:spPr/>
    </dgm:pt>
    <dgm:pt modelId="{EE90678F-5E8B-4AA8-8B83-0C8FD083E50F}" type="pres">
      <dgm:prSet presAssocID="{D391F5F0-4FDF-4D22-8EAC-E5BD74C74F94}" presName="Name35" presStyleLbl="parChTrans1D4" presStyleIdx="4" presStyleCnt="6"/>
      <dgm:spPr/>
    </dgm:pt>
    <dgm:pt modelId="{C9B18514-52DD-4325-A7D7-57EFFCF690FB}" type="pres">
      <dgm:prSet presAssocID="{70C31F7D-F7CC-4AA9-B170-48707A2A9A30}" presName="hierRoot2" presStyleCnt="0">
        <dgm:presLayoutVars>
          <dgm:hierBranch/>
        </dgm:presLayoutVars>
      </dgm:prSet>
      <dgm:spPr/>
    </dgm:pt>
    <dgm:pt modelId="{B75E117A-E619-4E5C-869B-5F487E51D071}" type="pres">
      <dgm:prSet presAssocID="{70C31F7D-F7CC-4AA9-B170-48707A2A9A30}" presName="rootComposite" presStyleCnt="0"/>
      <dgm:spPr/>
    </dgm:pt>
    <dgm:pt modelId="{E55CB8A5-3C0A-4F28-A79D-8B808DD6172F}" type="pres">
      <dgm:prSet presAssocID="{70C31F7D-F7CC-4AA9-B170-48707A2A9A30}" presName="rootText" presStyleLbl="node4" presStyleIdx="4" presStyleCnt="6">
        <dgm:presLayoutVars>
          <dgm:chPref val="3"/>
        </dgm:presLayoutVars>
      </dgm:prSet>
      <dgm:spPr/>
      <dgm:t>
        <a:bodyPr/>
        <a:lstStyle/>
        <a:p>
          <a:endParaRPr lang="en-IN"/>
        </a:p>
      </dgm:t>
    </dgm:pt>
    <dgm:pt modelId="{5F88809A-E158-4770-9DF5-9ECE74FEF979}" type="pres">
      <dgm:prSet presAssocID="{70C31F7D-F7CC-4AA9-B170-48707A2A9A30}" presName="rootConnector" presStyleLbl="node4" presStyleIdx="4" presStyleCnt="6"/>
      <dgm:spPr/>
      <dgm:t>
        <a:bodyPr/>
        <a:lstStyle/>
        <a:p>
          <a:endParaRPr lang="en-IN"/>
        </a:p>
      </dgm:t>
    </dgm:pt>
    <dgm:pt modelId="{D42F5270-348F-4BC0-BC1C-25E06D2643F7}" type="pres">
      <dgm:prSet presAssocID="{70C31F7D-F7CC-4AA9-B170-48707A2A9A30}" presName="hierChild4" presStyleCnt="0"/>
      <dgm:spPr/>
    </dgm:pt>
    <dgm:pt modelId="{1AEE279A-18EF-40C4-B979-F6AEB9644A1B}" type="pres">
      <dgm:prSet presAssocID="{7322BEF6-D989-418F-875B-3941FA90072C}" presName="Name35" presStyleLbl="parChTrans1D4" presStyleIdx="5" presStyleCnt="6"/>
      <dgm:spPr/>
    </dgm:pt>
    <dgm:pt modelId="{CE72457B-6F85-4D23-80BA-7D0E4C0205DA}" type="pres">
      <dgm:prSet presAssocID="{AE211AEC-50D0-4145-A016-08FAC078F65E}" presName="hierRoot2" presStyleCnt="0">
        <dgm:presLayoutVars>
          <dgm:hierBranch val="r"/>
        </dgm:presLayoutVars>
      </dgm:prSet>
      <dgm:spPr/>
    </dgm:pt>
    <dgm:pt modelId="{2DA8F6CC-45A2-4270-A080-418940618363}" type="pres">
      <dgm:prSet presAssocID="{AE211AEC-50D0-4145-A016-08FAC078F65E}" presName="rootComposite" presStyleCnt="0"/>
      <dgm:spPr/>
    </dgm:pt>
    <dgm:pt modelId="{59A12AB4-B8C1-475C-B326-48DC9E625C95}" type="pres">
      <dgm:prSet presAssocID="{AE211AEC-50D0-4145-A016-08FAC078F65E}" presName="rootText" presStyleLbl="node4" presStyleIdx="5" presStyleCnt="6">
        <dgm:presLayoutVars>
          <dgm:chPref val="3"/>
        </dgm:presLayoutVars>
      </dgm:prSet>
      <dgm:spPr/>
      <dgm:t>
        <a:bodyPr/>
        <a:lstStyle/>
        <a:p>
          <a:endParaRPr lang="en-IN"/>
        </a:p>
      </dgm:t>
    </dgm:pt>
    <dgm:pt modelId="{8FF8B54F-754C-41B5-AB8A-EB95E21C3813}" type="pres">
      <dgm:prSet presAssocID="{AE211AEC-50D0-4145-A016-08FAC078F65E}" presName="rootConnector" presStyleLbl="node4" presStyleIdx="5" presStyleCnt="6"/>
      <dgm:spPr/>
      <dgm:t>
        <a:bodyPr/>
        <a:lstStyle/>
        <a:p>
          <a:endParaRPr lang="en-IN"/>
        </a:p>
      </dgm:t>
    </dgm:pt>
    <dgm:pt modelId="{8A136ADE-9A02-4FB6-9951-D7813902802C}" type="pres">
      <dgm:prSet presAssocID="{AE211AEC-50D0-4145-A016-08FAC078F65E}" presName="hierChild4" presStyleCnt="0"/>
      <dgm:spPr/>
    </dgm:pt>
    <dgm:pt modelId="{D9156FF8-1786-460F-8DA2-A79F3FAAB063}" type="pres">
      <dgm:prSet presAssocID="{AE211AEC-50D0-4145-A016-08FAC078F65E}" presName="hierChild5" presStyleCnt="0"/>
      <dgm:spPr/>
    </dgm:pt>
    <dgm:pt modelId="{73E4495C-BBA1-4A52-A409-BEDC3B25E6EE}" type="pres">
      <dgm:prSet presAssocID="{70C31F7D-F7CC-4AA9-B170-48707A2A9A30}" presName="hierChild5" presStyleCnt="0"/>
      <dgm:spPr/>
    </dgm:pt>
    <dgm:pt modelId="{48119B16-A58F-4327-BC40-238C5AEAC0B8}" type="pres">
      <dgm:prSet presAssocID="{B4D1A56E-7CFA-4D72-9FC9-8ED75D987AA1}" presName="hierChild5" presStyleCnt="0"/>
      <dgm:spPr/>
    </dgm:pt>
    <dgm:pt modelId="{6AE3E416-CF87-4350-B713-208199C6B884}" type="pres">
      <dgm:prSet presAssocID="{D3F9E7EB-B901-41C2-897E-BBD5A7615932}" presName="hierChild5" presStyleCnt="0"/>
      <dgm:spPr/>
    </dgm:pt>
    <dgm:pt modelId="{8E84FBE3-79D4-4B88-840C-E789E5B86ADC}" type="pres">
      <dgm:prSet presAssocID="{654C6E62-E722-42B7-830B-EBC4ACCDBCBE}" presName="hierChild3" presStyleCnt="0"/>
      <dgm:spPr/>
    </dgm:pt>
  </dgm:ptLst>
  <dgm:cxnLst>
    <dgm:cxn modelId="{21DA22F5-43E1-4D5F-973D-DCE1937E9D1F}" srcId="{ECFA65B3-719B-4A05-9B1D-BA67E1964000}" destId="{F9949654-604D-4714-8E54-356B18B7DDD2}" srcOrd="0" destOrd="0" parTransId="{22F246D8-FFCE-4313-AFCB-4B2F435A4368}" sibTransId="{28078C18-D27C-45D6-915D-4A4A0C11240C}"/>
    <dgm:cxn modelId="{AF30DDCE-BEC6-48D9-A384-092CAEED722C}" type="presOf" srcId="{654C6E62-E722-42B7-830B-EBC4ACCDBCBE}" destId="{8F9608DE-3B86-4B87-B1A4-FCEF87050C11}" srcOrd="0" destOrd="0" presId="urn:microsoft.com/office/officeart/2005/8/layout/orgChart1"/>
    <dgm:cxn modelId="{B40BDF55-5A6E-43C2-8C9F-0154552145D4}" srcId="{70C31F7D-F7CC-4AA9-B170-48707A2A9A30}" destId="{AE211AEC-50D0-4145-A016-08FAC078F65E}" srcOrd="0" destOrd="0" parTransId="{7322BEF6-D989-418F-875B-3941FA90072C}" sibTransId="{9FB7DF78-90C4-458F-91F2-2F52556B3BA5}"/>
    <dgm:cxn modelId="{239DF20B-CDC1-44F3-B3DA-2016A0D5B1A8}" srcId="{654C6E62-E722-42B7-830B-EBC4ACCDBCBE}" destId="{D3F9E7EB-B901-41C2-897E-BBD5A7615932}" srcOrd="0" destOrd="0" parTransId="{3CBD3986-7C5F-40C1-81AE-192A51E8A08E}" sibTransId="{9B25AC56-4E5D-4645-8E57-5B0F227BD9E6}"/>
    <dgm:cxn modelId="{992A20E8-033C-41E3-8236-11E3504B14AD}" type="presOf" srcId="{4D5A98E1-45E6-44A6-A1AD-E9B401FB4D74}" destId="{2BB7A18E-7C4A-40DC-B888-E23021F9671B}" srcOrd="0" destOrd="0" presId="urn:microsoft.com/office/officeart/2005/8/layout/orgChart1"/>
    <dgm:cxn modelId="{CF78AF93-FB41-49EC-9A82-A953CFD7B90D}" type="presOf" srcId="{B4D1A56E-7CFA-4D72-9FC9-8ED75D987AA1}" destId="{A07CD25A-AB0B-4BEF-8FD3-03B753D0F277}" srcOrd="1" destOrd="0" presId="urn:microsoft.com/office/officeart/2005/8/layout/orgChart1"/>
    <dgm:cxn modelId="{04581329-FB7E-4AE8-8164-E0446D6829B0}" type="presOf" srcId="{27F5FAF5-D327-4981-AE88-8BC0D8C92AA7}" destId="{1B18C763-5316-478E-9B9D-AA569946AFF6}" srcOrd="0" destOrd="0" presId="urn:microsoft.com/office/officeart/2005/8/layout/orgChart1"/>
    <dgm:cxn modelId="{4A395963-4FDA-46CC-969A-354AA10C6FC8}" type="presOf" srcId="{B4D1A56E-7CFA-4D72-9FC9-8ED75D987AA1}" destId="{BF82EAB1-5FCE-4CF2-AB66-4CD1E993BC20}" srcOrd="0" destOrd="0" presId="urn:microsoft.com/office/officeart/2005/8/layout/orgChart1"/>
    <dgm:cxn modelId="{AD45204A-23B5-49B2-A98A-7AC0462C4FC8}" type="presOf" srcId="{AE211AEC-50D0-4145-A016-08FAC078F65E}" destId="{8FF8B54F-754C-41B5-AB8A-EB95E21C3813}" srcOrd="1" destOrd="0" presId="urn:microsoft.com/office/officeart/2005/8/layout/orgChart1"/>
    <dgm:cxn modelId="{0C88E682-872F-47F4-9131-8ECF991DBA16}" type="presOf" srcId="{CA0202EE-F112-48A0-BECD-DCF8FDD5DABE}" destId="{81BB89F7-80A5-4220-959D-63A31ADA071B}" srcOrd="0" destOrd="0" presId="urn:microsoft.com/office/officeart/2005/8/layout/orgChart1"/>
    <dgm:cxn modelId="{FB942BDE-F546-4B31-A9FB-42EEAD66C516}" type="presOf" srcId="{ECFA65B3-719B-4A05-9B1D-BA67E1964000}" destId="{F9D1785D-E5C0-4395-B299-CAB17FFCFD0D}" srcOrd="1" destOrd="0" presId="urn:microsoft.com/office/officeart/2005/8/layout/orgChart1"/>
    <dgm:cxn modelId="{E576B8D7-29CE-48ED-9B59-2910CBDE0957}" type="presOf" srcId="{70C31F7D-F7CC-4AA9-B170-48707A2A9A30}" destId="{E55CB8A5-3C0A-4F28-A79D-8B808DD6172F}" srcOrd="0" destOrd="0" presId="urn:microsoft.com/office/officeart/2005/8/layout/orgChart1"/>
    <dgm:cxn modelId="{7F80575F-368A-45C8-980B-A4F1E688F148}" type="presOf" srcId="{56EA67FA-DB62-4634-9844-E5D802FFAA4A}" destId="{0005E90D-2713-46FE-AEED-75AD0DBD10DD}" srcOrd="1" destOrd="0" presId="urn:microsoft.com/office/officeart/2005/8/layout/orgChart1"/>
    <dgm:cxn modelId="{64FEBFB8-6A06-4128-9184-07CFB6CF69D4}" type="presOf" srcId="{F5DA16F5-ADC5-4D70-8C1B-3DC9B7221195}" destId="{098CDF9D-F880-4E00-8F87-762F6358F956}" srcOrd="1" destOrd="0" presId="urn:microsoft.com/office/officeart/2005/8/layout/orgChart1"/>
    <dgm:cxn modelId="{84CEA834-7521-46DD-96AA-A2DAFE308990}" srcId="{B4D1A56E-7CFA-4D72-9FC9-8ED75D987AA1}" destId="{ECFA65B3-719B-4A05-9B1D-BA67E1964000}" srcOrd="1" destOrd="0" parTransId="{F9CCB18C-09E0-4636-B828-960DDA9F1FC6}" sibTransId="{694D923B-B953-4215-8FC8-5BF055BD330E}"/>
    <dgm:cxn modelId="{21D744DC-E7D7-4DB5-A8D0-2C22D087D1E1}" type="presOf" srcId="{654C6E62-E722-42B7-830B-EBC4ACCDBCBE}" destId="{33EA3DF1-78C4-40D0-9A0A-45D28C177DC3}" srcOrd="1" destOrd="0" presId="urn:microsoft.com/office/officeart/2005/8/layout/orgChart1"/>
    <dgm:cxn modelId="{0FE4F8B1-306A-4B71-BA3C-1A347E000EF0}" type="presOf" srcId="{ECFA65B3-719B-4A05-9B1D-BA67E1964000}" destId="{688DCA06-23EB-4D01-9ABE-04C885671854}" srcOrd="0" destOrd="0" presId="urn:microsoft.com/office/officeart/2005/8/layout/orgChart1"/>
    <dgm:cxn modelId="{39829625-C2C1-4027-A04A-670B7C43DB87}" srcId="{B4D1A56E-7CFA-4D72-9FC9-8ED75D987AA1}" destId="{F5DA16F5-ADC5-4D70-8C1B-3DC9B7221195}" srcOrd="0" destOrd="0" parTransId="{27F5FAF5-D327-4981-AE88-8BC0D8C92AA7}" sibTransId="{7F245929-5F5B-4325-8D48-58BC7C20C654}"/>
    <dgm:cxn modelId="{1B162503-BE3A-49D1-AF9A-22C998DD8B68}" type="presOf" srcId="{56EA67FA-DB62-4634-9844-E5D802FFAA4A}" destId="{84C39CD0-2799-45E5-81A1-614086E27E1D}" srcOrd="0" destOrd="0" presId="urn:microsoft.com/office/officeart/2005/8/layout/orgChart1"/>
    <dgm:cxn modelId="{1195C0E2-C913-49E6-B89E-2F17127292DE}" type="presOf" srcId="{D3F9E7EB-B901-41C2-897E-BBD5A7615932}" destId="{B877168F-5E11-4914-97BE-5AB50BF25A6F}" srcOrd="1" destOrd="0" presId="urn:microsoft.com/office/officeart/2005/8/layout/orgChart1"/>
    <dgm:cxn modelId="{76BBA5C8-9837-49BF-B907-53C72E534242}" type="presOf" srcId="{F9949654-604D-4714-8E54-356B18B7DDD2}" destId="{3CD79872-B7D5-48E6-A68A-AA7E572515DA}" srcOrd="0" destOrd="0" presId="urn:microsoft.com/office/officeart/2005/8/layout/orgChart1"/>
    <dgm:cxn modelId="{2279C0C4-694F-4E6B-B201-0E1B3C952954}" type="presOf" srcId="{7322BEF6-D989-418F-875B-3941FA90072C}" destId="{1AEE279A-18EF-40C4-B979-F6AEB9644A1B}" srcOrd="0" destOrd="0" presId="urn:microsoft.com/office/officeart/2005/8/layout/orgChart1"/>
    <dgm:cxn modelId="{9F447079-2744-4E08-8C90-C65F23B2C7C6}" type="presOf" srcId="{AE211AEC-50D0-4145-A016-08FAC078F65E}" destId="{59A12AB4-B8C1-475C-B326-48DC9E625C95}" srcOrd="0" destOrd="0" presId="urn:microsoft.com/office/officeart/2005/8/layout/orgChart1"/>
    <dgm:cxn modelId="{20F0CC23-40E8-4AF8-8000-3222C75848E4}" srcId="{CA0202EE-F112-48A0-BECD-DCF8FDD5DABE}" destId="{654C6E62-E722-42B7-830B-EBC4ACCDBCBE}" srcOrd="0" destOrd="0" parTransId="{6B0494B7-11C0-47B7-A808-BBF557C44E13}" sibTransId="{874EF2A5-7BE2-42F1-A54C-B0AED504274E}"/>
    <dgm:cxn modelId="{325FBB8E-9199-49A5-B397-D5A539573ABC}" type="presOf" srcId="{0591788C-6957-488A-863D-51BFB718BCB8}" destId="{70065426-95F0-48D1-85BA-5252EF8D46CB}" srcOrd="0" destOrd="0" presId="urn:microsoft.com/office/officeart/2005/8/layout/orgChart1"/>
    <dgm:cxn modelId="{80A14C78-2986-423B-8BA1-5B6712ECBC11}" srcId="{B4D1A56E-7CFA-4D72-9FC9-8ED75D987AA1}" destId="{70C31F7D-F7CC-4AA9-B170-48707A2A9A30}" srcOrd="2" destOrd="0" parTransId="{D391F5F0-4FDF-4D22-8EAC-E5BD74C74F94}" sibTransId="{2325D538-FD39-4035-8D16-40083B0482A2}"/>
    <dgm:cxn modelId="{45B5635B-D574-466B-8389-C0D4B32511BB}" type="presOf" srcId="{F9949654-604D-4714-8E54-356B18B7DDD2}" destId="{502EF01D-9AA1-47F4-B40F-B397F9D5124F}" srcOrd="1" destOrd="0" presId="urn:microsoft.com/office/officeart/2005/8/layout/orgChart1"/>
    <dgm:cxn modelId="{2E2C01EB-19BF-4ECC-8BA2-CB0D9A1A00EE}" type="presOf" srcId="{22F246D8-FFCE-4313-AFCB-4B2F435A4368}" destId="{076BC544-34B9-476B-992C-12B9227E4A2B}" srcOrd="0" destOrd="0" presId="urn:microsoft.com/office/officeart/2005/8/layout/orgChart1"/>
    <dgm:cxn modelId="{3B8D866C-3E89-4829-AAE2-C04C26A3C7DE}" type="presOf" srcId="{3CBD3986-7C5F-40C1-81AE-192A51E8A08E}" destId="{765F298A-9B78-4A65-BF5D-5BEC39CCB485}" srcOrd="0" destOrd="0" presId="urn:microsoft.com/office/officeart/2005/8/layout/orgChart1"/>
    <dgm:cxn modelId="{C6A125FB-6071-4A08-9F9B-2288C5B01FF4}" type="presOf" srcId="{F5DA16F5-ADC5-4D70-8C1B-3DC9B7221195}" destId="{EEBB933D-BB24-4C3F-BE3B-EAB1BC144161}" srcOrd="0" destOrd="0" presId="urn:microsoft.com/office/officeart/2005/8/layout/orgChart1"/>
    <dgm:cxn modelId="{33E259A4-6AB5-40F9-94C1-ED7FBF076651}" type="presOf" srcId="{F9CCB18C-09E0-4636-B828-960DDA9F1FC6}" destId="{F33F9796-079F-4619-93C3-003011B950FB}" srcOrd="0" destOrd="0" presId="urn:microsoft.com/office/officeart/2005/8/layout/orgChart1"/>
    <dgm:cxn modelId="{5D39EBD2-C101-4001-B568-703E93D4D1C6}" type="presOf" srcId="{D391F5F0-4FDF-4D22-8EAC-E5BD74C74F94}" destId="{EE90678F-5E8B-4AA8-8B83-0C8FD083E50F}" srcOrd="0" destOrd="0" presId="urn:microsoft.com/office/officeart/2005/8/layout/orgChart1"/>
    <dgm:cxn modelId="{F95203D9-B3F9-4D98-A7F0-A704E754958D}" srcId="{F5DA16F5-ADC5-4D70-8C1B-3DC9B7221195}" destId="{56EA67FA-DB62-4634-9844-E5D802FFAA4A}" srcOrd="0" destOrd="0" parTransId="{4D5A98E1-45E6-44A6-A1AD-E9B401FB4D74}" sibTransId="{DA9F69EA-2AB2-406D-AAE5-2F69FC627254}"/>
    <dgm:cxn modelId="{969449F2-7D8D-410E-834A-0991A592C8A2}" srcId="{D3F9E7EB-B901-41C2-897E-BBD5A7615932}" destId="{B4D1A56E-7CFA-4D72-9FC9-8ED75D987AA1}" srcOrd="0" destOrd="0" parTransId="{0591788C-6957-488A-863D-51BFB718BCB8}" sibTransId="{04F0AAEA-17F5-42E7-A97A-AA1B4ED6C6E5}"/>
    <dgm:cxn modelId="{1A2DD5A7-B838-47FA-A3C2-283D6F6773E7}" type="presOf" srcId="{70C31F7D-F7CC-4AA9-B170-48707A2A9A30}" destId="{5F88809A-E158-4770-9DF5-9ECE74FEF979}" srcOrd="1" destOrd="0" presId="urn:microsoft.com/office/officeart/2005/8/layout/orgChart1"/>
    <dgm:cxn modelId="{245113F6-536B-46CA-BA42-B72CD49FC915}" type="presOf" srcId="{D3F9E7EB-B901-41C2-897E-BBD5A7615932}" destId="{2610903E-16DD-455D-B3AB-3B464ACF4783}" srcOrd="0" destOrd="0" presId="urn:microsoft.com/office/officeart/2005/8/layout/orgChart1"/>
    <dgm:cxn modelId="{D0C87110-5302-4FBA-86D7-0C7529BEF0F9}" type="presParOf" srcId="{81BB89F7-80A5-4220-959D-63A31ADA071B}" destId="{56472EB3-F286-4B18-B0E8-DEC431DA75A3}" srcOrd="0" destOrd="0" presId="urn:microsoft.com/office/officeart/2005/8/layout/orgChart1"/>
    <dgm:cxn modelId="{4347BCB3-D5BC-4092-A60E-5955560FA9C5}" type="presParOf" srcId="{56472EB3-F286-4B18-B0E8-DEC431DA75A3}" destId="{CF1F8D9F-F127-40CB-80C6-61F945C1392B}" srcOrd="0" destOrd="0" presId="urn:microsoft.com/office/officeart/2005/8/layout/orgChart1"/>
    <dgm:cxn modelId="{16EBF08C-FABC-4C9D-905D-EE839A8D0160}" type="presParOf" srcId="{CF1F8D9F-F127-40CB-80C6-61F945C1392B}" destId="{8F9608DE-3B86-4B87-B1A4-FCEF87050C11}" srcOrd="0" destOrd="0" presId="urn:microsoft.com/office/officeart/2005/8/layout/orgChart1"/>
    <dgm:cxn modelId="{1CE1A0FA-3BA3-4C91-8D81-5C7D4CD820BA}" type="presParOf" srcId="{CF1F8D9F-F127-40CB-80C6-61F945C1392B}" destId="{33EA3DF1-78C4-40D0-9A0A-45D28C177DC3}" srcOrd="1" destOrd="0" presId="urn:microsoft.com/office/officeart/2005/8/layout/orgChart1"/>
    <dgm:cxn modelId="{8DAC5BBC-D7B6-4498-90D6-99BDE300EDEC}" type="presParOf" srcId="{56472EB3-F286-4B18-B0E8-DEC431DA75A3}" destId="{DE2900CB-0084-434A-8299-879E35A80881}" srcOrd="1" destOrd="0" presId="urn:microsoft.com/office/officeart/2005/8/layout/orgChart1"/>
    <dgm:cxn modelId="{55E826CC-159E-4AF6-B916-9D8B658F1563}" type="presParOf" srcId="{DE2900CB-0084-434A-8299-879E35A80881}" destId="{765F298A-9B78-4A65-BF5D-5BEC39CCB485}" srcOrd="0" destOrd="0" presId="urn:microsoft.com/office/officeart/2005/8/layout/orgChart1"/>
    <dgm:cxn modelId="{887C1F85-0830-4A0E-A937-B30706976450}" type="presParOf" srcId="{DE2900CB-0084-434A-8299-879E35A80881}" destId="{01AFDF9A-DA80-4D92-88DD-3654649D6DD4}" srcOrd="1" destOrd="0" presId="urn:microsoft.com/office/officeart/2005/8/layout/orgChart1"/>
    <dgm:cxn modelId="{825EAA30-08BF-4356-9698-43564EB53DC2}" type="presParOf" srcId="{01AFDF9A-DA80-4D92-88DD-3654649D6DD4}" destId="{4816E449-3998-4D33-9016-1BA712CF2F7E}" srcOrd="0" destOrd="0" presId="urn:microsoft.com/office/officeart/2005/8/layout/orgChart1"/>
    <dgm:cxn modelId="{338B47AA-297C-48B2-AA96-050B13AD508B}" type="presParOf" srcId="{4816E449-3998-4D33-9016-1BA712CF2F7E}" destId="{2610903E-16DD-455D-B3AB-3B464ACF4783}" srcOrd="0" destOrd="0" presId="urn:microsoft.com/office/officeart/2005/8/layout/orgChart1"/>
    <dgm:cxn modelId="{FD84C269-B776-45F0-9E93-C0B2100800FA}" type="presParOf" srcId="{4816E449-3998-4D33-9016-1BA712CF2F7E}" destId="{B877168F-5E11-4914-97BE-5AB50BF25A6F}" srcOrd="1" destOrd="0" presId="urn:microsoft.com/office/officeart/2005/8/layout/orgChart1"/>
    <dgm:cxn modelId="{BF77D88E-4DCD-4581-A725-1F6F231CE59E}" type="presParOf" srcId="{01AFDF9A-DA80-4D92-88DD-3654649D6DD4}" destId="{768A954A-A96F-4DAB-81A4-560C01F435A2}" srcOrd="1" destOrd="0" presId="urn:microsoft.com/office/officeart/2005/8/layout/orgChart1"/>
    <dgm:cxn modelId="{950C7370-0FA1-408E-B98F-E076114400BE}" type="presParOf" srcId="{768A954A-A96F-4DAB-81A4-560C01F435A2}" destId="{70065426-95F0-48D1-85BA-5252EF8D46CB}" srcOrd="0" destOrd="0" presId="urn:microsoft.com/office/officeart/2005/8/layout/orgChart1"/>
    <dgm:cxn modelId="{503EEEBF-1024-4726-A29E-66D0497861BF}" type="presParOf" srcId="{768A954A-A96F-4DAB-81A4-560C01F435A2}" destId="{F3641052-B3B1-463C-8722-62D0493B8836}" srcOrd="1" destOrd="0" presId="urn:microsoft.com/office/officeart/2005/8/layout/orgChart1"/>
    <dgm:cxn modelId="{5B0DF1FC-3452-463F-AE45-48DAAC8D1FC6}" type="presParOf" srcId="{F3641052-B3B1-463C-8722-62D0493B8836}" destId="{A410BC76-C09B-4E45-8115-58B1E218EC2C}" srcOrd="0" destOrd="0" presId="urn:microsoft.com/office/officeart/2005/8/layout/orgChart1"/>
    <dgm:cxn modelId="{688FF971-7884-4745-8961-F15E06D69275}" type="presParOf" srcId="{A410BC76-C09B-4E45-8115-58B1E218EC2C}" destId="{BF82EAB1-5FCE-4CF2-AB66-4CD1E993BC20}" srcOrd="0" destOrd="0" presId="urn:microsoft.com/office/officeart/2005/8/layout/orgChart1"/>
    <dgm:cxn modelId="{2B4F9846-B486-47DD-B02B-7FEF74D5E31B}" type="presParOf" srcId="{A410BC76-C09B-4E45-8115-58B1E218EC2C}" destId="{A07CD25A-AB0B-4BEF-8FD3-03B753D0F277}" srcOrd="1" destOrd="0" presId="urn:microsoft.com/office/officeart/2005/8/layout/orgChart1"/>
    <dgm:cxn modelId="{2DCE7DAE-9214-4B6D-B7A0-9A6B82F64A7B}" type="presParOf" srcId="{F3641052-B3B1-463C-8722-62D0493B8836}" destId="{63E3BA58-56A3-4D8E-AC7B-4DCA6E9448B5}" srcOrd="1" destOrd="0" presId="urn:microsoft.com/office/officeart/2005/8/layout/orgChart1"/>
    <dgm:cxn modelId="{98573BB1-04B8-4AFE-9992-2F17BE8F7EE0}" type="presParOf" srcId="{63E3BA58-56A3-4D8E-AC7B-4DCA6E9448B5}" destId="{1B18C763-5316-478E-9B9D-AA569946AFF6}" srcOrd="0" destOrd="0" presId="urn:microsoft.com/office/officeart/2005/8/layout/orgChart1"/>
    <dgm:cxn modelId="{E48DA692-EBAD-42CB-B476-BABA60ACE3CE}" type="presParOf" srcId="{63E3BA58-56A3-4D8E-AC7B-4DCA6E9448B5}" destId="{3B0FBBED-3589-4895-9C04-E878826E6F85}" srcOrd="1" destOrd="0" presId="urn:microsoft.com/office/officeart/2005/8/layout/orgChart1"/>
    <dgm:cxn modelId="{0D1A176A-4C45-43DD-9EE0-DA5030E4882D}" type="presParOf" srcId="{3B0FBBED-3589-4895-9C04-E878826E6F85}" destId="{781E8956-1CA5-4F5C-962E-EEA8CEBBEDDE}" srcOrd="0" destOrd="0" presId="urn:microsoft.com/office/officeart/2005/8/layout/orgChart1"/>
    <dgm:cxn modelId="{D778230D-340E-4730-9D57-2C99EA2E0E56}" type="presParOf" srcId="{781E8956-1CA5-4F5C-962E-EEA8CEBBEDDE}" destId="{EEBB933D-BB24-4C3F-BE3B-EAB1BC144161}" srcOrd="0" destOrd="0" presId="urn:microsoft.com/office/officeart/2005/8/layout/orgChart1"/>
    <dgm:cxn modelId="{FAC9A8AF-515E-43A9-986E-4D0D774A2FFD}" type="presParOf" srcId="{781E8956-1CA5-4F5C-962E-EEA8CEBBEDDE}" destId="{098CDF9D-F880-4E00-8F87-762F6358F956}" srcOrd="1" destOrd="0" presId="urn:microsoft.com/office/officeart/2005/8/layout/orgChart1"/>
    <dgm:cxn modelId="{04C35C60-ECCB-4252-A869-DC1602C21379}" type="presParOf" srcId="{3B0FBBED-3589-4895-9C04-E878826E6F85}" destId="{7C83C7FD-D2A7-4E24-A926-9B6BB247FDB6}" srcOrd="1" destOrd="0" presId="urn:microsoft.com/office/officeart/2005/8/layout/orgChart1"/>
    <dgm:cxn modelId="{7FDE320C-C726-46AE-B898-D3D741334E34}" type="presParOf" srcId="{7C83C7FD-D2A7-4E24-A926-9B6BB247FDB6}" destId="{2BB7A18E-7C4A-40DC-B888-E23021F9671B}" srcOrd="0" destOrd="0" presId="urn:microsoft.com/office/officeart/2005/8/layout/orgChart1"/>
    <dgm:cxn modelId="{0203EE80-D66C-4D36-8021-05F5658BAE5C}" type="presParOf" srcId="{7C83C7FD-D2A7-4E24-A926-9B6BB247FDB6}" destId="{D387574C-5B36-4A11-B336-89AF1CE35AF6}" srcOrd="1" destOrd="0" presId="urn:microsoft.com/office/officeart/2005/8/layout/orgChart1"/>
    <dgm:cxn modelId="{00CA750A-C566-4869-BF59-BFDD53CBC427}" type="presParOf" srcId="{D387574C-5B36-4A11-B336-89AF1CE35AF6}" destId="{6B4E5955-2D8C-456C-9BB7-6DA9296D64F7}" srcOrd="0" destOrd="0" presId="urn:microsoft.com/office/officeart/2005/8/layout/orgChart1"/>
    <dgm:cxn modelId="{F8C52B30-8023-40AA-BD03-674DCB5F339A}" type="presParOf" srcId="{6B4E5955-2D8C-456C-9BB7-6DA9296D64F7}" destId="{84C39CD0-2799-45E5-81A1-614086E27E1D}" srcOrd="0" destOrd="0" presId="urn:microsoft.com/office/officeart/2005/8/layout/orgChart1"/>
    <dgm:cxn modelId="{5F2F4D4A-CF8A-4C1C-B859-CE3D89BE640C}" type="presParOf" srcId="{6B4E5955-2D8C-456C-9BB7-6DA9296D64F7}" destId="{0005E90D-2713-46FE-AEED-75AD0DBD10DD}" srcOrd="1" destOrd="0" presId="urn:microsoft.com/office/officeart/2005/8/layout/orgChart1"/>
    <dgm:cxn modelId="{29B46A55-825F-49EE-A30F-ED7CECF58DF1}" type="presParOf" srcId="{D387574C-5B36-4A11-B336-89AF1CE35AF6}" destId="{4C6BF951-7214-4DC2-A500-F64F00C55A4B}" srcOrd="1" destOrd="0" presId="urn:microsoft.com/office/officeart/2005/8/layout/orgChart1"/>
    <dgm:cxn modelId="{1EE94D7C-C786-4A19-B425-0FCA71382963}" type="presParOf" srcId="{D387574C-5B36-4A11-B336-89AF1CE35AF6}" destId="{7FC6B6CE-4CED-4EAF-A42F-9E7EA997E761}" srcOrd="2" destOrd="0" presId="urn:microsoft.com/office/officeart/2005/8/layout/orgChart1"/>
    <dgm:cxn modelId="{C870982F-6A54-44B1-BFFA-23D1E2322A07}" type="presParOf" srcId="{3B0FBBED-3589-4895-9C04-E878826E6F85}" destId="{2895176E-1152-4206-92FA-7EC6E25D8670}" srcOrd="2" destOrd="0" presId="urn:microsoft.com/office/officeart/2005/8/layout/orgChart1"/>
    <dgm:cxn modelId="{7C339021-5CC9-48F9-BDE9-F8D9FB743630}" type="presParOf" srcId="{63E3BA58-56A3-4D8E-AC7B-4DCA6E9448B5}" destId="{F33F9796-079F-4619-93C3-003011B950FB}" srcOrd="2" destOrd="0" presId="urn:microsoft.com/office/officeart/2005/8/layout/orgChart1"/>
    <dgm:cxn modelId="{1B691ECC-F0CB-464D-80F4-C03F6C026A12}" type="presParOf" srcId="{63E3BA58-56A3-4D8E-AC7B-4DCA6E9448B5}" destId="{5C8A48E5-8097-4C64-84AB-D01FFDD6F3BA}" srcOrd="3" destOrd="0" presId="urn:microsoft.com/office/officeart/2005/8/layout/orgChart1"/>
    <dgm:cxn modelId="{2EDE3A41-D7CE-4525-8878-6398F657ECD5}" type="presParOf" srcId="{5C8A48E5-8097-4C64-84AB-D01FFDD6F3BA}" destId="{36AE6BF1-64EA-4589-9B8E-8826F87190B8}" srcOrd="0" destOrd="0" presId="urn:microsoft.com/office/officeart/2005/8/layout/orgChart1"/>
    <dgm:cxn modelId="{62B1A26B-E43B-465A-9A43-918C5F10E8C5}" type="presParOf" srcId="{36AE6BF1-64EA-4589-9B8E-8826F87190B8}" destId="{688DCA06-23EB-4D01-9ABE-04C885671854}" srcOrd="0" destOrd="0" presId="urn:microsoft.com/office/officeart/2005/8/layout/orgChart1"/>
    <dgm:cxn modelId="{B2CEC43E-906A-492B-B0CC-49BCBD4226F0}" type="presParOf" srcId="{36AE6BF1-64EA-4589-9B8E-8826F87190B8}" destId="{F9D1785D-E5C0-4395-B299-CAB17FFCFD0D}" srcOrd="1" destOrd="0" presId="urn:microsoft.com/office/officeart/2005/8/layout/orgChart1"/>
    <dgm:cxn modelId="{52CA48D3-5FBC-483E-A517-8FF3FE5DE16B}" type="presParOf" srcId="{5C8A48E5-8097-4C64-84AB-D01FFDD6F3BA}" destId="{819DCA0E-A484-4964-8539-89F25366FE94}" srcOrd="1" destOrd="0" presId="urn:microsoft.com/office/officeart/2005/8/layout/orgChart1"/>
    <dgm:cxn modelId="{4CFD8130-3F36-4DB4-B34B-DEFC56FB13A6}" type="presParOf" srcId="{819DCA0E-A484-4964-8539-89F25366FE94}" destId="{076BC544-34B9-476B-992C-12B9227E4A2B}" srcOrd="0" destOrd="0" presId="urn:microsoft.com/office/officeart/2005/8/layout/orgChart1"/>
    <dgm:cxn modelId="{E439A13A-F3CF-45E5-BF18-C1044579742B}" type="presParOf" srcId="{819DCA0E-A484-4964-8539-89F25366FE94}" destId="{0035D53F-545F-4791-8707-35869CFA9352}" srcOrd="1" destOrd="0" presId="urn:microsoft.com/office/officeart/2005/8/layout/orgChart1"/>
    <dgm:cxn modelId="{1E3C6188-DB3D-4A8D-AA93-95D701D1BF7C}" type="presParOf" srcId="{0035D53F-545F-4791-8707-35869CFA9352}" destId="{C7B1AED8-624E-4850-B015-214EFC237CAB}" srcOrd="0" destOrd="0" presId="urn:microsoft.com/office/officeart/2005/8/layout/orgChart1"/>
    <dgm:cxn modelId="{ABD3B7F4-E836-418E-88AE-A5FF020261D6}" type="presParOf" srcId="{C7B1AED8-624E-4850-B015-214EFC237CAB}" destId="{3CD79872-B7D5-48E6-A68A-AA7E572515DA}" srcOrd="0" destOrd="0" presId="urn:microsoft.com/office/officeart/2005/8/layout/orgChart1"/>
    <dgm:cxn modelId="{6A1935D9-EC9A-428C-929D-87D37183A9BE}" type="presParOf" srcId="{C7B1AED8-624E-4850-B015-214EFC237CAB}" destId="{502EF01D-9AA1-47F4-B40F-B397F9D5124F}" srcOrd="1" destOrd="0" presId="urn:microsoft.com/office/officeart/2005/8/layout/orgChart1"/>
    <dgm:cxn modelId="{CC2E0665-190D-4B71-B789-D8A160C8F178}" type="presParOf" srcId="{0035D53F-545F-4791-8707-35869CFA9352}" destId="{61A22654-4336-4520-A9A8-DD10F9850167}" srcOrd="1" destOrd="0" presId="urn:microsoft.com/office/officeart/2005/8/layout/orgChart1"/>
    <dgm:cxn modelId="{AEDC6E15-9188-44B7-942B-19D1A45DC24A}" type="presParOf" srcId="{0035D53F-545F-4791-8707-35869CFA9352}" destId="{38FCE3A0-E8F9-4D81-98D5-9416D544C820}" srcOrd="2" destOrd="0" presId="urn:microsoft.com/office/officeart/2005/8/layout/orgChart1"/>
    <dgm:cxn modelId="{1F7F08F2-7A5C-4261-8499-E05EC687EDC3}" type="presParOf" srcId="{5C8A48E5-8097-4C64-84AB-D01FFDD6F3BA}" destId="{C1BBE0C9-5D4A-452A-8148-CF322248E253}" srcOrd="2" destOrd="0" presId="urn:microsoft.com/office/officeart/2005/8/layout/orgChart1"/>
    <dgm:cxn modelId="{3F53C2DF-382A-4AAF-86A4-787A50A1331F}" type="presParOf" srcId="{63E3BA58-56A3-4D8E-AC7B-4DCA6E9448B5}" destId="{EE90678F-5E8B-4AA8-8B83-0C8FD083E50F}" srcOrd="4" destOrd="0" presId="urn:microsoft.com/office/officeart/2005/8/layout/orgChart1"/>
    <dgm:cxn modelId="{39B28BC2-3F48-4E89-A012-C9E10FD927A7}" type="presParOf" srcId="{63E3BA58-56A3-4D8E-AC7B-4DCA6E9448B5}" destId="{C9B18514-52DD-4325-A7D7-57EFFCF690FB}" srcOrd="5" destOrd="0" presId="urn:microsoft.com/office/officeart/2005/8/layout/orgChart1"/>
    <dgm:cxn modelId="{BF5B7451-8CFE-44DB-8A76-BFE9A385EABC}" type="presParOf" srcId="{C9B18514-52DD-4325-A7D7-57EFFCF690FB}" destId="{B75E117A-E619-4E5C-869B-5F487E51D071}" srcOrd="0" destOrd="0" presId="urn:microsoft.com/office/officeart/2005/8/layout/orgChart1"/>
    <dgm:cxn modelId="{31A44745-DC9D-4EFF-B703-C3A9FAE5315F}" type="presParOf" srcId="{B75E117A-E619-4E5C-869B-5F487E51D071}" destId="{E55CB8A5-3C0A-4F28-A79D-8B808DD6172F}" srcOrd="0" destOrd="0" presId="urn:microsoft.com/office/officeart/2005/8/layout/orgChart1"/>
    <dgm:cxn modelId="{D3BE86FF-2F6D-4C59-B7E6-77D92F32CD67}" type="presParOf" srcId="{B75E117A-E619-4E5C-869B-5F487E51D071}" destId="{5F88809A-E158-4770-9DF5-9ECE74FEF979}" srcOrd="1" destOrd="0" presId="urn:microsoft.com/office/officeart/2005/8/layout/orgChart1"/>
    <dgm:cxn modelId="{5CF189AE-511B-48DC-A6BE-A114DC7B2505}" type="presParOf" srcId="{C9B18514-52DD-4325-A7D7-57EFFCF690FB}" destId="{D42F5270-348F-4BC0-BC1C-25E06D2643F7}" srcOrd="1" destOrd="0" presId="urn:microsoft.com/office/officeart/2005/8/layout/orgChart1"/>
    <dgm:cxn modelId="{5621CC65-5A52-4D00-B2CF-D30A937DD6C8}" type="presParOf" srcId="{D42F5270-348F-4BC0-BC1C-25E06D2643F7}" destId="{1AEE279A-18EF-40C4-B979-F6AEB9644A1B}" srcOrd="0" destOrd="0" presId="urn:microsoft.com/office/officeart/2005/8/layout/orgChart1"/>
    <dgm:cxn modelId="{C205417B-05D8-4977-A516-9F0E453E7AAB}" type="presParOf" srcId="{D42F5270-348F-4BC0-BC1C-25E06D2643F7}" destId="{CE72457B-6F85-4D23-80BA-7D0E4C0205DA}" srcOrd="1" destOrd="0" presId="urn:microsoft.com/office/officeart/2005/8/layout/orgChart1"/>
    <dgm:cxn modelId="{CF54584A-66E8-4F42-96AC-857352D3C4D2}" type="presParOf" srcId="{CE72457B-6F85-4D23-80BA-7D0E4C0205DA}" destId="{2DA8F6CC-45A2-4270-A080-418940618363}" srcOrd="0" destOrd="0" presId="urn:microsoft.com/office/officeart/2005/8/layout/orgChart1"/>
    <dgm:cxn modelId="{06AE3974-51FE-4D89-A2BB-BE84C470213A}" type="presParOf" srcId="{2DA8F6CC-45A2-4270-A080-418940618363}" destId="{59A12AB4-B8C1-475C-B326-48DC9E625C95}" srcOrd="0" destOrd="0" presId="urn:microsoft.com/office/officeart/2005/8/layout/orgChart1"/>
    <dgm:cxn modelId="{53398A55-9BCC-45C7-8153-63D783B3E0DD}" type="presParOf" srcId="{2DA8F6CC-45A2-4270-A080-418940618363}" destId="{8FF8B54F-754C-41B5-AB8A-EB95E21C3813}" srcOrd="1" destOrd="0" presId="urn:microsoft.com/office/officeart/2005/8/layout/orgChart1"/>
    <dgm:cxn modelId="{C4D7BF40-5E2D-4DF0-9D3B-824E09B9ABFD}" type="presParOf" srcId="{CE72457B-6F85-4D23-80BA-7D0E4C0205DA}" destId="{8A136ADE-9A02-4FB6-9951-D7813902802C}" srcOrd="1" destOrd="0" presId="urn:microsoft.com/office/officeart/2005/8/layout/orgChart1"/>
    <dgm:cxn modelId="{EB07EE9D-9964-4F04-B025-FC8865335651}" type="presParOf" srcId="{CE72457B-6F85-4D23-80BA-7D0E4C0205DA}" destId="{D9156FF8-1786-460F-8DA2-A79F3FAAB063}" srcOrd="2" destOrd="0" presId="urn:microsoft.com/office/officeart/2005/8/layout/orgChart1"/>
    <dgm:cxn modelId="{F60A3CF4-B302-4BEB-9FF8-4C0976B2DBE9}" type="presParOf" srcId="{C9B18514-52DD-4325-A7D7-57EFFCF690FB}" destId="{73E4495C-BBA1-4A52-A409-BEDC3B25E6EE}" srcOrd="2" destOrd="0" presId="urn:microsoft.com/office/officeart/2005/8/layout/orgChart1"/>
    <dgm:cxn modelId="{13714E4C-69B5-48CE-8179-D8802FCF90B4}" type="presParOf" srcId="{F3641052-B3B1-463C-8722-62D0493B8836}" destId="{48119B16-A58F-4327-BC40-238C5AEAC0B8}" srcOrd="2" destOrd="0" presId="urn:microsoft.com/office/officeart/2005/8/layout/orgChart1"/>
    <dgm:cxn modelId="{92E5372B-DBB9-444D-9869-12697BFAFAC3}" type="presParOf" srcId="{01AFDF9A-DA80-4D92-88DD-3654649D6DD4}" destId="{6AE3E416-CF87-4350-B713-208199C6B884}" srcOrd="2" destOrd="0" presId="urn:microsoft.com/office/officeart/2005/8/layout/orgChart1"/>
    <dgm:cxn modelId="{CB3AFF8D-D634-4896-87E2-2DEA1556E127}" type="presParOf" srcId="{56472EB3-F286-4B18-B0E8-DEC431DA75A3}" destId="{8E84FBE3-79D4-4B88-840C-E789E5B86AD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t>11/12/2018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t>‹#›</a:t>
            </a:fld>
            <a:endParaRPr lang="en-US"/>
          </a:p>
        </p:txBody>
      </p:sp>
    </p:spTree>
    <p:extLst>
      <p:ext uri="{BB962C8B-B14F-4D97-AF65-F5344CB8AC3E}">
        <p14:creationId xmlns:p14="http://schemas.microsoft.com/office/powerpoint/2010/main" val="187314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t>11/12/2018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t>‹#›</a:t>
            </a:fld>
            <a:endParaRPr lang="en-US"/>
          </a:p>
        </p:txBody>
      </p:sp>
    </p:spTree>
    <p:extLst>
      <p:ext uri="{BB962C8B-B14F-4D97-AF65-F5344CB8AC3E}">
        <p14:creationId xmlns:p14="http://schemas.microsoft.com/office/powerpoint/2010/main" val="35337750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t>1</a:t>
            </a:fld>
            <a:endParaRPr lang="en-US"/>
          </a:p>
        </p:txBody>
      </p:sp>
    </p:spTree>
    <p:extLst>
      <p:ext uri="{BB962C8B-B14F-4D97-AF65-F5344CB8AC3E}">
        <p14:creationId xmlns:p14="http://schemas.microsoft.com/office/powerpoint/2010/main" val="2166022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4051904-9EF0-4779-A2BD-6011597FAAE8}" type="slidenum">
              <a:rPr lang="en-US"/>
              <a:pPr/>
              <a:t>21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419600"/>
            <a:ext cx="4953000" cy="4419600"/>
          </a:xfrm>
          <a:noFill/>
          <a:ln/>
        </p:spPr>
        <p:txBody>
          <a:bodyPr/>
          <a:lstStyle/>
          <a:p>
            <a:pPr marL="228600" indent="-228600" eaLnBrk="1" hangingPunct="1"/>
            <a:r>
              <a:rPr lang="en-US" altLang="ko-KR" dirty="0" smtClean="0">
                <a:ea typeface="굴림" pitchFamily="50" charset="-127"/>
              </a:rPr>
              <a:t>A Java program file is an ordinary text file with </a:t>
            </a:r>
            <a:r>
              <a:rPr lang="en-US" altLang="ko-KR" b="1" dirty="0" smtClean="0">
                <a:ea typeface="굴림" pitchFamily="50" charset="-127"/>
              </a:rPr>
              <a:t>“. java”</a:t>
            </a:r>
            <a:r>
              <a:rPr lang="en-US" altLang="ko-KR" dirty="0" smtClean="0">
                <a:ea typeface="굴림" pitchFamily="50" charset="-127"/>
              </a:rPr>
              <a:t> extension. Java source files are created in a plain text editor, or in an editor that can save files in plain ASCII without any formatting characters. It contains one or more class definitions. In Java all code must reside inside a class. Even the main method has to be in a class</a:t>
            </a:r>
          </a:p>
          <a:p>
            <a:pPr marL="228600" indent="-228600" eaLnBrk="1" hangingPunct="1"/>
            <a:endParaRPr lang="en-US" altLang="ko-KR" dirty="0" smtClean="0">
              <a:ea typeface="굴림" pitchFamily="50" charset="-127"/>
            </a:endParaRPr>
          </a:p>
          <a:p>
            <a:pPr marL="228600" indent="-228600" eaLnBrk="1" hangingPunct="1"/>
            <a:r>
              <a:rPr lang="en-US" altLang="ko-KR" b="1" dirty="0" smtClean="0">
                <a:ea typeface="굴림" pitchFamily="50" charset="-127"/>
              </a:rPr>
              <a:t>While saving the file using the text editor, make sure that the file is saved with an extension “.java” and NOT as “.java.txt”. </a:t>
            </a:r>
          </a:p>
          <a:p>
            <a:pPr marL="228600" indent="-228600" eaLnBrk="1" hangingPunct="1"/>
            <a:endParaRPr lang="en-US" altLang="ko-KR" b="1" dirty="0" smtClean="0">
              <a:ea typeface="굴림" pitchFamily="50" charset="-127"/>
            </a:endParaRPr>
          </a:p>
          <a:p>
            <a:pPr marL="228600" indent="-228600" eaLnBrk="1" hangingPunct="1"/>
            <a:r>
              <a:rPr lang="en-US" altLang="ko-KR" b="1" dirty="0" smtClean="0">
                <a:ea typeface="굴림" pitchFamily="50" charset="-127"/>
              </a:rPr>
              <a:t>The source file layout</a:t>
            </a:r>
            <a:endParaRPr lang="en-US" altLang="ko-KR" dirty="0" smtClean="0">
              <a:ea typeface="굴림" pitchFamily="50" charset="-127"/>
            </a:endParaRPr>
          </a:p>
          <a:p>
            <a:pPr marL="228600" indent="-228600" eaLnBrk="1" hangingPunct="1"/>
            <a:r>
              <a:rPr lang="en-US" altLang="ko-KR" dirty="0" smtClean="0">
                <a:ea typeface="굴림" pitchFamily="50" charset="-127"/>
              </a:rPr>
              <a:t>There are three </a:t>
            </a:r>
            <a:r>
              <a:rPr lang="en-US" altLang="ko-KR" i="1" dirty="0" smtClean="0">
                <a:ea typeface="굴림" pitchFamily="50" charset="-127"/>
              </a:rPr>
              <a:t>top-level</a:t>
            </a:r>
            <a:r>
              <a:rPr lang="en-US" altLang="ko-KR" dirty="0" smtClean="0">
                <a:ea typeface="굴림" pitchFamily="50" charset="-127"/>
              </a:rPr>
              <a:t> elements that may appear in a file. None of these elements is required.  If they are present, they must appear in the following order:</a:t>
            </a:r>
            <a:endParaRPr lang="en-US" altLang="ko-KR" b="1" dirty="0" smtClean="0">
              <a:ea typeface="굴림" pitchFamily="50" charset="-127"/>
            </a:endParaRPr>
          </a:p>
          <a:p>
            <a:pPr marL="1143000" lvl="2" indent="-228600" eaLnBrk="1" hangingPunct="1">
              <a:buFontTx/>
              <a:buChar char="•"/>
            </a:pPr>
            <a:r>
              <a:rPr lang="en-US" altLang="ko-KR" b="1" dirty="0" smtClean="0">
                <a:ea typeface="굴림" pitchFamily="50" charset="-127"/>
              </a:rPr>
              <a:t>Package Declaration (optional – only one)</a:t>
            </a:r>
          </a:p>
          <a:p>
            <a:pPr marL="1143000" lvl="2" indent="-228600" eaLnBrk="1" hangingPunct="1">
              <a:buFontTx/>
              <a:buChar char="•"/>
            </a:pPr>
            <a:r>
              <a:rPr lang="en-US" altLang="ko-KR" b="1" dirty="0" smtClean="0">
                <a:ea typeface="굴림" pitchFamily="50" charset="-127"/>
              </a:rPr>
              <a:t>Import Statements (optional – any number)</a:t>
            </a:r>
          </a:p>
          <a:p>
            <a:pPr marL="1143000" lvl="2" indent="-228600" eaLnBrk="1" hangingPunct="1">
              <a:buFontTx/>
              <a:buChar char="•"/>
            </a:pPr>
            <a:r>
              <a:rPr lang="en-US" altLang="ko-KR" b="1" dirty="0" smtClean="0">
                <a:ea typeface="굴림" pitchFamily="50" charset="-127"/>
              </a:rPr>
              <a:t>Class Definitions (Any number – only one public class)</a:t>
            </a:r>
          </a:p>
          <a:p>
            <a:pPr marL="1143000" lvl="2" indent="-228600" eaLnBrk="1" hangingPunct="1">
              <a:buFontTx/>
              <a:buChar char="•"/>
            </a:pPr>
            <a:endParaRPr lang="en-US" altLang="ko-KR" b="1" dirty="0" smtClean="0">
              <a:ea typeface="굴림" pitchFamily="50" charset="-127"/>
            </a:endParaRPr>
          </a:p>
          <a:p>
            <a:pPr marL="228600" indent="-228600" eaLnBrk="1" hangingPunct="1"/>
            <a:r>
              <a:rPr lang="en-US" altLang="ko-KR" dirty="0" smtClean="0">
                <a:ea typeface="굴림" pitchFamily="50" charset="-127"/>
              </a:rPr>
              <a:t>The Package declaration, and the import statement would be explained later in the course, we will revisit the source file layout</a:t>
            </a:r>
            <a:endParaRPr lang="en-US" altLang="ko-KR" b="1" dirty="0" smtClean="0">
              <a:ea typeface="굴림" pitchFamily="50" charset="-127"/>
            </a:endParaRPr>
          </a:p>
        </p:txBody>
      </p:sp>
    </p:spTree>
    <p:extLst>
      <p:ext uri="{BB962C8B-B14F-4D97-AF65-F5344CB8AC3E}">
        <p14:creationId xmlns:p14="http://schemas.microsoft.com/office/powerpoint/2010/main" val="234640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00EED42-0FA3-44B2-85ED-9118CC63DDDD}" type="slidenum">
              <a:rPr lang="en-US"/>
              <a:pPr/>
              <a:t>22</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p:spPr>
        <p:txBody>
          <a:bodyPr/>
          <a:lstStyle/>
          <a:p>
            <a:pPr eaLnBrk="1" hangingPunct="1"/>
            <a:r>
              <a:rPr lang="en-US" altLang="ko-KR" b="1" smtClean="0">
                <a:ea typeface="굴림" pitchFamily="50" charset="-127"/>
              </a:rPr>
              <a:t>Compiling a Program</a:t>
            </a:r>
          </a:p>
          <a:p>
            <a:pPr eaLnBrk="1" hangingPunct="1"/>
            <a:endParaRPr lang="en-US" altLang="ko-KR" smtClean="0">
              <a:ea typeface="굴림" pitchFamily="50" charset="-127"/>
            </a:endParaRPr>
          </a:p>
          <a:p>
            <a:pPr eaLnBrk="1" hangingPunct="1"/>
            <a:r>
              <a:rPr lang="en-US" altLang="ko-KR" smtClean="0">
                <a:ea typeface="굴림" pitchFamily="50" charset="-127"/>
              </a:rPr>
              <a:t>To compile the SimpleExample</a:t>
            </a:r>
            <a:r>
              <a:rPr lang="en-US" altLang="ko-KR" b="1" smtClean="0">
                <a:ea typeface="굴림" pitchFamily="50" charset="-127"/>
              </a:rPr>
              <a:t> </a:t>
            </a:r>
            <a:r>
              <a:rPr lang="en-US" altLang="ko-KR" smtClean="0">
                <a:ea typeface="굴림" pitchFamily="50" charset="-127"/>
              </a:rPr>
              <a:t>program, execute the compiler, </a:t>
            </a:r>
            <a:r>
              <a:rPr lang="en-US" altLang="ko-KR" b="1" smtClean="0">
                <a:ea typeface="굴림" pitchFamily="50" charset="-127"/>
              </a:rPr>
              <a:t>javac</a:t>
            </a:r>
            <a:r>
              <a:rPr lang="en-US" altLang="ko-KR" smtClean="0">
                <a:ea typeface="굴림" pitchFamily="50" charset="-127"/>
              </a:rPr>
              <a:t>, specifying the name of the source file on the command line, as shown here:</a:t>
            </a:r>
            <a:endParaRPr lang="fr-FR" altLang="ko-KR" b="1" smtClean="0">
              <a:ea typeface="굴림" pitchFamily="50" charset="-127"/>
            </a:endParaRPr>
          </a:p>
          <a:p>
            <a:pPr eaLnBrk="1" hangingPunct="1"/>
            <a:r>
              <a:rPr lang="fr-FR" altLang="ko-KR" b="1" smtClean="0">
                <a:ea typeface="굴림" pitchFamily="50" charset="-127"/>
              </a:rPr>
              <a:t>C:\&gt;javac HelloWorldApp.java</a:t>
            </a:r>
            <a:endParaRPr lang="en-US" altLang="ko-KR" smtClean="0">
              <a:ea typeface="굴림" pitchFamily="50" charset="-127"/>
            </a:endParaRPr>
          </a:p>
          <a:p>
            <a:pPr eaLnBrk="1" hangingPunct="1"/>
            <a:endParaRPr lang="en-US" altLang="ko-KR" smtClean="0">
              <a:ea typeface="굴림" pitchFamily="50" charset="-127"/>
            </a:endParaRPr>
          </a:p>
          <a:p>
            <a:pPr eaLnBrk="1" hangingPunct="1"/>
            <a:r>
              <a:rPr lang="en-US" altLang="ko-KR" smtClean="0">
                <a:ea typeface="굴림" pitchFamily="50" charset="-127"/>
              </a:rPr>
              <a:t>The javac compiler creates a file called </a:t>
            </a:r>
            <a:r>
              <a:rPr lang="fr-FR" altLang="ko-KR" b="1" smtClean="0">
                <a:ea typeface="굴림" pitchFamily="50" charset="-127"/>
              </a:rPr>
              <a:t>HelloWorldApp</a:t>
            </a:r>
            <a:r>
              <a:rPr lang="en-US" altLang="ko-KR" b="1" smtClean="0">
                <a:ea typeface="굴림" pitchFamily="50" charset="-127"/>
              </a:rPr>
              <a:t>.class. </a:t>
            </a:r>
            <a:r>
              <a:rPr lang="en-US" altLang="ko-KR" smtClean="0">
                <a:ea typeface="굴림" pitchFamily="50" charset="-127"/>
              </a:rPr>
              <a:t>This </a:t>
            </a:r>
            <a:r>
              <a:rPr lang="en-US" altLang="ko-KR" b="1" smtClean="0">
                <a:ea typeface="굴림" pitchFamily="50" charset="-127"/>
              </a:rPr>
              <a:t>.class</a:t>
            </a:r>
            <a:r>
              <a:rPr lang="en-US" altLang="ko-KR" smtClean="0">
                <a:ea typeface="굴림" pitchFamily="50" charset="-127"/>
              </a:rPr>
              <a:t> file is nothing but the bytecode for the program. The bytecode is the intermediate representation of your program that contains instructions the Java interpreter will execute. Thus, the output of </a:t>
            </a:r>
            <a:r>
              <a:rPr lang="en-US" altLang="ko-KR" b="1" smtClean="0">
                <a:ea typeface="굴림" pitchFamily="50" charset="-127"/>
              </a:rPr>
              <a:t>javac </a:t>
            </a:r>
            <a:r>
              <a:rPr lang="en-US" altLang="ko-KR" smtClean="0">
                <a:ea typeface="굴림" pitchFamily="50" charset="-127"/>
              </a:rPr>
              <a:t>is not the code that can be directly executed.</a:t>
            </a:r>
          </a:p>
        </p:txBody>
      </p:sp>
    </p:spTree>
    <p:extLst>
      <p:ext uri="{BB962C8B-B14F-4D97-AF65-F5344CB8AC3E}">
        <p14:creationId xmlns:p14="http://schemas.microsoft.com/office/powerpoint/2010/main" val="53306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01BD3BD-D3A9-4479-98EE-FC9BB4F1ED59}" type="slidenum">
              <a:rPr lang="en-US"/>
              <a:pPr/>
              <a:t>23</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p:spPr>
        <p:txBody>
          <a:bodyPr/>
          <a:lstStyle/>
          <a:p>
            <a:pPr eaLnBrk="1" hangingPunct="1"/>
            <a:r>
              <a:rPr lang="en-US" altLang="ko-KR" b="1" smtClean="0">
                <a:ea typeface="굴림" pitchFamily="50" charset="-127"/>
              </a:rPr>
              <a:t>Executing a Program</a:t>
            </a:r>
          </a:p>
          <a:p>
            <a:pPr eaLnBrk="1" hangingPunct="1"/>
            <a:endParaRPr lang="en-US" altLang="ko-KR" smtClean="0">
              <a:ea typeface="굴림" pitchFamily="50" charset="-127"/>
            </a:endParaRPr>
          </a:p>
          <a:p>
            <a:pPr eaLnBrk="1" hangingPunct="1"/>
            <a:r>
              <a:rPr lang="en-US" altLang="ko-KR" smtClean="0">
                <a:ea typeface="굴림" pitchFamily="50" charset="-127"/>
              </a:rPr>
              <a:t>To actually run the program, you must use the Java interpreter, called </a:t>
            </a:r>
            <a:r>
              <a:rPr lang="en-US" altLang="ko-KR" b="1" smtClean="0">
                <a:ea typeface="굴림" pitchFamily="50" charset="-127"/>
              </a:rPr>
              <a:t>java. </a:t>
            </a:r>
            <a:r>
              <a:rPr lang="en-US" altLang="ko-KR" smtClean="0">
                <a:ea typeface="굴림" pitchFamily="50" charset="-127"/>
              </a:rPr>
              <a:t>To do so, pass the class name </a:t>
            </a:r>
            <a:r>
              <a:rPr lang="en-US" altLang="ko-KR" b="1" smtClean="0">
                <a:ea typeface="굴림" pitchFamily="50" charset="-127"/>
              </a:rPr>
              <a:t>SimpleExample</a:t>
            </a:r>
            <a:r>
              <a:rPr lang="en-US" altLang="ko-KR" smtClean="0">
                <a:ea typeface="굴림" pitchFamily="50" charset="-127"/>
              </a:rPr>
              <a:t> at the command-line:</a:t>
            </a:r>
            <a:endParaRPr lang="en-US" altLang="ko-KR" b="1" smtClean="0">
              <a:ea typeface="굴림" pitchFamily="50" charset="-127"/>
            </a:endParaRPr>
          </a:p>
          <a:p>
            <a:pPr eaLnBrk="1" hangingPunct="1"/>
            <a:r>
              <a:rPr lang="en-US" altLang="ko-KR" b="1" smtClean="0">
                <a:ea typeface="굴림" pitchFamily="50" charset="-127"/>
              </a:rPr>
              <a:t>C:\&gt;java HelloWorldApp</a:t>
            </a:r>
            <a:endParaRPr lang="en-US" altLang="ko-KR" smtClean="0">
              <a:ea typeface="굴림" pitchFamily="50" charset="-127"/>
            </a:endParaRPr>
          </a:p>
          <a:p>
            <a:pPr eaLnBrk="1" hangingPunct="1"/>
            <a:endParaRPr lang="en-US" altLang="ko-KR" smtClean="0">
              <a:ea typeface="굴림" pitchFamily="50" charset="-127"/>
            </a:endParaRPr>
          </a:p>
          <a:p>
            <a:pPr eaLnBrk="1" hangingPunct="1"/>
            <a:r>
              <a:rPr lang="en-US" altLang="ko-KR" smtClean="0">
                <a:ea typeface="굴림" pitchFamily="50" charset="-127"/>
              </a:rPr>
              <a:t>When the program is run, the following output is displayed:</a:t>
            </a:r>
            <a:endParaRPr lang="en-US" altLang="ko-KR" b="1" smtClean="0">
              <a:ea typeface="굴림" pitchFamily="50" charset="-127"/>
            </a:endParaRPr>
          </a:p>
          <a:p>
            <a:pPr eaLnBrk="1" hangingPunct="1"/>
            <a:r>
              <a:rPr lang="en-US" altLang="ko-KR" b="1" smtClean="0">
                <a:ea typeface="굴림" pitchFamily="50" charset="-127"/>
              </a:rPr>
              <a:t>Hello World!</a:t>
            </a:r>
            <a:endParaRPr lang="en-US" b="1" smtClean="0"/>
          </a:p>
          <a:p>
            <a:pPr eaLnBrk="1" hangingPunct="1"/>
            <a:endParaRPr lang="en-US" smtClean="0"/>
          </a:p>
        </p:txBody>
      </p:sp>
    </p:spTree>
    <p:extLst>
      <p:ext uri="{BB962C8B-B14F-4D97-AF65-F5344CB8AC3E}">
        <p14:creationId xmlns:p14="http://schemas.microsoft.com/office/powerpoint/2010/main" val="98538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5F34FEC-ED23-4162-8208-90F4C845F0FB}" type="slidenum">
              <a:rPr lang="en-US"/>
              <a:pPr/>
              <a:t>25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273128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235AA3-FC76-41F8-B189-6F1B05FF0490}" type="datetime1">
              <a:rPr lang="en-US" smtClean="0"/>
              <a:t>11/12/2018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59CB07-0B34-4F81-9A18-FB2A022D6AA0}" type="datetime1">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C6F97-09A2-4AC8-8FD0-FEDCBEF016CD}" type="datetime1">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04800" y="685800"/>
            <a:ext cx="8229600" cy="5638800"/>
          </a:xfrm>
        </p:spPr>
        <p:txBody>
          <a:bodyPr/>
          <a:lstStyle/>
          <a:p>
            <a:pPr lvl="0"/>
            <a:endParaRPr lang="en-US" noProof="0" smtClean="0"/>
          </a:p>
        </p:txBody>
      </p:sp>
      <p:sp>
        <p:nvSpPr>
          <p:cNvPr id="4" name="Rectangle 18"/>
          <p:cNvSpPr>
            <a:spLocks noGrp="1" noChangeArrowheads="1"/>
          </p:cNvSpPr>
          <p:nvPr>
            <p:ph type="ftr" sz="quarter" idx="10"/>
          </p:nvPr>
        </p:nvSpPr>
        <p:spPr>
          <a:ln/>
        </p:spPr>
        <p:txBody>
          <a:bodyPr/>
          <a:lstStyle>
            <a:lvl1pPr>
              <a:defRPr/>
            </a:lvl1pPr>
          </a:lstStyle>
          <a:p>
            <a:pPr>
              <a:defRPr/>
            </a:pPr>
            <a:r>
              <a:rPr lang="en-US"/>
              <a:t>CONFIDENTIAL© Copyright 2008 Tech Mahindra Limited</a:t>
            </a:r>
          </a:p>
        </p:txBody>
      </p:sp>
      <p:sp>
        <p:nvSpPr>
          <p:cNvPr id="5" name="Rectangle 19"/>
          <p:cNvSpPr>
            <a:spLocks noGrp="1" noChangeArrowheads="1"/>
          </p:cNvSpPr>
          <p:nvPr>
            <p:ph type="sldNum" sz="quarter" idx="11"/>
          </p:nvPr>
        </p:nvSpPr>
        <p:spPr>
          <a:ln/>
        </p:spPr>
        <p:txBody>
          <a:bodyPr/>
          <a:lstStyle>
            <a:lvl1pPr>
              <a:defRPr/>
            </a:lvl1pPr>
          </a:lstStyle>
          <a:p>
            <a:pPr>
              <a:defRPr/>
            </a:pPr>
            <a:fld id="{8925D013-47FE-429C-A5D2-29D74FC1A2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5F6E3-38D1-4984-8F20-D2253F0CEBD3}" type="datetime1">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540B938-3C2B-440E-9669-CBD5512BC12C}" type="datetime1">
              <a:rPr lang="en-US" smtClean="0"/>
              <a:t>11/12/2018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E2AA5-F419-44CD-A597-87061F43F0F3}" type="datetime1">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237BDAD-22BE-4E17-AFC4-A195386C9685}" type="datetime1">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5F61E-6965-4EB8-915D-3EA6C2F82FCA}" type="datetime1">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B2742E-9626-45E8-9E70-94FD9AE10823}" type="datetime1">
              <a:rPr lang="en-US" smtClean="0"/>
              <a:t>11/12/2018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 to JAVA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pic>
        <p:nvPicPr>
          <p:cNvPr id="5" name="Picture 4" descr="http://srinivaskarthik.blog.com/files/2012/05/Java_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914400"/>
            <a:ext cx="1295400" cy="2412759"/>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Virtual Machine (JVM)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US" dirty="0" smtClean="0"/>
              <a:t>The source code of Java is stored in a text file with the extension </a:t>
            </a:r>
            <a:r>
              <a:rPr lang="en-US" dirty="0" smtClean="0">
                <a:solidFill>
                  <a:schemeClr val="accent2"/>
                </a:solidFill>
              </a:rPr>
              <a:t>.java</a:t>
            </a:r>
          </a:p>
          <a:p>
            <a:pPr algn="just"/>
            <a:r>
              <a:rPr lang="en-US" dirty="0" smtClean="0"/>
              <a:t>The Java compiler compiles a .java file into </a:t>
            </a:r>
            <a:r>
              <a:rPr lang="en-US" dirty="0" smtClean="0">
                <a:solidFill>
                  <a:schemeClr val="accent2"/>
                </a:solidFill>
              </a:rPr>
              <a:t>byte code</a:t>
            </a:r>
          </a:p>
          <a:p>
            <a:pPr algn="just"/>
            <a:r>
              <a:rPr lang="en-US" dirty="0" smtClean="0"/>
              <a:t>The byte code will be in a file with extension </a:t>
            </a:r>
            <a:r>
              <a:rPr lang="en-US" dirty="0" smtClean="0">
                <a:solidFill>
                  <a:schemeClr val="accent2"/>
                </a:solidFill>
              </a:rPr>
              <a:t>.class</a:t>
            </a:r>
          </a:p>
          <a:p>
            <a:pPr algn="just"/>
            <a:r>
              <a:rPr lang="en-US" dirty="0" smtClean="0"/>
              <a:t>The generated .class file is the machine code of this processor</a:t>
            </a:r>
          </a:p>
          <a:p>
            <a:pPr lvl="1" algn="just"/>
            <a:r>
              <a:rPr lang="en-US" dirty="0" smtClean="0"/>
              <a:t>Byte code is in binary language</a:t>
            </a:r>
          </a:p>
          <a:p>
            <a:pPr algn="just"/>
            <a:r>
              <a:rPr lang="en-US" dirty="0" smtClean="0"/>
              <a:t>The byte code is </a:t>
            </a:r>
            <a:r>
              <a:rPr lang="en-US" dirty="0" smtClean="0">
                <a:solidFill>
                  <a:schemeClr val="accent2"/>
                </a:solidFill>
              </a:rPr>
              <a:t>interpreted</a:t>
            </a:r>
            <a:r>
              <a:rPr lang="en-US" dirty="0" smtClean="0"/>
              <a:t> by the JVM</a:t>
            </a:r>
          </a:p>
          <a:p>
            <a:pPr algn="just"/>
            <a:r>
              <a:rPr lang="en-US" dirty="0" smtClean="0"/>
              <a:t>JVM makes Java platform independent</a:t>
            </a:r>
          </a:p>
          <a:p>
            <a:pPr algn="just">
              <a:lnSpc>
                <a:spcPct val="130000"/>
              </a:lnSpc>
            </a:pPr>
            <a:r>
              <a:rPr lang="en-US" dirty="0" smtClean="0"/>
              <a:t>The JVM interprets the .class</a:t>
            </a:r>
            <a:r>
              <a:rPr lang="en-US" b="1" dirty="0" smtClean="0"/>
              <a:t> </a:t>
            </a:r>
            <a:r>
              <a:rPr lang="en-US" dirty="0" smtClean="0"/>
              <a:t>file to the </a:t>
            </a:r>
            <a:r>
              <a:rPr lang="en-US" dirty="0" smtClean="0">
                <a:solidFill>
                  <a:schemeClr val="accent2"/>
                </a:solidFill>
              </a:rPr>
              <a:t>machine language</a:t>
            </a:r>
            <a:r>
              <a:rPr lang="en-US" dirty="0" smtClean="0"/>
              <a:t> of the underlying platform</a:t>
            </a:r>
          </a:p>
          <a:p>
            <a:pPr algn="just">
              <a:lnSpc>
                <a:spcPct val="130000"/>
              </a:lnSpc>
            </a:pPr>
            <a:r>
              <a:rPr lang="en-US" dirty="0" smtClean="0"/>
              <a:t>The underlying platform processes the commands given by the JVM</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Virtual Machine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pic>
        <p:nvPicPr>
          <p:cNvPr id="4" name="Picture 3"/>
          <p:cNvPicPr>
            <a:picLocks noChangeAspect="1"/>
          </p:cNvPicPr>
          <p:nvPr/>
        </p:nvPicPr>
        <p:blipFill>
          <a:blip r:embed="rId2"/>
          <a:stretch>
            <a:fillRect/>
          </a:stretch>
        </p:blipFill>
        <p:spPr>
          <a:xfrm>
            <a:off x="996176" y="1671894"/>
            <a:ext cx="7151648" cy="468445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Architecture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5" name="AutoShape 3"/>
          <p:cNvSpPr>
            <a:spLocks noChangeArrowheads="1"/>
          </p:cNvSpPr>
          <p:nvPr/>
        </p:nvSpPr>
        <p:spPr bwMode="auto">
          <a:xfrm>
            <a:off x="457200" y="1338263"/>
            <a:ext cx="3429000" cy="4724400"/>
          </a:xfrm>
          <a:prstGeom prst="cube">
            <a:avLst>
              <a:gd name="adj" fmla="val 5250"/>
            </a:avLst>
          </a:prstGeom>
          <a:solidFill>
            <a:srgbClr val="FFCC99">
              <a:alpha val="38823"/>
            </a:srgbClr>
          </a:solidFill>
          <a:ln w="12700">
            <a:solidFill>
              <a:schemeClr val="tx1"/>
            </a:solidFill>
            <a:miter lim="800000"/>
            <a:headEnd/>
            <a:tailEnd/>
          </a:ln>
        </p:spPr>
        <p:txBody>
          <a:bodyPr wrap="none" anchor="ctr"/>
          <a:lstStyle/>
          <a:p>
            <a:endParaRPr lang="en-US"/>
          </a:p>
        </p:txBody>
      </p:sp>
      <p:grpSp>
        <p:nvGrpSpPr>
          <p:cNvPr id="6" name="Group 29"/>
          <p:cNvGrpSpPr>
            <a:grpSpLocks/>
          </p:cNvGrpSpPr>
          <p:nvPr/>
        </p:nvGrpSpPr>
        <p:grpSpPr bwMode="auto">
          <a:xfrm>
            <a:off x="757238" y="1871663"/>
            <a:ext cx="2667000" cy="1447800"/>
            <a:chOff x="477" y="1035"/>
            <a:chExt cx="1680" cy="912"/>
          </a:xfrm>
        </p:grpSpPr>
        <p:sp>
          <p:nvSpPr>
            <p:cNvPr id="7" name="Rectangle 4"/>
            <p:cNvSpPr>
              <a:spLocks noChangeArrowheads="1"/>
            </p:cNvSpPr>
            <p:nvPr/>
          </p:nvSpPr>
          <p:spPr bwMode="auto">
            <a:xfrm>
              <a:off x="477" y="1035"/>
              <a:ext cx="1680" cy="432"/>
            </a:xfrm>
            <a:prstGeom prst="rect">
              <a:avLst/>
            </a:prstGeom>
            <a:solidFill>
              <a:srgbClr val="FF6600">
                <a:alpha val="32941"/>
              </a:srgbClr>
            </a:solidFill>
            <a:ln w="12700">
              <a:solidFill>
                <a:schemeClr val="tx1"/>
              </a:solidFill>
              <a:miter lim="800000"/>
              <a:headEnd/>
              <a:tailEnd/>
            </a:ln>
          </p:spPr>
          <p:txBody>
            <a:bodyPr wrap="none" anchor="ctr"/>
            <a:lstStyle/>
            <a:p>
              <a:r>
                <a:rPr lang="en-US" sz="1400"/>
                <a:t>Source File (HelloWorld.java)</a:t>
              </a:r>
            </a:p>
          </p:txBody>
        </p:sp>
        <p:sp>
          <p:nvSpPr>
            <p:cNvPr id="8" name="AutoShape 5"/>
            <p:cNvSpPr>
              <a:spLocks noChangeArrowheads="1"/>
            </p:cNvSpPr>
            <p:nvPr/>
          </p:nvSpPr>
          <p:spPr bwMode="auto">
            <a:xfrm rot="5400000">
              <a:off x="1080" y="1611"/>
              <a:ext cx="408" cy="264"/>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p>
              <a:endParaRPr lang="en-US"/>
            </a:p>
          </p:txBody>
        </p:sp>
      </p:grpSp>
      <p:grpSp>
        <p:nvGrpSpPr>
          <p:cNvPr id="9" name="Group 30"/>
          <p:cNvGrpSpPr>
            <a:grpSpLocks/>
          </p:cNvGrpSpPr>
          <p:nvPr/>
        </p:nvGrpSpPr>
        <p:grpSpPr bwMode="auto">
          <a:xfrm>
            <a:off x="762000" y="3414713"/>
            <a:ext cx="2667000" cy="1485900"/>
            <a:chOff x="480" y="2007"/>
            <a:chExt cx="1680" cy="936"/>
          </a:xfrm>
        </p:grpSpPr>
        <p:sp>
          <p:nvSpPr>
            <p:cNvPr id="10" name="AutoShape 8"/>
            <p:cNvSpPr>
              <a:spLocks noChangeArrowheads="1"/>
            </p:cNvSpPr>
            <p:nvPr/>
          </p:nvSpPr>
          <p:spPr bwMode="auto">
            <a:xfrm rot="5400000">
              <a:off x="1080" y="2607"/>
              <a:ext cx="408" cy="264"/>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p>
              <a:endParaRPr lang="en-US"/>
            </a:p>
          </p:txBody>
        </p:sp>
        <p:sp>
          <p:nvSpPr>
            <p:cNvPr id="11" name="Rectangle 9"/>
            <p:cNvSpPr>
              <a:spLocks noChangeArrowheads="1"/>
            </p:cNvSpPr>
            <p:nvPr/>
          </p:nvSpPr>
          <p:spPr bwMode="auto">
            <a:xfrm>
              <a:off x="480" y="2007"/>
              <a:ext cx="1680" cy="432"/>
            </a:xfrm>
            <a:prstGeom prst="rect">
              <a:avLst/>
            </a:prstGeom>
            <a:solidFill>
              <a:srgbClr val="FF6600">
                <a:alpha val="32941"/>
              </a:srgbClr>
            </a:solidFill>
            <a:ln w="12700">
              <a:solidFill>
                <a:schemeClr val="tx1"/>
              </a:solidFill>
              <a:miter lim="800000"/>
              <a:headEnd/>
              <a:tailEnd/>
            </a:ln>
          </p:spPr>
          <p:txBody>
            <a:bodyPr wrap="none" anchor="ctr"/>
            <a:lstStyle/>
            <a:p>
              <a:r>
                <a:rPr lang="en-US" sz="1400"/>
                <a:t>Compiler (javac)</a:t>
              </a:r>
            </a:p>
          </p:txBody>
        </p:sp>
      </p:grpSp>
      <p:sp>
        <p:nvSpPr>
          <p:cNvPr id="12" name="Rectangle 10"/>
          <p:cNvSpPr>
            <a:spLocks noChangeArrowheads="1"/>
          </p:cNvSpPr>
          <p:nvPr/>
        </p:nvSpPr>
        <p:spPr bwMode="auto">
          <a:xfrm>
            <a:off x="762000" y="4995863"/>
            <a:ext cx="2667000" cy="685800"/>
          </a:xfrm>
          <a:prstGeom prst="rect">
            <a:avLst/>
          </a:prstGeom>
          <a:solidFill>
            <a:srgbClr val="FF6600">
              <a:alpha val="32941"/>
            </a:srgbClr>
          </a:solidFill>
          <a:ln w="12700">
            <a:solidFill>
              <a:schemeClr val="tx1"/>
            </a:solidFill>
            <a:miter lim="800000"/>
            <a:headEnd/>
            <a:tailEnd/>
          </a:ln>
        </p:spPr>
        <p:txBody>
          <a:bodyPr wrap="none" anchor="ctr"/>
          <a:lstStyle/>
          <a:p>
            <a:r>
              <a:rPr lang="en-US" sz="1400" dirty="0" smtClean="0"/>
              <a:t>Byte </a:t>
            </a:r>
            <a:r>
              <a:rPr lang="en-US" sz="1400" dirty="0"/>
              <a:t>code </a:t>
            </a:r>
            <a:br>
              <a:rPr lang="en-US" sz="1400" dirty="0"/>
            </a:br>
            <a:r>
              <a:rPr lang="en-US" sz="1400" dirty="0"/>
              <a:t>(</a:t>
            </a:r>
            <a:r>
              <a:rPr lang="en-US" sz="1400" dirty="0" err="1"/>
              <a:t>HelloWorld.class</a:t>
            </a:r>
            <a:r>
              <a:rPr lang="en-US" sz="1400" dirty="0"/>
              <a:t>)</a:t>
            </a:r>
          </a:p>
        </p:txBody>
      </p:sp>
      <p:sp>
        <p:nvSpPr>
          <p:cNvPr id="13" name="AutoShape 19"/>
          <p:cNvSpPr>
            <a:spLocks noChangeArrowheads="1"/>
          </p:cNvSpPr>
          <p:nvPr/>
        </p:nvSpPr>
        <p:spPr bwMode="auto">
          <a:xfrm rot="18386347">
            <a:off x="2348707" y="3290093"/>
            <a:ext cx="3619500" cy="392113"/>
          </a:xfrm>
          <a:prstGeom prst="rightArrow">
            <a:avLst>
              <a:gd name="adj1" fmla="val 33074"/>
              <a:gd name="adj2" fmla="val 183205"/>
            </a:avLst>
          </a:prstGeom>
          <a:solidFill>
            <a:srgbClr val="800000">
              <a:alpha val="50195"/>
            </a:srgbClr>
          </a:solidFill>
          <a:ln w="12700">
            <a:solidFill>
              <a:schemeClr val="tx1"/>
            </a:solidFill>
            <a:miter lim="800000"/>
            <a:headEnd/>
            <a:tailEnd/>
          </a:ln>
        </p:spPr>
        <p:txBody>
          <a:bodyPr wrap="none" anchor="ctr"/>
          <a:lstStyle/>
          <a:p>
            <a:endParaRPr lang="en-US"/>
          </a:p>
        </p:txBody>
      </p:sp>
      <p:grpSp>
        <p:nvGrpSpPr>
          <p:cNvPr id="14" name="Group 20"/>
          <p:cNvGrpSpPr>
            <a:grpSpLocks/>
          </p:cNvGrpSpPr>
          <p:nvPr/>
        </p:nvGrpSpPr>
        <p:grpSpPr bwMode="auto">
          <a:xfrm>
            <a:off x="5256213" y="5257800"/>
            <a:ext cx="3430587" cy="381000"/>
            <a:chOff x="3312" y="3072"/>
            <a:chExt cx="2113" cy="240"/>
          </a:xfrm>
        </p:grpSpPr>
        <p:sp>
          <p:nvSpPr>
            <p:cNvPr id="15" name="AutoShape 21"/>
            <p:cNvSpPr>
              <a:spLocks noChangeArrowheads="1"/>
            </p:cNvSpPr>
            <p:nvPr/>
          </p:nvSpPr>
          <p:spPr bwMode="auto">
            <a:xfrm>
              <a:off x="3312" y="3072"/>
              <a:ext cx="2113" cy="240"/>
            </a:xfrm>
            <a:prstGeom prst="cube">
              <a:avLst>
                <a:gd name="adj" fmla="val 20000"/>
              </a:avLst>
            </a:prstGeom>
            <a:solidFill>
              <a:schemeClr val="accent1"/>
            </a:solidFill>
            <a:ln w="12700">
              <a:solidFill>
                <a:schemeClr val="tx1"/>
              </a:solidFill>
              <a:miter lim="800000"/>
              <a:headEnd/>
              <a:tailEnd/>
            </a:ln>
          </p:spPr>
          <p:txBody>
            <a:bodyPr wrap="none" anchor="ctr"/>
            <a:lstStyle/>
            <a:p>
              <a:endParaRPr lang="en-US"/>
            </a:p>
          </p:txBody>
        </p:sp>
        <p:sp>
          <p:nvSpPr>
            <p:cNvPr id="16" name="Text Box 22"/>
            <p:cNvSpPr txBox="1">
              <a:spLocks noChangeArrowheads="1"/>
            </p:cNvSpPr>
            <p:nvPr/>
          </p:nvSpPr>
          <p:spPr bwMode="auto">
            <a:xfrm>
              <a:off x="3552" y="3120"/>
              <a:ext cx="1488" cy="192"/>
            </a:xfrm>
            <a:prstGeom prst="rect">
              <a:avLst/>
            </a:prstGeom>
            <a:noFill/>
            <a:ln w="12700" algn="ctr">
              <a:noFill/>
              <a:miter lim="800000"/>
              <a:headEnd/>
              <a:tailEnd/>
            </a:ln>
          </p:spPr>
          <p:txBody>
            <a:bodyPr>
              <a:spAutoFit/>
            </a:bodyPr>
            <a:lstStyle/>
            <a:p>
              <a:r>
                <a:rPr lang="en-US" sz="1400"/>
                <a:t>Operating System</a:t>
              </a:r>
            </a:p>
          </p:txBody>
        </p:sp>
      </p:grpSp>
      <p:grpSp>
        <p:nvGrpSpPr>
          <p:cNvPr id="17" name="Group 23"/>
          <p:cNvGrpSpPr>
            <a:grpSpLocks/>
          </p:cNvGrpSpPr>
          <p:nvPr/>
        </p:nvGrpSpPr>
        <p:grpSpPr bwMode="auto">
          <a:xfrm>
            <a:off x="5257800" y="5834063"/>
            <a:ext cx="3429000" cy="381000"/>
            <a:chOff x="3312" y="3408"/>
            <a:chExt cx="2113" cy="240"/>
          </a:xfrm>
        </p:grpSpPr>
        <p:sp>
          <p:nvSpPr>
            <p:cNvPr id="18" name="AutoShape 24"/>
            <p:cNvSpPr>
              <a:spLocks noChangeArrowheads="1"/>
            </p:cNvSpPr>
            <p:nvPr/>
          </p:nvSpPr>
          <p:spPr bwMode="auto">
            <a:xfrm>
              <a:off x="3312" y="3408"/>
              <a:ext cx="2113" cy="240"/>
            </a:xfrm>
            <a:prstGeom prst="cube">
              <a:avLst>
                <a:gd name="adj" fmla="val 20000"/>
              </a:avLst>
            </a:prstGeom>
            <a:solidFill>
              <a:schemeClr val="accent1"/>
            </a:solidFill>
            <a:ln w="12700">
              <a:solidFill>
                <a:schemeClr val="tx1"/>
              </a:solidFill>
              <a:miter lim="800000"/>
              <a:headEnd/>
              <a:tailEnd/>
            </a:ln>
          </p:spPr>
          <p:txBody>
            <a:bodyPr wrap="none" anchor="ctr"/>
            <a:lstStyle/>
            <a:p>
              <a:endParaRPr lang="en-US"/>
            </a:p>
          </p:txBody>
        </p:sp>
        <p:sp>
          <p:nvSpPr>
            <p:cNvPr id="19" name="Text Box 25"/>
            <p:cNvSpPr txBox="1">
              <a:spLocks noChangeArrowheads="1"/>
            </p:cNvSpPr>
            <p:nvPr/>
          </p:nvSpPr>
          <p:spPr bwMode="auto">
            <a:xfrm>
              <a:off x="3600" y="3456"/>
              <a:ext cx="1488" cy="192"/>
            </a:xfrm>
            <a:prstGeom prst="rect">
              <a:avLst/>
            </a:prstGeom>
            <a:noFill/>
            <a:ln w="12700" algn="ctr">
              <a:noFill/>
              <a:miter lim="800000"/>
              <a:headEnd/>
              <a:tailEnd/>
            </a:ln>
          </p:spPr>
          <p:txBody>
            <a:bodyPr>
              <a:spAutoFit/>
            </a:bodyPr>
            <a:lstStyle/>
            <a:p>
              <a:r>
                <a:rPr lang="en-US" sz="1400"/>
                <a:t>Hardware</a:t>
              </a:r>
            </a:p>
          </p:txBody>
        </p:sp>
      </p:grpSp>
      <p:sp>
        <p:nvSpPr>
          <p:cNvPr id="20" name="AutoShape 12"/>
          <p:cNvSpPr>
            <a:spLocks noChangeArrowheads="1"/>
          </p:cNvSpPr>
          <p:nvPr/>
        </p:nvSpPr>
        <p:spPr bwMode="auto">
          <a:xfrm>
            <a:off x="5257800" y="1295400"/>
            <a:ext cx="3429000" cy="3733800"/>
          </a:xfrm>
          <a:prstGeom prst="cube">
            <a:avLst>
              <a:gd name="adj" fmla="val 5250"/>
            </a:avLst>
          </a:prstGeom>
          <a:solidFill>
            <a:srgbClr val="FFFF99"/>
          </a:solidFill>
          <a:ln w="12700">
            <a:solidFill>
              <a:schemeClr val="tx1"/>
            </a:solidFill>
            <a:miter lim="800000"/>
            <a:headEnd/>
            <a:tailEnd/>
          </a:ln>
        </p:spPr>
        <p:txBody>
          <a:bodyPr wrap="none" anchor="ctr"/>
          <a:lstStyle/>
          <a:p>
            <a:r>
              <a:rPr lang="en-US" sz="1600">
                <a:solidFill>
                  <a:schemeClr val="accent2"/>
                </a:solidFill>
              </a:rPr>
              <a:t>JVM</a:t>
            </a: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600">
              <a:solidFill>
                <a:schemeClr val="accent2"/>
              </a:solidFill>
            </a:endParaRPr>
          </a:p>
          <a:p>
            <a:endParaRPr lang="en-US" sz="1200"/>
          </a:p>
        </p:txBody>
      </p:sp>
      <p:sp>
        <p:nvSpPr>
          <p:cNvPr id="21" name="Rectangle 13"/>
          <p:cNvSpPr>
            <a:spLocks noChangeArrowheads="1"/>
          </p:cNvSpPr>
          <p:nvPr/>
        </p:nvSpPr>
        <p:spPr bwMode="auto">
          <a:xfrm>
            <a:off x="5548313" y="1619250"/>
            <a:ext cx="2667000" cy="685800"/>
          </a:xfrm>
          <a:prstGeom prst="rect">
            <a:avLst/>
          </a:prstGeom>
          <a:solidFill>
            <a:srgbClr val="FF6600">
              <a:alpha val="32941"/>
            </a:srgbClr>
          </a:solidFill>
          <a:ln w="12700">
            <a:solidFill>
              <a:schemeClr val="tx1"/>
            </a:solidFill>
            <a:miter lim="800000"/>
            <a:headEnd/>
            <a:tailEnd/>
          </a:ln>
        </p:spPr>
        <p:txBody>
          <a:bodyPr wrap="none" anchor="ctr"/>
          <a:lstStyle/>
          <a:p>
            <a:r>
              <a:rPr lang="en-US" sz="1400"/>
              <a:t>Class Loader</a:t>
            </a:r>
          </a:p>
        </p:txBody>
      </p:sp>
      <p:sp>
        <p:nvSpPr>
          <p:cNvPr id="22" name="Rectangle 14"/>
          <p:cNvSpPr>
            <a:spLocks noChangeArrowheads="1"/>
          </p:cNvSpPr>
          <p:nvPr/>
        </p:nvSpPr>
        <p:spPr bwMode="auto">
          <a:xfrm>
            <a:off x="5548313" y="2500313"/>
            <a:ext cx="2667000" cy="685800"/>
          </a:xfrm>
          <a:prstGeom prst="rect">
            <a:avLst/>
          </a:prstGeom>
          <a:solidFill>
            <a:srgbClr val="FF6600">
              <a:alpha val="32941"/>
            </a:srgbClr>
          </a:solidFill>
          <a:ln w="12700">
            <a:solidFill>
              <a:schemeClr val="tx1"/>
            </a:solidFill>
            <a:miter lim="800000"/>
            <a:headEnd/>
            <a:tailEnd/>
          </a:ln>
        </p:spPr>
        <p:txBody>
          <a:bodyPr wrap="none" anchor="ctr"/>
          <a:lstStyle/>
          <a:p>
            <a:r>
              <a:rPr lang="en-US" sz="1400"/>
              <a:t>Byte Code Verifier</a:t>
            </a:r>
          </a:p>
        </p:txBody>
      </p:sp>
      <p:sp>
        <p:nvSpPr>
          <p:cNvPr id="23" name="Rectangle 15"/>
          <p:cNvSpPr>
            <a:spLocks noChangeArrowheads="1"/>
          </p:cNvSpPr>
          <p:nvPr/>
        </p:nvSpPr>
        <p:spPr bwMode="auto">
          <a:xfrm>
            <a:off x="5562600" y="3371850"/>
            <a:ext cx="1143000" cy="685800"/>
          </a:xfrm>
          <a:prstGeom prst="rect">
            <a:avLst/>
          </a:prstGeom>
          <a:solidFill>
            <a:srgbClr val="FF6600">
              <a:alpha val="32941"/>
            </a:srgbClr>
          </a:solidFill>
          <a:ln w="12700">
            <a:solidFill>
              <a:schemeClr val="tx1"/>
            </a:solidFill>
            <a:miter lim="800000"/>
            <a:headEnd/>
            <a:tailEnd/>
          </a:ln>
        </p:spPr>
        <p:txBody>
          <a:bodyPr wrap="none" anchor="ctr"/>
          <a:lstStyle/>
          <a:p>
            <a:r>
              <a:rPr lang="en-US" sz="1400"/>
              <a:t>Interpreter</a:t>
            </a:r>
          </a:p>
        </p:txBody>
      </p:sp>
      <p:sp>
        <p:nvSpPr>
          <p:cNvPr id="24" name="Rectangle 17"/>
          <p:cNvSpPr>
            <a:spLocks noChangeArrowheads="1"/>
          </p:cNvSpPr>
          <p:nvPr/>
        </p:nvSpPr>
        <p:spPr bwMode="auto">
          <a:xfrm>
            <a:off x="5562600" y="4224338"/>
            <a:ext cx="1143000" cy="685800"/>
          </a:xfrm>
          <a:prstGeom prst="rect">
            <a:avLst/>
          </a:prstGeom>
          <a:solidFill>
            <a:srgbClr val="FF6600">
              <a:alpha val="32941"/>
            </a:srgbClr>
          </a:solidFill>
          <a:ln w="12700">
            <a:solidFill>
              <a:schemeClr val="tx1"/>
            </a:solidFill>
            <a:miter lim="800000"/>
            <a:headEnd/>
            <a:tailEnd/>
          </a:ln>
        </p:spPr>
        <p:txBody>
          <a:bodyPr wrap="none" anchor="ctr"/>
          <a:lstStyle/>
          <a:p>
            <a:r>
              <a:rPr lang="en-US" sz="1400"/>
              <a:t>Runtime</a:t>
            </a:r>
          </a:p>
        </p:txBody>
      </p:sp>
      <p:sp>
        <p:nvSpPr>
          <p:cNvPr id="25" name="AutoShape 18"/>
          <p:cNvSpPr>
            <a:spLocks noChangeArrowheads="1"/>
          </p:cNvSpPr>
          <p:nvPr/>
        </p:nvSpPr>
        <p:spPr bwMode="auto">
          <a:xfrm rot="5400000">
            <a:off x="7315200" y="4348163"/>
            <a:ext cx="647700" cy="419100"/>
          </a:xfrm>
          <a:prstGeom prst="rightArrow">
            <a:avLst>
              <a:gd name="adj1" fmla="val 19787"/>
              <a:gd name="adj2" fmla="val 55415"/>
            </a:avLst>
          </a:prstGeom>
          <a:solidFill>
            <a:srgbClr val="FF6600">
              <a:alpha val="43137"/>
            </a:srgbClr>
          </a:solidFill>
          <a:ln w="12700">
            <a:solidFill>
              <a:schemeClr val="tx1"/>
            </a:solidFill>
            <a:miter lim="800000"/>
            <a:headEnd/>
            <a:tailEnd/>
          </a:ln>
        </p:spPr>
        <p:txBody>
          <a:bodyPr wrap="none" anchor="ctr"/>
          <a:lstStyle/>
          <a:p>
            <a:endParaRPr lang="en-US"/>
          </a:p>
        </p:txBody>
      </p:sp>
      <p:sp>
        <p:nvSpPr>
          <p:cNvPr id="26" name="Rectangle 26"/>
          <p:cNvSpPr>
            <a:spLocks noChangeArrowheads="1"/>
          </p:cNvSpPr>
          <p:nvPr/>
        </p:nvSpPr>
        <p:spPr bwMode="auto">
          <a:xfrm>
            <a:off x="7067550" y="3371850"/>
            <a:ext cx="1143000" cy="685800"/>
          </a:xfrm>
          <a:prstGeom prst="rect">
            <a:avLst/>
          </a:prstGeom>
          <a:solidFill>
            <a:srgbClr val="FF6600">
              <a:alpha val="32941"/>
            </a:srgbClr>
          </a:solidFill>
          <a:ln w="12700">
            <a:solidFill>
              <a:schemeClr val="tx1"/>
            </a:solidFill>
            <a:miter lim="800000"/>
            <a:headEnd/>
            <a:tailEnd/>
          </a:ln>
        </p:spPr>
        <p:txBody>
          <a:bodyPr anchor="ctr"/>
          <a:lstStyle/>
          <a:p>
            <a:r>
              <a:rPr lang="en-US" sz="1400"/>
              <a:t>JIT Code Generator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2" presetClass="entr" presetSubtype="1" fill="hold"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2000"/>
                                        <p:tgtEl>
                                          <p:spTgt spid="6"/>
                                        </p:tgtEl>
                                      </p:cBhvr>
                                    </p:animEffect>
                                  </p:childTnLst>
                                </p:cTn>
                              </p:par>
                            </p:childTnLst>
                          </p:cTn>
                        </p:par>
                        <p:par>
                          <p:cTn id="11" fill="hold">
                            <p:stCondLst>
                              <p:cond delay="30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2000"/>
                                        <p:tgtEl>
                                          <p:spTgt spid="9"/>
                                        </p:tgtEl>
                                      </p:cBhvr>
                                    </p:animEffect>
                                  </p:childTnLst>
                                </p:cTn>
                              </p:par>
                            </p:childTnLst>
                          </p:cTn>
                        </p:par>
                        <p:par>
                          <p:cTn id="15" fill="hold">
                            <p:stCondLst>
                              <p:cond delay="5000"/>
                            </p:stCondLst>
                            <p:childTnLst>
                              <p:par>
                                <p:cTn id="16" presetID="22" presetClass="entr" presetSubtype="1"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2000"/>
                                        <p:tgtEl>
                                          <p:spTgt spid="12"/>
                                        </p:tgtEl>
                                      </p:cBhvr>
                                    </p:animEffect>
                                  </p:childTnLst>
                                </p:cTn>
                              </p:par>
                            </p:childTnLst>
                          </p:cTn>
                        </p:par>
                        <p:par>
                          <p:cTn id="19" fill="hold">
                            <p:stCondLst>
                              <p:cond delay="7000"/>
                            </p:stCondLst>
                            <p:childTnLst>
                              <p:par>
                                <p:cTn id="20" presetID="2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2000"/>
                                        <p:tgtEl>
                                          <p:spTgt spid="13"/>
                                        </p:tgtEl>
                                      </p:cBhvr>
                                    </p:animEffect>
                                  </p:childTnLst>
                                </p:cTn>
                              </p:par>
                            </p:childTnLst>
                          </p:cTn>
                        </p:par>
                        <p:par>
                          <p:cTn id="23" fill="hold">
                            <p:stCondLst>
                              <p:cond delay="900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2000"/>
                                        <p:tgtEl>
                                          <p:spTgt spid="21"/>
                                        </p:tgtEl>
                                      </p:cBhvr>
                                    </p:animEffect>
                                  </p:childTnLst>
                                </p:cTn>
                              </p:par>
                            </p:childTnLst>
                          </p:cTn>
                        </p:par>
                        <p:par>
                          <p:cTn id="30" fill="hold">
                            <p:stCondLst>
                              <p:cond delay="11000"/>
                            </p:stCondLst>
                            <p:childTnLst>
                              <p:par>
                                <p:cTn id="31" presetID="22" presetClass="entr" presetSubtype="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2000"/>
                                        <p:tgtEl>
                                          <p:spTgt spid="22"/>
                                        </p:tgtEl>
                                      </p:cBhvr>
                                    </p:animEffect>
                                  </p:childTnLst>
                                </p:cTn>
                              </p:par>
                            </p:childTnLst>
                          </p:cTn>
                        </p:par>
                        <p:par>
                          <p:cTn id="34" fill="hold">
                            <p:stCondLst>
                              <p:cond delay="13000"/>
                            </p:stCondLst>
                            <p:childTnLst>
                              <p:par>
                                <p:cTn id="35" presetID="22" presetClass="entr" presetSubtype="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2000"/>
                                        <p:tgtEl>
                                          <p:spTgt spid="23"/>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2000"/>
                                        <p:tgtEl>
                                          <p:spTgt spid="26"/>
                                        </p:tgtEl>
                                      </p:cBhvr>
                                    </p:animEffect>
                                  </p:childTnLst>
                                </p:cTn>
                              </p:par>
                            </p:childTnLst>
                          </p:cTn>
                        </p:par>
                        <p:par>
                          <p:cTn id="41" fill="hold">
                            <p:stCondLst>
                              <p:cond delay="15000"/>
                            </p:stCondLst>
                            <p:childTnLst>
                              <p:par>
                                <p:cTn id="42" presetID="22" presetClass="entr" presetSubtype="1"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up)">
                                      <p:cBhvr>
                                        <p:cTn id="44" dur="2000"/>
                                        <p:tgtEl>
                                          <p:spTgt spid="24"/>
                                        </p:tgtEl>
                                      </p:cBhvr>
                                    </p:animEffect>
                                  </p:childTnLst>
                                </p:cTn>
                              </p:par>
                            </p:childTnLst>
                          </p:cTn>
                        </p:par>
                        <p:par>
                          <p:cTn id="45" fill="hold">
                            <p:stCondLst>
                              <p:cond delay="17000"/>
                            </p:stCondLst>
                            <p:childTnLst>
                              <p:par>
                                <p:cTn id="46" presetID="22" presetClass="entr" presetSubtype="1"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up)">
                                      <p:cBhvr>
                                        <p:cTn id="48" dur="2000"/>
                                        <p:tgtEl>
                                          <p:spTgt spid="25"/>
                                        </p:tgtEl>
                                      </p:cBhvr>
                                    </p:animEffect>
                                  </p:childTnLst>
                                </p:cTn>
                              </p:par>
                            </p:childTnLst>
                          </p:cTn>
                        </p:par>
                        <p:par>
                          <p:cTn id="49" fill="hold">
                            <p:stCondLst>
                              <p:cond delay="19000"/>
                            </p:stCondLst>
                            <p:childTnLst>
                              <p:par>
                                <p:cTn id="50" presetID="10"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2000"/>
                                        <p:tgtEl>
                                          <p:spTgt spid="14"/>
                                        </p:tgtEl>
                                      </p:cBhvr>
                                    </p:animEffect>
                                  </p:childTnLst>
                                </p:cTn>
                              </p:par>
                            </p:childTnLst>
                          </p:cTn>
                        </p:par>
                        <p:par>
                          <p:cTn id="53" fill="hold">
                            <p:stCondLst>
                              <p:cond delay="21000"/>
                            </p:stCondLst>
                            <p:childTnLst>
                              <p:par>
                                <p:cTn id="54" presetID="10" presetClass="entr" presetSubtype="0"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20" grpId="0" animBg="1"/>
      <p:bldP spid="21" grpId="0" animBg="1"/>
      <p:bldP spid="22" grpId="0" animBg="1"/>
      <p:bldP spid="23" grpId="0" animBg="1"/>
      <p:bldP spid="24"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Architecture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27" name="Content Placeholder 26"/>
          <p:cNvSpPr>
            <a:spLocks noGrp="1"/>
          </p:cNvSpPr>
          <p:nvPr>
            <p:ph sz="quarter" idx="1"/>
          </p:nvPr>
        </p:nvSpPr>
        <p:spPr/>
        <p:txBody>
          <a:bodyPr>
            <a:normAutofit/>
          </a:bodyPr>
          <a:lstStyle/>
          <a:p>
            <a:pPr marL="228600" indent="-228600" algn="just">
              <a:lnSpc>
                <a:spcPct val="80000"/>
              </a:lnSpc>
            </a:pPr>
            <a:r>
              <a:rPr lang="en-US" altLang="ko-KR" sz="2000" dirty="0" smtClean="0">
                <a:ea typeface="굴림" pitchFamily="50" charset="-127"/>
              </a:rPr>
              <a:t>Class Loader : .class file to load into main memory from hard disk.</a:t>
            </a:r>
          </a:p>
          <a:p>
            <a:pPr marL="228600" indent="-228600" algn="just">
              <a:lnSpc>
                <a:spcPct val="80000"/>
              </a:lnSpc>
            </a:pPr>
            <a:r>
              <a:rPr lang="en-US" altLang="ko-KR" sz="2000" dirty="0" smtClean="0">
                <a:ea typeface="굴림" pitchFamily="50" charset="-127"/>
              </a:rPr>
              <a:t>Byte Code Verifier : is like a </a:t>
            </a:r>
            <a:r>
              <a:rPr lang="en-US" altLang="ko-KR" sz="2000" dirty="0" err="1" smtClean="0">
                <a:ea typeface="굴림" pitchFamily="50" charset="-127"/>
              </a:rPr>
              <a:t>GateKeeper</a:t>
            </a:r>
            <a:r>
              <a:rPr lang="en-US" altLang="ko-KR" sz="2000" dirty="0" smtClean="0">
                <a:ea typeface="굴림" pitchFamily="50" charset="-127"/>
              </a:rPr>
              <a:t> when downloading classes from Internet check whether the code can harm </a:t>
            </a:r>
            <a:r>
              <a:rPr lang="en-US" altLang="ko-KR" sz="2000" dirty="0" err="1" smtClean="0">
                <a:ea typeface="굴림" pitchFamily="50" charset="-127"/>
              </a:rPr>
              <a:t>ur</a:t>
            </a:r>
            <a:r>
              <a:rPr lang="en-US" altLang="ko-KR" sz="2000" dirty="0" smtClean="0">
                <a:ea typeface="굴림" pitchFamily="50" charset="-127"/>
              </a:rPr>
              <a:t> machine or not.</a:t>
            </a:r>
          </a:p>
          <a:p>
            <a:pPr marL="228600" indent="-228600" algn="just">
              <a:lnSpc>
                <a:spcPct val="80000"/>
              </a:lnSpc>
            </a:pPr>
            <a:r>
              <a:rPr lang="en-US" altLang="ko-KR" sz="2000" dirty="0" smtClean="0">
                <a:ea typeface="굴림" pitchFamily="50" charset="-127"/>
              </a:rPr>
              <a:t>JIT Code : frequently used compiled programs. Every time , first time it has to be given to interpreter only 2</a:t>
            </a:r>
            <a:r>
              <a:rPr lang="en-US" altLang="ko-KR" sz="2000" baseline="30000" dirty="0" smtClean="0">
                <a:ea typeface="굴림" pitchFamily="50" charset="-127"/>
              </a:rPr>
              <a:t>nd</a:t>
            </a:r>
            <a:r>
              <a:rPr lang="en-US" altLang="ko-KR" sz="2000" dirty="0" smtClean="0">
                <a:ea typeface="굴림" pitchFamily="50" charset="-127"/>
              </a:rPr>
              <a:t> time onwards JIT comes into picture that is already compiled program if u need later on.</a:t>
            </a:r>
          </a:p>
          <a:p>
            <a:pPr marL="228600" indent="-228600" algn="just">
              <a:lnSpc>
                <a:spcPct val="80000"/>
              </a:lnSpc>
              <a:buFontTx/>
              <a:buChar char="•"/>
            </a:pPr>
            <a:r>
              <a:rPr lang="en-US" altLang="ko-KR" sz="2000" dirty="0" smtClean="0">
                <a:ea typeface="굴림" pitchFamily="50" charset="-127"/>
              </a:rPr>
              <a:t>Inside the browser also JVM is there.</a:t>
            </a:r>
          </a:p>
          <a:p>
            <a:pPr marL="228600" indent="-228600" algn="just">
              <a:lnSpc>
                <a:spcPct val="80000"/>
              </a:lnSpc>
              <a:buFontTx/>
              <a:buChar char="•"/>
            </a:pPr>
            <a:endParaRPr lang="en-US" altLang="ko-KR" sz="2000" dirty="0" smtClean="0">
              <a:ea typeface="굴림" pitchFamily="50" charset="-127"/>
            </a:endParaRPr>
          </a:p>
          <a:p>
            <a:pPr marL="228600" indent="-228600" algn="just">
              <a:lnSpc>
                <a:spcPct val="80000"/>
              </a:lnSpc>
              <a:buNone/>
            </a:pPr>
            <a:endParaRPr lang="en-US" altLang="ko-KR" sz="2000" dirty="0" smtClean="0">
              <a:ea typeface="굴림" pitchFamily="50" charset="-127"/>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indent="-228600">
              <a:lnSpc>
                <a:spcPct val="80000"/>
              </a:lnSpc>
            </a:pPr>
            <a:r>
              <a:rPr lang="en-US" altLang="ko-KR" dirty="0" smtClean="0">
                <a:ea typeface="굴림" pitchFamily="50" charset="-127"/>
              </a:rPr>
              <a:t>The JVM Runtime Environment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27" name="Content Placeholder 26"/>
          <p:cNvSpPr>
            <a:spLocks noGrp="1"/>
          </p:cNvSpPr>
          <p:nvPr>
            <p:ph sz="quarter" idx="1"/>
          </p:nvPr>
        </p:nvSpPr>
        <p:spPr/>
        <p:txBody>
          <a:bodyPr>
            <a:noAutofit/>
          </a:bodyPr>
          <a:lstStyle/>
          <a:p>
            <a:pPr marL="228600" indent="-228600" algn="just">
              <a:lnSpc>
                <a:spcPct val="80000"/>
              </a:lnSpc>
            </a:pPr>
            <a:r>
              <a:rPr lang="en-US" altLang="ko-KR" sz="2000" dirty="0" smtClean="0">
                <a:ea typeface="굴림" pitchFamily="50" charset="-127"/>
              </a:rPr>
              <a:t>The byte codes are stored in class files.  At runtime, the </a:t>
            </a:r>
            <a:r>
              <a:rPr lang="en-US" altLang="ko-KR" sz="2000" dirty="0" err="1" smtClean="0">
                <a:ea typeface="굴림" pitchFamily="50" charset="-127"/>
              </a:rPr>
              <a:t>bytecodes</a:t>
            </a:r>
            <a:r>
              <a:rPr lang="en-US" altLang="ko-KR" sz="2000" dirty="0" smtClean="0">
                <a:ea typeface="굴림" pitchFamily="50" charset="-127"/>
              </a:rPr>
              <a:t> that make up a java software program are loaded, checked, and run in an interpreter. The interpreter has two functions: it executes </a:t>
            </a:r>
            <a:r>
              <a:rPr lang="en-US" altLang="ko-KR" sz="2000" dirty="0" err="1" smtClean="0">
                <a:ea typeface="굴림" pitchFamily="50" charset="-127"/>
              </a:rPr>
              <a:t>bytecodes</a:t>
            </a:r>
            <a:r>
              <a:rPr lang="en-US" altLang="ko-KR" sz="2000" dirty="0" smtClean="0">
                <a:ea typeface="굴림" pitchFamily="50" charset="-127"/>
              </a:rPr>
              <a:t>, and makes the appropriate calls to the underlying hardware.</a:t>
            </a:r>
          </a:p>
          <a:p>
            <a:pPr marL="228600" indent="-228600" algn="just">
              <a:lnSpc>
                <a:spcPct val="80000"/>
              </a:lnSpc>
            </a:pPr>
            <a:r>
              <a:rPr lang="en-US" altLang="ko-KR" sz="2000" dirty="0" smtClean="0">
                <a:ea typeface="굴림" pitchFamily="50" charset="-127"/>
              </a:rPr>
              <a:t>The Java runtime environment runs code compiled for a JVM and performs four main tasks:</a:t>
            </a:r>
          </a:p>
          <a:p>
            <a:pPr marL="502920" lvl="1" indent="-228600" algn="just">
              <a:lnSpc>
                <a:spcPct val="80000"/>
              </a:lnSpc>
            </a:pPr>
            <a:r>
              <a:rPr lang="en-US" altLang="ko-KR" sz="2000" dirty="0" smtClean="0">
                <a:ea typeface="굴림" pitchFamily="50" charset="-127"/>
              </a:rPr>
              <a:t>Loads Code	- 	Performed by the class loader</a:t>
            </a:r>
          </a:p>
          <a:p>
            <a:pPr marL="502920" lvl="1" indent="-228600" algn="just">
              <a:lnSpc>
                <a:spcPct val="80000"/>
              </a:lnSpc>
            </a:pPr>
            <a:r>
              <a:rPr lang="en-US" altLang="ko-KR" sz="2000" dirty="0" smtClean="0">
                <a:ea typeface="굴림" pitchFamily="50" charset="-127"/>
              </a:rPr>
              <a:t>Verifies Code-	Performed by the bytecode verifier</a:t>
            </a:r>
          </a:p>
          <a:p>
            <a:pPr marL="502920" lvl="1" indent="-228600" algn="just">
              <a:lnSpc>
                <a:spcPct val="80000"/>
              </a:lnSpc>
            </a:pPr>
            <a:r>
              <a:rPr lang="en-US" altLang="ko-KR" sz="2000" dirty="0" smtClean="0">
                <a:ea typeface="굴림" pitchFamily="50" charset="-127"/>
              </a:rPr>
              <a:t>Executes Code - 	Performed by the runtime interpreter</a:t>
            </a:r>
          </a:p>
          <a:p>
            <a:pPr marL="502920" lvl="1" indent="-228600" algn="just">
              <a:lnSpc>
                <a:spcPct val="80000"/>
              </a:lnSpc>
            </a:pPr>
            <a:r>
              <a:rPr lang="en-US" altLang="ko-KR" sz="2000" dirty="0" smtClean="0">
                <a:ea typeface="굴림" pitchFamily="50" charset="-127"/>
              </a:rPr>
              <a:t>Garbage Collection - De allocates memory not being used</a:t>
            </a:r>
            <a:endParaRPr lang="en-US" altLang="ko-KR" sz="2000" b="1" i="1" dirty="0" smtClean="0">
              <a:ea typeface="굴림" pitchFamily="50" charset="-127"/>
            </a:endParaRPr>
          </a:p>
          <a:p>
            <a:pPr algn="just">
              <a:buNone/>
            </a:pPr>
            <a:endParaRPr lang="en-US" sz="2000" dirty="0" smtClean="0"/>
          </a:p>
          <a:p>
            <a:pPr marL="228600" indent="-228600" algn="just">
              <a:lnSpc>
                <a:spcPct val="80000"/>
              </a:lnSpc>
              <a:buFontTx/>
              <a:buChar char="•"/>
            </a:pPr>
            <a:endParaRPr lang="en-US" altLang="ko-KR" sz="2000" b="1" dirty="0" smtClean="0">
              <a:ea typeface="굴림" pitchFamily="50" charset="-127"/>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US" dirty="0" smtClean="0"/>
              <a:t>Simple</a:t>
            </a:r>
          </a:p>
          <a:p>
            <a:pPr lvl="1" algn="just"/>
            <a:r>
              <a:rPr lang="en-US" altLang="ko-KR" sz="2400" dirty="0" smtClean="0">
                <a:ea typeface="굴림" pitchFamily="50" charset="-127"/>
              </a:rPr>
              <a:t>Certain complex features like operator overloading, multiple inheritance, pointers, explicit memory de allocation are not present in Java language.</a:t>
            </a:r>
            <a:endParaRPr lang="en-US" altLang="ko-KR" sz="2400" b="1" i="1" dirty="0" smtClean="0">
              <a:ea typeface="굴림" pitchFamily="50" charset="-127"/>
            </a:endParaRPr>
          </a:p>
          <a:p>
            <a:pPr algn="just"/>
            <a:r>
              <a:rPr lang="en-US" dirty="0" smtClean="0"/>
              <a:t>Secure</a:t>
            </a:r>
          </a:p>
          <a:p>
            <a:pPr lvl="1" algn="just"/>
            <a:r>
              <a:rPr lang="en-US" dirty="0" smtClean="0"/>
              <a:t>Absence of pointers</a:t>
            </a:r>
          </a:p>
          <a:p>
            <a:pPr algn="just"/>
            <a:r>
              <a:rPr lang="en-US" dirty="0" smtClean="0"/>
              <a:t>Architecture-neutral &amp; portable</a:t>
            </a:r>
          </a:p>
          <a:p>
            <a:pPr lvl="1" algn="just"/>
            <a:r>
              <a:rPr lang="en-US" dirty="0" smtClean="0"/>
              <a:t>Java code compiled on Windows can be run on Unix without recompilation</a:t>
            </a:r>
          </a:p>
          <a:p>
            <a:pPr algn="just"/>
            <a:r>
              <a:rPr lang="en-US" dirty="0" smtClean="0"/>
              <a:t>Object-oriented</a:t>
            </a:r>
          </a:p>
          <a:p>
            <a:pPr algn="just"/>
            <a:r>
              <a:rPr lang="en-US" dirty="0" smtClean="0"/>
              <a:t>Robust</a:t>
            </a:r>
          </a:p>
          <a:p>
            <a:pPr lvl="1" algn="just"/>
            <a:r>
              <a:rPr lang="en-US" dirty="0" smtClean="0"/>
              <a:t>Strictly typed language,  Automatic garbage collection,  Exception handling</a:t>
            </a:r>
          </a:p>
          <a:p>
            <a:pPr algn="just"/>
            <a:r>
              <a:rPr lang="en-US" dirty="0" smtClean="0"/>
              <a:t>Multithreaded</a:t>
            </a:r>
          </a:p>
          <a:p>
            <a:pPr lvl="1" algn="just"/>
            <a:r>
              <a:rPr lang="en-US" dirty="0" smtClean="0"/>
              <a:t>Allows you to write programs that do many things simultaneously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normAutofit fontScale="85000" lnSpcReduction="20000"/>
          </a:bodyPr>
          <a:lstStyle/>
          <a:p>
            <a:pPr algn="just"/>
            <a:r>
              <a:rPr lang="en-US" dirty="0" smtClean="0"/>
              <a:t>Compiled &amp; Interpreted</a:t>
            </a:r>
          </a:p>
          <a:p>
            <a:pPr lvl="1" algn="just"/>
            <a:r>
              <a:rPr lang="en-US" dirty="0" smtClean="0"/>
              <a:t>Java compiler translates Java code to Bytecode instructions</a:t>
            </a:r>
          </a:p>
          <a:p>
            <a:pPr lvl="1" algn="just"/>
            <a:r>
              <a:rPr lang="en-US" dirty="0" smtClean="0"/>
              <a:t>Java Interpreter generate  machine code that can be directly executed by machine that is running the Java program.</a:t>
            </a:r>
          </a:p>
          <a:p>
            <a:pPr algn="just"/>
            <a:r>
              <a:rPr lang="en-US" dirty="0" smtClean="0"/>
              <a:t>High performance</a:t>
            </a:r>
          </a:p>
          <a:p>
            <a:pPr lvl="1" algn="just"/>
            <a:r>
              <a:rPr lang="en-US" dirty="0" smtClean="0"/>
              <a:t>Translate directly into native machine code using JIT compiler</a:t>
            </a:r>
          </a:p>
          <a:p>
            <a:pPr algn="just"/>
            <a:r>
              <a:rPr lang="en-US" dirty="0" smtClean="0"/>
              <a:t>Distributed</a:t>
            </a:r>
          </a:p>
          <a:p>
            <a:pPr lvl="1" algn="just"/>
            <a:r>
              <a:rPr lang="en-US" dirty="0" smtClean="0"/>
              <a:t>Construct applications on networks which can contribute both data and programs. </a:t>
            </a:r>
          </a:p>
          <a:p>
            <a:pPr lvl="1" algn="just"/>
            <a:r>
              <a:rPr lang="en-US" dirty="0" smtClean="0"/>
              <a:t>Java applications can open and access remote objects on  Internet easily.  That means multiple programmers at multiple remote locations to work together on single task.</a:t>
            </a:r>
          </a:p>
          <a:p>
            <a:pPr lvl="1" algn="just"/>
            <a:r>
              <a:rPr lang="en-US" dirty="0" smtClean="0"/>
              <a:t>Remote Method Invocation (RMI)</a:t>
            </a:r>
          </a:p>
          <a:p>
            <a:pPr algn="just"/>
            <a:r>
              <a:rPr lang="en-US" dirty="0" smtClean="0"/>
              <a:t>Dynamic</a:t>
            </a:r>
          </a:p>
          <a:p>
            <a:pPr lvl="1"/>
            <a:r>
              <a:rPr lang="en-US" dirty="0" smtClean="0"/>
              <a:t>Dynamically linking in new class, libraries,  methods and objects.</a:t>
            </a:r>
          </a:p>
          <a:p>
            <a:pPr lvl="1"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in JAVA and C++</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pic>
        <p:nvPicPr>
          <p:cNvPr id="4" name="Picture 3"/>
          <p:cNvPicPr>
            <a:picLocks noChangeAspect="1"/>
          </p:cNvPicPr>
          <p:nvPr/>
        </p:nvPicPr>
        <p:blipFill>
          <a:blip r:embed="rId2"/>
          <a:stretch>
            <a:fillRect/>
          </a:stretch>
        </p:blipFill>
        <p:spPr>
          <a:xfrm>
            <a:off x="457201" y="1295400"/>
            <a:ext cx="8077200" cy="507888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Environment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US" dirty="0" smtClean="0"/>
              <a:t>Java environment includes a number of development tools, classes and methods. The development tools are part of the system known as Java Development Kit (JDK) and the classes and methods are part of the Java Standard Library (JSL), also known as the Application Programming Interface (API). </a:t>
            </a:r>
          </a:p>
          <a:p>
            <a:pPr algn="just"/>
            <a:r>
              <a:rPr lang="en-US" dirty="0" smtClean="0"/>
              <a:t>Java Development kit (JDK) – The JDK comes with a set of tools that are used for developing and running Java program. It includes: </a:t>
            </a:r>
          </a:p>
          <a:p>
            <a:pPr lvl="1" algn="just"/>
            <a:r>
              <a:rPr lang="en-US" dirty="0" smtClean="0"/>
              <a:t>1. </a:t>
            </a:r>
            <a:r>
              <a:rPr lang="en-US" dirty="0" err="1" smtClean="0"/>
              <a:t>Appletviewer</a:t>
            </a:r>
            <a:r>
              <a:rPr lang="en-US" dirty="0" smtClean="0"/>
              <a:t>( It is used for viewing the applet) </a:t>
            </a:r>
          </a:p>
          <a:p>
            <a:pPr lvl="1" algn="just"/>
            <a:r>
              <a:rPr lang="en-US" dirty="0" smtClean="0"/>
              <a:t>2. </a:t>
            </a:r>
            <a:r>
              <a:rPr lang="en-US" dirty="0" err="1" smtClean="0"/>
              <a:t>Javac</a:t>
            </a:r>
            <a:r>
              <a:rPr lang="en-US" dirty="0" smtClean="0"/>
              <a:t>(It is a Java Compiler) </a:t>
            </a:r>
          </a:p>
          <a:p>
            <a:pPr lvl="1" algn="just"/>
            <a:r>
              <a:rPr lang="en-US" dirty="0" smtClean="0"/>
              <a:t>3. Java(It is a java interpreter) </a:t>
            </a:r>
          </a:p>
          <a:p>
            <a:pPr lvl="1" algn="just"/>
            <a:r>
              <a:rPr lang="en-US" dirty="0" smtClean="0"/>
              <a:t>4.Javap(Java </a:t>
            </a:r>
            <a:r>
              <a:rPr lang="en-US" dirty="0" err="1" smtClean="0"/>
              <a:t>diassembler</a:t>
            </a:r>
            <a:r>
              <a:rPr lang="en-US" dirty="0" smtClean="0"/>
              <a:t>, which convert byte code into program description) </a:t>
            </a:r>
          </a:p>
          <a:p>
            <a:pPr lvl="1" algn="just"/>
            <a:r>
              <a:rPr lang="en-US" dirty="0" smtClean="0"/>
              <a:t>5. </a:t>
            </a:r>
            <a:r>
              <a:rPr lang="en-US" dirty="0" err="1" smtClean="0"/>
              <a:t>Javadoc</a:t>
            </a:r>
            <a:r>
              <a:rPr lang="en-US" dirty="0" smtClean="0"/>
              <a:t>(It is for creating HTML document) </a:t>
            </a:r>
          </a:p>
          <a:p>
            <a:pPr lvl="1" algn="just"/>
            <a:r>
              <a:rPr lang="en-US" dirty="0"/>
              <a:t>6</a:t>
            </a:r>
            <a:r>
              <a:rPr lang="en-US" dirty="0" smtClean="0"/>
              <a:t>. </a:t>
            </a:r>
            <a:r>
              <a:rPr lang="en-US" dirty="0" err="1" smtClean="0"/>
              <a:t>Jdb</a:t>
            </a:r>
            <a:r>
              <a:rPr lang="en-US" dirty="0" smtClean="0"/>
              <a:t>(It is Java debugger) </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 in JVM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normAutofit/>
          </a:bodyPr>
          <a:lstStyle/>
          <a:p>
            <a:r>
              <a:rPr lang="en-US" dirty="0" smtClean="0">
                <a:solidFill>
                  <a:schemeClr val="accent2"/>
                </a:solidFill>
              </a:rPr>
              <a:t>JAVA_HOME:</a:t>
            </a:r>
            <a:r>
              <a:rPr lang="en-US" dirty="0" smtClean="0"/>
              <a:t> Java Installation Directory </a:t>
            </a:r>
          </a:p>
          <a:p>
            <a:pPr lvl="1"/>
            <a:r>
              <a:rPr lang="en-US" dirty="0" smtClean="0"/>
              <a:t>Used to derive all other environment variables used by JVM</a:t>
            </a:r>
          </a:p>
          <a:p>
            <a:pPr lvl="1"/>
            <a:endParaRPr lang="en-US" dirty="0" smtClean="0"/>
          </a:p>
          <a:p>
            <a:pPr lvl="1"/>
            <a:endParaRPr lang="en-US" dirty="0" smtClean="0"/>
          </a:p>
          <a:p>
            <a:pPr lvl="1"/>
            <a:endParaRPr lang="en-US" dirty="0" smtClean="0"/>
          </a:p>
          <a:p>
            <a:r>
              <a:rPr lang="en-US" dirty="0" smtClean="0">
                <a:solidFill>
                  <a:schemeClr val="accent2"/>
                </a:solidFill>
              </a:rPr>
              <a:t>CLASSPATH:</a:t>
            </a:r>
          </a:p>
          <a:p>
            <a:pPr lvl="1"/>
            <a:r>
              <a:rPr lang="en-US" dirty="0" smtClean="0"/>
              <a:t>Used to locate class files</a:t>
            </a:r>
          </a:p>
          <a:p>
            <a:endParaRPr lang="en-US" dirty="0" smtClean="0"/>
          </a:p>
        </p:txBody>
      </p:sp>
      <p:graphicFrame>
        <p:nvGraphicFramePr>
          <p:cNvPr id="5" name="Group 46"/>
          <p:cNvGraphicFramePr>
            <a:graphicFrameLocks/>
          </p:cNvGraphicFramePr>
          <p:nvPr/>
        </p:nvGraphicFramePr>
        <p:xfrm>
          <a:off x="1628775" y="2209800"/>
          <a:ext cx="5867400" cy="1066800"/>
        </p:xfrm>
        <a:graphic>
          <a:graphicData uri="http://schemas.openxmlformats.org/drawingml/2006/table">
            <a:tbl>
              <a:tblPr/>
              <a:tblGrid>
                <a:gridCol w="1600200"/>
                <a:gridCol w="4267200"/>
              </a:tblGrid>
              <a:tr h="5461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rgbClr val="3C5658"/>
                          </a:solidFill>
                          <a:effectLst/>
                          <a:latin typeface="Courier New" pitchFamily="49" charset="0"/>
                        </a:rPr>
                        <a:t>In 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JAVA_HOME=C:\jdk1.4.3</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rgbClr val="3C5658"/>
                          </a:solidFill>
                          <a:effectLst/>
                          <a:latin typeface="Courier New" pitchFamily="49" charset="0"/>
                        </a:rPr>
                        <a:t>In 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export JAVA_HOME=/</a:t>
                      </a:r>
                      <a:r>
                        <a:rPr kumimoji="0" lang="en-US" sz="1600" b="0" i="0" u="none" strike="noStrike" cap="none" normalizeH="0" baseline="0" dirty="0" err="1" smtClean="0">
                          <a:ln>
                            <a:noFill/>
                          </a:ln>
                          <a:solidFill>
                            <a:srgbClr val="3C5658"/>
                          </a:solidFill>
                          <a:effectLst/>
                          <a:latin typeface="Courier New" pitchFamily="49" charset="0"/>
                        </a:rPr>
                        <a:t>var</a:t>
                      </a:r>
                      <a:r>
                        <a:rPr kumimoji="0" lang="en-US" sz="1600" b="0" i="0" u="none" strike="noStrike" cap="none" normalizeH="0" baseline="0" dirty="0" smtClean="0">
                          <a:ln>
                            <a:noFill/>
                          </a:ln>
                          <a:solidFill>
                            <a:srgbClr val="3C5658"/>
                          </a:solidFill>
                          <a:effectLst/>
                          <a:latin typeface="Courier New" pitchFamily="49" charset="0"/>
                        </a:rPr>
                        <a:t>/</a:t>
                      </a:r>
                      <a:r>
                        <a:rPr kumimoji="0" lang="en-US" sz="1600" b="0" i="0" u="none" strike="noStrike" cap="none" normalizeH="0" baseline="0" dirty="0" err="1" smtClean="0">
                          <a:ln>
                            <a:noFill/>
                          </a:ln>
                          <a:solidFill>
                            <a:srgbClr val="3C5658"/>
                          </a:solidFill>
                          <a:effectLst/>
                          <a:latin typeface="Courier New" pitchFamily="49" charset="0"/>
                        </a:rPr>
                        <a:t>usr</a:t>
                      </a:r>
                      <a:r>
                        <a:rPr kumimoji="0" lang="en-US" sz="1600" b="0" i="0" u="none" strike="noStrike" cap="none" normalizeH="0" baseline="0" dirty="0" smtClean="0">
                          <a:ln>
                            <a:noFill/>
                          </a:ln>
                          <a:solidFill>
                            <a:srgbClr val="3C5658"/>
                          </a:solidFill>
                          <a:effectLst/>
                          <a:latin typeface="Courier New" pitchFamily="49" charset="0"/>
                        </a:rPr>
                        <a:t>/java</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63"/>
          <p:cNvGraphicFramePr>
            <a:graphicFrameLocks/>
          </p:cNvGraphicFramePr>
          <p:nvPr/>
        </p:nvGraphicFramePr>
        <p:xfrm>
          <a:off x="471488" y="4495800"/>
          <a:ext cx="8167687" cy="1066800"/>
        </p:xfrm>
        <a:graphic>
          <a:graphicData uri="http://schemas.openxmlformats.org/drawingml/2006/table">
            <a:tbl>
              <a:tblPr/>
              <a:tblGrid>
                <a:gridCol w="1600200"/>
                <a:gridCol w="6567487"/>
              </a:tblGrid>
              <a:tr h="5461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rgbClr val="3C5658"/>
                          </a:solidFill>
                          <a:effectLst/>
                          <a:latin typeface="Courier New" pitchFamily="49" charset="0"/>
                        </a:rPr>
                        <a:t>In 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smtClean="0">
                          <a:ln>
                            <a:noFill/>
                          </a:ln>
                          <a:solidFill>
                            <a:srgbClr val="3C5658"/>
                          </a:solidFill>
                          <a:effectLst/>
                          <a:latin typeface="Courier New" pitchFamily="49" charset="0"/>
                        </a:rPr>
                        <a:t>set CLASSPATH=%CLASSPATH%;%JAVA_HOME%\lib\tools.jar</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smtClean="0">
                          <a:ln>
                            <a:noFill/>
                          </a:ln>
                          <a:solidFill>
                            <a:srgbClr val="3C5658"/>
                          </a:solidFill>
                          <a:effectLst/>
                          <a:latin typeface="Courier New" pitchFamily="49" charset="0"/>
                        </a:rPr>
                        <a:t>In 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CLASSPATH=$CLASSPATH:$JAVA_HOME/lib/tools.jar</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05"/>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 calcmode="lin" valueType="num">
                                      <p:cBhvr>
                                        <p:cTn id="9" dur="1000" fill="hold"/>
                                        <p:tgtEl>
                                          <p:spTgt spid="5"/>
                                        </p:tgtEl>
                                        <p:attrNameLst>
                                          <p:attrName>ppt_x</p:attrName>
                                        </p:attrNameLst>
                                      </p:cBhvr>
                                      <p:tavLst>
                                        <p:tav tm="0">
                                          <p:val>
                                            <p:strVal val="#ppt_x-.2"/>
                                          </p:val>
                                        </p:tav>
                                        <p:tav tm="100000">
                                          <p:val>
                                            <p:strVal val="#ppt_x"/>
                                          </p:val>
                                        </p:tav>
                                      </p:tavLst>
                                    </p:anim>
                                    <p:anim calcmode="lin" valueType="num">
                                      <p:cBhvr>
                                        <p:cTn id="10" dur="1000" fill="hold"/>
                                        <p:tgtEl>
                                          <p:spTgt spid="5"/>
                                        </p:tgtEl>
                                        <p:attrNameLst>
                                          <p:attrName>ppt_y</p:attrName>
                                        </p:attrNameLst>
                                      </p:cBhvr>
                                      <p:tavLst>
                                        <p:tav tm="0">
                                          <p:val>
                                            <p:strVal val="#ppt_y"/>
                                          </p:val>
                                        </p:tav>
                                        <p:tav tm="100000">
                                          <p:val>
                                            <p:strVal val="#ppt_y"/>
                                          </p:val>
                                        </p:tav>
                                      </p:tavLst>
                                    </p:anim>
                                    <p:animEffect transition="in" filter="fade">
                                      <p:cBhvr>
                                        <p:cTn id="11" dur="1000"/>
                                        <p:tgtEl>
                                          <p:spTgt spid="5"/>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05"/>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 calcmode="lin" valueType="num">
                                      <p:cBhvr>
                                        <p:cTn id="16" dur="1000" fill="hold"/>
                                        <p:tgtEl>
                                          <p:spTgt spid="6"/>
                                        </p:tgtEl>
                                        <p:attrNameLst>
                                          <p:attrName>ppt_x</p:attrName>
                                        </p:attrNameLst>
                                      </p:cBhvr>
                                      <p:tavLst>
                                        <p:tav tm="0">
                                          <p:val>
                                            <p:strVal val="#ppt_x-.2"/>
                                          </p:val>
                                        </p:tav>
                                        <p:tav tm="100000">
                                          <p:val>
                                            <p:strVal val="#ppt_x"/>
                                          </p:val>
                                        </p:tav>
                                      </p:tavLst>
                                    </p:anim>
                                    <p:anim calcmode="lin" valueType="num">
                                      <p:cBhvr>
                                        <p:cTn id="17" dur="1000" fill="hold"/>
                                        <p:tgtEl>
                                          <p:spTgt spid="6"/>
                                        </p:tgtEl>
                                        <p:attrNameLst>
                                          <p:attrName>ppt_y</p:attrName>
                                        </p:attrNameLst>
                                      </p:cBhvr>
                                      <p:tavLst>
                                        <p:tav tm="0">
                                          <p:val>
                                            <p:strVal val="#ppt_y"/>
                                          </p:val>
                                        </p:tav>
                                        <p:tav tm="100000">
                                          <p:val>
                                            <p:strVal val="#ppt_y"/>
                                          </p:val>
                                        </p:tav>
                                      </p:tavLst>
                                    </p:anim>
                                    <p:animEffect transition="in" filter="fade">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Introduction to JAVA</a:t>
            </a:r>
          </a:p>
          <a:p>
            <a:r>
              <a:rPr lang="en-US" dirty="0" smtClean="0"/>
              <a:t>History</a:t>
            </a:r>
          </a:p>
          <a:p>
            <a:r>
              <a:rPr lang="en-US" dirty="0" smtClean="0"/>
              <a:t>Platform independence</a:t>
            </a:r>
          </a:p>
          <a:p>
            <a:r>
              <a:rPr lang="en-US" dirty="0" smtClean="0"/>
              <a:t>Java Virtual Machine</a:t>
            </a:r>
          </a:p>
          <a:p>
            <a:r>
              <a:rPr lang="en-US" dirty="0" smtClean="0"/>
              <a:t>Java Architecture</a:t>
            </a:r>
          </a:p>
          <a:p>
            <a:r>
              <a:rPr lang="en-US" dirty="0" smtClean="0"/>
              <a:t>Java Runtime Environment</a:t>
            </a:r>
          </a:p>
          <a:p>
            <a:r>
              <a:rPr lang="en-US" dirty="0" smtClean="0"/>
              <a:t>Features of JAVA</a:t>
            </a:r>
          </a:p>
          <a:p>
            <a:r>
              <a:rPr lang="en-US" dirty="0" smtClean="0"/>
              <a:t>Compiling and executing programs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 in JVM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normAutofit/>
          </a:bodyPr>
          <a:lstStyle/>
          <a:p>
            <a:r>
              <a:rPr lang="en-US" dirty="0" smtClean="0">
                <a:solidFill>
                  <a:schemeClr val="accent2"/>
                </a:solidFill>
              </a:rPr>
              <a:t>PATH</a:t>
            </a:r>
          </a:p>
          <a:p>
            <a:pPr lvl="1"/>
            <a:r>
              <a:rPr lang="en-US" dirty="0" smtClean="0"/>
              <a:t>Used by OS to locate executable files</a:t>
            </a:r>
          </a:p>
          <a:p>
            <a:pPr lvl="1"/>
            <a:endParaRPr lang="en-US" dirty="0" smtClean="0"/>
          </a:p>
          <a:p>
            <a:pPr lvl="1"/>
            <a:endParaRPr lang="en-US" dirty="0" smtClean="0"/>
          </a:p>
          <a:p>
            <a:pPr lvl="1"/>
            <a:endParaRPr lang="en-US" dirty="0" smtClean="0"/>
          </a:p>
          <a:p>
            <a:endParaRPr lang="en-US" dirty="0" smtClean="0"/>
          </a:p>
        </p:txBody>
      </p:sp>
      <p:graphicFrame>
        <p:nvGraphicFramePr>
          <p:cNvPr id="7" name="Group 37"/>
          <p:cNvGraphicFramePr>
            <a:graphicFrameLocks/>
          </p:cNvGraphicFramePr>
          <p:nvPr/>
        </p:nvGraphicFramePr>
        <p:xfrm>
          <a:off x="1752600" y="2209799"/>
          <a:ext cx="5638800" cy="1295401"/>
        </p:xfrm>
        <a:graphic>
          <a:graphicData uri="http://schemas.openxmlformats.org/drawingml/2006/table">
            <a:tbl>
              <a:tblPr/>
              <a:tblGrid>
                <a:gridCol w="1506538"/>
                <a:gridCol w="4132262"/>
              </a:tblGrid>
              <a:tr h="6619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rgbClr val="3C5658"/>
                          </a:solidFill>
                          <a:effectLst/>
                          <a:latin typeface="Courier New" pitchFamily="49" charset="0"/>
                        </a:rPr>
                        <a:t>In 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 set PATH=%PATH%;%JAVA_HOME%\bin</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3413">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smtClean="0">
                          <a:ln>
                            <a:noFill/>
                          </a:ln>
                          <a:solidFill>
                            <a:srgbClr val="3C5658"/>
                          </a:solidFill>
                          <a:effectLst/>
                          <a:latin typeface="Courier New" pitchFamily="49" charset="0"/>
                        </a:rPr>
                        <a:t>In 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PATH=$PATH:$JAVA_HOME/bin</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05"/>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 calcmode="lin" valueType="num">
                                      <p:cBhvr>
                                        <p:cTn id="9" dur="1000" fill="hold"/>
                                        <p:tgtEl>
                                          <p:spTgt spid="7"/>
                                        </p:tgtEl>
                                        <p:attrNameLst>
                                          <p:attrName>ppt_x</p:attrName>
                                        </p:attrNameLst>
                                      </p:cBhvr>
                                      <p:tavLst>
                                        <p:tav tm="0">
                                          <p:val>
                                            <p:strVal val="#ppt_x-.2"/>
                                          </p:val>
                                        </p:tav>
                                        <p:tav tm="100000">
                                          <p:val>
                                            <p:strVal val="#ppt_x"/>
                                          </p:val>
                                        </p:tav>
                                      </p:tavLst>
                                    </p:anim>
                                    <p:anim calcmode="lin" valueType="num">
                                      <p:cBhvr>
                                        <p:cTn id="10" dur="1000" fill="hold"/>
                                        <p:tgtEl>
                                          <p:spTgt spid="7"/>
                                        </p:tgtEl>
                                        <p:attrNameLst>
                                          <p:attrName>ppt_y</p:attrName>
                                        </p:attrNameLst>
                                      </p:cBhvr>
                                      <p:tavLst>
                                        <p:tav tm="0">
                                          <p:val>
                                            <p:strVal val="#ppt_y"/>
                                          </p:val>
                                        </p:tav>
                                        <p:tav tm="100000">
                                          <p:val>
                                            <p:strVal val="#ppt_y"/>
                                          </p:val>
                                        </p:tav>
                                      </p:tavLst>
                                    </p:anim>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noFill/>
        </p:spPr>
        <p:txBody>
          <a:bodyPr/>
          <a:lstStyle/>
          <a:p>
            <a:fld id="{33D80CC0-ED20-4CF5-891F-319F998FF585}" type="slidenum">
              <a:rPr lang="en-US"/>
              <a:pPr/>
              <a:t>21</a:t>
            </a:fld>
            <a:endParaRPr lang="en-US"/>
          </a:p>
        </p:txBody>
      </p:sp>
      <p:sp>
        <p:nvSpPr>
          <p:cNvPr id="25604" name="Rectangle 7"/>
          <p:cNvSpPr>
            <a:spLocks noGrp="1" noChangeArrowheads="1"/>
          </p:cNvSpPr>
          <p:nvPr>
            <p:ph type="title"/>
          </p:nvPr>
        </p:nvSpPr>
        <p:spPr/>
        <p:txBody>
          <a:bodyPr/>
          <a:lstStyle/>
          <a:p>
            <a:pPr eaLnBrk="1" hangingPunct="1"/>
            <a:r>
              <a:rPr lang="en-US" smtClean="0"/>
              <a:t>Source File Layout - Hello World</a:t>
            </a:r>
          </a:p>
        </p:txBody>
      </p:sp>
      <p:sp>
        <p:nvSpPr>
          <p:cNvPr id="58376" name="Rectangle 8"/>
          <p:cNvSpPr>
            <a:spLocks noGrp="1" noChangeArrowheads="1"/>
          </p:cNvSpPr>
          <p:nvPr>
            <p:ph type="body" idx="1"/>
          </p:nvPr>
        </p:nvSpPr>
        <p:spPr/>
        <p:txBody>
          <a:bodyPr/>
          <a:lstStyle/>
          <a:p>
            <a:pPr eaLnBrk="1" hangingPunct="1"/>
            <a:r>
              <a:rPr lang="en-US" smtClean="0"/>
              <a:t>Type the source code using any text editor</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Save this file as </a:t>
            </a:r>
            <a:r>
              <a:rPr lang="en-US" i="1" smtClean="0"/>
              <a:t>HelloWorldApp.java</a:t>
            </a:r>
          </a:p>
        </p:txBody>
      </p:sp>
      <p:grpSp>
        <p:nvGrpSpPr>
          <p:cNvPr id="2" name="Group 4"/>
          <p:cNvGrpSpPr>
            <a:grpSpLocks noChangeAspect="1"/>
          </p:cNvGrpSpPr>
          <p:nvPr/>
        </p:nvGrpSpPr>
        <p:grpSpPr bwMode="auto">
          <a:xfrm>
            <a:off x="990600" y="685800"/>
            <a:ext cx="7238456" cy="3694600"/>
            <a:chOff x="2527" y="3825"/>
            <a:chExt cx="6435" cy="2420"/>
          </a:xfrm>
        </p:grpSpPr>
        <p:sp>
          <p:nvSpPr>
            <p:cNvPr id="25607" name="AutoShape 5"/>
            <p:cNvSpPr>
              <a:spLocks noChangeAspect="1" noChangeArrowheads="1"/>
            </p:cNvSpPr>
            <p:nvPr/>
          </p:nvSpPr>
          <p:spPr bwMode="auto">
            <a:xfrm>
              <a:off x="2527" y="3825"/>
              <a:ext cx="6300" cy="1697"/>
            </a:xfrm>
            <a:prstGeom prst="rect">
              <a:avLst/>
            </a:prstGeom>
            <a:noFill/>
            <a:ln w="9525">
              <a:noFill/>
              <a:miter lim="800000"/>
              <a:headEnd/>
              <a:tailEnd/>
            </a:ln>
          </p:spPr>
          <p:txBody>
            <a:bodyPr/>
            <a:lstStyle/>
            <a:p>
              <a:endParaRPr lang="en-US"/>
            </a:p>
          </p:txBody>
        </p:sp>
        <p:sp>
          <p:nvSpPr>
            <p:cNvPr id="25608" name="Text Box 6"/>
            <p:cNvSpPr txBox="1">
              <a:spLocks noChangeArrowheads="1"/>
            </p:cNvSpPr>
            <p:nvPr/>
          </p:nvSpPr>
          <p:spPr bwMode="auto">
            <a:xfrm>
              <a:off x="2662" y="4923"/>
              <a:ext cx="6300" cy="1322"/>
            </a:xfrm>
            <a:prstGeom prst="rect">
              <a:avLst/>
            </a:prstGeom>
            <a:solidFill>
              <a:srgbClr val="FFFFCC"/>
            </a:solidFill>
            <a:ln w="38100" cap="sq" algn="ctr">
              <a:noFill/>
              <a:miter lim="800000"/>
              <a:headEnd/>
              <a:tailEnd/>
            </a:ln>
          </p:spPr>
          <p:txBody>
            <a:bodyPr/>
            <a:lstStyle/>
            <a:p>
              <a:pPr marL="228600" lvl="2" algn="l" eaLnBrk="1" hangingPunct="1">
                <a:spcBef>
                  <a:spcPct val="0"/>
                </a:spcBef>
                <a:buClrTx/>
                <a:buSzTx/>
                <a:buFontTx/>
                <a:buNone/>
              </a:pPr>
              <a:endParaRPr lang="en-US" sz="1800" dirty="0">
                <a:solidFill>
                  <a:schemeClr val="accent2"/>
                </a:solidFill>
                <a:latin typeface="Courier New" pitchFamily="49" charset="0"/>
              </a:endParaRPr>
            </a:p>
            <a:p>
              <a:pPr marL="228600" lvl="2" algn="l" eaLnBrk="1" hangingPunct="1">
                <a:spcBef>
                  <a:spcPct val="0"/>
                </a:spcBef>
                <a:buClrTx/>
                <a:buSzTx/>
                <a:buFontTx/>
                <a:buNone/>
              </a:pPr>
              <a:r>
                <a:rPr lang="en-US" sz="1800" dirty="0">
                  <a:solidFill>
                    <a:schemeClr val="accent2"/>
                  </a:solidFill>
                  <a:latin typeface="Courier New" pitchFamily="49" charset="0"/>
                </a:rPr>
                <a:t>public class </a:t>
              </a:r>
              <a:r>
                <a:rPr lang="en-US" sz="1800" dirty="0" err="1">
                  <a:solidFill>
                    <a:schemeClr val="accent2"/>
                  </a:solidFill>
                  <a:latin typeface="Courier New" pitchFamily="49" charset="0"/>
                </a:rPr>
                <a:t>HelloWorldApp</a:t>
              </a:r>
              <a:r>
                <a:rPr lang="en-US" sz="1800" dirty="0">
                  <a:solidFill>
                    <a:schemeClr val="accent2"/>
                  </a:solidFill>
                  <a:latin typeface="Courier New" pitchFamily="49" charset="0"/>
                </a:rPr>
                <a:t> {</a:t>
              </a:r>
            </a:p>
            <a:p>
              <a:pPr marL="228600" lvl="2" algn="l" eaLnBrk="1" hangingPunct="1">
                <a:spcBef>
                  <a:spcPct val="0"/>
                </a:spcBef>
                <a:buClrTx/>
                <a:buSzTx/>
                <a:buFontTx/>
                <a:buNone/>
              </a:pPr>
              <a:r>
                <a:rPr lang="en-US" sz="1800" dirty="0">
                  <a:solidFill>
                    <a:schemeClr val="accent2"/>
                  </a:solidFill>
                  <a:latin typeface="Courier New" pitchFamily="49" charset="0"/>
                </a:rPr>
                <a:t>	public static void main(String[]</a:t>
              </a:r>
              <a:r>
                <a:rPr lang="en-US" sz="1800" dirty="0" err="1">
                  <a:solidFill>
                    <a:schemeClr val="accent2"/>
                  </a:solidFill>
                  <a:latin typeface="Courier New" pitchFamily="49" charset="0"/>
                </a:rPr>
                <a:t>args</a:t>
              </a:r>
              <a:r>
                <a:rPr lang="en-US" sz="1800" dirty="0">
                  <a:solidFill>
                    <a:schemeClr val="accent2"/>
                  </a:solidFill>
                  <a:latin typeface="Courier New" pitchFamily="49" charset="0"/>
                </a:rPr>
                <a:t>){</a:t>
              </a:r>
            </a:p>
            <a:p>
              <a:pPr marL="228600" lvl="2" algn="l" eaLnBrk="1" hangingPunct="1">
                <a:spcBef>
                  <a:spcPct val="0"/>
                </a:spcBef>
                <a:buClrTx/>
                <a:buSzTx/>
                <a:buFontTx/>
                <a:buNone/>
              </a:pPr>
              <a:r>
                <a:rPr lang="en-US" sz="1800" dirty="0">
                  <a:solidFill>
                    <a:schemeClr val="accent2"/>
                  </a:solidFill>
                  <a:latin typeface="Courier New" pitchFamily="49" charset="0"/>
                </a:rPr>
                <a:t>		</a:t>
              </a:r>
              <a:r>
                <a:rPr lang="en-US" sz="1800" dirty="0" err="1">
                  <a:solidFill>
                    <a:schemeClr val="accent2"/>
                  </a:solidFill>
                  <a:latin typeface="Courier New" pitchFamily="49" charset="0"/>
                </a:rPr>
                <a:t>System.out.println</a:t>
              </a:r>
              <a:r>
                <a:rPr lang="en-US" sz="1800" dirty="0">
                  <a:solidFill>
                    <a:schemeClr val="accent2"/>
                  </a:solidFill>
                  <a:latin typeface="Courier New" pitchFamily="49" charset="0"/>
                </a:rPr>
                <a:t>(“Hello World!”);</a:t>
              </a:r>
            </a:p>
            <a:p>
              <a:pPr marL="228600" lvl="2" algn="l" eaLnBrk="1" hangingPunct="1">
                <a:spcBef>
                  <a:spcPct val="0"/>
                </a:spcBef>
                <a:buClrTx/>
                <a:buSzTx/>
                <a:buFontTx/>
                <a:buNone/>
              </a:pPr>
              <a:r>
                <a:rPr lang="en-US" sz="1800" dirty="0">
                  <a:solidFill>
                    <a:schemeClr val="accent2"/>
                  </a:solidFill>
                  <a:latin typeface="Courier New" pitchFamily="49" charset="0"/>
                </a:rPr>
                <a:t>	}</a:t>
              </a:r>
            </a:p>
            <a:p>
              <a:pPr marL="228600" lvl="2" algn="l" eaLnBrk="1" hangingPunct="1">
                <a:spcBef>
                  <a:spcPct val="0"/>
                </a:spcBef>
                <a:buClrTx/>
                <a:buSzTx/>
                <a:buFontTx/>
                <a:buNone/>
              </a:pPr>
              <a:r>
                <a:rPr lang="en-US" sz="1800" dirty="0">
                  <a:solidFill>
                    <a:schemeClr val="accent2"/>
                  </a:solidFill>
                  <a:latin typeface="Courier New" pitchFamily="49"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58376">
                                            <p:txEl>
                                              <p:pRg st="0" end="0"/>
                                            </p:txEl>
                                          </p:spTgt>
                                        </p:tgtEl>
                                        <p:attrNameLst>
                                          <p:attrName>style.visibility</p:attrName>
                                        </p:attrNameLst>
                                      </p:cBhvr>
                                      <p:to>
                                        <p:strVal val="visible"/>
                                      </p:to>
                                    </p:set>
                                    <p:anim calcmode="lin" valueType="num">
                                      <p:cBhvr>
                                        <p:cTn id="7" dur="1000" fill="hold"/>
                                        <p:tgtEl>
                                          <p:spTgt spid="58376">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58376">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58376">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58376">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58376">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58376">
                                            <p:txEl>
                                              <p:pRg st="8" end="8"/>
                                            </p:txEl>
                                          </p:spTgt>
                                        </p:tgtEl>
                                        <p:attrNameLst>
                                          <p:attrName>style.visibility</p:attrName>
                                        </p:attrNameLst>
                                      </p:cBhvr>
                                      <p:to>
                                        <p:strVal val="visible"/>
                                      </p:to>
                                    </p:set>
                                    <p:anim calcmode="lin" valueType="num">
                                      <p:cBhvr>
                                        <p:cTn id="14" dur="1000" fill="hold"/>
                                        <p:tgtEl>
                                          <p:spTgt spid="58376">
                                            <p:txEl>
                                              <p:pRg st="8" end="8"/>
                                            </p:txEl>
                                          </p:spTgt>
                                        </p:tgtEl>
                                        <p:attrNameLst>
                                          <p:attrName>ppt_w</p:attrName>
                                        </p:attrNameLst>
                                      </p:cBhvr>
                                      <p:tavLst>
                                        <p:tav tm="0">
                                          <p:val>
                                            <p:strVal val="#ppt_w*0.05"/>
                                          </p:val>
                                        </p:tav>
                                        <p:tav tm="100000">
                                          <p:val>
                                            <p:strVal val="#ppt_w"/>
                                          </p:val>
                                        </p:tav>
                                      </p:tavLst>
                                    </p:anim>
                                    <p:anim calcmode="lin" valueType="num">
                                      <p:cBhvr>
                                        <p:cTn id="15" dur="1000" fill="hold"/>
                                        <p:tgtEl>
                                          <p:spTgt spid="58376">
                                            <p:txEl>
                                              <p:pRg st="8" end="8"/>
                                            </p:txEl>
                                          </p:spTgt>
                                        </p:tgtEl>
                                        <p:attrNameLst>
                                          <p:attrName>ppt_h</p:attrName>
                                        </p:attrNameLst>
                                      </p:cBhvr>
                                      <p:tavLst>
                                        <p:tav tm="0">
                                          <p:val>
                                            <p:strVal val="#ppt_h"/>
                                          </p:val>
                                        </p:tav>
                                        <p:tav tm="100000">
                                          <p:val>
                                            <p:strVal val="#ppt_h"/>
                                          </p:val>
                                        </p:tav>
                                      </p:tavLst>
                                    </p:anim>
                                    <p:anim calcmode="lin" valueType="num">
                                      <p:cBhvr>
                                        <p:cTn id="16" dur="1000" fill="hold"/>
                                        <p:tgtEl>
                                          <p:spTgt spid="58376">
                                            <p:txEl>
                                              <p:pRg st="8" end="8"/>
                                            </p:txEl>
                                          </p:spTgt>
                                        </p:tgtEl>
                                        <p:attrNameLst>
                                          <p:attrName>ppt_x</p:attrName>
                                        </p:attrNameLst>
                                      </p:cBhvr>
                                      <p:tavLst>
                                        <p:tav tm="0">
                                          <p:val>
                                            <p:strVal val="#ppt_x-.2"/>
                                          </p:val>
                                        </p:tav>
                                        <p:tav tm="100000">
                                          <p:val>
                                            <p:strVal val="#ppt_x"/>
                                          </p:val>
                                        </p:tav>
                                      </p:tavLst>
                                    </p:anim>
                                    <p:anim calcmode="lin" valueType="num">
                                      <p:cBhvr>
                                        <p:cTn id="17" dur="1000" fill="hold"/>
                                        <p:tgtEl>
                                          <p:spTgt spid="58376">
                                            <p:txEl>
                                              <p:pRg st="8" end="8"/>
                                            </p:txEl>
                                          </p:spTgt>
                                        </p:tgtEl>
                                        <p:attrNameLst>
                                          <p:attrName>ppt_y</p:attrName>
                                        </p:attrNameLst>
                                      </p:cBhvr>
                                      <p:tavLst>
                                        <p:tav tm="0">
                                          <p:val>
                                            <p:strVal val="#ppt_y"/>
                                          </p:val>
                                        </p:tav>
                                        <p:tav tm="100000">
                                          <p:val>
                                            <p:strVal val="#ppt_y"/>
                                          </p:val>
                                        </p:tav>
                                      </p:tavLst>
                                    </p:anim>
                                    <p:animEffect transition="in" filter="fade">
                                      <p:cBhvr>
                                        <p:cTn id="18" dur="1000"/>
                                        <p:tgtEl>
                                          <p:spTgt spid="58376">
                                            <p:txEl>
                                              <p:pRg st="8" end="8"/>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0.05"/>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 calcmode="lin" valueType="num">
                                      <p:cBhvr>
                                        <p:cTn id="23" dur="1000" fill="hold"/>
                                        <p:tgtEl>
                                          <p:spTgt spid="2"/>
                                        </p:tgtEl>
                                        <p:attrNameLst>
                                          <p:attrName>ppt_x</p:attrName>
                                        </p:attrNameLst>
                                      </p:cBhvr>
                                      <p:tavLst>
                                        <p:tav tm="0">
                                          <p:val>
                                            <p:strVal val="#ppt_x-.2"/>
                                          </p:val>
                                        </p:tav>
                                        <p:tav tm="100000">
                                          <p:val>
                                            <p:strVal val="#ppt_x"/>
                                          </p:val>
                                        </p:tav>
                                      </p:tavLst>
                                    </p:anim>
                                    <p:anim calcmode="lin" valueType="num">
                                      <p:cBhvr>
                                        <p:cTn id="24" dur="1000" fill="hold"/>
                                        <p:tgtEl>
                                          <p:spTgt spid="2"/>
                                        </p:tgtEl>
                                        <p:attrNameLst>
                                          <p:attrName>ppt_y</p:attrName>
                                        </p:attrNameLst>
                                      </p:cBhvr>
                                      <p:tavLst>
                                        <p:tav tm="0">
                                          <p:val>
                                            <p:strVal val="#ppt_y"/>
                                          </p:val>
                                        </p:tav>
                                        <p:tav tm="100000">
                                          <p:val>
                                            <p:strVal val="#ppt_y"/>
                                          </p:val>
                                        </p:tav>
                                      </p:tavLst>
                                    </p:anim>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11"/>
          </p:nvPr>
        </p:nvSpPr>
        <p:spPr>
          <a:noFill/>
        </p:spPr>
        <p:txBody>
          <a:bodyPr/>
          <a:lstStyle/>
          <a:p>
            <a:fld id="{3B952C00-3765-41DA-9F6E-57A5976D2215}" type="slidenum">
              <a:rPr lang="en-US"/>
              <a:pPr/>
              <a:t>22</a:t>
            </a:fld>
            <a:endParaRPr lang="en-US"/>
          </a:p>
        </p:txBody>
      </p:sp>
      <p:sp>
        <p:nvSpPr>
          <p:cNvPr id="26628" name="Rectangle 2"/>
          <p:cNvSpPr>
            <a:spLocks noGrp="1" noChangeArrowheads="1"/>
          </p:cNvSpPr>
          <p:nvPr>
            <p:ph type="title"/>
          </p:nvPr>
        </p:nvSpPr>
        <p:spPr/>
        <p:txBody>
          <a:bodyPr/>
          <a:lstStyle/>
          <a:p>
            <a:pPr eaLnBrk="1" hangingPunct="1"/>
            <a:r>
              <a:rPr lang="en-US" smtClean="0"/>
              <a:t>To Compile</a:t>
            </a:r>
          </a:p>
        </p:txBody>
      </p:sp>
      <p:sp>
        <p:nvSpPr>
          <p:cNvPr id="60419" name="Rectangle 3"/>
          <p:cNvSpPr>
            <a:spLocks noGrp="1" noChangeArrowheads="1"/>
          </p:cNvSpPr>
          <p:nvPr>
            <p:ph type="body" idx="1"/>
          </p:nvPr>
        </p:nvSpPr>
        <p:spPr/>
        <p:txBody>
          <a:bodyPr>
            <a:normAutofit fontScale="92500" lnSpcReduction="10000"/>
          </a:bodyPr>
          <a:lstStyle/>
          <a:p>
            <a:pPr eaLnBrk="1" hangingPunct="1"/>
            <a:r>
              <a:rPr lang="en-US" smtClean="0"/>
              <a:t>Open the command prompt</a:t>
            </a:r>
          </a:p>
          <a:p>
            <a:pPr eaLnBrk="1" hangingPunct="1"/>
            <a:endParaRPr lang="en-US" smtClean="0"/>
          </a:p>
          <a:p>
            <a:pPr eaLnBrk="1" hangingPunct="1"/>
            <a:r>
              <a:rPr lang="en-US" smtClean="0"/>
              <a:t>Set the environment variables</a:t>
            </a:r>
          </a:p>
          <a:p>
            <a:pPr eaLnBrk="1" hangingPunct="1"/>
            <a:endParaRPr lang="en-US" smtClean="0"/>
          </a:p>
          <a:p>
            <a:pPr eaLnBrk="1" hangingPunct="1"/>
            <a:r>
              <a:rPr lang="en-US" smtClean="0"/>
              <a:t>Go to the directory in which the program is saved</a:t>
            </a:r>
          </a:p>
          <a:p>
            <a:pPr eaLnBrk="1" hangingPunct="1"/>
            <a:endParaRPr lang="en-US" smtClean="0"/>
          </a:p>
          <a:p>
            <a:pPr eaLnBrk="1" hangingPunct="1"/>
            <a:r>
              <a:rPr lang="en-US" smtClean="0"/>
              <a:t>Type - </a:t>
            </a:r>
            <a:r>
              <a:rPr lang="en-US" smtClean="0">
                <a:solidFill>
                  <a:schemeClr val="accent2"/>
                </a:solidFill>
              </a:rPr>
              <a:t>javac HelloWorldApp.java</a:t>
            </a:r>
          </a:p>
          <a:p>
            <a:pPr eaLnBrk="1" hangingPunct="1"/>
            <a:endParaRPr lang="en-US" smtClean="0"/>
          </a:p>
          <a:p>
            <a:pPr lvl="1" eaLnBrk="1" hangingPunct="1"/>
            <a:r>
              <a:rPr lang="en-US" smtClean="0"/>
              <a:t>If it says, “bad command or file name” then check the path setting</a:t>
            </a:r>
          </a:p>
          <a:p>
            <a:pPr lvl="1" eaLnBrk="1" hangingPunct="1"/>
            <a:endParaRPr lang="en-US" smtClean="0"/>
          </a:p>
          <a:p>
            <a:pPr lvl="1" eaLnBrk="1" hangingPunct="1"/>
            <a:r>
              <a:rPr lang="en-US" smtClean="0"/>
              <a:t>If it returns to prompt without giving any message, it means that compilation is successful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p:cTn id="7" dur="2000" fill="hold"/>
                                        <p:tgtEl>
                                          <p:spTgt spid="60419">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60419">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60419">
                                            <p:txEl>
                                              <p:pRg st="0" end="0"/>
                                            </p:txEl>
                                          </p:spTgt>
                                        </p:tgtEl>
                                      </p:cBhvr>
                                    </p:animEffect>
                                  </p:childTnLst>
                                </p:cTn>
                              </p:par>
                            </p:childTnLst>
                          </p:cTn>
                        </p:par>
                        <p:par>
                          <p:cTn id="10" fill="hold">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p:cTn id="13" dur="2000" fill="hold"/>
                                        <p:tgtEl>
                                          <p:spTgt spid="60419">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60419">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60419">
                                            <p:txEl>
                                              <p:pRg st="2" end="2"/>
                                            </p:txEl>
                                          </p:spTgt>
                                        </p:tgtEl>
                                      </p:cBhvr>
                                    </p:animEffect>
                                  </p:childTnLst>
                                </p:cTn>
                              </p:par>
                            </p:childTnLst>
                          </p:cTn>
                        </p:par>
                        <p:par>
                          <p:cTn id="16" fill="hold">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anim calcmode="lin" valueType="num">
                                      <p:cBhvr>
                                        <p:cTn id="19" dur="2000" fill="hold"/>
                                        <p:tgtEl>
                                          <p:spTgt spid="60419">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60419">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60419">
                                            <p:txEl>
                                              <p:pRg st="4" end="4"/>
                                            </p:txEl>
                                          </p:spTgt>
                                        </p:tgtEl>
                                      </p:cBhvr>
                                    </p:animEffect>
                                  </p:childTnLst>
                                </p:cTn>
                              </p:par>
                            </p:childTnLst>
                          </p:cTn>
                        </p:par>
                        <p:par>
                          <p:cTn id="22" fill="hold">
                            <p:stCondLst>
                              <p:cond delay="6000"/>
                            </p:stCondLst>
                            <p:childTnLst>
                              <p:par>
                                <p:cTn id="23" presetID="55" presetClass="entr" presetSubtype="0" fill="hold" grpId="0" nodeType="afterEffect">
                                  <p:stCondLst>
                                    <p:cond delay="0"/>
                                  </p:stCondLst>
                                  <p:childTnLst>
                                    <p:set>
                                      <p:cBhvr>
                                        <p:cTn id="24" dur="1" fill="hold">
                                          <p:stCondLst>
                                            <p:cond delay="0"/>
                                          </p:stCondLst>
                                        </p:cTn>
                                        <p:tgtEl>
                                          <p:spTgt spid="60419">
                                            <p:txEl>
                                              <p:pRg st="6" end="6"/>
                                            </p:txEl>
                                          </p:spTgt>
                                        </p:tgtEl>
                                        <p:attrNameLst>
                                          <p:attrName>style.visibility</p:attrName>
                                        </p:attrNameLst>
                                      </p:cBhvr>
                                      <p:to>
                                        <p:strVal val="visible"/>
                                      </p:to>
                                    </p:set>
                                    <p:anim calcmode="lin" valueType="num">
                                      <p:cBhvr>
                                        <p:cTn id="25" dur="2000" fill="hold"/>
                                        <p:tgtEl>
                                          <p:spTgt spid="60419">
                                            <p:txEl>
                                              <p:pRg st="6" end="6"/>
                                            </p:txEl>
                                          </p:spTgt>
                                        </p:tgtEl>
                                        <p:attrNameLst>
                                          <p:attrName>ppt_w</p:attrName>
                                        </p:attrNameLst>
                                      </p:cBhvr>
                                      <p:tavLst>
                                        <p:tav tm="0">
                                          <p:val>
                                            <p:strVal val="#ppt_w*0.70"/>
                                          </p:val>
                                        </p:tav>
                                        <p:tav tm="100000">
                                          <p:val>
                                            <p:strVal val="#ppt_w"/>
                                          </p:val>
                                        </p:tav>
                                      </p:tavLst>
                                    </p:anim>
                                    <p:anim calcmode="lin" valueType="num">
                                      <p:cBhvr>
                                        <p:cTn id="26" dur="2000" fill="hold"/>
                                        <p:tgtEl>
                                          <p:spTgt spid="60419">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60419">
                                            <p:txEl>
                                              <p:pRg st="6" end="6"/>
                                            </p:txEl>
                                          </p:spTgt>
                                        </p:tgtEl>
                                      </p:cBhvr>
                                    </p:animEffect>
                                  </p:childTnLst>
                                </p:cTn>
                              </p:par>
                            </p:childTnLst>
                          </p:cTn>
                        </p:par>
                        <p:par>
                          <p:cTn id="28" fill="hold">
                            <p:stCondLst>
                              <p:cond delay="8000"/>
                            </p:stCondLst>
                            <p:childTnLst>
                              <p:par>
                                <p:cTn id="29" presetID="22" presetClass="entr" presetSubtype="1" fill="hold" grpId="0" nodeType="afterEffect">
                                  <p:stCondLst>
                                    <p:cond delay="0"/>
                                  </p:stCondLst>
                                  <p:childTnLst>
                                    <p:set>
                                      <p:cBhvr>
                                        <p:cTn id="30" dur="1" fill="hold">
                                          <p:stCondLst>
                                            <p:cond delay="0"/>
                                          </p:stCondLst>
                                        </p:cTn>
                                        <p:tgtEl>
                                          <p:spTgt spid="60419">
                                            <p:txEl>
                                              <p:pRg st="8" end="8"/>
                                            </p:txEl>
                                          </p:spTgt>
                                        </p:tgtEl>
                                        <p:attrNameLst>
                                          <p:attrName>style.visibility</p:attrName>
                                        </p:attrNameLst>
                                      </p:cBhvr>
                                      <p:to>
                                        <p:strVal val="visible"/>
                                      </p:to>
                                    </p:set>
                                    <p:animEffect transition="in" filter="wipe(up)">
                                      <p:cBhvr>
                                        <p:cTn id="31" dur="1000"/>
                                        <p:tgtEl>
                                          <p:spTgt spid="60419">
                                            <p:txEl>
                                              <p:pRg st="8" end="8"/>
                                            </p:txEl>
                                          </p:spTgt>
                                        </p:tgtEl>
                                      </p:cBhvr>
                                    </p:animEffect>
                                  </p:childTnLst>
                                </p:cTn>
                              </p:par>
                            </p:childTnLst>
                          </p:cTn>
                        </p:par>
                        <p:par>
                          <p:cTn id="32" fill="hold">
                            <p:stCondLst>
                              <p:cond delay="9000"/>
                            </p:stCondLst>
                            <p:childTnLst>
                              <p:par>
                                <p:cTn id="33" presetID="22" presetClass="entr" presetSubtype="1" fill="hold" grpId="0" nodeType="afterEffect">
                                  <p:stCondLst>
                                    <p:cond delay="0"/>
                                  </p:stCondLst>
                                  <p:childTnLst>
                                    <p:set>
                                      <p:cBhvr>
                                        <p:cTn id="34" dur="1" fill="hold">
                                          <p:stCondLst>
                                            <p:cond delay="0"/>
                                          </p:stCondLst>
                                        </p:cTn>
                                        <p:tgtEl>
                                          <p:spTgt spid="60419">
                                            <p:txEl>
                                              <p:pRg st="10" end="10"/>
                                            </p:txEl>
                                          </p:spTgt>
                                        </p:tgtEl>
                                        <p:attrNameLst>
                                          <p:attrName>style.visibility</p:attrName>
                                        </p:attrNameLst>
                                      </p:cBhvr>
                                      <p:to>
                                        <p:strVal val="visible"/>
                                      </p:to>
                                    </p:set>
                                    <p:animEffect transition="in" filter="wipe(up)">
                                      <p:cBhvr>
                                        <p:cTn id="35" dur="1000"/>
                                        <p:tgtEl>
                                          <p:spTgt spid="604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a:noFill/>
        </p:spPr>
        <p:txBody>
          <a:bodyPr/>
          <a:lstStyle/>
          <a:p>
            <a:fld id="{8287CB41-5D09-4ACA-B3AD-632B51549EF8}" type="slidenum">
              <a:rPr lang="en-US"/>
              <a:pPr/>
              <a:t>23</a:t>
            </a:fld>
            <a:endParaRPr lang="en-US"/>
          </a:p>
        </p:txBody>
      </p:sp>
      <p:sp>
        <p:nvSpPr>
          <p:cNvPr id="27652" name="Rectangle 2"/>
          <p:cNvSpPr>
            <a:spLocks noGrp="1" noChangeArrowheads="1"/>
          </p:cNvSpPr>
          <p:nvPr>
            <p:ph type="title"/>
          </p:nvPr>
        </p:nvSpPr>
        <p:spPr/>
        <p:txBody>
          <a:bodyPr/>
          <a:lstStyle/>
          <a:p>
            <a:pPr eaLnBrk="1" hangingPunct="1"/>
            <a:r>
              <a:rPr lang="en-US" smtClean="0"/>
              <a:t>To Execute</a:t>
            </a:r>
          </a:p>
        </p:txBody>
      </p:sp>
      <p:sp>
        <p:nvSpPr>
          <p:cNvPr id="62467" name="Rectangle 3"/>
          <p:cNvSpPr>
            <a:spLocks noGrp="1" noChangeArrowheads="1"/>
          </p:cNvSpPr>
          <p:nvPr>
            <p:ph type="body" idx="1"/>
          </p:nvPr>
        </p:nvSpPr>
        <p:spPr>
          <a:xfrm>
            <a:off x="450850" y="711200"/>
            <a:ext cx="8083550" cy="5689600"/>
          </a:xfrm>
        </p:spPr>
        <p:txBody>
          <a:bodyPr/>
          <a:lstStyle/>
          <a:p>
            <a:pPr eaLnBrk="1" hangingPunct="1"/>
            <a:endParaRPr lang="en-US" dirty="0" smtClean="0"/>
          </a:p>
          <a:p>
            <a:pPr eaLnBrk="1" hangingPunct="1"/>
            <a:r>
              <a:rPr lang="en-US" dirty="0" smtClean="0"/>
              <a:t>Type the command - </a:t>
            </a:r>
            <a:r>
              <a:rPr lang="en-US" dirty="0" smtClean="0">
                <a:solidFill>
                  <a:schemeClr val="accent2"/>
                </a:solidFill>
              </a:rPr>
              <a:t>java </a:t>
            </a:r>
            <a:r>
              <a:rPr lang="en-US" dirty="0" err="1" smtClean="0">
                <a:solidFill>
                  <a:schemeClr val="accent2"/>
                </a:solidFill>
              </a:rPr>
              <a:t>HelloWorldApp</a:t>
            </a:r>
            <a:endParaRPr lang="en-US" dirty="0" smtClean="0"/>
          </a:p>
          <a:p>
            <a:pPr eaLnBrk="1" hangingPunct="1"/>
            <a:r>
              <a:rPr lang="en-US" dirty="0" smtClean="0"/>
              <a:t>The result will be</a:t>
            </a:r>
          </a:p>
          <a:p>
            <a:pPr eaLnBrk="1" hangingPunct="1"/>
            <a:endParaRPr lang="en-US" dirty="0" smtClean="0"/>
          </a:p>
        </p:txBody>
      </p:sp>
      <p:pic>
        <p:nvPicPr>
          <p:cNvPr id="2" name="Picture 1"/>
          <p:cNvPicPr>
            <a:picLocks noChangeAspect="1"/>
          </p:cNvPicPr>
          <p:nvPr/>
        </p:nvPicPr>
        <p:blipFill>
          <a:blip r:embed="rId3"/>
          <a:stretch>
            <a:fillRect/>
          </a:stretch>
        </p:blipFill>
        <p:spPr>
          <a:xfrm>
            <a:off x="1371600" y="2781140"/>
            <a:ext cx="6096000" cy="19432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slide(fromBottom)">
                                      <p:cBhvr>
                                        <p:cTn id="7" dur="1000"/>
                                        <p:tgtEl>
                                          <p:spTgt spid="62467">
                                            <p:txEl>
                                              <p:pRg st="1" end="1"/>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animEffect transition="in" filter="slide(fromBottom)">
                                      <p:cBhvr>
                                        <p:cTn id="11" dur="10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Compiling Programs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1746" name="Object 2"/>
          <p:cNvGraphicFramePr>
            <a:graphicFrameLocks noChangeAspect="1"/>
          </p:cNvGraphicFramePr>
          <p:nvPr/>
        </p:nvGraphicFramePr>
        <p:xfrm>
          <a:off x="1752600" y="1219200"/>
          <a:ext cx="5334000" cy="5334000"/>
        </p:xfrm>
        <a:graphic>
          <a:graphicData uri="http://schemas.openxmlformats.org/presentationml/2006/ole">
            <mc:AlternateContent xmlns:mc="http://schemas.openxmlformats.org/markup-compatibility/2006">
              <mc:Choice xmlns:v="urn:schemas-microsoft-com:vml" Requires="v">
                <p:oleObj spid="_x0000_s31760" r:id="rId3" imgW="2743200" imgH="4267200" progId="Word.Picture.8">
                  <p:embed/>
                </p:oleObj>
              </mc:Choice>
              <mc:Fallback>
                <p:oleObj r:id="rId3" imgW="2743200" imgH="42672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19200"/>
                        <a:ext cx="5334000" cy="533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lide Number Placeholder 4"/>
          <p:cNvSpPr>
            <a:spLocks noGrp="1"/>
          </p:cNvSpPr>
          <p:nvPr>
            <p:ph type="sldNum" sz="quarter" idx="11"/>
          </p:nvPr>
        </p:nvSpPr>
        <p:spPr>
          <a:noFill/>
        </p:spPr>
        <p:txBody>
          <a:bodyPr/>
          <a:lstStyle/>
          <a:p>
            <a:fld id="{F67EDA2B-9025-4435-BDE1-FA0C54F8BBC1}" type="slidenum">
              <a:rPr lang="en-US"/>
              <a:pPr/>
              <a:t>25</a:t>
            </a:fld>
            <a:endParaRPr lang="en-US"/>
          </a:p>
        </p:txBody>
      </p:sp>
      <p:sp>
        <p:nvSpPr>
          <p:cNvPr id="1047" name="Rectangle 2"/>
          <p:cNvSpPr>
            <a:spLocks noGrp="1" noChangeArrowheads="1"/>
          </p:cNvSpPr>
          <p:nvPr>
            <p:ph type="title"/>
          </p:nvPr>
        </p:nvSpPr>
        <p:spPr>
          <a:xfrm>
            <a:off x="457200" y="533400"/>
            <a:ext cx="6680200" cy="431800"/>
          </a:xfrm>
        </p:spPr>
        <p:txBody>
          <a:bodyPr>
            <a:normAutofit fontScale="90000"/>
          </a:bodyPr>
          <a:lstStyle/>
          <a:p>
            <a:pPr eaLnBrk="1" hangingPunct="1"/>
            <a:r>
              <a:rPr lang="en-US" dirty="0" smtClean="0"/>
              <a:t>Compilation &amp; Execution</a:t>
            </a:r>
          </a:p>
        </p:txBody>
      </p:sp>
      <p:graphicFrame>
        <p:nvGraphicFramePr>
          <p:cNvPr id="2" name="Diagram 1"/>
          <p:cNvGraphicFramePr/>
          <p:nvPr/>
        </p:nvGraphicFramePr>
        <p:xfrm>
          <a:off x="685800" y="1371600"/>
          <a:ext cx="7696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ANY QUESTIONS??</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a:t>
            </a:r>
            <a:endParaRPr lang="en-US" dirty="0"/>
          </a:p>
        </p:txBody>
      </p:sp>
      <p:sp>
        <p:nvSpPr>
          <p:cNvPr id="3" name="Content Placeholder 2"/>
          <p:cNvSpPr>
            <a:spLocks noGrp="1"/>
          </p:cNvSpPr>
          <p:nvPr>
            <p:ph sz="quarter" idx="1"/>
          </p:nvPr>
        </p:nvSpPr>
        <p:spPr/>
        <p:txBody>
          <a:bodyPr/>
          <a:lstStyle/>
          <a:p>
            <a:pPr algn="just"/>
            <a:r>
              <a:rPr lang="en-US" dirty="0" smtClean="0"/>
              <a:t>High level programming language.</a:t>
            </a:r>
          </a:p>
          <a:p>
            <a:pPr algn="just"/>
            <a:r>
              <a:rPr lang="en-US" dirty="0" smtClean="0"/>
              <a:t>Operating system independent</a:t>
            </a:r>
          </a:p>
          <a:p>
            <a:pPr algn="just"/>
            <a:r>
              <a:rPr lang="en-US" dirty="0" smtClean="0"/>
              <a:t>Runs on Java Virtual Machine (JVM)</a:t>
            </a:r>
          </a:p>
          <a:p>
            <a:pPr lvl="1" algn="just"/>
            <a:r>
              <a:rPr lang="en-US" dirty="0" smtClean="0"/>
              <a:t>A secure operating environment that runs as a layer on top of OS.</a:t>
            </a:r>
          </a:p>
          <a:p>
            <a:pPr lvl="1" algn="just"/>
            <a:r>
              <a:rPr lang="en-US" dirty="0" smtClean="0"/>
              <a:t>A sandbox which protects the OS from malicious code.</a:t>
            </a:r>
          </a:p>
          <a:p>
            <a:pPr algn="just"/>
            <a:r>
              <a:rPr lang="en-US" dirty="0" smtClean="0"/>
              <a:t>Object oriented programming language</a:t>
            </a:r>
          </a:p>
          <a:p>
            <a:pPr lvl="1" algn="just"/>
            <a:r>
              <a:rPr lang="en-US" dirty="0" smtClean="0"/>
              <a:t>In Java, everything is a class.</a:t>
            </a:r>
          </a:p>
          <a:p>
            <a:pPr lvl="2" algn="just"/>
            <a:r>
              <a:rPr lang="en-US" dirty="0" smtClean="0"/>
              <a:t>Unlike C++, OOP support is a fundamental component in Java.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JAVA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lstStyle/>
          <a:p>
            <a:pPr>
              <a:lnSpc>
                <a:spcPct val="90000"/>
              </a:lnSpc>
            </a:pPr>
            <a:r>
              <a:rPr lang="en-US" dirty="0" smtClean="0"/>
              <a:t>James Gosling</a:t>
            </a:r>
            <a:r>
              <a:rPr lang="en-US" dirty="0"/>
              <a:t>, </a:t>
            </a:r>
            <a:r>
              <a:rPr lang="en-IN" dirty="0"/>
              <a:t>Mike Sheridan, and Patrick </a:t>
            </a:r>
            <a:r>
              <a:rPr lang="en-IN" dirty="0" err="1"/>
              <a:t>Naughton</a:t>
            </a:r>
            <a:r>
              <a:rPr lang="en-US" dirty="0"/>
              <a:t> </a:t>
            </a:r>
            <a:r>
              <a:rPr lang="en-US" dirty="0" smtClean="0"/>
              <a:t>and Sun Microsystems – Green Team</a:t>
            </a:r>
          </a:p>
          <a:p>
            <a:pPr>
              <a:lnSpc>
                <a:spcPct val="90000"/>
              </a:lnSpc>
              <a:spcBef>
                <a:spcPct val="50000"/>
              </a:spcBef>
            </a:pPr>
            <a:r>
              <a:rPr lang="en-US" dirty="0" smtClean="0"/>
              <a:t>Green Talk </a:t>
            </a:r>
            <a:r>
              <a:rPr lang="en-US" dirty="0" smtClean="0">
                <a:sym typeface="Wingdings" panose="05000000000000000000" pitchFamily="2" charset="2"/>
              </a:rPr>
              <a:t> </a:t>
            </a:r>
            <a:r>
              <a:rPr lang="en-US" dirty="0" smtClean="0"/>
              <a:t>Oak </a:t>
            </a:r>
            <a:r>
              <a:rPr lang="en-US" dirty="0" smtClean="0">
                <a:sym typeface="Wingdings" panose="05000000000000000000" pitchFamily="2" charset="2"/>
              </a:rPr>
              <a:t> Java</a:t>
            </a:r>
            <a:endParaRPr lang="en-US" dirty="0" smtClean="0"/>
          </a:p>
          <a:p>
            <a:pPr>
              <a:lnSpc>
                <a:spcPct val="90000"/>
              </a:lnSpc>
              <a:spcBef>
                <a:spcPct val="50000"/>
              </a:spcBef>
            </a:pPr>
            <a:r>
              <a:rPr lang="en-US" dirty="0" smtClean="0"/>
              <a:t>Java, May 20, 1995, Sun World</a:t>
            </a:r>
          </a:p>
          <a:p>
            <a:pPr>
              <a:lnSpc>
                <a:spcPct val="90000"/>
              </a:lnSpc>
              <a:spcBef>
                <a:spcPct val="50000"/>
              </a:spcBef>
            </a:pPr>
            <a:r>
              <a:rPr lang="en-US" dirty="0" smtClean="0"/>
              <a:t>JDK Evolutions</a:t>
            </a:r>
          </a:p>
          <a:p>
            <a:pPr>
              <a:lnSpc>
                <a:spcPct val="90000"/>
              </a:lnSpc>
              <a:spcBef>
                <a:spcPct val="50000"/>
              </a:spcBef>
            </a:pPr>
            <a:r>
              <a:rPr lang="en-US" dirty="0" smtClean="0"/>
              <a:t>J2SE, J2ME, and J2EE</a:t>
            </a:r>
            <a:endParaRPr lang="en-US" dirty="0"/>
          </a:p>
        </p:txBody>
      </p:sp>
      <p:pic>
        <p:nvPicPr>
          <p:cNvPr id="32772" name="Picture 4" descr="http://srinivaskarthik.blog.com/files/2012/05/Java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981200"/>
            <a:ext cx="1295400" cy="24127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 was created?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r>
              <a:rPr lang="en-US" dirty="0" smtClean="0"/>
              <a:t>The need for a platform independent language that could be used to create software to be embedded in various devices.</a:t>
            </a:r>
          </a:p>
          <a:p>
            <a:pPr lvl="1"/>
            <a:r>
              <a:rPr lang="en-US" dirty="0" smtClean="0"/>
              <a:t>Different types of CPUs as controllers.</a:t>
            </a:r>
          </a:p>
          <a:p>
            <a:pPr lvl="1"/>
            <a:r>
              <a:rPr lang="en-US" dirty="0" smtClean="0"/>
              <a:t>Designed for specific target, requires a full C++ compiler targeted for that CPU.</a:t>
            </a:r>
          </a:p>
          <a:p>
            <a:pPr lvl="1"/>
            <a:r>
              <a:rPr lang="en-US" dirty="0" smtClean="0"/>
              <a:t>Time consuming and expensive.</a:t>
            </a:r>
          </a:p>
          <a:p>
            <a:r>
              <a:rPr lang="en-US" dirty="0" smtClean="0"/>
              <a:t>World Wide Web</a:t>
            </a:r>
          </a:p>
          <a:p>
            <a:pPr lvl="1"/>
            <a:r>
              <a:rPr lang="en-US" dirty="0" smtClean="0"/>
              <a:t>Internet version of 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Editions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normAutofit/>
          </a:bodyPr>
          <a:lstStyle/>
          <a:p>
            <a:pPr algn="just">
              <a:lnSpc>
                <a:spcPct val="90000"/>
              </a:lnSpc>
            </a:pPr>
            <a:r>
              <a:rPr lang="en-US" dirty="0" smtClean="0">
                <a:cs typeface="Times New Roman" pitchFamily="18" charset="0"/>
              </a:rPr>
              <a:t>Java Standard Edition (J2SE)</a:t>
            </a:r>
          </a:p>
          <a:p>
            <a:pPr lvl="1" algn="just">
              <a:lnSpc>
                <a:spcPct val="90000"/>
              </a:lnSpc>
            </a:pPr>
            <a:r>
              <a:rPr lang="en-US" dirty="0" smtClean="0">
                <a:cs typeface="Times New Roman" pitchFamily="18" charset="0"/>
              </a:rPr>
              <a:t>J2SE can be used to develop client-side standalone applications or applets.</a:t>
            </a:r>
          </a:p>
          <a:p>
            <a:pPr algn="just">
              <a:lnSpc>
                <a:spcPct val="90000"/>
              </a:lnSpc>
            </a:pPr>
            <a:r>
              <a:rPr lang="en-US" dirty="0" smtClean="0">
                <a:cs typeface="Times New Roman" pitchFamily="18" charset="0"/>
              </a:rPr>
              <a:t>Java Enterprise Edition (J2EE)</a:t>
            </a:r>
          </a:p>
          <a:p>
            <a:pPr lvl="1" algn="just">
              <a:lnSpc>
                <a:spcPct val="90000"/>
              </a:lnSpc>
            </a:pPr>
            <a:r>
              <a:rPr lang="en-US" dirty="0" smtClean="0">
                <a:cs typeface="Times New Roman" pitchFamily="18" charset="0"/>
              </a:rPr>
              <a:t>J2EE can be used to develop server-side applications such as Java </a:t>
            </a:r>
            <a:r>
              <a:rPr lang="en-US" dirty="0" err="1" smtClean="0">
                <a:cs typeface="Times New Roman" pitchFamily="18" charset="0"/>
              </a:rPr>
              <a:t>servlets</a:t>
            </a:r>
            <a:r>
              <a:rPr lang="en-US" dirty="0" smtClean="0">
                <a:cs typeface="Times New Roman" pitchFamily="18" charset="0"/>
              </a:rPr>
              <a:t> and Java </a:t>
            </a:r>
            <a:r>
              <a:rPr lang="en-US" dirty="0" err="1" smtClean="0">
                <a:cs typeface="Times New Roman" pitchFamily="18" charset="0"/>
              </a:rPr>
              <a:t>ServerPages</a:t>
            </a:r>
            <a:r>
              <a:rPr lang="en-US" dirty="0" smtClean="0">
                <a:cs typeface="Times New Roman" pitchFamily="18" charset="0"/>
              </a:rPr>
              <a:t>. </a:t>
            </a:r>
          </a:p>
          <a:p>
            <a:pPr algn="just">
              <a:lnSpc>
                <a:spcPct val="90000"/>
              </a:lnSpc>
            </a:pPr>
            <a:r>
              <a:rPr lang="en-US" dirty="0" smtClean="0">
                <a:cs typeface="Times New Roman" pitchFamily="18" charset="0"/>
              </a:rPr>
              <a:t>Java Micro Edition (J2ME)</a:t>
            </a:r>
          </a:p>
          <a:p>
            <a:pPr lvl="1" algn="just">
              <a:lnSpc>
                <a:spcPct val="90000"/>
              </a:lnSpc>
            </a:pPr>
            <a:r>
              <a:rPr lang="en-US" dirty="0" smtClean="0">
                <a:cs typeface="Times New Roman" pitchFamily="18" charset="0"/>
              </a:rPr>
              <a:t>J2ME can be used to develop applications for mobile devices such as cell phones. </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Versions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normAutofit lnSpcReduction="10000"/>
          </a:bodyPr>
          <a:lstStyle/>
          <a:p>
            <a:pPr algn="just">
              <a:lnSpc>
                <a:spcPct val="90000"/>
              </a:lnSpc>
            </a:pPr>
            <a:r>
              <a:rPr lang="en-IN" dirty="0">
                <a:cs typeface="Times New Roman" pitchFamily="18" charset="0"/>
              </a:rPr>
              <a:t>There are many java versions that has been released. Current stable release of Java is Java SE 8.</a:t>
            </a:r>
          </a:p>
          <a:p>
            <a:pPr algn="just">
              <a:lnSpc>
                <a:spcPct val="90000"/>
              </a:lnSpc>
            </a:pPr>
            <a:endParaRPr lang="en-IN" dirty="0">
              <a:cs typeface="Times New Roman" pitchFamily="18" charset="0"/>
            </a:endParaRPr>
          </a:p>
          <a:p>
            <a:pPr lvl="1" algn="just">
              <a:lnSpc>
                <a:spcPct val="90000"/>
              </a:lnSpc>
            </a:pPr>
            <a:r>
              <a:rPr lang="en-IN" dirty="0">
                <a:cs typeface="Times New Roman" pitchFamily="18" charset="0"/>
              </a:rPr>
              <a:t>    JDK Alpha and Beta (1995)</a:t>
            </a:r>
          </a:p>
          <a:p>
            <a:pPr lvl="1" algn="just">
              <a:lnSpc>
                <a:spcPct val="90000"/>
              </a:lnSpc>
            </a:pPr>
            <a:r>
              <a:rPr lang="en-IN" dirty="0">
                <a:cs typeface="Times New Roman" pitchFamily="18" charset="0"/>
              </a:rPr>
              <a:t>    JDK 1.0 (23rd Jan, 1996)</a:t>
            </a:r>
          </a:p>
          <a:p>
            <a:pPr lvl="1" algn="just">
              <a:lnSpc>
                <a:spcPct val="90000"/>
              </a:lnSpc>
            </a:pPr>
            <a:r>
              <a:rPr lang="en-IN" dirty="0">
                <a:cs typeface="Times New Roman" pitchFamily="18" charset="0"/>
              </a:rPr>
              <a:t>    JDK 1.1 (19th Feb, 1997)</a:t>
            </a:r>
          </a:p>
          <a:p>
            <a:pPr lvl="1" algn="just">
              <a:lnSpc>
                <a:spcPct val="90000"/>
              </a:lnSpc>
            </a:pPr>
            <a:r>
              <a:rPr lang="en-IN" dirty="0">
                <a:cs typeface="Times New Roman" pitchFamily="18" charset="0"/>
              </a:rPr>
              <a:t>    J2SE 1.2 (8th Dec, 1998)</a:t>
            </a:r>
          </a:p>
          <a:p>
            <a:pPr lvl="1" algn="just">
              <a:lnSpc>
                <a:spcPct val="90000"/>
              </a:lnSpc>
            </a:pPr>
            <a:r>
              <a:rPr lang="en-IN" dirty="0">
                <a:cs typeface="Times New Roman" pitchFamily="18" charset="0"/>
              </a:rPr>
              <a:t>    J2SE 1.3 (8th May, 2000)</a:t>
            </a:r>
          </a:p>
          <a:p>
            <a:pPr lvl="1" algn="just">
              <a:lnSpc>
                <a:spcPct val="90000"/>
              </a:lnSpc>
            </a:pPr>
            <a:r>
              <a:rPr lang="en-IN" dirty="0">
                <a:cs typeface="Times New Roman" pitchFamily="18" charset="0"/>
              </a:rPr>
              <a:t>    J2SE 1.4 (6th Feb, 2002)</a:t>
            </a:r>
          </a:p>
          <a:p>
            <a:pPr lvl="1" algn="just">
              <a:lnSpc>
                <a:spcPct val="90000"/>
              </a:lnSpc>
            </a:pPr>
            <a:r>
              <a:rPr lang="en-IN" dirty="0">
                <a:cs typeface="Times New Roman" pitchFamily="18" charset="0"/>
              </a:rPr>
              <a:t>    J2SE 5.0 (30th Sep, 2004)</a:t>
            </a:r>
          </a:p>
          <a:p>
            <a:pPr lvl="1" algn="just">
              <a:lnSpc>
                <a:spcPct val="90000"/>
              </a:lnSpc>
            </a:pPr>
            <a:r>
              <a:rPr lang="en-IN" dirty="0">
                <a:cs typeface="Times New Roman" pitchFamily="18" charset="0"/>
              </a:rPr>
              <a:t>    Java SE 6 (11th Dec, 2006)</a:t>
            </a:r>
          </a:p>
          <a:p>
            <a:pPr lvl="1" algn="just">
              <a:lnSpc>
                <a:spcPct val="90000"/>
              </a:lnSpc>
            </a:pPr>
            <a:r>
              <a:rPr lang="en-IN" dirty="0">
                <a:cs typeface="Times New Roman" pitchFamily="18" charset="0"/>
              </a:rPr>
              <a:t>    Java SE 7 (28th July, 2011)</a:t>
            </a:r>
          </a:p>
          <a:p>
            <a:pPr lvl="1" algn="just">
              <a:lnSpc>
                <a:spcPct val="90000"/>
              </a:lnSpc>
            </a:pPr>
            <a:r>
              <a:rPr lang="en-IN" dirty="0">
                <a:cs typeface="Times New Roman" pitchFamily="18" charset="0"/>
              </a:rPr>
              <a:t>    Java SE 8 (18th March, 2014)</a:t>
            </a:r>
          </a:p>
          <a:p>
            <a:pPr lvl="1" algn="just">
              <a:lnSpc>
                <a:spcPct val="90000"/>
              </a:lnSpc>
            </a:pPr>
            <a:endParaRPr lang="en-IN" dirty="0">
              <a:cs typeface="Times New Roman" pitchFamily="18" charset="0"/>
            </a:endParaRPr>
          </a:p>
        </p:txBody>
      </p:sp>
    </p:spTree>
    <p:extLst>
      <p:ext uri="{BB962C8B-B14F-4D97-AF65-F5344CB8AC3E}">
        <p14:creationId xmlns:p14="http://schemas.microsoft.com/office/powerpoint/2010/main" val="159126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Independence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normAutofit/>
          </a:bodyPr>
          <a:lstStyle/>
          <a:p>
            <a:pPr algn="just"/>
            <a:r>
              <a:rPr lang="en-US" sz="2000" dirty="0" smtClean="0"/>
              <a:t>A platform is the hardware &amp; software environment in which a program runs</a:t>
            </a:r>
          </a:p>
          <a:p>
            <a:pPr algn="just"/>
            <a:r>
              <a:rPr lang="en-US" sz="2000" dirty="0" smtClean="0"/>
              <a:t>Once compiled, java code runs on any platform without recompiling or any kind of modification</a:t>
            </a:r>
          </a:p>
          <a:p>
            <a:pPr algn="ctr">
              <a:buNone/>
            </a:pPr>
            <a:r>
              <a:rPr lang="en-US" sz="2000" dirty="0" smtClean="0">
                <a:solidFill>
                  <a:schemeClr val="accent2"/>
                </a:solidFill>
              </a:rPr>
              <a:t>“Write Once Run Anywhere”</a:t>
            </a:r>
          </a:p>
          <a:p>
            <a:pPr algn="just"/>
            <a:r>
              <a:rPr lang="en-US" sz="2000" dirty="0" smtClean="0"/>
              <a:t>This is made possible by the Java Virtual Machine (JVM)</a:t>
            </a:r>
          </a:p>
          <a:p>
            <a:pPr algn="just"/>
            <a:endParaRPr lang="en-US" sz="2000" dirty="0"/>
          </a:p>
        </p:txBody>
      </p:sp>
      <p:pic>
        <p:nvPicPr>
          <p:cNvPr id="5" name="Picture 4"/>
          <p:cNvPicPr>
            <a:picLocks noChangeAspect="1"/>
          </p:cNvPicPr>
          <p:nvPr/>
        </p:nvPicPr>
        <p:blipFill>
          <a:blip r:embed="rId2"/>
          <a:stretch>
            <a:fillRect/>
          </a:stretch>
        </p:blipFill>
        <p:spPr>
          <a:xfrm>
            <a:off x="2593848" y="3516754"/>
            <a:ext cx="5029199" cy="2752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Virtual Machine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pPr algn="just"/>
            <a:r>
              <a:rPr lang="en-US" dirty="0" smtClean="0"/>
              <a:t>A </a:t>
            </a:r>
            <a:r>
              <a:rPr lang="en-US" b="1" dirty="0" smtClean="0"/>
              <a:t>Java virtual machine</a:t>
            </a:r>
            <a:r>
              <a:rPr lang="en-US" dirty="0" smtClean="0"/>
              <a:t> (</a:t>
            </a:r>
            <a:r>
              <a:rPr lang="en-US" b="1" dirty="0" smtClean="0"/>
              <a:t>JVM</a:t>
            </a:r>
            <a:r>
              <a:rPr lang="en-US" dirty="0" smtClean="0"/>
              <a:t>) is a process virtual machine that can execute Java bytecode. It is the code execution component of the Java platform.</a:t>
            </a:r>
          </a:p>
          <a:p>
            <a:pPr algn="just"/>
            <a:r>
              <a:rPr lang="en-US" dirty="0" smtClean="0"/>
              <a:t>Java compiler converts the source code into intermediate code which is called bytecode.</a:t>
            </a:r>
          </a:p>
          <a:p>
            <a:pPr algn="just"/>
            <a:r>
              <a:rPr lang="en-US" dirty="0" smtClean="0"/>
              <a:t>Machine specific code is generated by Java interpreter by acting as an intermediary between the virtual machine and real machine.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262</TotalTime>
  <Words>1679</Words>
  <Application>Microsoft Office PowerPoint</Application>
  <PresentationFormat>On-screen Show (4:3)</PresentationFormat>
  <Paragraphs>265</Paragraphs>
  <Slides>26</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굴림</vt:lpstr>
      <vt:lpstr>Bookman Old Style</vt:lpstr>
      <vt:lpstr>Calibri</vt:lpstr>
      <vt:lpstr>Courier New</vt:lpstr>
      <vt:lpstr>Gill Sans MT</vt:lpstr>
      <vt:lpstr>Times New Roman</vt:lpstr>
      <vt:lpstr>Wingdings</vt:lpstr>
      <vt:lpstr>Wingdings 3</vt:lpstr>
      <vt:lpstr>Origin</vt:lpstr>
      <vt:lpstr>Microsoft Word Picture</vt:lpstr>
      <vt:lpstr>Introduction to JAVA</vt:lpstr>
      <vt:lpstr>Agenda</vt:lpstr>
      <vt:lpstr>Introduction to JAVA</vt:lpstr>
      <vt:lpstr>History of JAVA </vt:lpstr>
      <vt:lpstr>Why JAVA was created?</vt:lpstr>
      <vt:lpstr>JDK Editions</vt:lpstr>
      <vt:lpstr>JDK Versions</vt:lpstr>
      <vt:lpstr>Platform Independence</vt:lpstr>
      <vt:lpstr>Java Virtual Machine</vt:lpstr>
      <vt:lpstr>Java Virtual Machine (JVM)</vt:lpstr>
      <vt:lpstr>Java Virtual Machine</vt:lpstr>
      <vt:lpstr>Java Architecture</vt:lpstr>
      <vt:lpstr>Java Architecture</vt:lpstr>
      <vt:lpstr>The JVM Runtime Environment</vt:lpstr>
      <vt:lpstr>Features of JAVA</vt:lpstr>
      <vt:lpstr>Features of JAVA</vt:lpstr>
      <vt:lpstr>Comparison in JAVA and C++</vt:lpstr>
      <vt:lpstr>JAVA Environment</vt:lpstr>
      <vt:lpstr>Environment Variables in JVM</vt:lpstr>
      <vt:lpstr>Environment Variables in JVM</vt:lpstr>
      <vt:lpstr>Source File Layout - Hello World</vt:lpstr>
      <vt:lpstr>To Compile</vt:lpstr>
      <vt:lpstr>To Execute</vt:lpstr>
      <vt:lpstr>Creating and Compiling Programs</vt:lpstr>
      <vt:lpstr>Compilation &amp; Execution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Administrator</cp:lastModifiedBy>
  <cp:revision>28</cp:revision>
  <dcterms:created xsi:type="dcterms:W3CDTF">2006-08-16T00:00:00Z</dcterms:created>
  <dcterms:modified xsi:type="dcterms:W3CDTF">2018-11-12T01:37:07Z</dcterms:modified>
</cp:coreProperties>
</file>