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348" r:id="rId3"/>
    <p:sldId id="28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62" autoAdjust="0"/>
  </p:normalViewPr>
  <p:slideViewPr>
    <p:cSldViewPr>
      <p:cViewPr varScale="1">
        <p:scale>
          <a:sx n="63" d="100"/>
          <a:sy n="63" d="100"/>
        </p:scale>
        <p:origin x="151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42D30-1073-4301-B71F-EF04F5A1C01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0570C-1FBA-41B0-973A-4441264C0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3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D9FA2-7F86-4663-8C85-623436B71C41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64759-7B2F-4FAD-A252-6E51ED8014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31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4759-7B2F-4FAD-A252-6E51ED80146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4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235AA3-FC76-41F8-B189-6F1B05FF0490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CB07-0B34-4F81-9A18-FB2A022D6AA0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6F97-09A2-4AC8-8FD0-FEDCBEF016CD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F6E3-38D1-4984-8F20-D2253F0CEBD3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540B938-3C2B-440E-9669-CBD5512BC12C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2AA5-F419-44CD-A597-87061F43F0F3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BDAD-22BE-4E17-AFC4-A195386C9685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F61E-6965-4EB8-915D-3EA6C2F82FCA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EC3D-6B95-48B7-AE26-EE49C9B26E53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FA3E-49EA-48F2-94B0-368F21395484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8C88-0F42-4E6C-8889-1C540D92897D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5B2742E-9626-45E8-9E70-94FD9AE10823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457200"/>
            <a:ext cx="1524000" cy="2821188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Primitive data types</a:t>
            </a:r>
          </a:p>
          <a:p>
            <a:pPr lvl="1"/>
            <a:r>
              <a:rPr lang="en-US" dirty="0" smtClean="0"/>
              <a:t>Reference data types</a:t>
            </a:r>
          </a:p>
          <a:p>
            <a:r>
              <a:rPr lang="en-IN" dirty="0" smtClean="0"/>
              <a:t>Scope and lifetime of variables</a:t>
            </a:r>
          </a:p>
          <a:p>
            <a:r>
              <a:rPr lang="en-IN" dirty="0" smtClean="0"/>
              <a:t>Type conversion</a:t>
            </a:r>
          </a:p>
          <a:p>
            <a:r>
              <a:rPr lang="en-IN" dirty="0" smtClean="0"/>
              <a:t>Arrays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ANY QUESTIONS??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5D013-47FE-429C-A5D2-29D74FC1A24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807</TotalTime>
  <Words>28</Words>
  <Application>Microsoft Office PowerPoint</Application>
  <PresentationFormat>On-screen Show (4:3)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Bookman Old Style</vt:lpstr>
      <vt:lpstr>Calibri</vt:lpstr>
      <vt:lpstr>Gill Sans MT</vt:lpstr>
      <vt:lpstr>Wingdings</vt:lpstr>
      <vt:lpstr>Wingdings 3</vt:lpstr>
      <vt:lpstr>Origin</vt:lpstr>
      <vt:lpstr>Operators</vt:lpstr>
      <vt:lpstr>Agenda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ANUJA</dc:creator>
  <cp:lastModifiedBy>Administrator</cp:lastModifiedBy>
  <cp:revision>103</cp:revision>
  <dcterms:created xsi:type="dcterms:W3CDTF">2006-08-16T00:00:00Z</dcterms:created>
  <dcterms:modified xsi:type="dcterms:W3CDTF">2018-11-12T01:37:38Z</dcterms:modified>
</cp:coreProperties>
</file>