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48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mtClean="0"/>
              <a:t>Control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200"/>
            <a:ext cx="1524000" cy="28211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Primitive data types</a:t>
            </a:r>
          </a:p>
          <a:p>
            <a:pPr lvl="1"/>
            <a:r>
              <a:rPr lang="en-US" dirty="0" smtClean="0"/>
              <a:t>Reference data types</a:t>
            </a:r>
          </a:p>
          <a:p>
            <a:r>
              <a:rPr lang="en-IN" dirty="0" smtClean="0"/>
              <a:t>Scope and lifetime of variables</a:t>
            </a:r>
          </a:p>
          <a:p>
            <a:r>
              <a:rPr lang="en-IN" dirty="0" smtClean="0"/>
              <a:t>Type conversion</a:t>
            </a:r>
          </a:p>
          <a:p>
            <a:r>
              <a:rPr lang="en-IN" dirty="0" smtClean="0"/>
              <a:t>Arrays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807</TotalTime>
  <Words>29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Bookman Old Style</vt:lpstr>
      <vt:lpstr>Calibri</vt:lpstr>
      <vt:lpstr>Gill Sans MT</vt:lpstr>
      <vt:lpstr>Wingdings</vt:lpstr>
      <vt:lpstr>Wingdings 3</vt:lpstr>
      <vt:lpstr>Origin</vt:lpstr>
      <vt:lpstr>Control Statements</vt:lpstr>
      <vt:lpstr>Agenda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104</cp:revision>
  <dcterms:created xsi:type="dcterms:W3CDTF">2006-08-16T00:00:00Z</dcterms:created>
  <dcterms:modified xsi:type="dcterms:W3CDTF">2018-11-12T01:37:47Z</dcterms:modified>
</cp:coreProperties>
</file>