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2" r:id="rId1"/>
  </p:sldMasterIdLst>
  <p:notesMasterIdLst>
    <p:notesMasterId r:id="rId15"/>
  </p:notesMasterIdLst>
  <p:sldIdLst>
    <p:sldId id="278" r:id="rId2"/>
    <p:sldId id="279" r:id="rId3"/>
    <p:sldId id="258" r:id="rId4"/>
    <p:sldId id="285" r:id="rId5"/>
    <p:sldId id="289" r:id="rId6"/>
    <p:sldId id="283" r:id="rId7"/>
    <p:sldId id="280" r:id="rId8"/>
    <p:sldId id="291" r:id="rId9"/>
    <p:sldId id="282" r:id="rId10"/>
    <p:sldId id="284" r:id="rId11"/>
    <p:sldId id="290" r:id="rId12"/>
    <p:sldId id="288" r:id="rId13"/>
    <p:sldId id="28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AA1073-F1A7-403E-92AB-B8A302B2C59B}">
          <p14:sldIdLst>
            <p14:sldId id="278"/>
            <p14:sldId id="279"/>
            <p14:sldId id="258"/>
            <p14:sldId id="285"/>
            <p14:sldId id="289"/>
            <p14:sldId id="283"/>
            <p14:sldId id="280"/>
            <p14:sldId id="291"/>
            <p14:sldId id="282"/>
            <p14:sldId id="284"/>
            <p14:sldId id="290"/>
            <p14:sldId id="288"/>
            <p14:sldId id="28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dhi Shah" initials="VS" lastIdx="1" clrIdx="0">
    <p:extLst>
      <p:ext uri="{19B8F6BF-5375-455C-9EA6-DF929625EA0E}">
        <p15:presenceInfo xmlns:p15="http://schemas.microsoft.com/office/powerpoint/2012/main" userId="ce88ba335b3d0ff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71B71"/>
    <a:srgbClr val="EDB5CE"/>
    <a:srgbClr val="F8E2EC"/>
    <a:srgbClr val="E01E7F"/>
    <a:srgbClr val="F1C5D9"/>
    <a:srgbClr val="F4D0E0"/>
    <a:srgbClr val="F193DF"/>
    <a:srgbClr val="F70DD6"/>
    <a:srgbClr val="FFFFFF"/>
    <a:srgbClr val="9494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50" autoAdjust="0"/>
    <p:restoredTop sz="94660"/>
  </p:normalViewPr>
  <p:slideViewPr>
    <p:cSldViewPr snapToGrid="0">
      <p:cViewPr varScale="1">
        <p:scale>
          <a:sx n="81" d="100"/>
          <a:sy n="81" d="100"/>
        </p:scale>
        <p:origin x="638"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1" Type="http://schemas.openxmlformats.org/officeDocument/2006/relationships/image" Target="../media/image5.png"/></Relationships>
</file>

<file path=ppt/diagrams/_rels/drawing1.xml.rels><?xml version="1.0" encoding="UTF-8" standalone="yes"?>
<Relationships xmlns="http://schemas.openxmlformats.org/package/2006/relationships"><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627591-6507-4AC7-BA3A-83C25A662838}"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IN"/>
        </a:p>
      </dgm:t>
    </dgm:pt>
    <dgm:pt modelId="{6D8E0C62-74B0-4129-B6FA-171FDDA42337}">
      <dgm:prSet phldrT="[Text]" custT="1"/>
      <dgm:spPr/>
      <dgm:t>
        <a:bodyPr/>
        <a:lstStyle/>
        <a:p>
          <a:r>
            <a:rPr lang="en-US" sz="1800" dirty="0">
              <a:latin typeface="Source Sans Pro" panose="020B0503030403020204" pitchFamily="34" charset="0"/>
              <a:ea typeface="Source Sans Pro" panose="020B0503030403020204" pitchFamily="34" charset="0"/>
            </a:rPr>
            <a:t>Methods Used</a:t>
          </a:r>
          <a:endParaRPr lang="en-IN" sz="1800" dirty="0">
            <a:latin typeface="Source Sans Pro" panose="020B0503030403020204" pitchFamily="34" charset="0"/>
            <a:ea typeface="Source Sans Pro" panose="020B0503030403020204" pitchFamily="34" charset="0"/>
          </a:endParaRPr>
        </a:p>
      </dgm:t>
    </dgm:pt>
    <dgm:pt modelId="{37FC5217-3A9F-475B-BB3A-971E0CE13953}" type="parTrans" cxnId="{126C15B2-B910-4879-AB63-2C44DE3879AC}">
      <dgm:prSet/>
      <dgm:spPr/>
      <dgm:t>
        <a:bodyPr/>
        <a:lstStyle/>
        <a:p>
          <a:endParaRPr lang="en-IN" sz="1800">
            <a:latin typeface="Source Sans Pro" panose="020B0503030403020204" pitchFamily="34" charset="0"/>
            <a:ea typeface="Source Sans Pro" panose="020B0503030403020204" pitchFamily="34" charset="0"/>
          </a:endParaRPr>
        </a:p>
      </dgm:t>
    </dgm:pt>
    <dgm:pt modelId="{6E4E654C-343E-479F-B567-AB9BF38D2EB5}" type="sibTrans" cxnId="{126C15B2-B910-4879-AB63-2C44DE3879AC}">
      <dgm:prSet/>
      <dgm:spPr/>
      <dgm:t>
        <a:bodyPr/>
        <a:lstStyle/>
        <a:p>
          <a:endParaRPr lang="en-IN" sz="1800">
            <a:latin typeface="Source Sans Pro" panose="020B0503030403020204" pitchFamily="34" charset="0"/>
            <a:ea typeface="Source Sans Pro" panose="020B0503030403020204" pitchFamily="34" charset="0"/>
          </a:endParaRPr>
        </a:p>
      </dgm:t>
    </dgm:pt>
    <dgm:pt modelId="{C007CA4C-4FAE-40FA-B860-86B56DB490F0}">
      <dgm:prSet phldrT="[Text]" custT="1"/>
      <dgm:spPr/>
      <dgm:t>
        <a:bodyPr/>
        <a:lstStyle/>
        <a:p>
          <a:r>
            <a:rPr lang="en-US" sz="1800" dirty="0">
              <a:latin typeface="Source Sans Pro" panose="020B0503030403020204" pitchFamily="34" charset="0"/>
              <a:ea typeface="Source Sans Pro" panose="020B0503030403020204" pitchFamily="34" charset="0"/>
            </a:rPr>
            <a:t>With Principle Component Analysis(PCA)</a:t>
          </a:r>
          <a:endParaRPr lang="en-IN" sz="1800" dirty="0">
            <a:latin typeface="Source Sans Pro" panose="020B0503030403020204" pitchFamily="34" charset="0"/>
            <a:ea typeface="Source Sans Pro" panose="020B0503030403020204" pitchFamily="34" charset="0"/>
          </a:endParaRPr>
        </a:p>
      </dgm:t>
    </dgm:pt>
    <dgm:pt modelId="{F0F21E44-EB26-4283-A9F8-6E47A2692269}" type="parTrans" cxnId="{509305BE-E4AF-41B7-830D-7A012B59CE42}">
      <dgm:prSet/>
      <dgm:spPr>
        <a:ln>
          <a:solidFill>
            <a:srgbClr val="C71B71"/>
          </a:solidFill>
        </a:ln>
      </dgm:spPr>
      <dgm:t>
        <a:bodyPr/>
        <a:lstStyle/>
        <a:p>
          <a:endParaRPr lang="en-IN" sz="1800">
            <a:latin typeface="Source Sans Pro" panose="020B0503030403020204" pitchFamily="34" charset="0"/>
            <a:ea typeface="Source Sans Pro" panose="020B0503030403020204" pitchFamily="34" charset="0"/>
          </a:endParaRPr>
        </a:p>
      </dgm:t>
    </dgm:pt>
    <dgm:pt modelId="{40F0A502-DF5F-497D-AEE7-B0C4AF8BCD90}" type="sibTrans" cxnId="{509305BE-E4AF-41B7-830D-7A012B59CE42}">
      <dgm:prSet/>
      <dgm:spPr/>
      <dgm:t>
        <a:bodyPr/>
        <a:lstStyle/>
        <a:p>
          <a:endParaRPr lang="en-IN" sz="1800">
            <a:latin typeface="Source Sans Pro" panose="020B0503030403020204" pitchFamily="34" charset="0"/>
            <a:ea typeface="Source Sans Pro" panose="020B0503030403020204" pitchFamily="34" charset="0"/>
          </a:endParaRPr>
        </a:p>
      </dgm:t>
    </dgm:pt>
    <dgm:pt modelId="{E58A7183-10DF-4F85-910B-68633CF6865E}">
      <dgm:prSet phldrT="[Text]" custT="1"/>
      <dgm:spPr/>
      <dgm:t>
        <a:bodyPr/>
        <a:lstStyle/>
        <a:p>
          <a:r>
            <a:rPr lang="en-IN" sz="1800" b="0" i="0" dirty="0" err="1">
              <a:solidFill>
                <a:schemeClr val="dk1"/>
              </a:solidFill>
              <a:effectLst/>
              <a:latin typeface="Source Sans Pro" panose="020B0503030403020204" pitchFamily="34" charset="0"/>
              <a:ea typeface="Source Sans Pro" panose="020B0503030403020204" pitchFamily="34" charset="0"/>
              <a:cs typeface="+mn-cs"/>
            </a:rPr>
            <a:t>RandomForest</a:t>
          </a:r>
          <a:r>
            <a:rPr lang="en-IN" sz="1800" b="0" i="0" dirty="0">
              <a:solidFill>
                <a:schemeClr val="dk1"/>
              </a:solidFill>
              <a:effectLst/>
              <a:latin typeface="Source Sans Pro" panose="020B0503030403020204" pitchFamily="34" charset="0"/>
              <a:ea typeface="Source Sans Pro" panose="020B0503030403020204" pitchFamily="34" charset="0"/>
              <a:cs typeface="+mn-cs"/>
            </a:rPr>
            <a:t> Classifier</a:t>
          </a:r>
          <a:endParaRPr lang="en-IN" sz="1800" dirty="0">
            <a:latin typeface="Source Sans Pro" panose="020B0503030403020204" pitchFamily="34" charset="0"/>
            <a:ea typeface="Source Sans Pro" panose="020B0503030403020204" pitchFamily="34" charset="0"/>
          </a:endParaRPr>
        </a:p>
      </dgm:t>
    </dgm:pt>
    <dgm:pt modelId="{F3CCDE86-975F-4BC3-85C6-8E0067BC3CA0}" type="parTrans" cxnId="{9EC07077-924D-4F4B-AFCA-DF110B005A52}">
      <dgm:prSet/>
      <dgm:spPr>
        <a:ln>
          <a:solidFill>
            <a:srgbClr val="C71B71"/>
          </a:solidFill>
        </a:ln>
      </dgm:spPr>
      <dgm:t>
        <a:bodyPr/>
        <a:lstStyle/>
        <a:p>
          <a:endParaRPr lang="en-IN" sz="1800">
            <a:latin typeface="Source Sans Pro" panose="020B0503030403020204" pitchFamily="34" charset="0"/>
            <a:ea typeface="Source Sans Pro" panose="020B0503030403020204" pitchFamily="34" charset="0"/>
          </a:endParaRPr>
        </a:p>
      </dgm:t>
    </dgm:pt>
    <dgm:pt modelId="{9334F291-9A94-424E-B69B-14735AD5F836}" type="sibTrans" cxnId="{9EC07077-924D-4F4B-AFCA-DF110B005A52}">
      <dgm:prSet/>
      <dgm:spPr/>
      <dgm:t>
        <a:bodyPr/>
        <a:lstStyle/>
        <a:p>
          <a:endParaRPr lang="en-IN" sz="1800">
            <a:latin typeface="Source Sans Pro" panose="020B0503030403020204" pitchFamily="34" charset="0"/>
            <a:ea typeface="Source Sans Pro" panose="020B0503030403020204" pitchFamily="34" charset="0"/>
          </a:endParaRPr>
        </a:p>
      </dgm:t>
    </dgm:pt>
    <dgm:pt modelId="{8F15486B-06EA-498E-BEB5-6484DC902D9D}">
      <dgm:prSet phldrT="[Text]" custT="1"/>
      <dgm:spPr/>
      <dgm:t>
        <a:bodyPr/>
        <a:lstStyle/>
        <a:p>
          <a:r>
            <a:rPr lang="en-IN" sz="1800" b="0" i="0" dirty="0">
              <a:solidFill>
                <a:schemeClr val="dk1"/>
              </a:solidFill>
              <a:effectLst/>
              <a:latin typeface="Source Sans Pro" panose="020B0503030403020204" pitchFamily="34" charset="0"/>
              <a:ea typeface="Source Sans Pro" panose="020B0503030403020204" pitchFamily="34" charset="0"/>
              <a:cs typeface="+mn-cs"/>
            </a:rPr>
            <a:t>Logistic Regression</a:t>
          </a:r>
          <a:endParaRPr lang="en-IN" sz="1800" dirty="0">
            <a:latin typeface="Source Sans Pro" panose="020B0503030403020204" pitchFamily="34" charset="0"/>
            <a:ea typeface="Source Sans Pro" panose="020B0503030403020204" pitchFamily="34" charset="0"/>
          </a:endParaRPr>
        </a:p>
      </dgm:t>
    </dgm:pt>
    <dgm:pt modelId="{EEEBABE4-C513-44B6-9599-A09DD97AA57C}" type="parTrans" cxnId="{98DD6D65-61B8-4FCE-B989-1903BC103E9B}">
      <dgm:prSet/>
      <dgm:spPr>
        <a:ln>
          <a:solidFill>
            <a:srgbClr val="C71B71"/>
          </a:solidFill>
        </a:ln>
      </dgm:spPr>
      <dgm:t>
        <a:bodyPr/>
        <a:lstStyle/>
        <a:p>
          <a:endParaRPr lang="en-IN" sz="1800">
            <a:latin typeface="Source Sans Pro" panose="020B0503030403020204" pitchFamily="34" charset="0"/>
            <a:ea typeface="Source Sans Pro" panose="020B0503030403020204" pitchFamily="34" charset="0"/>
          </a:endParaRPr>
        </a:p>
      </dgm:t>
    </dgm:pt>
    <dgm:pt modelId="{CC5A17E9-CC55-4C50-8134-A6BFD52B26A8}" type="sibTrans" cxnId="{98DD6D65-61B8-4FCE-B989-1903BC103E9B}">
      <dgm:prSet/>
      <dgm:spPr/>
      <dgm:t>
        <a:bodyPr/>
        <a:lstStyle/>
        <a:p>
          <a:endParaRPr lang="en-IN" sz="1800">
            <a:latin typeface="Source Sans Pro" panose="020B0503030403020204" pitchFamily="34" charset="0"/>
            <a:ea typeface="Source Sans Pro" panose="020B0503030403020204" pitchFamily="34" charset="0"/>
          </a:endParaRPr>
        </a:p>
      </dgm:t>
    </dgm:pt>
    <dgm:pt modelId="{4AF421C9-5A38-4FC7-926E-F98DAE6C2C92}">
      <dgm:prSet custT="1"/>
      <dgm:spPr/>
      <dgm:t>
        <a:bodyPr/>
        <a:lstStyle/>
        <a:p>
          <a:r>
            <a:rPr lang="en-IN" sz="1800" b="0" i="0" dirty="0">
              <a:solidFill>
                <a:schemeClr val="dk1"/>
              </a:solidFill>
              <a:effectLst/>
              <a:latin typeface="Source Sans Pro" panose="020B0503030403020204" pitchFamily="34" charset="0"/>
              <a:ea typeface="Source Sans Pro" panose="020B0503030403020204" pitchFamily="34" charset="0"/>
              <a:cs typeface="+mn-cs"/>
            </a:rPr>
            <a:t>SVM(linear)</a:t>
          </a:r>
          <a:endParaRPr lang="en-IN" sz="1800" dirty="0">
            <a:latin typeface="Source Sans Pro" panose="020B0503030403020204" pitchFamily="34" charset="0"/>
            <a:ea typeface="Source Sans Pro" panose="020B0503030403020204" pitchFamily="34" charset="0"/>
          </a:endParaRPr>
        </a:p>
      </dgm:t>
    </dgm:pt>
    <dgm:pt modelId="{23BF687F-2F97-4553-9DCF-35D537BEF549}" type="parTrans" cxnId="{ED2886F5-E18A-4D1F-B566-39632206ADB7}">
      <dgm:prSet/>
      <dgm:spPr>
        <a:ln>
          <a:solidFill>
            <a:srgbClr val="C71B71"/>
          </a:solidFill>
        </a:ln>
      </dgm:spPr>
      <dgm:t>
        <a:bodyPr/>
        <a:lstStyle/>
        <a:p>
          <a:endParaRPr lang="en-IN" sz="1800">
            <a:latin typeface="Source Sans Pro" panose="020B0503030403020204" pitchFamily="34" charset="0"/>
            <a:ea typeface="Source Sans Pro" panose="020B0503030403020204" pitchFamily="34" charset="0"/>
          </a:endParaRPr>
        </a:p>
      </dgm:t>
    </dgm:pt>
    <dgm:pt modelId="{AAD6A088-75F5-4680-BA2F-7228504A9703}" type="sibTrans" cxnId="{ED2886F5-E18A-4D1F-B566-39632206ADB7}">
      <dgm:prSet/>
      <dgm:spPr/>
      <dgm:t>
        <a:bodyPr/>
        <a:lstStyle/>
        <a:p>
          <a:endParaRPr lang="en-IN" sz="1800">
            <a:latin typeface="Source Sans Pro" panose="020B0503030403020204" pitchFamily="34" charset="0"/>
            <a:ea typeface="Source Sans Pro" panose="020B0503030403020204" pitchFamily="34" charset="0"/>
          </a:endParaRPr>
        </a:p>
      </dgm:t>
    </dgm:pt>
    <dgm:pt modelId="{99F5D339-205B-40BE-A8E2-6E8FEC308BAA}">
      <dgm:prSet custT="1"/>
      <dgm:spPr/>
      <dgm:t>
        <a:bodyPr/>
        <a:lstStyle/>
        <a:p>
          <a:r>
            <a:rPr lang="en-IN" sz="1800" dirty="0">
              <a:latin typeface="Source Sans Pro" panose="020B0503030403020204" pitchFamily="34" charset="0"/>
              <a:ea typeface="Source Sans Pro" panose="020B0503030403020204" pitchFamily="34" charset="0"/>
            </a:rPr>
            <a:t>k-Nearest-</a:t>
          </a:r>
          <a:r>
            <a:rPr lang="en-IN" sz="1800" dirty="0" err="1">
              <a:latin typeface="Source Sans Pro" panose="020B0503030403020204" pitchFamily="34" charset="0"/>
              <a:ea typeface="Source Sans Pro" panose="020B0503030403020204" pitchFamily="34" charset="0"/>
            </a:rPr>
            <a:t>Neighbors</a:t>
          </a:r>
          <a:r>
            <a:rPr lang="en-IN" sz="1800" dirty="0">
              <a:latin typeface="Source Sans Pro" panose="020B0503030403020204" pitchFamily="34" charset="0"/>
              <a:ea typeface="Source Sans Pro" panose="020B0503030403020204" pitchFamily="34" charset="0"/>
            </a:rPr>
            <a:t> </a:t>
          </a:r>
          <a:r>
            <a:rPr lang="en-IN" sz="1800" b="0" i="0" dirty="0">
              <a:solidFill>
                <a:schemeClr val="dk1"/>
              </a:solidFill>
              <a:effectLst/>
              <a:latin typeface="Source Sans Pro" panose="020B0503030403020204" pitchFamily="34" charset="0"/>
              <a:ea typeface="Source Sans Pro" panose="020B0503030403020204" pitchFamily="34" charset="0"/>
              <a:cs typeface="+mn-cs"/>
            </a:rPr>
            <a:t>Classifier</a:t>
          </a:r>
          <a:endParaRPr lang="en-IN" sz="1800" dirty="0">
            <a:latin typeface="Source Sans Pro" panose="020B0503030403020204" pitchFamily="34" charset="0"/>
            <a:ea typeface="Source Sans Pro" panose="020B0503030403020204" pitchFamily="34" charset="0"/>
          </a:endParaRPr>
        </a:p>
      </dgm:t>
    </dgm:pt>
    <dgm:pt modelId="{49347821-BD0F-40E8-8C5E-E86BAC2FB293}" type="parTrans" cxnId="{FB5D516C-D935-4224-8DE8-5E52AA8941ED}">
      <dgm:prSet/>
      <dgm:spPr>
        <a:ln>
          <a:solidFill>
            <a:srgbClr val="C71B71"/>
          </a:solidFill>
        </a:ln>
      </dgm:spPr>
      <dgm:t>
        <a:bodyPr/>
        <a:lstStyle/>
        <a:p>
          <a:endParaRPr lang="en-IN" sz="1800">
            <a:latin typeface="Source Sans Pro" panose="020B0503030403020204" pitchFamily="34" charset="0"/>
            <a:ea typeface="Source Sans Pro" panose="020B0503030403020204" pitchFamily="34" charset="0"/>
          </a:endParaRPr>
        </a:p>
      </dgm:t>
    </dgm:pt>
    <dgm:pt modelId="{2F1442D3-1572-4C3B-8C9C-0F753FB3B12A}" type="sibTrans" cxnId="{FB5D516C-D935-4224-8DE8-5E52AA8941ED}">
      <dgm:prSet/>
      <dgm:spPr/>
      <dgm:t>
        <a:bodyPr/>
        <a:lstStyle/>
        <a:p>
          <a:endParaRPr lang="en-IN" sz="1800">
            <a:latin typeface="Source Sans Pro" panose="020B0503030403020204" pitchFamily="34" charset="0"/>
            <a:ea typeface="Source Sans Pro" panose="020B0503030403020204" pitchFamily="34" charset="0"/>
          </a:endParaRPr>
        </a:p>
      </dgm:t>
    </dgm:pt>
    <dgm:pt modelId="{ACE89AB5-8DF9-410F-8B2C-E31EDBC6C910}">
      <dgm:prSet custT="1"/>
      <dgm:spPr/>
      <dgm:t>
        <a:bodyPr/>
        <a:lstStyle/>
        <a:p>
          <a:r>
            <a:rPr lang="en-US" sz="1800" dirty="0">
              <a:latin typeface="Source Sans Pro" panose="020B0503030403020204" pitchFamily="34" charset="0"/>
              <a:ea typeface="Source Sans Pro" panose="020B0503030403020204" pitchFamily="34" charset="0"/>
            </a:rPr>
            <a:t>Without Principle Component Analysis(PCA)</a:t>
          </a:r>
          <a:endParaRPr lang="en-IN" sz="1800" dirty="0">
            <a:latin typeface="Source Sans Pro" panose="020B0503030403020204" pitchFamily="34" charset="0"/>
            <a:ea typeface="Source Sans Pro" panose="020B0503030403020204" pitchFamily="34" charset="0"/>
          </a:endParaRPr>
        </a:p>
      </dgm:t>
    </dgm:pt>
    <dgm:pt modelId="{DD77F7DC-E0E1-4B01-B1C1-654F34F787AF}" type="parTrans" cxnId="{DACF26A2-9C0E-413F-98DC-D92DDBA68C8A}">
      <dgm:prSet/>
      <dgm:spPr>
        <a:ln>
          <a:solidFill>
            <a:srgbClr val="C71B71"/>
          </a:solidFill>
        </a:ln>
      </dgm:spPr>
      <dgm:t>
        <a:bodyPr/>
        <a:lstStyle/>
        <a:p>
          <a:endParaRPr lang="en-IN" sz="1800">
            <a:latin typeface="Source Sans Pro" panose="020B0503030403020204" pitchFamily="34" charset="0"/>
            <a:ea typeface="Source Sans Pro" panose="020B0503030403020204" pitchFamily="34" charset="0"/>
          </a:endParaRPr>
        </a:p>
      </dgm:t>
    </dgm:pt>
    <dgm:pt modelId="{0BE5BFFF-746E-4C27-A9A0-4543974B708C}" type="sibTrans" cxnId="{DACF26A2-9C0E-413F-98DC-D92DDBA68C8A}">
      <dgm:prSet/>
      <dgm:spPr/>
      <dgm:t>
        <a:bodyPr/>
        <a:lstStyle/>
        <a:p>
          <a:endParaRPr lang="en-IN" sz="1800">
            <a:latin typeface="Source Sans Pro" panose="020B0503030403020204" pitchFamily="34" charset="0"/>
            <a:ea typeface="Source Sans Pro" panose="020B0503030403020204" pitchFamily="34" charset="0"/>
          </a:endParaRPr>
        </a:p>
      </dgm:t>
    </dgm:pt>
    <dgm:pt modelId="{09D35F68-EEF7-4292-AD25-D41250684BD5}" type="pres">
      <dgm:prSet presAssocID="{67627591-6507-4AC7-BA3A-83C25A662838}" presName="hierChild1" presStyleCnt="0">
        <dgm:presLayoutVars>
          <dgm:chPref val="1"/>
          <dgm:dir/>
          <dgm:animOne val="branch"/>
          <dgm:animLvl val="lvl"/>
          <dgm:resizeHandles/>
        </dgm:presLayoutVars>
      </dgm:prSet>
      <dgm:spPr/>
    </dgm:pt>
    <dgm:pt modelId="{F1D5C208-F11D-4A72-A649-4AFD65C42B31}" type="pres">
      <dgm:prSet presAssocID="{6D8E0C62-74B0-4129-B6FA-171FDDA42337}" presName="hierRoot1" presStyleCnt="0"/>
      <dgm:spPr/>
    </dgm:pt>
    <dgm:pt modelId="{365CD82C-B931-46E0-A5B3-57A90D4B3C8B}" type="pres">
      <dgm:prSet presAssocID="{6D8E0C62-74B0-4129-B6FA-171FDDA42337}" presName="composite" presStyleCnt="0"/>
      <dgm:spPr/>
    </dgm:pt>
    <dgm:pt modelId="{B869A84C-39C6-46B9-B679-927597840119}" type="pres">
      <dgm:prSet presAssocID="{6D8E0C62-74B0-4129-B6FA-171FDDA42337}" presName="image" presStyleLbl="node0" presStyleIdx="0" presStyleCnt="1" custLinFactNeighborY="1258"/>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a:solidFill>
            <a:srgbClr val="C71B71"/>
          </a:solidFill>
        </a:ln>
      </dgm:spPr>
    </dgm:pt>
    <dgm:pt modelId="{7D59B517-C8E0-4FAF-AAD0-F590E295782C}" type="pres">
      <dgm:prSet presAssocID="{6D8E0C62-74B0-4129-B6FA-171FDDA42337}" presName="text" presStyleLbl="revTx" presStyleIdx="0" presStyleCnt="7">
        <dgm:presLayoutVars>
          <dgm:chPref val="3"/>
        </dgm:presLayoutVars>
      </dgm:prSet>
      <dgm:spPr/>
    </dgm:pt>
    <dgm:pt modelId="{B9480459-BABF-4E63-8DEF-F0C10C5188E1}" type="pres">
      <dgm:prSet presAssocID="{6D8E0C62-74B0-4129-B6FA-171FDDA42337}" presName="hierChild2" presStyleCnt="0"/>
      <dgm:spPr/>
    </dgm:pt>
    <dgm:pt modelId="{F414D554-BC76-4CC6-9FFB-D96404452890}" type="pres">
      <dgm:prSet presAssocID="{DD77F7DC-E0E1-4B01-B1C1-654F34F787AF}" presName="Name10" presStyleLbl="parChTrans1D2" presStyleIdx="0" presStyleCnt="2"/>
      <dgm:spPr/>
    </dgm:pt>
    <dgm:pt modelId="{944729C4-F42A-44F5-89E4-4B08F22A6276}" type="pres">
      <dgm:prSet presAssocID="{ACE89AB5-8DF9-410F-8B2C-E31EDBC6C910}" presName="hierRoot2" presStyleCnt="0"/>
      <dgm:spPr/>
    </dgm:pt>
    <dgm:pt modelId="{C46D974C-A4DF-4DA0-AF28-FFB884DC4A5E}" type="pres">
      <dgm:prSet presAssocID="{ACE89AB5-8DF9-410F-8B2C-E31EDBC6C910}" presName="composite2" presStyleCnt="0"/>
      <dgm:spPr/>
    </dgm:pt>
    <dgm:pt modelId="{58EC67BD-6F0D-448D-8340-E22DAAF3B446}" type="pres">
      <dgm:prSet presAssocID="{ACE89AB5-8DF9-410F-8B2C-E31EDBC6C910}" presName="image2" presStyleLbl="node2" presStyleIdx="0"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a:solidFill>
            <a:srgbClr val="C71B71"/>
          </a:solidFill>
        </a:ln>
      </dgm:spPr>
    </dgm:pt>
    <dgm:pt modelId="{87A4662B-25B6-473D-97E3-5383BE87F0BC}" type="pres">
      <dgm:prSet presAssocID="{ACE89AB5-8DF9-410F-8B2C-E31EDBC6C910}" presName="text2" presStyleLbl="revTx" presStyleIdx="1" presStyleCnt="7">
        <dgm:presLayoutVars>
          <dgm:chPref val="3"/>
        </dgm:presLayoutVars>
      </dgm:prSet>
      <dgm:spPr/>
    </dgm:pt>
    <dgm:pt modelId="{880A19BA-B436-449F-B5BF-E617DB3DEAE4}" type="pres">
      <dgm:prSet presAssocID="{ACE89AB5-8DF9-410F-8B2C-E31EDBC6C910}" presName="hierChild3" presStyleCnt="0"/>
      <dgm:spPr/>
    </dgm:pt>
    <dgm:pt modelId="{C590FCC9-F1E9-4BAF-8114-81FD1CA04FB3}" type="pres">
      <dgm:prSet presAssocID="{F0F21E44-EB26-4283-A9F8-6E47A2692269}" presName="Name10" presStyleLbl="parChTrans1D2" presStyleIdx="1" presStyleCnt="2"/>
      <dgm:spPr/>
    </dgm:pt>
    <dgm:pt modelId="{65C08837-3998-469A-B407-DE8A9C5BA2EB}" type="pres">
      <dgm:prSet presAssocID="{C007CA4C-4FAE-40FA-B860-86B56DB490F0}" presName="hierRoot2" presStyleCnt="0"/>
      <dgm:spPr/>
    </dgm:pt>
    <dgm:pt modelId="{71472228-390B-4917-BF4A-F3253A5AF215}" type="pres">
      <dgm:prSet presAssocID="{C007CA4C-4FAE-40FA-B860-86B56DB490F0}" presName="composite2" presStyleCnt="0"/>
      <dgm:spPr/>
    </dgm:pt>
    <dgm:pt modelId="{7B8324B2-92CF-468B-A557-A4F6DEF6290E}" type="pres">
      <dgm:prSet presAssocID="{C007CA4C-4FAE-40FA-B860-86B56DB490F0}" presName="image2" presStyleLbl="node2" presStyleIdx="1" presStyleCnt="2"/>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a:solidFill>
            <a:srgbClr val="C71B71"/>
          </a:solidFill>
        </a:ln>
      </dgm:spPr>
    </dgm:pt>
    <dgm:pt modelId="{A71612E0-B385-485A-ABC3-5AC1F2A843F9}" type="pres">
      <dgm:prSet presAssocID="{C007CA4C-4FAE-40FA-B860-86B56DB490F0}" presName="text2" presStyleLbl="revTx" presStyleIdx="2" presStyleCnt="7">
        <dgm:presLayoutVars>
          <dgm:chPref val="3"/>
        </dgm:presLayoutVars>
      </dgm:prSet>
      <dgm:spPr/>
    </dgm:pt>
    <dgm:pt modelId="{29785F32-94C9-49F8-AE43-AB53A9A032DC}" type="pres">
      <dgm:prSet presAssocID="{C007CA4C-4FAE-40FA-B860-86B56DB490F0}" presName="hierChild3" presStyleCnt="0"/>
      <dgm:spPr/>
    </dgm:pt>
    <dgm:pt modelId="{9427B906-4389-46A6-98AE-243A54856A09}" type="pres">
      <dgm:prSet presAssocID="{49347821-BD0F-40E8-8C5E-E86BAC2FB293}" presName="Name17" presStyleLbl="parChTrans1D3" presStyleIdx="0" presStyleCnt="4"/>
      <dgm:spPr/>
    </dgm:pt>
    <dgm:pt modelId="{CF0380D6-D5C1-4604-A035-3E6FA4081361}" type="pres">
      <dgm:prSet presAssocID="{99F5D339-205B-40BE-A8E2-6E8FEC308BAA}" presName="hierRoot3" presStyleCnt="0"/>
      <dgm:spPr/>
    </dgm:pt>
    <dgm:pt modelId="{789C62BD-2241-47E7-9ACF-F727B60F7AFD}" type="pres">
      <dgm:prSet presAssocID="{99F5D339-205B-40BE-A8E2-6E8FEC308BAA}" presName="composite3" presStyleCnt="0"/>
      <dgm:spPr/>
    </dgm:pt>
    <dgm:pt modelId="{28D1F975-4B9C-4DBB-9790-50004340DF48}" type="pres">
      <dgm:prSet presAssocID="{99F5D339-205B-40BE-A8E2-6E8FEC308BAA}" presName="image3" presStyleLbl="node3"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a:solidFill>
            <a:srgbClr val="C71B71"/>
          </a:solidFill>
        </a:ln>
      </dgm:spPr>
    </dgm:pt>
    <dgm:pt modelId="{0A652CCD-2704-4675-A577-C6979A4BE26F}" type="pres">
      <dgm:prSet presAssocID="{99F5D339-205B-40BE-A8E2-6E8FEC308BAA}" presName="text3" presStyleLbl="revTx" presStyleIdx="3" presStyleCnt="7">
        <dgm:presLayoutVars>
          <dgm:chPref val="3"/>
        </dgm:presLayoutVars>
      </dgm:prSet>
      <dgm:spPr/>
    </dgm:pt>
    <dgm:pt modelId="{BD09A07D-974E-4436-B235-7A10A03C8603}" type="pres">
      <dgm:prSet presAssocID="{99F5D339-205B-40BE-A8E2-6E8FEC308BAA}" presName="hierChild4" presStyleCnt="0"/>
      <dgm:spPr/>
    </dgm:pt>
    <dgm:pt modelId="{9E1D82DB-623C-4B36-B74C-87119380F090}" type="pres">
      <dgm:prSet presAssocID="{F3CCDE86-975F-4BC3-85C6-8E0067BC3CA0}" presName="Name17" presStyleLbl="parChTrans1D3" presStyleIdx="1" presStyleCnt="4"/>
      <dgm:spPr/>
    </dgm:pt>
    <dgm:pt modelId="{98A29C7B-65E6-4EBC-8D43-AA03772B6F78}" type="pres">
      <dgm:prSet presAssocID="{E58A7183-10DF-4F85-910B-68633CF6865E}" presName="hierRoot3" presStyleCnt="0"/>
      <dgm:spPr/>
    </dgm:pt>
    <dgm:pt modelId="{4BE755A9-A35F-4890-B89D-799FC989D170}" type="pres">
      <dgm:prSet presAssocID="{E58A7183-10DF-4F85-910B-68633CF6865E}" presName="composite3" presStyleCnt="0"/>
      <dgm:spPr/>
    </dgm:pt>
    <dgm:pt modelId="{DAA1C826-DF4F-45F6-8E58-A328FAF7B13F}" type="pres">
      <dgm:prSet presAssocID="{E58A7183-10DF-4F85-910B-68633CF6865E}" presName="image3" presStyleLbl="node3" presStyleIdx="1"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a:solidFill>
            <a:srgbClr val="C71B71"/>
          </a:solidFill>
        </a:ln>
      </dgm:spPr>
    </dgm:pt>
    <dgm:pt modelId="{973A3FF2-163B-43D8-BAF3-7A99DC7C6B45}" type="pres">
      <dgm:prSet presAssocID="{E58A7183-10DF-4F85-910B-68633CF6865E}" presName="text3" presStyleLbl="revTx" presStyleIdx="4" presStyleCnt="7">
        <dgm:presLayoutVars>
          <dgm:chPref val="3"/>
        </dgm:presLayoutVars>
      </dgm:prSet>
      <dgm:spPr/>
    </dgm:pt>
    <dgm:pt modelId="{24CD3294-B25F-40A5-8E25-E03038F93F77}" type="pres">
      <dgm:prSet presAssocID="{E58A7183-10DF-4F85-910B-68633CF6865E}" presName="hierChild4" presStyleCnt="0"/>
      <dgm:spPr/>
    </dgm:pt>
    <dgm:pt modelId="{6555FA61-F694-4522-90F8-5C6D11DDEF16}" type="pres">
      <dgm:prSet presAssocID="{EEEBABE4-C513-44B6-9599-A09DD97AA57C}" presName="Name17" presStyleLbl="parChTrans1D3" presStyleIdx="2" presStyleCnt="4"/>
      <dgm:spPr/>
    </dgm:pt>
    <dgm:pt modelId="{AEF787CF-991A-46F0-8809-96CDE2A95253}" type="pres">
      <dgm:prSet presAssocID="{8F15486B-06EA-498E-BEB5-6484DC902D9D}" presName="hierRoot3" presStyleCnt="0"/>
      <dgm:spPr/>
    </dgm:pt>
    <dgm:pt modelId="{9B74A62A-6DE5-4BF9-A998-07798DE13A5B}" type="pres">
      <dgm:prSet presAssocID="{8F15486B-06EA-498E-BEB5-6484DC902D9D}" presName="composite3" presStyleCnt="0"/>
      <dgm:spPr/>
    </dgm:pt>
    <dgm:pt modelId="{E03E536F-2CA4-4E7D-B325-D7D99B764F70}" type="pres">
      <dgm:prSet presAssocID="{8F15486B-06EA-498E-BEB5-6484DC902D9D}" presName="image3" presStyleLbl="node3" presStyleIdx="2"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a:solidFill>
            <a:srgbClr val="C71B71"/>
          </a:solidFill>
        </a:ln>
      </dgm:spPr>
    </dgm:pt>
    <dgm:pt modelId="{7D1A22FF-C741-47CD-9A93-23CC65165143}" type="pres">
      <dgm:prSet presAssocID="{8F15486B-06EA-498E-BEB5-6484DC902D9D}" presName="text3" presStyleLbl="revTx" presStyleIdx="5" presStyleCnt="7">
        <dgm:presLayoutVars>
          <dgm:chPref val="3"/>
        </dgm:presLayoutVars>
      </dgm:prSet>
      <dgm:spPr/>
    </dgm:pt>
    <dgm:pt modelId="{16C4F5CB-3AAE-4EE9-B618-B6B71D9D0827}" type="pres">
      <dgm:prSet presAssocID="{8F15486B-06EA-498E-BEB5-6484DC902D9D}" presName="hierChild4" presStyleCnt="0"/>
      <dgm:spPr/>
    </dgm:pt>
    <dgm:pt modelId="{3A404E88-06BD-48BE-9A30-4D518F0C4BBD}" type="pres">
      <dgm:prSet presAssocID="{23BF687F-2F97-4553-9DCF-35D537BEF549}" presName="Name17" presStyleLbl="parChTrans1D3" presStyleIdx="3" presStyleCnt="4"/>
      <dgm:spPr/>
    </dgm:pt>
    <dgm:pt modelId="{2DF795BB-EF31-4A94-9093-BB48DF93A4F6}" type="pres">
      <dgm:prSet presAssocID="{4AF421C9-5A38-4FC7-926E-F98DAE6C2C92}" presName="hierRoot3" presStyleCnt="0"/>
      <dgm:spPr/>
    </dgm:pt>
    <dgm:pt modelId="{82E8E15E-967C-4DDC-A6E7-4E6F8759F064}" type="pres">
      <dgm:prSet presAssocID="{4AF421C9-5A38-4FC7-926E-F98DAE6C2C92}" presName="composite3" presStyleCnt="0"/>
      <dgm:spPr/>
    </dgm:pt>
    <dgm:pt modelId="{1BCB510D-6C35-4391-A4B3-5D877954F367}" type="pres">
      <dgm:prSet presAssocID="{4AF421C9-5A38-4FC7-926E-F98DAE6C2C92}" presName="image3" presStyleLbl="node3" presStyleIdx="3"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a:solidFill>
            <a:srgbClr val="C71B71"/>
          </a:solidFill>
        </a:ln>
      </dgm:spPr>
    </dgm:pt>
    <dgm:pt modelId="{DB7C90CD-72CA-4A7E-AD78-7F8B7DEAE4DF}" type="pres">
      <dgm:prSet presAssocID="{4AF421C9-5A38-4FC7-926E-F98DAE6C2C92}" presName="text3" presStyleLbl="revTx" presStyleIdx="6" presStyleCnt="7">
        <dgm:presLayoutVars>
          <dgm:chPref val="3"/>
        </dgm:presLayoutVars>
      </dgm:prSet>
      <dgm:spPr/>
    </dgm:pt>
    <dgm:pt modelId="{B9649050-AD4C-4A3A-926F-819457714E7B}" type="pres">
      <dgm:prSet presAssocID="{4AF421C9-5A38-4FC7-926E-F98DAE6C2C92}" presName="hierChild4" presStyleCnt="0"/>
      <dgm:spPr/>
    </dgm:pt>
  </dgm:ptLst>
  <dgm:cxnLst>
    <dgm:cxn modelId="{75F9590A-9BEB-41C7-A3EA-9A76BFB6237D}" type="presOf" srcId="{99F5D339-205B-40BE-A8E2-6E8FEC308BAA}" destId="{0A652CCD-2704-4675-A577-C6979A4BE26F}" srcOrd="0" destOrd="0" presId="urn:microsoft.com/office/officeart/2009/layout/CirclePictureHierarchy"/>
    <dgm:cxn modelId="{141B8028-C386-486E-88C8-4FEE174889B6}" type="presOf" srcId="{C007CA4C-4FAE-40FA-B860-86B56DB490F0}" destId="{A71612E0-B385-485A-ABC3-5AC1F2A843F9}" srcOrd="0" destOrd="0" presId="urn:microsoft.com/office/officeart/2009/layout/CirclePictureHierarchy"/>
    <dgm:cxn modelId="{F78D5C30-C254-44C2-8953-C063C7103DDE}" type="presOf" srcId="{49347821-BD0F-40E8-8C5E-E86BAC2FB293}" destId="{9427B906-4389-46A6-98AE-243A54856A09}" srcOrd="0" destOrd="0" presId="urn:microsoft.com/office/officeart/2009/layout/CirclePictureHierarchy"/>
    <dgm:cxn modelId="{98DD6D65-61B8-4FCE-B989-1903BC103E9B}" srcId="{C007CA4C-4FAE-40FA-B860-86B56DB490F0}" destId="{8F15486B-06EA-498E-BEB5-6484DC902D9D}" srcOrd="2" destOrd="0" parTransId="{EEEBABE4-C513-44B6-9599-A09DD97AA57C}" sibTransId="{CC5A17E9-CC55-4C50-8134-A6BFD52B26A8}"/>
    <dgm:cxn modelId="{11B81368-A3C8-4D5B-9A82-ED058F2FC86A}" type="presOf" srcId="{EEEBABE4-C513-44B6-9599-A09DD97AA57C}" destId="{6555FA61-F694-4522-90F8-5C6D11DDEF16}" srcOrd="0" destOrd="0" presId="urn:microsoft.com/office/officeart/2009/layout/CirclePictureHierarchy"/>
    <dgm:cxn modelId="{FB5D516C-D935-4224-8DE8-5E52AA8941ED}" srcId="{C007CA4C-4FAE-40FA-B860-86B56DB490F0}" destId="{99F5D339-205B-40BE-A8E2-6E8FEC308BAA}" srcOrd="0" destOrd="0" parTransId="{49347821-BD0F-40E8-8C5E-E86BAC2FB293}" sibTransId="{2F1442D3-1572-4C3B-8C9C-0F753FB3B12A}"/>
    <dgm:cxn modelId="{306C1D53-0A43-46A8-8EC7-ED1BAF119B19}" type="presOf" srcId="{F0F21E44-EB26-4283-A9F8-6E47A2692269}" destId="{C590FCC9-F1E9-4BAF-8114-81FD1CA04FB3}" srcOrd="0" destOrd="0" presId="urn:microsoft.com/office/officeart/2009/layout/CirclePictureHierarchy"/>
    <dgm:cxn modelId="{9EC07077-924D-4F4B-AFCA-DF110B005A52}" srcId="{C007CA4C-4FAE-40FA-B860-86B56DB490F0}" destId="{E58A7183-10DF-4F85-910B-68633CF6865E}" srcOrd="1" destOrd="0" parTransId="{F3CCDE86-975F-4BC3-85C6-8E0067BC3CA0}" sibTransId="{9334F291-9A94-424E-B69B-14735AD5F836}"/>
    <dgm:cxn modelId="{ED5DA057-F58A-4E05-BB76-B4F3AF2A14E7}" type="presOf" srcId="{8F15486B-06EA-498E-BEB5-6484DC902D9D}" destId="{7D1A22FF-C741-47CD-9A93-23CC65165143}" srcOrd="0" destOrd="0" presId="urn:microsoft.com/office/officeart/2009/layout/CirclePictureHierarchy"/>
    <dgm:cxn modelId="{677B5078-DCE9-4F38-8FE9-F201D35DE8C7}" type="presOf" srcId="{F3CCDE86-975F-4BC3-85C6-8E0067BC3CA0}" destId="{9E1D82DB-623C-4B36-B74C-87119380F090}" srcOrd="0" destOrd="0" presId="urn:microsoft.com/office/officeart/2009/layout/CirclePictureHierarchy"/>
    <dgm:cxn modelId="{C05C1B8D-3594-494A-B7EE-20D6B4A1056C}" type="presOf" srcId="{ACE89AB5-8DF9-410F-8B2C-E31EDBC6C910}" destId="{87A4662B-25B6-473D-97E3-5383BE87F0BC}" srcOrd="0" destOrd="0" presId="urn:microsoft.com/office/officeart/2009/layout/CirclePictureHierarchy"/>
    <dgm:cxn modelId="{48A68991-A6A6-44EB-B584-7F4A5B0F7834}" type="presOf" srcId="{23BF687F-2F97-4553-9DCF-35D537BEF549}" destId="{3A404E88-06BD-48BE-9A30-4D518F0C4BBD}" srcOrd="0" destOrd="0" presId="urn:microsoft.com/office/officeart/2009/layout/CirclePictureHierarchy"/>
    <dgm:cxn modelId="{8866089C-6CF3-4EE4-ADED-F53562040763}" type="presOf" srcId="{4AF421C9-5A38-4FC7-926E-F98DAE6C2C92}" destId="{DB7C90CD-72CA-4A7E-AD78-7F8B7DEAE4DF}" srcOrd="0" destOrd="0" presId="urn:microsoft.com/office/officeart/2009/layout/CirclePictureHierarchy"/>
    <dgm:cxn modelId="{DACF26A2-9C0E-413F-98DC-D92DDBA68C8A}" srcId="{6D8E0C62-74B0-4129-B6FA-171FDDA42337}" destId="{ACE89AB5-8DF9-410F-8B2C-E31EDBC6C910}" srcOrd="0" destOrd="0" parTransId="{DD77F7DC-E0E1-4B01-B1C1-654F34F787AF}" sibTransId="{0BE5BFFF-746E-4C27-A9A0-4543974B708C}"/>
    <dgm:cxn modelId="{0A7457A2-2932-4AB3-BD67-034A2DAB1D2B}" type="presOf" srcId="{E58A7183-10DF-4F85-910B-68633CF6865E}" destId="{973A3FF2-163B-43D8-BAF3-7A99DC7C6B45}" srcOrd="0" destOrd="0" presId="urn:microsoft.com/office/officeart/2009/layout/CirclePictureHierarchy"/>
    <dgm:cxn modelId="{030A3BAF-AC26-44E4-B598-0ED5B1640C7D}" type="presOf" srcId="{6D8E0C62-74B0-4129-B6FA-171FDDA42337}" destId="{7D59B517-C8E0-4FAF-AAD0-F590E295782C}" srcOrd="0" destOrd="0" presId="urn:microsoft.com/office/officeart/2009/layout/CirclePictureHierarchy"/>
    <dgm:cxn modelId="{126C15B2-B910-4879-AB63-2C44DE3879AC}" srcId="{67627591-6507-4AC7-BA3A-83C25A662838}" destId="{6D8E0C62-74B0-4129-B6FA-171FDDA42337}" srcOrd="0" destOrd="0" parTransId="{37FC5217-3A9F-475B-BB3A-971E0CE13953}" sibTransId="{6E4E654C-343E-479F-B567-AB9BF38D2EB5}"/>
    <dgm:cxn modelId="{509305BE-E4AF-41B7-830D-7A012B59CE42}" srcId="{6D8E0C62-74B0-4129-B6FA-171FDDA42337}" destId="{C007CA4C-4FAE-40FA-B860-86B56DB490F0}" srcOrd="1" destOrd="0" parTransId="{F0F21E44-EB26-4283-A9F8-6E47A2692269}" sibTransId="{40F0A502-DF5F-497D-AEE7-B0C4AF8BCD90}"/>
    <dgm:cxn modelId="{E7CF72E4-DCFA-44BF-953B-67A924133D19}" type="presOf" srcId="{67627591-6507-4AC7-BA3A-83C25A662838}" destId="{09D35F68-EEF7-4292-AD25-D41250684BD5}" srcOrd="0" destOrd="0" presId="urn:microsoft.com/office/officeart/2009/layout/CirclePictureHierarchy"/>
    <dgm:cxn modelId="{EC5E35EC-F677-41AE-88AF-E6AEC4243EC8}" type="presOf" srcId="{DD77F7DC-E0E1-4B01-B1C1-654F34F787AF}" destId="{F414D554-BC76-4CC6-9FFB-D96404452890}" srcOrd="0" destOrd="0" presId="urn:microsoft.com/office/officeart/2009/layout/CirclePictureHierarchy"/>
    <dgm:cxn modelId="{ED2886F5-E18A-4D1F-B566-39632206ADB7}" srcId="{C007CA4C-4FAE-40FA-B860-86B56DB490F0}" destId="{4AF421C9-5A38-4FC7-926E-F98DAE6C2C92}" srcOrd="3" destOrd="0" parTransId="{23BF687F-2F97-4553-9DCF-35D537BEF549}" sibTransId="{AAD6A088-75F5-4680-BA2F-7228504A9703}"/>
    <dgm:cxn modelId="{6AAC7F5C-89A7-4AFA-8432-C802056D24F2}" type="presParOf" srcId="{09D35F68-EEF7-4292-AD25-D41250684BD5}" destId="{F1D5C208-F11D-4A72-A649-4AFD65C42B31}" srcOrd="0" destOrd="0" presId="urn:microsoft.com/office/officeart/2009/layout/CirclePictureHierarchy"/>
    <dgm:cxn modelId="{DE588258-BD90-4746-A3A2-468B29B4E8A2}" type="presParOf" srcId="{F1D5C208-F11D-4A72-A649-4AFD65C42B31}" destId="{365CD82C-B931-46E0-A5B3-57A90D4B3C8B}" srcOrd="0" destOrd="0" presId="urn:microsoft.com/office/officeart/2009/layout/CirclePictureHierarchy"/>
    <dgm:cxn modelId="{54B57691-7AA4-4D55-BF59-66BC64C83B6D}" type="presParOf" srcId="{365CD82C-B931-46E0-A5B3-57A90D4B3C8B}" destId="{B869A84C-39C6-46B9-B679-927597840119}" srcOrd="0" destOrd="0" presId="urn:microsoft.com/office/officeart/2009/layout/CirclePictureHierarchy"/>
    <dgm:cxn modelId="{DC832EFF-EC44-45F6-87A3-8B5FDA901EC9}" type="presParOf" srcId="{365CD82C-B931-46E0-A5B3-57A90D4B3C8B}" destId="{7D59B517-C8E0-4FAF-AAD0-F590E295782C}" srcOrd="1" destOrd="0" presId="urn:microsoft.com/office/officeart/2009/layout/CirclePictureHierarchy"/>
    <dgm:cxn modelId="{D5AEC373-9D75-4793-87DE-8A6BD30184BC}" type="presParOf" srcId="{F1D5C208-F11D-4A72-A649-4AFD65C42B31}" destId="{B9480459-BABF-4E63-8DEF-F0C10C5188E1}" srcOrd="1" destOrd="0" presId="urn:microsoft.com/office/officeart/2009/layout/CirclePictureHierarchy"/>
    <dgm:cxn modelId="{8B50FCF0-06E4-4C9B-9DA9-6837F269CC9D}" type="presParOf" srcId="{B9480459-BABF-4E63-8DEF-F0C10C5188E1}" destId="{F414D554-BC76-4CC6-9FFB-D96404452890}" srcOrd="0" destOrd="0" presId="urn:microsoft.com/office/officeart/2009/layout/CirclePictureHierarchy"/>
    <dgm:cxn modelId="{B1A334DD-DFD9-4224-8A2F-E6BD070A8BFE}" type="presParOf" srcId="{B9480459-BABF-4E63-8DEF-F0C10C5188E1}" destId="{944729C4-F42A-44F5-89E4-4B08F22A6276}" srcOrd="1" destOrd="0" presId="urn:microsoft.com/office/officeart/2009/layout/CirclePictureHierarchy"/>
    <dgm:cxn modelId="{933E2805-6EAE-447B-8CB4-C12916A9E106}" type="presParOf" srcId="{944729C4-F42A-44F5-89E4-4B08F22A6276}" destId="{C46D974C-A4DF-4DA0-AF28-FFB884DC4A5E}" srcOrd="0" destOrd="0" presId="urn:microsoft.com/office/officeart/2009/layout/CirclePictureHierarchy"/>
    <dgm:cxn modelId="{A630C9E2-FC9C-4562-B8BC-2E45C2AD0E7E}" type="presParOf" srcId="{C46D974C-A4DF-4DA0-AF28-FFB884DC4A5E}" destId="{58EC67BD-6F0D-448D-8340-E22DAAF3B446}" srcOrd="0" destOrd="0" presId="urn:microsoft.com/office/officeart/2009/layout/CirclePictureHierarchy"/>
    <dgm:cxn modelId="{A92701BE-D15E-4DE0-8DC2-DADC5A10E06C}" type="presParOf" srcId="{C46D974C-A4DF-4DA0-AF28-FFB884DC4A5E}" destId="{87A4662B-25B6-473D-97E3-5383BE87F0BC}" srcOrd="1" destOrd="0" presId="urn:microsoft.com/office/officeart/2009/layout/CirclePictureHierarchy"/>
    <dgm:cxn modelId="{F630CB6D-80FD-4D6A-9436-D82C6FD50714}" type="presParOf" srcId="{944729C4-F42A-44F5-89E4-4B08F22A6276}" destId="{880A19BA-B436-449F-B5BF-E617DB3DEAE4}" srcOrd="1" destOrd="0" presId="urn:microsoft.com/office/officeart/2009/layout/CirclePictureHierarchy"/>
    <dgm:cxn modelId="{253D4F65-FAA0-4B65-8AF4-6FCE547F77E1}" type="presParOf" srcId="{B9480459-BABF-4E63-8DEF-F0C10C5188E1}" destId="{C590FCC9-F1E9-4BAF-8114-81FD1CA04FB3}" srcOrd="2" destOrd="0" presId="urn:microsoft.com/office/officeart/2009/layout/CirclePictureHierarchy"/>
    <dgm:cxn modelId="{E237AA69-30D8-4FE7-B878-423D35F2C4D7}" type="presParOf" srcId="{B9480459-BABF-4E63-8DEF-F0C10C5188E1}" destId="{65C08837-3998-469A-B407-DE8A9C5BA2EB}" srcOrd="3" destOrd="0" presId="urn:microsoft.com/office/officeart/2009/layout/CirclePictureHierarchy"/>
    <dgm:cxn modelId="{FABC8905-8B46-4CAA-BB31-E138E7FCF5B4}" type="presParOf" srcId="{65C08837-3998-469A-B407-DE8A9C5BA2EB}" destId="{71472228-390B-4917-BF4A-F3253A5AF215}" srcOrd="0" destOrd="0" presId="urn:microsoft.com/office/officeart/2009/layout/CirclePictureHierarchy"/>
    <dgm:cxn modelId="{5908546F-DAF4-431D-AD37-35AA4FE04882}" type="presParOf" srcId="{71472228-390B-4917-BF4A-F3253A5AF215}" destId="{7B8324B2-92CF-468B-A557-A4F6DEF6290E}" srcOrd="0" destOrd="0" presId="urn:microsoft.com/office/officeart/2009/layout/CirclePictureHierarchy"/>
    <dgm:cxn modelId="{26A7C2F3-692D-4526-80C0-42375B25D8F6}" type="presParOf" srcId="{71472228-390B-4917-BF4A-F3253A5AF215}" destId="{A71612E0-B385-485A-ABC3-5AC1F2A843F9}" srcOrd="1" destOrd="0" presId="urn:microsoft.com/office/officeart/2009/layout/CirclePictureHierarchy"/>
    <dgm:cxn modelId="{662B3287-6799-4C9B-B3B6-6956DA244338}" type="presParOf" srcId="{65C08837-3998-469A-B407-DE8A9C5BA2EB}" destId="{29785F32-94C9-49F8-AE43-AB53A9A032DC}" srcOrd="1" destOrd="0" presId="urn:microsoft.com/office/officeart/2009/layout/CirclePictureHierarchy"/>
    <dgm:cxn modelId="{B10AC544-4D00-43EE-BA04-240AD02D2C73}" type="presParOf" srcId="{29785F32-94C9-49F8-AE43-AB53A9A032DC}" destId="{9427B906-4389-46A6-98AE-243A54856A09}" srcOrd="0" destOrd="0" presId="urn:microsoft.com/office/officeart/2009/layout/CirclePictureHierarchy"/>
    <dgm:cxn modelId="{A12C5A96-DCA0-4F4D-A3E6-5BB705B095EF}" type="presParOf" srcId="{29785F32-94C9-49F8-AE43-AB53A9A032DC}" destId="{CF0380D6-D5C1-4604-A035-3E6FA4081361}" srcOrd="1" destOrd="0" presId="urn:microsoft.com/office/officeart/2009/layout/CirclePictureHierarchy"/>
    <dgm:cxn modelId="{20FC8462-EC75-4CD0-800B-F33670951290}" type="presParOf" srcId="{CF0380D6-D5C1-4604-A035-3E6FA4081361}" destId="{789C62BD-2241-47E7-9ACF-F727B60F7AFD}" srcOrd="0" destOrd="0" presId="urn:microsoft.com/office/officeart/2009/layout/CirclePictureHierarchy"/>
    <dgm:cxn modelId="{824C37A1-BF3E-48CE-972C-33B499E4D2B2}" type="presParOf" srcId="{789C62BD-2241-47E7-9ACF-F727B60F7AFD}" destId="{28D1F975-4B9C-4DBB-9790-50004340DF48}" srcOrd="0" destOrd="0" presId="urn:microsoft.com/office/officeart/2009/layout/CirclePictureHierarchy"/>
    <dgm:cxn modelId="{6771EABC-F66A-441E-BA3A-7ADE75B52534}" type="presParOf" srcId="{789C62BD-2241-47E7-9ACF-F727B60F7AFD}" destId="{0A652CCD-2704-4675-A577-C6979A4BE26F}" srcOrd="1" destOrd="0" presId="urn:microsoft.com/office/officeart/2009/layout/CirclePictureHierarchy"/>
    <dgm:cxn modelId="{1631F5A5-A98D-4997-9181-10C1A35CAA22}" type="presParOf" srcId="{CF0380D6-D5C1-4604-A035-3E6FA4081361}" destId="{BD09A07D-974E-4436-B235-7A10A03C8603}" srcOrd="1" destOrd="0" presId="urn:microsoft.com/office/officeart/2009/layout/CirclePictureHierarchy"/>
    <dgm:cxn modelId="{00DF3FCA-987A-483C-8471-5F4D4729A90A}" type="presParOf" srcId="{29785F32-94C9-49F8-AE43-AB53A9A032DC}" destId="{9E1D82DB-623C-4B36-B74C-87119380F090}" srcOrd="2" destOrd="0" presId="urn:microsoft.com/office/officeart/2009/layout/CirclePictureHierarchy"/>
    <dgm:cxn modelId="{6AEBF375-841F-4AD9-9F0F-8842A7E55AAF}" type="presParOf" srcId="{29785F32-94C9-49F8-AE43-AB53A9A032DC}" destId="{98A29C7B-65E6-4EBC-8D43-AA03772B6F78}" srcOrd="3" destOrd="0" presId="urn:microsoft.com/office/officeart/2009/layout/CirclePictureHierarchy"/>
    <dgm:cxn modelId="{3D9A944C-774F-4483-BE42-032877391243}" type="presParOf" srcId="{98A29C7B-65E6-4EBC-8D43-AA03772B6F78}" destId="{4BE755A9-A35F-4890-B89D-799FC989D170}" srcOrd="0" destOrd="0" presId="urn:microsoft.com/office/officeart/2009/layout/CirclePictureHierarchy"/>
    <dgm:cxn modelId="{357A080B-6B45-481F-9029-EC8D08C80F0F}" type="presParOf" srcId="{4BE755A9-A35F-4890-B89D-799FC989D170}" destId="{DAA1C826-DF4F-45F6-8E58-A328FAF7B13F}" srcOrd="0" destOrd="0" presId="urn:microsoft.com/office/officeart/2009/layout/CirclePictureHierarchy"/>
    <dgm:cxn modelId="{32E7D345-1357-4026-BA46-29BEE8E3B4CB}" type="presParOf" srcId="{4BE755A9-A35F-4890-B89D-799FC989D170}" destId="{973A3FF2-163B-43D8-BAF3-7A99DC7C6B45}" srcOrd="1" destOrd="0" presId="urn:microsoft.com/office/officeart/2009/layout/CirclePictureHierarchy"/>
    <dgm:cxn modelId="{2A5545EE-AF42-4B0A-B8F3-131BFEBC5445}" type="presParOf" srcId="{98A29C7B-65E6-4EBC-8D43-AA03772B6F78}" destId="{24CD3294-B25F-40A5-8E25-E03038F93F77}" srcOrd="1" destOrd="0" presId="urn:microsoft.com/office/officeart/2009/layout/CirclePictureHierarchy"/>
    <dgm:cxn modelId="{B9E7E567-AD66-4007-8CFB-91BF49DB242F}" type="presParOf" srcId="{29785F32-94C9-49F8-AE43-AB53A9A032DC}" destId="{6555FA61-F694-4522-90F8-5C6D11DDEF16}" srcOrd="4" destOrd="0" presId="urn:microsoft.com/office/officeart/2009/layout/CirclePictureHierarchy"/>
    <dgm:cxn modelId="{66B8AA39-164E-4A09-96FB-9D193E667EC1}" type="presParOf" srcId="{29785F32-94C9-49F8-AE43-AB53A9A032DC}" destId="{AEF787CF-991A-46F0-8809-96CDE2A95253}" srcOrd="5" destOrd="0" presId="urn:microsoft.com/office/officeart/2009/layout/CirclePictureHierarchy"/>
    <dgm:cxn modelId="{8139825C-5111-4E68-80FE-777163EE697D}" type="presParOf" srcId="{AEF787CF-991A-46F0-8809-96CDE2A95253}" destId="{9B74A62A-6DE5-4BF9-A998-07798DE13A5B}" srcOrd="0" destOrd="0" presId="urn:microsoft.com/office/officeart/2009/layout/CirclePictureHierarchy"/>
    <dgm:cxn modelId="{27BDDF66-D812-441D-A3C6-6A1BAFDFB8A4}" type="presParOf" srcId="{9B74A62A-6DE5-4BF9-A998-07798DE13A5B}" destId="{E03E536F-2CA4-4E7D-B325-D7D99B764F70}" srcOrd="0" destOrd="0" presId="urn:microsoft.com/office/officeart/2009/layout/CirclePictureHierarchy"/>
    <dgm:cxn modelId="{09208ADE-C712-437C-840A-6CB07DE94E87}" type="presParOf" srcId="{9B74A62A-6DE5-4BF9-A998-07798DE13A5B}" destId="{7D1A22FF-C741-47CD-9A93-23CC65165143}" srcOrd="1" destOrd="0" presId="urn:microsoft.com/office/officeart/2009/layout/CirclePictureHierarchy"/>
    <dgm:cxn modelId="{104470AE-A1CA-40BA-B5C3-726A6A502E19}" type="presParOf" srcId="{AEF787CF-991A-46F0-8809-96CDE2A95253}" destId="{16C4F5CB-3AAE-4EE9-B618-B6B71D9D0827}" srcOrd="1" destOrd="0" presId="urn:microsoft.com/office/officeart/2009/layout/CirclePictureHierarchy"/>
    <dgm:cxn modelId="{E7DD383E-5052-4D72-B1EA-F7E6D931E6F9}" type="presParOf" srcId="{29785F32-94C9-49F8-AE43-AB53A9A032DC}" destId="{3A404E88-06BD-48BE-9A30-4D518F0C4BBD}" srcOrd="6" destOrd="0" presId="urn:microsoft.com/office/officeart/2009/layout/CirclePictureHierarchy"/>
    <dgm:cxn modelId="{9AE703D5-56E0-40DA-A6D8-A8D50B29ADE0}" type="presParOf" srcId="{29785F32-94C9-49F8-AE43-AB53A9A032DC}" destId="{2DF795BB-EF31-4A94-9093-BB48DF93A4F6}" srcOrd="7" destOrd="0" presId="urn:microsoft.com/office/officeart/2009/layout/CirclePictureHierarchy"/>
    <dgm:cxn modelId="{9B2C1BB6-3C15-4D59-88CB-8DE34226DBA8}" type="presParOf" srcId="{2DF795BB-EF31-4A94-9093-BB48DF93A4F6}" destId="{82E8E15E-967C-4DDC-A6E7-4E6F8759F064}" srcOrd="0" destOrd="0" presId="urn:microsoft.com/office/officeart/2009/layout/CirclePictureHierarchy"/>
    <dgm:cxn modelId="{E6E8D5EA-F319-4623-B297-46D923B9306E}" type="presParOf" srcId="{82E8E15E-967C-4DDC-A6E7-4E6F8759F064}" destId="{1BCB510D-6C35-4391-A4B3-5D877954F367}" srcOrd="0" destOrd="0" presId="urn:microsoft.com/office/officeart/2009/layout/CirclePictureHierarchy"/>
    <dgm:cxn modelId="{914EC067-A0B3-442B-BC08-7D31D1DB5759}" type="presParOf" srcId="{82E8E15E-967C-4DDC-A6E7-4E6F8759F064}" destId="{DB7C90CD-72CA-4A7E-AD78-7F8B7DEAE4DF}" srcOrd="1" destOrd="0" presId="urn:microsoft.com/office/officeart/2009/layout/CirclePictureHierarchy"/>
    <dgm:cxn modelId="{44853056-4A34-409C-9A64-585B00AEB613}" type="presParOf" srcId="{2DF795BB-EF31-4A94-9093-BB48DF93A4F6}" destId="{B9649050-AD4C-4A3A-926F-819457714E7B}" srcOrd="1" destOrd="0" presId="urn:microsoft.com/office/officeart/2009/layout/CirclePicture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C09F48-5BA1-4892-923D-20BCADB7A4AB}"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F0CC0D1E-08ED-4756-BB42-28788C2878E4}">
      <dgm:prSet phldrT="[Text]" custT="1"/>
      <dgm:spPr>
        <a:solidFill>
          <a:srgbClr val="C71B71">
            <a:alpha val="69804"/>
          </a:srgbClr>
        </a:solidFill>
        <a:ln>
          <a:solidFill>
            <a:srgbClr val="C71B71">
              <a:alpha val="69804"/>
            </a:srgbClr>
          </a:solidFill>
        </a:ln>
      </dgm:spPr>
      <dgm:t>
        <a:bodyPr/>
        <a:lstStyle/>
        <a:p>
          <a:r>
            <a:rPr lang="en-US" sz="1950" dirty="0"/>
            <a:t>STEP 1</a:t>
          </a:r>
          <a:endParaRPr lang="en-IN" sz="1950" dirty="0"/>
        </a:p>
      </dgm:t>
    </dgm:pt>
    <dgm:pt modelId="{12D5B0EB-D766-41B1-80E7-EF766742F0DB}" type="parTrans" cxnId="{90C3E66F-3A0C-42AE-A45B-82D5C98FE41E}">
      <dgm:prSet/>
      <dgm:spPr/>
      <dgm:t>
        <a:bodyPr/>
        <a:lstStyle/>
        <a:p>
          <a:endParaRPr lang="en-IN"/>
        </a:p>
      </dgm:t>
    </dgm:pt>
    <dgm:pt modelId="{90B4334D-54B0-414E-B63D-56532196349C}" type="sibTrans" cxnId="{90C3E66F-3A0C-42AE-A45B-82D5C98FE41E}">
      <dgm:prSet/>
      <dgm:spPr/>
      <dgm:t>
        <a:bodyPr/>
        <a:lstStyle/>
        <a:p>
          <a:endParaRPr lang="en-IN"/>
        </a:p>
      </dgm:t>
    </dgm:pt>
    <dgm:pt modelId="{A7C78150-4C61-40DD-9E8F-26665F056769}">
      <dgm:prSet phldrT="[Text]" custT="1"/>
      <dgm:spPr/>
      <dgm:t>
        <a:bodyPr/>
        <a:lstStyle/>
        <a:p>
          <a:r>
            <a:rPr lang="en-IN" sz="1850" dirty="0">
              <a:latin typeface="Source Sans Pro" panose="020B0503030403020204" pitchFamily="34" charset="0"/>
            </a:rPr>
            <a:t>Standardize the dataset.</a:t>
          </a:r>
          <a:endParaRPr lang="en-IN" sz="1850" dirty="0"/>
        </a:p>
      </dgm:t>
    </dgm:pt>
    <dgm:pt modelId="{0EDC0407-6E72-41BD-8D32-678D1FFA649D}" type="parTrans" cxnId="{3D305112-C758-4780-8049-1594225C8FAA}">
      <dgm:prSet/>
      <dgm:spPr/>
      <dgm:t>
        <a:bodyPr/>
        <a:lstStyle/>
        <a:p>
          <a:endParaRPr lang="en-IN"/>
        </a:p>
      </dgm:t>
    </dgm:pt>
    <dgm:pt modelId="{CA4921A3-EDFF-4706-ABB9-C93C040DF91C}" type="sibTrans" cxnId="{3D305112-C758-4780-8049-1594225C8FAA}">
      <dgm:prSet/>
      <dgm:spPr/>
      <dgm:t>
        <a:bodyPr/>
        <a:lstStyle/>
        <a:p>
          <a:endParaRPr lang="en-IN"/>
        </a:p>
      </dgm:t>
    </dgm:pt>
    <dgm:pt modelId="{13E9CF8B-2871-4272-9D3C-BD4205D001D1}">
      <dgm:prSet phldrT="[Text]" custT="1"/>
      <dgm:spPr>
        <a:solidFill>
          <a:srgbClr val="C71B71">
            <a:alpha val="69804"/>
          </a:srgbClr>
        </a:solidFill>
        <a:ln>
          <a:solidFill>
            <a:srgbClr val="C71B71">
              <a:alpha val="69804"/>
            </a:srgbClr>
          </a:solidFill>
        </a:ln>
      </dgm:spPr>
      <dgm:t>
        <a:bodyPr/>
        <a:lstStyle/>
        <a:p>
          <a:r>
            <a:rPr lang="en-US" sz="1950" dirty="0"/>
            <a:t>STEP 2</a:t>
          </a:r>
          <a:endParaRPr lang="en-IN" sz="1950" dirty="0"/>
        </a:p>
      </dgm:t>
    </dgm:pt>
    <dgm:pt modelId="{A41393D1-95E3-4A8A-8DEE-C61803E6D949}" type="parTrans" cxnId="{31DD72D9-1847-49F8-8662-E2FAE7B83849}">
      <dgm:prSet/>
      <dgm:spPr/>
      <dgm:t>
        <a:bodyPr/>
        <a:lstStyle/>
        <a:p>
          <a:endParaRPr lang="en-IN"/>
        </a:p>
      </dgm:t>
    </dgm:pt>
    <dgm:pt modelId="{BFD4AC74-097A-4244-89C7-E1A17B17A426}" type="sibTrans" cxnId="{31DD72D9-1847-49F8-8662-E2FAE7B83849}">
      <dgm:prSet/>
      <dgm:spPr/>
      <dgm:t>
        <a:bodyPr/>
        <a:lstStyle/>
        <a:p>
          <a:endParaRPr lang="en-IN"/>
        </a:p>
      </dgm:t>
    </dgm:pt>
    <dgm:pt modelId="{A5030C81-6601-45F5-9D58-ABBFC64EBFEA}">
      <dgm:prSet phldrT="[Text]" custT="1"/>
      <dgm:spPr/>
      <dgm:t>
        <a:bodyPr/>
        <a:lstStyle/>
        <a:p>
          <a:r>
            <a:rPr lang="en-IN" sz="1850" dirty="0">
              <a:latin typeface="Source Sans Pro" panose="020B0503030403020204" pitchFamily="34" charset="0"/>
            </a:rPr>
            <a:t>Calculate the covariance matrix for the features in the dataset. </a:t>
          </a:r>
          <a:endParaRPr lang="en-IN" sz="1850" dirty="0"/>
        </a:p>
      </dgm:t>
    </dgm:pt>
    <dgm:pt modelId="{EB9D42F2-C911-43BC-9F54-79C5CF1D93F5}" type="parTrans" cxnId="{6D59E3E7-62D8-485A-BCBA-5E74A9507D66}">
      <dgm:prSet/>
      <dgm:spPr/>
      <dgm:t>
        <a:bodyPr/>
        <a:lstStyle/>
        <a:p>
          <a:endParaRPr lang="en-IN"/>
        </a:p>
      </dgm:t>
    </dgm:pt>
    <dgm:pt modelId="{56B27E4E-7FF5-40DB-B1D1-E57087E7AD9D}" type="sibTrans" cxnId="{6D59E3E7-62D8-485A-BCBA-5E74A9507D66}">
      <dgm:prSet/>
      <dgm:spPr/>
      <dgm:t>
        <a:bodyPr/>
        <a:lstStyle/>
        <a:p>
          <a:endParaRPr lang="en-IN"/>
        </a:p>
      </dgm:t>
    </dgm:pt>
    <dgm:pt modelId="{2EFB5935-D409-45CE-B393-88F897457CAB}">
      <dgm:prSet phldrT="[Text]" custT="1"/>
      <dgm:spPr>
        <a:solidFill>
          <a:srgbClr val="C71B71">
            <a:alpha val="69804"/>
          </a:srgbClr>
        </a:solidFill>
        <a:ln>
          <a:solidFill>
            <a:srgbClr val="C71B71">
              <a:alpha val="69804"/>
            </a:srgbClr>
          </a:solidFill>
        </a:ln>
      </dgm:spPr>
      <dgm:t>
        <a:bodyPr/>
        <a:lstStyle/>
        <a:p>
          <a:r>
            <a:rPr lang="en-US" sz="1950" dirty="0"/>
            <a:t>STEP 3</a:t>
          </a:r>
          <a:endParaRPr lang="en-IN" sz="1950" dirty="0"/>
        </a:p>
      </dgm:t>
    </dgm:pt>
    <dgm:pt modelId="{24B1D501-5181-47A4-8CF3-579342FCE414}" type="parTrans" cxnId="{73D77E38-8808-4163-85DA-C71BB0A287B1}">
      <dgm:prSet/>
      <dgm:spPr/>
      <dgm:t>
        <a:bodyPr/>
        <a:lstStyle/>
        <a:p>
          <a:endParaRPr lang="en-IN"/>
        </a:p>
      </dgm:t>
    </dgm:pt>
    <dgm:pt modelId="{CC36275C-6F2B-4BC8-899C-E04BFB398E9A}" type="sibTrans" cxnId="{73D77E38-8808-4163-85DA-C71BB0A287B1}">
      <dgm:prSet/>
      <dgm:spPr/>
      <dgm:t>
        <a:bodyPr/>
        <a:lstStyle/>
        <a:p>
          <a:endParaRPr lang="en-IN"/>
        </a:p>
      </dgm:t>
    </dgm:pt>
    <dgm:pt modelId="{2159C64D-7B80-4AD1-8494-AA0D8E4BC8E3}">
      <dgm:prSet phldrT="[Text]" custT="1"/>
      <dgm:spPr/>
      <dgm:t>
        <a:bodyPr/>
        <a:lstStyle/>
        <a:p>
          <a:r>
            <a:rPr lang="en-IN" sz="1850" dirty="0">
              <a:latin typeface="Source Sans Pro" panose="020B0503030403020204" pitchFamily="34" charset="0"/>
            </a:rPr>
            <a:t>Calculate the eigenvalues and eigenvectors for the covariance matrix.</a:t>
          </a:r>
          <a:endParaRPr lang="en-IN" sz="1850" dirty="0"/>
        </a:p>
      </dgm:t>
    </dgm:pt>
    <dgm:pt modelId="{3AA702BE-7E2C-4556-9B68-1CA791698ACC}" type="parTrans" cxnId="{F2013C48-47BF-4CB4-A0B1-B0E72AE34D97}">
      <dgm:prSet/>
      <dgm:spPr/>
      <dgm:t>
        <a:bodyPr/>
        <a:lstStyle/>
        <a:p>
          <a:endParaRPr lang="en-IN"/>
        </a:p>
      </dgm:t>
    </dgm:pt>
    <dgm:pt modelId="{2296FD98-2049-42B5-8F1D-10E12C80354B}" type="sibTrans" cxnId="{F2013C48-47BF-4CB4-A0B1-B0E72AE34D97}">
      <dgm:prSet/>
      <dgm:spPr/>
      <dgm:t>
        <a:bodyPr/>
        <a:lstStyle/>
        <a:p>
          <a:endParaRPr lang="en-IN"/>
        </a:p>
      </dgm:t>
    </dgm:pt>
    <dgm:pt modelId="{06D90618-62A1-4952-A293-9117369873F4}">
      <dgm:prSet phldrT="[Text]" custT="1"/>
      <dgm:spPr>
        <a:solidFill>
          <a:srgbClr val="C71B71">
            <a:alpha val="69804"/>
          </a:srgbClr>
        </a:solidFill>
        <a:ln>
          <a:solidFill>
            <a:srgbClr val="C71B71">
              <a:alpha val="69804"/>
            </a:srgbClr>
          </a:solidFill>
        </a:ln>
      </dgm:spPr>
      <dgm:t>
        <a:bodyPr/>
        <a:lstStyle/>
        <a:p>
          <a:r>
            <a:rPr lang="en-US" sz="1950" dirty="0"/>
            <a:t>STEP 4</a:t>
          </a:r>
          <a:endParaRPr lang="en-IN" sz="1950" dirty="0"/>
        </a:p>
      </dgm:t>
    </dgm:pt>
    <dgm:pt modelId="{7ED30FE9-4D7D-4751-8BE6-6B4D8977A343}" type="parTrans" cxnId="{2990F83C-9355-44A8-821B-2D28BFFB405A}">
      <dgm:prSet/>
      <dgm:spPr/>
      <dgm:t>
        <a:bodyPr/>
        <a:lstStyle/>
        <a:p>
          <a:endParaRPr lang="en-IN"/>
        </a:p>
      </dgm:t>
    </dgm:pt>
    <dgm:pt modelId="{E64B8DA9-F4CE-45C4-A2BA-16E6298E77C9}" type="sibTrans" cxnId="{2990F83C-9355-44A8-821B-2D28BFFB405A}">
      <dgm:prSet/>
      <dgm:spPr/>
      <dgm:t>
        <a:bodyPr/>
        <a:lstStyle/>
        <a:p>
          <a:endParaRPr lang="en-IN"/>
        </a:p>
      </dgm:t>
    </dgm:pt>
    <dgm:pt modelId="{C74EBAE1-AB18-4C09-8411-039F9C0F3405}">
      <dgm:prSet phldrT="[Text]" custT="1"/>
      <dgm:spPr/>
      <dgm:t>
        <a:bodyPr/>
        <a:lstStyle/>
        <a:p>
          <a:r>
            <a:rPr lang="en-IN" sz="1850" dirty="0">
              <a:latin typeface="Source Sans Pro" panose="020B0503030403020204" pitchFamily="34" charset="0"/>
            </a:rPr>
            <a:t>Sort eigenvalues and their corresponding eigenvectors.</a:t>
          </a:r>
          <a:endParaRPr lang="en-IN" sz="1850" dirty="0"/>
        </a:p>
      </dgm:t>
    </dgm:pt>
    <dgm:pt modelId="{C01E4B09-5736-4DFA-A8F1-89DF5E6B782D}" type="parTrans" cxnId="{57C2D843-F934-4462-9FD5-6FE503BC4E20}">
      <dgm:prSet/>
      <dgm:spPr/>
      <dgm:t>
        <a:bodyPr/>
        <a:lstStyle/>
        <a:p>
          <a:endParaRPr lang="en-IN"/>
        </a:p>
      </dgm:t>
    </dgm:pt>
    <dgm:pt modelId="{D3838515-FF7A-4677-BB59-28E079621478}" type="sibTrans" cxnId="{57C2D843-F934-4462-9FD5-6FE503BC4E20}">
      <dgm:prSet/>
      <dgm:spPr/>
      <dgm:t>
        <a:bodyPr/>
        <a:lstStyle/>
        <a:p>
          <a:endParaRPr lang="en-IN"/>
        </a:p>
      </dgm:t>
    </dgm:pt>
    <dgm:pt modelId="{D432547C-F47D-4D95-86C0-7BC2A0DE2B38}">
      <dgm:prSet phldrT="[Text]" custT="1"/>
      <dgm:spPr>
        <a:solidFill>
          <a:srgbClr val="C71B71">
            <a:alpha val="69804"/>
          </a:srgbClr>
        </a:solidFill>
        <a:ln>
          <a:solidFill>
            <a:srgbClr val="C71B71">
              <a:alpha val="69804"/>
            </a:srgbClr>
          </a:solidFill>
        </a:ln>
      </dgm:spPr>
      <dgm:t>
        <a:bodyPr/>
        <a:lstStyle/>
        <a:p>
          <a:r>
            <a:rPr lang="en-US" sz="1950" dirty="0"/>
            <a:t>STEP 5</a:t>
          </a:r>
          <a:endParaRPr lang="en-IN" sz="1950" dirty="0"/>
        </a:p>
      </dgm:t>
    </dgm:pt>
    <dgm:pt modelId="{F8D64D7F-2B49-4CB3-95C6-C310556E5FB0}" type="parTrans" cxnId="{61A9F1FA-750F-4AD3-8927-803BF8719AD9}">
      <dgm:prSet/>
      <dgm:spPr/>
      <dgm:t>
        <a:bodyPr/>
        <a:lstStyle/>
        <a:p>
          <a:endParaRPr lang="en-IN"/>
        </a:p>
      </dgm:t>
    </dgm:pt>
    <dgm:pt modelId="{F8DC783B-D221-4D2C-9661-A0CDC4AE13E1}" type="sibTrans" cxnId="{61A9F1FA-750F-4AD3-8927-803BF8719AD9}">
      <dgm:prSet/>
      <dgm:spPr/>
      <dgm:t>
        <a:bodyPr/>
        <a:lstStyle/>
        <a:p>
          <a:endParaRPr lang="en-IN"/>
        </a:p>
      </dgm:t>
    </dgm:pt>
    <dgm:pt modelId="{037FCCE7-2313-4EF6-836C-1E181194CCE3}">
      <dgm:prSet phldrT="[Text]" custT="1"/>
      <dgm:spPr/>
      <dgm:t>
        <a:bodyPr/>
        <a:lstStyle/>
        <a:p>
          <a:r>
            <a:rPr lang="en-IN" sz="1850" dirty="0">
              <a:latin typeface="Source Sans Pro" panose="020B0503030403020204" pitchFamily="34" charset="0"/>
            </a:rPr>
            <a:t>Pick k eigenvalues( &gt;1 ) and form a matrix of eigenvectors.</a:t>
          </a:r>
          <a:endParaRPr lang="en-IN" sz="1850" dirty="0"/>
        </a:p>
      </dgm:t>
    </dgm:pt>
    <dgm:pt modelId="{79B6C5D6-7F16-44E6-A310-9543D0F88DA9}" type="parTrans" cxnId="{F721E041-FD07-47D8-BF9E-499948530D2D}">
      <dgm:prSet/>
      <dgm:spPr/>
      <dgm:t>
        <a:bodyPr/>
        <a:lstStyle/>
        <a:p>
          <a:endParaRPr lang="en-IN"/>
        </a:p>
      </dgm:t>
    </dgm:pt>
    <dgm:pt modelId="{95503F14-115C-4A72-8BDA-CC3DF58AE7A0}" type="sibTrans" cxnId="{F721E041-FD07-47D8-BF9E-499948530D2D}">
      <dgm:prSet/>
      <dgm:spPr/>
      <dgm:t>
        <a:bodyPr/>
        <a:lstStyle/>
        <a:p>
          <a:endParaRPr lang="en-IN"/>
        </a:p>
      </dgm:t>
    </dgm:pt>
    <dgm:pt modelId="{1011C2E1-A3F5-4396-90CB-660A39BAAE18}">
      <dgm:prSet phldrT="[Text]" custT="1"/>
      <dgm:spPr>
        <a:solidFill>
          <a:srgbClr val="C71B71">
            <a:alpha val="69804"/>
          </a:srgbClr>
        </a:solidFill>
        <a:ln>
          <a:solidFill>
            <a:srgbClr val="C71B71">
              <a:alpha val="69804"/>
            </a:srgbClr>
          </a:solidFill>
        </a:ln>
      </dgm:spPr>
      <dgm:t>
        <a:bodyPr/>
        <a:lstStyle/>
        <a:p>
          <a:r>
            <a:rPr lang="en-US" sz="1950" dirty="0"/>
            <a:t>STEP 6</a:t>
          </a:r>
          <a:endParaRPr lang="en-IN" sz="1950" dirty="0"/>
        </a:p>
      </dgm:t>
    </dgm:pt>
    <dgm:pt modelId="{2EBF7032-8DD0-43DB-82DC-39E21C29EC16}" type="parTrans" cxnId="{CCC1DAD6-7EDD-43C8-AE39-5BC58704808F}">
      <dgm:prSet/>
      <dgm:spPr/>
      <dgm:t>
        <a:bodyPr/>
        <a:lstStyle/>
        <a:p>
          <a:endParaRPr lang="en-IN"/>
        </a:p>
      </dgm:t>
    </dgm:pt>
    <dgm:pt modelId="{3B88FFFF-CD3C-465D-9EC0-EA31E3E1447F}" type="sibTrans" cxnId="{CCC1DAD6-7EDD-43C8-AE39-5BC58704808F}">
      <dgm:prSet/>
      <dgm:spPr/>
      <dgm:t>
        <a:bodyPr/>
        <a:lstStyle/>
        <a:p>
          <a:endParaRPr lang="en-IN"/>
        </a:p>
      </dgm:t>
    </dgm:pt>
    <dgm:pt modelId="{89FB8315-AC8B-4EB0-8C5A-F24C9F5BC827}">
      <dgm:prSet phldrT="[Text]" custT="1"/>
      <dgm:spPr/>
      <dgm:t>
        <a:bodyPr/>
        <a:lstStyle/>
        <a:p>
          <a:r>
            <a:rPr lang="en-IN" sz="1850" dirty="0">
              <a:latin typeface="Source Sans Pro" panose="020B0503030403020204" pitchFamily="34" charset="0"/>
            </a:rPr>
            <a:t>Transform the original matrix.</a:t>
          </a:r>
          <a:endParaRPr lang="en-IN" sz="1850" dirty="0"/>
        </a:p>
      </dgm:t>
    </dgm:pt>
    <dgm:pt modelId="{D7B9CC03-C508-4AA0-818C-D6F4FCF57FD2}" type="parTrans" cxnId="{643FBEFF-31BD-442F-90BD-A4593583F4D7}">
      <dgm:prSet/>
      <dgm:spPr/>
      <dgm:t>
        <a:bodyPr/>
        <a:lstStyle/>
        <a:p>
          <a:endParaRPr lang="en-IN"/>
        </a:p>
      </dgm:t>
    </dgm:pt>
    <dgm:pt modelId="{240F1EA0-51A5-47EA-A1D8-9CBBBB4236D2}" type="sibTrans" cxnId="{643FBEFF-31BD-442F-90BD-A4593583F4D7}">
      <dgm:prSet/>
      <dgm:spPr/>
      <dgm:t>
        <a:bodyPr/>
        <a:lstStyle/>
        <a:p>
          <a:endParaRPr lang="en-IN"/>
        </a:p>
      </dgm:t>
    </dgm:pt>
    <dgm:pt modelId="{F195BA73-07A2-42A8-83E9-651998EA4750}" type="pres">
      <dgm:prSet presAssocID="{9AC09F48-5BA1-4892-923D-20BCADB7A4AB}" presName="Name0" presStyleCnt="0">
        <dgm:presLayoutVars>
          <dgm:chMax/>
          <dgm:chPref val="3"/>
          <dgm:dir/>
          <dgm:animOne val="branch"/>
          <dgm:animLvl val="lvl"/>
        </dgm:presLayoutVars>
      </dgm:prSet>
      <dgm:spPr/>
    </dgm:pt>
    <dgm:pt modelId="{E2CECD87-8DA0-49C4-B748-90FD1EEE1FC7}" type="pres">
      <dgm:prSet presAssocID="{F0CC0D1E-08ED-4756-BB42-28788C2878E4}" presName="composite" presStyleCnt="0"/>
      <dgm:spPr/>
    </dgm:pt>
    <dgm:pt modelId="{6C2D9A67-65F4-4710-A81D-6F04E9E576C8}" type="pres">
      <dgm:prSet presAssocID="{F0CC0D1E-08ED-4756-BB42-28788C2878E4}" presName="FirstChild" presStyleLbl="revTx" presStyleIdx="0" presStyleCnt="6" custScaleY="56536">
        <dgm:presLayoutVars>
          <dgm:chMax val="0"/>
          <dgm:chPref val="0"/>
          <dgm:bulletEnabled val="1"/>
        </dgm:presLayoutVars>
      </dgm:prSet>
      <dgm:spPr/>
    </dgm:pt>
    <dgm:pt modelId="{807F12B8-906E-4020-8BC4-5BBF51161D5D}" type="pres">
      <dgm:prSet presAssocID="{F0CC0D1E-08ED-4756-BB42-28788C2878E4}" presName="Parent" presStyleLbl="alignNode1" presStyleIdx="0" presStyleCnt="6" custScaleX="55139" custLinFactNeighborX="14528" custLinFactNeighborY="-566">
        <dgm:presLayoutVars>
          <dgm:chMax val="3"/>
          <dgm:chPref val="3"/>
          <dgm:bulletEnabled val="1"/>
        </dgm:presLayoutVars>
      </dgm:prSet>
      <dgm:spPr/>
    </dgm:pt>
    <dgm:pt modelId="{2B174938-EDEB-4021-BB8D-6CCA9141DAEF}" type="pres">
      <dgm:prSet presAssocID="{F0CC0D1E-08ED-4756-BB42-28788C2878E4}" presName="Accent" presStyleLbl="parChTrans1D1" presStyleIdx="0" presStyleCnt="6" custLinFactNeighborX="4778"/>
      <dgm:spPr>
        <a:ln>
          <a:solidFill>
            <a:schemeClr val="bg1"/>
          </a:solidFill>
        </a:ln>
      </dgm:spPr>
    </dgm:pt>
    <dgm:pt modelId="{EDFF9821-6754-49A8-B4CD-30B005A1F976}" type="pres">
      <dgm:prSet presAssocID="{90B4334D-54B0-414E-B63D-56532196349C}" presName="sibTrans" presStyleCnt="0"/>
      <dgm:spPr/>
    </dgm:pt>
    <dgm:pt modelId="{69273E48-8E41-46CA-B42F-44DFACF35A23}" type="pres">
      <dgm:prSet presAssocID="{13E9CF8B-2871-4272-9D3C-BD4205D001D1}" presName="composite" presStyleCnt="0"/>
      <dgm:spPr/>
    </dgm:pt>
    <dgm:pt modelId="{8CCF5767-63F0-4E25-817F-27C0B37981D0}" type="pres">
      <dgm:prSet presAssocID="{13E9CF8B-2871-4272-9D3C-BD4205D001D1}" presName="FirstChild" presStyleLbl="revTx" presStyleIdx="1" presStyleCnt="6" custScaleY="12460" custLinFactNeighborY="23438">
        <dgm:presLayoutVars>
          <dgm:chMax val="0"/>
          <dgm:chPref val="0"/>
          <dgm:bulletEnabled val="1"/>
        </dgm:presLayoutVars>
      </dgm:prSet>
      <dgm:spPr/>
    </dgm:pt>
    <dgm:pt modelId="{87F38B23-2E7C-4C0F-98A4-439BBF3BD749}" type="pres">
      <dgm:prSet presAssocID="{13E9CF8B-2871-4272-9D3C-BD4205D001D1}" presName="Parent" presStyleLbl="alignNode1" presStyleIdx="1" presStyleCnt="6" custScaleX="55139" custLinFactNeighborX="14528" custLinFactNeighborY="-1611">
        <dgm:presLayoutVars>
          <dgm:chMax val="3"/>
          <dgm:chPref val="3"/>
          <dgm:bulletEnabled val="1"/>
        </dgm:presLayoutVars>
      </dgm:prSet>
      <dgm:spPr/>
    </dgm:pt>
    <dgm:pt modelId="{4386AEA6-93C0-4603-9C24-0A0A158F745A}" type="pres">
      <dgm:prSet presAssocID="{13E9CF8B-2871-4272-9D3C-BD4205D001D1}" presName="Accent" presStyleLbl="parChTrans1D1" presStyleIdx="1" presStyleCnt="6"/>
      <dgm:spPr>
        <a:ln>
          <a:solidFill>
            <a:schemeClr val="bg1"/>
          </a:solidFill>
        </a:ln>
      </dgm:spPr>
    </dgm:pt>
    <dgm:pt modelId="{67F858E2-018B-4C6B-9FC5-31406AB92C3C}" type="pres">
      <dgm:prSet presAssocID="{BFD4AC74-097A-4244-89C7-E1A17B17A426}" presName="sibTrans" presStyleCnt="0"/>
      <dgm:spPr/>
    </dgm:pt>
    <dgm:pt modelId="{15AA0C84-BD01-4DED-B5F2-B8BADFFCA339}" type="pres">
      <dgm:prSet presAssocID="{2EFB5935-D409-45CE-B393-88F897457CAB}" presName="composite" presStyleCnt="0"/>
      <dgm:spPr/>
    </dgm:pt>
    <dgm:pt modelId="{B8EB1210-C5E2-4985-8B95-20CEEAB69759}" type="pres">
      <dgm:prSet presAssocID="{2EFB5935-D409-45CE-B393-88F897457CAB}" presName="FirstChild" presStyleLbl="revTx" presStyleIdx="2" presStyleCnt="6" custScaleY="89195">
        <dgm:presLayoutVars>
          <dgm:chMax val="0"/>
          <dgm:chPref val="0"/>
          <dgm:bulletEnabled val="1"/>
        </dgm:presLayoutVars>
      </dgm:prSet>
      <dgm:spPr/>
    </dgm:pt>
    <dgm:pt modelId="{DD5B3BDA-D380-4F78-A5AD-2203BF9BA84D}" type="pres">
      <dgm:prSet presAssocID="{2EFB5935-D409-45CE-B393-88F897457CAB}" presName="Parent" presStyleLbl="alignNode1" presStyleIdx="2" presStyleCnt="6" custScaleX="55139" custLinFactNeighborX="14528" custLinFactNeighborY="-1611">
        <dgm:presLayoutVars>
          <dgm:chMax val="3"/>
          <dgm:chPref val="3"/>
          <dgm:bulletEnabled val="1"/>
        </dgm:presLayoutVars>
      </dgm:prSet>
      <dgm:spPr/>
    </dgm:pt>
    <dgm:pt modelId="{432D5CD6-8006-41D7-806B-CA4D014EE134}" type="pres">
      <dgm:prSet presAssocID="{2EFB5935-D409-45CE-B393-88F897457CAB}" presName="Accent" presStyleLbl="parChTrans1D1" presStyleIdx="2" presStyleCnt="6"/>
      <dgm:spPr>
        <a:ln>
          <a:solidFill>
            <a:schemeClr val="bg1"/>
          </a:solidFill>
        </a:ln>
      </dgm:spPr>
    </dgm:pt>
    <dgm:pt modelId="{7BE09066-6D34-4AD1-874F-668BF84FA217}" type="pres">
      <dgm:prSet presAssocID="{CC36275C-6F2B-4BC8-899C-E04BFB398E9A}" presName="sibTrans" presStyleCnt="0"/>
      <dgm:spPr/>
    </dgm:pt>
    <dgm:pt modelId="{581787CE-226A-4797-A6DC-3C2FB7DCC233}" type="pres">
      <dgm:prSet presAssocID="{06D90618-62A1-4952-A293-9117369873F4}" presName="composite" presStyleCnt="0"/>
      <dgm:spPr/>
    </dgm:pt>
    <dgm:pt modelId="{92BDF8DF-17A3-4D2B-B614-7F4BFA837E34}" type="pres">
      <dgm:prSet presAssocID="{06D90618-62A1-4952-A293-9117369873F4}" presName="FirstChild" presStyleLbl="revTx" presStyleIdx="3" presStyleCnt="6" custScaleY="51577">
        <dgm:presLayoutVars>
          <dgm:chMax val="0"/>
          <dgm:chPref val="0"/>
          <dgm:bulletEnabled val="1"/>
        </dgm:presLayoutVars>
      </dgm:prSet>
      <dgm:spPr/>
    </dgm:pt>
    <dgm:pt modelId="{B346E832-E004-46F9-BA56-06FB21DC1771}" type="pres">
      <dgm:prSet presAssocID="{06D90618-62A1-4952-A293-9117369873F4}" presName="Parent" presStyleLbl="alignNode1" presStyleIdx="3" presStyleCnt="6" custScaleX="55139" custLinFactNeighborX="14528" custLinFactNeighborY="-1611">
        <dgm:presLayoutVars>
          <dgm:chMax val="3"/>
          <dgm:chPref val="3"/>
          <dgm:bulletEnabled val="1"/>
        </dgm:presLayoutVars>
      </dgm:prSet>
      <dgm:spPr/>
    </dgm:pt>
    <dgm:pt modelId="{6DAED931-1B18-4590-974D-FF9EF468CAA3}" type="pres">
      <dgm:prSet presAssocID="{06D90618-62A1-4952-A293-9117369873F4}" presName="Accent" presStyleLbl="parChTrans1D1" presStyleIdx="3" presStyleCnt="6"/>
      <dgm:spPr>
        <a:ln>
          <a:solidFill>
            <a:schemeClr val="bg1"/>
          </a:solidFill>
        </a:ln>
      </dgm:spPr>
    </dgm:pt>
    <dgm:pt modelId="{DE926F4C-8D5A-4C67-9BFF-B8BCF0787B04}" type="pres">
      <dgm:prSet presAssocID="{E64B8DA9-F4CE-45C4-A2BA-16E6298E77C9}" presName="sibTrans" presStyleCnt="0"/>
      <dgm:spPr/>
    </dgm:pt>
    <dgm:pt modelId="{29CD1614-1655-4577-9B58-BFE0B7D09880}" type="pres">
      <dgm:prSet presAssocID="{D432547C-F47D-4D95-86C0-7BC2A0DE2B38}" presName="composite" presStyleCnt="0"/>
      <dgm:spPr/>
    </dgm:pt>
    <dgm:pt modelId="{D320FAC6-3E0D-4792-ABBC-0E03C868931D}" type="pres">
      <dgm:prSet presAssocID="{D432547C-F47D-4D95-86C0-7BC2A0DE2B38}" presName="FirstChild" presStyleLbl="revTx" presStyleIdx="4" presStyleCnt="6" custScaleY="51589">
        <dgm:presLayoutVars>
          <dgm:chMax val="0"/>
          <dgm:chPref val="0"/>
          <dgm:bulletEnabled val="1"/>
        </dgm:presLayoutVars>
      </dgm:prSet>
      <dgm:spPr/>
    </dgm:pt>
    <dgm:pt modelId="{9720E6A7-3E64-413B-BBB1-0850B55489F7}" type="pres">
      <dgm:prSet presAssocID="{D432547C-F47D-4D95-86C0-7BC2A0DE2B38}" presName="Parent" presStyleLbl="alignNode1" presStyleIdx="4" presStyleCnt="6" custScaleX="55139" custLinFactNeighborX="14528" custLinFactNeighborY="-1611">
        <dgm:presLayoutVars>
          <dgm:chMax val="3"/>
          <dgm:chPref val="3"/>
          <dgm:bulletEnabled val="1"/>
        </dgm:presLayoutVars>
      </dgm:prSet>
      <dgm:spPr/>
    </dgm:pt>
    <dgm:pt modelId="{E6AAC1E5-A212-4B54-BB47-76E73EA56FFA}" type="pres">
      <dgm:prSet presAssocID="{D432547C-F47D-4D95-86C0-7BC2A0DE2B38}" presName="Accent" presStyleLbl="parChTrans1D1" presStyleIdx="4" presStyleCnt="6"/>
      <dgm:spPr>
        <a:ln>
          <a:solidFill>
            <a:schemeClr val="bg1"/>
          </a:solidFill>
        </a:ln>
      </dgm:spPr>
    </dgm:pt>
    <dgm:pt modelId="{B8A56708-B92B-4653-B452-ADF65A4F481D}" type="pres">
      <dgm:prSet presAssocID="{F8DC783B-D221-4D2C-9661-A0CDC4AE13E1}" presName="sibTrans" presStyleCnt="0"/>
      <dgm:spPr/>
    </dgm:pt>
    <dgm:pt modelId="{4CACA3A5-C217-4B2A-ADF5-AE58C6470290}" type="pres">
      <dgm:prSet presAssocID="{1011C2E1-A3F5-4396-90CB-660A39BAAE18}" presName="composite" presStyleCnt="0"/>
      <dgm:spPr/>
    </dgm:pt>
    <dgm:pt modelId="{624E1C4A-AA13-4435-BB57-3BE3F019DFBC}" type="pres">
      <dgm:prSet presAssocID="{1011C2E1-A3F5-4396-90CB-660A39BAAE18}" presName="FirstChild" presStyleLbl="revTx" presStyleIdx="5" presStyleCnt="6" custScaleY="56919">
        <dgm:presLayoutVars>
          <dgm:chMax val="0"/>
          <dgm:chPref val="0"/>
          <dgm:bulletEnabled val="1"/>
        </dgm:presLayoutVars>
      </dgm:prSet>
      <dgm:spPr/>
    </dgm:pt>
    <dgm:pt modelId="{0F20F3DB-948A-4A67-B15E-F0F8AA2B7748}" type="pres">
      <dgm:prSet presAssocID="{1011C2E1-A3F5-4396-90CB-660A39BAAE18}" presName="Parent" presStyleLbl="alignNode1" presStyleIdx="5" presStyleCnt="6" custScaleX="55139" custLinFactNeighborX="14528" custLinFactNeighborY="-1611">
        <dgm:presLayoutVars>
          <dgm:chMax val="3"/>
          <dgm:chPref val="3"/>
          <dgm:bulletEnabled val="1"/>
        </dgm:presLayoutVars>
      </dgm:prSet>
      <dgm:spPr/>
    </dgm:pt>
    <dgm:pt modelId="{BC107FFE-C4A0-4E6A-98B7-182EECB609A8}" type="pres">
      <dgm:prSet presAssocID="{1011C2E1-A3F5-4396-90CB-660A39BAAE18}" presName="Accent" presStyleLbl="parChTrans1D1" presStyleIdx="5" presStyleCnt="6"/>
      <dgm:spPr/>
    </dgm:pt>
  </dgm:ptLst>
  <dgm:cxnLst>
    <dgm:cxn modelId="{6A88F502-7FF5-4B0E-87B0-85FE921554A4}" type="presOf" srcId="{13E9CF8B-2871-4272-9D3C-BD4205D001D1}" destId="{87F38B23-2E7C-4C0F-98A4-439BBF3BD749}" srcOrd="0" destOrd="0" presId="urn:microsoft.com/office/officeart/2011/layout/TabList"/>
    <dgm:cxn modelId="{23CDE60D-EBF0-4AB8-8D56-3FC1CB2BF820}" type="presOf" srcId="{2EFB5935-D409-45CE-B393-88F897457CAB}" destId="{DD5B3BDA-D380-4F78-A5AD-2203BF9BA84D}" srcOrd="0" destOrd="0" presId="urn:microsoft.com/office/officeart/2011/layout/TabList"/>
    <dgm:cxn modelId="{3D305112-C758-4780-8049-1594225C8FAA}" srcId="{F0CC0D1E-08ED-4756-BB42-28788C2878E4}" destId="{A7C78150-4C61-40DD-9E8F-26665F056769}" srcOrd="0" destOrd="0" parTransId="{0EDC0407-6E72-41BD-8D32-678D1FFA649D}" sibTransId="{CA4921A3-EDFF-4706-ABB9-C93C040DF91C}"/>
    <dgm:cxn modelId="{9C08D01E-9A8B-4499-B3C2-FAF552EC45C0}" type="presOf" srcId="{C74EBAE1-AB18-4C09-8411-039F9C0F3405}" destId="{92BDF8DF-17A3-4D2B-B614-7F4BFA837E34}" srcOrd="0" destOrd="0" presId="urn:microsoft.com/office/officeart/2011/layout/TabList"/>
    <dgm:cxn modelId="{43F2412A-B0F8-4DBD-8843-65CB9BA1980F}" type="presOf" srcId="{A7C78150-4C61-40DD-9E8F-26665F056769}" destId="{6C2D9A67-65F4-4710-A81D-6F04E9E576C8}" srcOrd="0" destOrd="0" presId="urn:microsoft.com/office/officeart/2011/layout/TabList"/>
    <dgm:cxn modelId="{9DC13A35-B727-4033-B4C6-13AD1B22FD79}" type="presOf" srcId="{A5030C81-6601-45F5-9D58-ABBFC64EBFEA}" destId="{8CCF5767-63F0-4E25-817F-27C0B37981D0}" srcOrd="0" destOrd="0" presId="urn:microsoft.com/office/officeart/2011/layout/TabList"/>
    <dgm:cxn modelId="{700FD135-F5B8-4A49-BB12-1C405B73E8C3}" type="presOf" srcId="{037FCCE7-2313-4EF6-836C-1E181194CCE3}" destId="{D320FAC6-3E0D-4792-ABBC-0E03C868931D}" srcOrd="0" destOrd="0" presId="urn:microsoft.com/office/officeart/2011/layout/TabList"/>
    <dgm:cxn modelId="{73D77E38-8808-4163-85DA-C71BB0A287B1}" srcId="{9AC09F48-5BA1-4892-923D-20BCADB7A4AB}" destId="{2EFB5935-D409-45CE-B393-88F897457CAB}" srcOrd="2" destOrd="0" parTransId="{24B1D501-5181-47A4-8CF3-579342FCE414}" sibTransId="{CC36275C-6F2B-4BC8-899C-E04BFB398E9A}"/>
    <dgm:cxn modelId="{2990F83C-9355-44A8-821B-2D28BFFB405A}" srcId="{9AC09F48-5BA1-4892-923D-20BCADB7A4AB}" destId="{06D90618-62A1-4952-A293-9117369873F4}" srcOrd="3" destOrd="0" parTransId="{7ED30FE9-4D7D-4751-8BE6-6B4D8977A343}" sibTransId="{E64B8DA9-F4CE-45C4-A2BA-16E6298E77C9}"/>
    <dgm:cxn modelId="{F721E041-FD07-47D8-BF9E-499948530D2D}" srcId="{D432547C-F47D-4D95-86C0-7BC2A0DE2B38}" destId="{037FCCE7-2313-4EF6-836C-1E181194CCE3}" srcOrd="0" destOrd="0" parTransId="{79B6C5D6-7F16-44E6-A310-9543D0F88DA9}" sibTransId="{95503F14-115C-4A72-8BDA-CC3DF58AE7A0}"/>
    <dgm:cxn modelId="{6A186562-77DB-4AE5-BA87-09603522A83E}" type="presOf" srcId="{9AC09F48-5BA1-4892-923D-20BCADB7A4AB}" destId="{F195BA73-07A2-42A8-83E9-651998EA4750}" srcOrd="0" destOrd="0" presId="urn:microsoft.com/office/officeart/2011/layout/TabList"/>
    <dgm:cxn modelId="{57C2D843-F934-4462-9FD5-6FE503BC4E20}" srcId="{06D90618-62A1-4952-A293-9117369873F4}" destId="{C74EBAE1-AB18-4C09-8411-039F9C0F3405}" srcOrd="0" destOrd="0" parTransId="{C01E4B09-5736-4DFA-A8F1-89DF5E6B782D}" sibTransId="{D3838515-FF7A-4677-BB59-28E079621478}"/>
    <dgm:cxn modelId="{F2013C48-47BF-4CB4-A0B1-B0E72AE34D97}" srcId="{2EFB5935-D409-45CE-B393-88F897457CAB}" destId="{2159C64D-7B80-4AD1-8494-AA0D8E4BC8E3}" srcOrd="0" destOrd="0" parTransId="{3AA702BE-7E2C-4556-9B68-1CA791698ACC}" sibTransId="{2296FD98-2049-42B5-8F1D-10E12C80354B}"/>
    <dgm:cxn modelId="{4198C168-B1C4-43E2-97C5-BB8EC7872827}" type="presOf" srcId="{D432547C-F47D-4D95-86C0-7BC2A0DE2B38}" destId="{9720E6A7-3E64-413B-BBB1-0850B55489F7}" srcOrd="0" destOrd="0" presId="urn:microsoft.com/office/officeart/2011/layout/TabList"/>
    <dgm:cxn modelId="{6744A46B-CD67-4F17-A71B-073499318276}" type="presOf" srcId="{89FB8315-AC8B-4EB0-8C5A-F24C9F5BC827}" destId="{624E1C4A-AA13-4435-BB57-3BE3F019DFBC}" srcOrd="0" destOrd="0" presId="urn:microsoft.com/office/officeart/2011/layout/TabList"/>
    <dgm:cxn modelId="{90C3E66F-3A0C-42AE-A45B-82D5C98FE41E}" srcId="{9AC09F48-5BA1-4892-923D-20BCADB7A4AB}" destId="{F0CC0D1E-08ED-4756-BB42-28788C2878E4}" srcOrd="0" destOrd="0" parTransId="{12D5B0EB-D766-41B1-80E7-EF766742F0DB}" sibTransId="{90B4334D-54B0-414E-B63D-56532196349C}"/>
    <dgm:cxn modelId="{6555A980-45E6-4658-A18D-95C4F68688B1}" type="presOf" srcId="{2159C64D-7B80-4AD1-8494-AA0D8E4BC8E3}" destId="{B8EB1210-C5E2-4985-8B95-20CEEAB69759}" srcOrd="0" destOrd="0" presId="urn:microsoft.com/office/officeart/2011/layout/TabList"/>
    <dgm:cxn modelId="{D8C7EBA4-2B77-4286-BCD0-7D7F54CFF1C9}" type="presOf" srcId="{1011C2E1-A3F5-4396-90CB-660A39BAAE18}" destId="{0F20F3DB-948A-4A67-B15E-F0F8AA2B7748}" srcOrd="0" destOrd="0" presId="urn:microsoft.com/office/officeart/2011/layout/TabList"/>
    <dgm:cxn modelId="{117AA2CE-7847-4E99-821A-6AF94F57886B}" type="presOf" srcId="{06D90618-62A1-4952-A293-9117369873F4}" destId="{B346E832-E004-46F9-BA56-06FB21DC1771}" srcOrd="0" destOrd="0" presId="urn:microsoft.com/office/officeart/2011/layout/TabList"/>
    <dgm:cxn modelId="{CCC1DAD6-7EDD-43C8-AE39-5BC58704808F}" srcId="{9AC09F48-5BA1-4892-923D-20BCADB7A4AB}" destId="{1011C2E1-A3F5-4396-90CB-660A39BAAE18}" srcOrd="5" destOrd="0" parTransId="{2EBF7032-8DD0-43DB-82DC-39E21C29EC16}" sibTransId="{3B88FFFF-CD3C-465D-9EC0-EA31E3E1447F}"/>
    <dgm:cxn modelId="{31DD72D9-1847-49F8-8662-E2FAE7B83849}" srcId="{9AC09F48-5BA1-4892-923D-20BCADB7A4AB}" destId="{13E9CF8B-2871-4272-9D3C-BD4205D001D1}" srcOrd="1" destOrd="0" parTransId="{A41393D1-95E3-4A8A-8DEE-C61803E6D949}" sibTransId="{BFD4AC74-097A-4244-89C7-E1A17B17A426}"/>
    <dgm:cxn modelId="{6D59E3E7-62D8-485A-BCBA-5E74A9507D66}" srcId="{13E9CF8B-2871-4272-9D3C-BD4205D001D1}" destId="{A5030C81-6601-45F5-9D58-ABBFC64EBFEA}" srcOrd="0" destOrd="0" parTransId="{EB9D42F2-C911-43BC-9F54-79C5CF1D93F5}" sibTransId="{56B27E4E-7FF5-40DB-B1D1-E57087E7AD9D}"/>
    <dgm:cxn modelId="{61A9F1FA-750F-4AD3-8927-803BF8719AD9}" srcId="{9AC09F48-5BA1-4892-923D-20BCADB7A4AB}" destId="{D432547C-F47D-4D95-86C0-7BC2A0DE2B38}" srcOrd="4" destOrd="0" parTransId="{F8D64D7F-2B49-4CB3-95C6-C310556E5FB0}" sibTransId="{F8DC783B-D221-4D2C-9661-A0CDC4AE13E1}"/>
    <dgm:cxn modelId="{8B6DA4FB-335E-432C-A57C-39248E229A4C}" type="presOf" srcId="{F0CC0D1E-08ED-4756-BB42-28788C2878E4}" destId="{807F12B8-906E-4020-8BC4-5BBF51161D5D}" srcOrd="0" destOrd="0" presId="urn:microsoft.com/office/officeart/2011/layout/TabList"/>
    <dgm:cxn modelId="{643FBEFF-31BD-442F-90BD-A4593583F4D7}" srcId="{1011C2E1-A3F5-4396-90CB-660A39BAAE18}" destId="{89FB8315-AC8B-4EB0-8C5A-F24C9F5BC827}" srcOrd="0" destOrd="0" parTransId="{D7B9CC03-C508-4AA0-818C-D6F4FCF57FD2}" sibTransId="{240F1EA0-51A5-47EA-A1D8-9CBBBB4236D2}"/>
    <dgm:cxn modelId="{6C8C5464-F772-46B9-80BC-231F12C283BF}" type="presParOf" srcId="{F195BA73-07A2-42A8-83E9-651998EA4750}" destId="{E2CECD87-8DA0-49C4-B748-90FD1EEE1FC7}" srcOrd="0" destOrd="0" presId="urn:microsoft.com/office/officeart/2011/layout/TabList"/>
    <dgm:cxn modelId="{52CA4780-2A2D-483F-BC4C-D9EFAB57C369}" type="presParOf" srcId="{E2CECD87-8DA0-49C4-B748-90FD1EEE1FC7}" destId="{6C2D9A67-65F4-4710-A81D-6F04E9E576C8}" srcOrd="0" destOrd="0" presId="urn:microsoft.com/office/officeart/2011/layout/TabList"/>
    <dgm:cxn modelId="{4C12E70A-03EA-415D-925B-641FEA9610A8}" type="presParOf" srcId="{E2CECD87-8DA0-49C4-B748-90FD1EEE1FC7}" destId="{807F12B8-906E-4020-8BC4-5BBF51161D5D}" srcOrd="1" destOrd="0" presId="urn:microsoft.com/office/officeart/2011/layout/TabList"/>
    <dgm:cxn modelId="{3A697365-AA44-4E3B-89CB-A115F1E211B7}" type="presParOf" srcId="{E2CECD87-8DA0-49C4-B748-90FD1EEE1FC7}" destId="{2B174938-EDEB-4021-BB8D-6CCA9141DAEF}" srcOrd="2" destOrd="0" presId="urn:microsoft.com/office/officeart/2011/layout/TabList"/>
    <dgm:cxn modelId="{A08D5344-EFDC-4458-87EC-4FA9EBF1CEB8}" type="presParOf" srcId="{F195BA73-07A2-42A8-83E9-651998EA4750}" destId="{EDFF9821-6754-49A8-B4CD-30B005A1F976}" srcOrd="1" destOrd="0" presId="urn:microsoft.com/office/officeart/2011/layout/TabList"/>
    <dgm:cxn modelId="{36212ACC-5BC5-492D-82D2-527AB92462C5}" type="presParOf" srcId="{F195BA73-07A2-42A8-83E9-651998EA4750}" destId="{69273E48-8E41-46CA-B42F-44DFACF35A23}" srcOrd="2" destOrd="0" presId="urn:microsoft.com/office/officeart/2011/layout/TabList"/>
    <dgm:cxn modelId="{51BA6499-2553-4B15-A6D0-C9FB16E75674}" type="presParOf" srcId="{69273E48-8E41-46CA-B42F-44DFACF35A23}" destId="{8CCF5767-63F0-4E25-817F-27C0B37981D0}" srcOrd="0" destOrd="0" presId="urn:microsoft.com/office/officeart/2011/layout/TabList"/>
    <dgm:cxn modelId="{F45AE56B-4364-41B8-8A6A-7CC943D2C240}" type="presParOf" srcId="{69273E48-8E41-46CA-B42F-44DFACF35A23}" destId="{87F38B23-2E7C-4C0F-98A4-439BBF3BD749}" srcOrd="1" destOrd="0" presId="urn:microsoft.com/office/officeart/2011/layout/TabList"/>
    <dgm:cxn modelId="{69A0A196-9D6B-4F8F-A76C-A044715C78FE}" type="presParOf" srcId="{69273E48-8E41-46CA-B42F-44DFACF35A23}" destId="{4386AEA6-93C0-4603-9C24-0A0A158F745A}" srcOrd="2" destOrd="0" presId="urn:microsoft.com/office/officeart/2011/layout/TabList"/>
    <dgm:cxn modelId="{A65C337A-9825-4FAA-999E-6C3A4E188867}" type="presParOf" srcId="{F195BA73-07A2-42A8-83E9-651998EA4750}" destId="{67F858E2-018B-4C6B-9FC5-31406AB92C3C}" srcOrd="3" destOrd="0" presId="urn:microsoft.com/office/officeart/2011/layout/TabList"/>
    <dgm:cxn modelId="{2D8A0B4B-D60A-4961-A014-7B59FA742EF2}" type="presParOf" srcId="{F195BA73-07A2-42A8-83E9-651998EA4750}" destId="{15AA0C84-BD01-4DED-B5F2-B8BADFFCA339}" srcOrd="4" destOrd="0" presId="urn:microsoft.com/office/officeart/2011/layout/TabList"/>
    <dgm:cxn modelId="{9904D04D-6A58-43C0-A749-BDA4F7004566}" type="presParOf" srcId="{15AA0C84-BD01-4DED-B5F2-B8BADFFCA339}" destId="{B8EB1210-C5E2-4985-8B95-20CEEAB69759}" srcOrd="0" destOrd="0" presId="urn:microsoft.com/office/officeart/2011/layout/TabList"/>
    <dgm:cxn modelId="{799DF318-7D2D-4155-842E-8395739E3524}" type="presParOf" srcId="{15AA0C84-BD01-4DED-B5F2-B8BADFFCA339}" destId="{DD5B3BDA-D380-4F78-A5AD-2203BF9BA84D}" srcOrd="1" destOrd="0" presId="urn:microsoft.com/office/officeart/2011/layout/TabList"/>
    <dgm:cxn modelId="{5D82BDBE-A969-4A70-B60A-DE31D2A63A9C}" type="presParOf" srcId="{15AA0C84-BD01-4DED-B5F2-B8BADFFCA339}" destId="{432D5CD6-8006-41D7-806B-CA4D014EE134}" srcOrd="2" destOrd="0" presId="urn:microsoft.com/office/officeart/2011/layout/TabList"/>
    <dgm:cxn modelId="{DC60B3A4-FCF4-411E-90CF-10D297C96EB3}" type="presParOf" srcId="{F195BA73-07A2-42A8-83E9-651998EA4750}" destId="{7BE09066-6D34-4AD1-874F-668BF84FA217}" srcOrd="5" destOrd="0" presId="urn:microsoft.com/office/officeart/2011/layout/TabList"/>
    <dgm:cxn modelId="{7A067DF8-8BE5-4EB9-A91F-07E04CF0E474}" type="presParOf" srcId="{F195BA73-07A2-42A8-83E9-651998EA4750}" destId="{581787CE-226A-4797-A6DC-3C2FB7DCC233}" srcOrd="6" destOrd="0" presId="urn:microsoft.com/office/officeart/2011/layout/TabList"/>
    <dgm:cxn modelId="{2F17EB9D-52A2-4F30-BBA3-FF36E0F2925E}" type="presParOf" srcId="{581787CE-226A-4797-A6DC-3C2FB7DCC233}" destId="{92BDF8DF-17A3-4D2B-B614-7F4BFA837E34}" srcOrd="0" destOrd="0" presId="urn:microsoft.com/office/officeart/2011/layout/TabList"/>
    <dgm:cxn modelId="{53347270-A8AB-40AD-BA8D-D831CA91A534}" type="presParOf" srcId="{581787CE-226A-4797-A6DC-3C2FB7DCC233}" destId="{B346E832-E004-46F9-BA56-06FB21DC1771}" srcOrd="1" destOrd="0" presId="urn:microsoft.com/office/officeart/2011/layout/TabList"/>
    <dgm:cxn modelId="{597B3374-509D-47C3-9D6C-DCBAA4FB4E8D}" type="presParOf" srcId="{581787CE-226A-4797-A6DC-3C2FB7DCC233}" destId="{6DAED931-1B18-4590-974D-FF9EF468CAA3}" srcOrd="2" destOrd="0" presId="urn:microsoft.com/office/officeart/2011/layout/TabList"/>
    <dgm:cxn modelId="{6BF32572-9CA6-4A19-B08F-B290695D72C5}" type="presParOf" srcId="{F195BA73-07A2-42A8-83E9-651998EA4750}" destId="{DE926F4C-8D5A-4C67-9BFF-B8BCF0787B04}" srcOrd="7" destOrd="0" presId="urn:microsoft.com/office/officeart/2011/layout/TabList"/>
    <dgm:cxn modelId="{67472233-A321-413B-9E98-E9A88B52F41D}" type="presParOf" srcId="{F195BA73-07A2-42A8-83E9-651998EA4750}" destId="{29CD1614-1655-4577-9B58-BFE0B7D09880}" srcOrd="8" destOrd="0" presId="urn:microsoft.com/office/officeart/2011/layout/TabList"/>
    <dgm:cxn modelId="{372B4144-7FA3-437A-B437-E4846976498E}" type="presParOf" srcId="{29CD1614-1655-4577-9B58-BFE0B7D09880}" destId="{D320FAC6-3E0D-4792-ABBC-0E03C868931D}" srcOrd="0" destOrd="0" presId="urn:microsoft.com/office/officeart/2011/layout/TabList"/>
    <dgm:cxn modelId="{E854589F-36E3-4FDC-B15E-2D7EA49A2DA7}" type="presParOf" srcId="{29CD1614-1655-4577-9B58-BFE0B7D09880}" destId="{9720E6A7-3E64-413B-BBB1-0850B55489F7}" srcOrd="1" destOrd="0" presId="urn:microsoft.com/office/officeart/2011/layout/TabList"/>
    <dgm:cxn modelId="{D2DD5327-E124-40CD-A698-6C915D6C02AC}" type="presParOf" srcId="{29CD1614-1655-4577-9B58-BFE0B7D09880}" destId="{E6AAC1E5-A212-4B54-BB47-76E73EA56FFA}" srcOrd="2" destOrd="0" presId="urn:microsoft.com/office/officeart/2011/layout/TabList"/>
    <dgm:cxn modelId="{6B162283-CC58-4DF2-B356-86D9E7F7139F}" type="presParOf" srcId="{F195BA73-07A2-42A8-83E9-651998EA4750}" destId="{B8A56708-B92B-4653-B452-ADF65A4F481D}" srcOrd="9" destOrd="0" presId="urn:microsoft.com/office/officeart/2011/layout/TabList"/>
    <dgm:cxn modelId="{0F340696-47B4-4F96-A134-08525FFDE2A2}" type="presParOf" srcId="{F195BA73-07A2-42A8-83E9-651998EA4750}" destId="{4CACA3A5-C217-4B2A-ADF5-AE58C6470290}" srcOrd="10" destOrd="0" presId="urn:microsoft.com/office/officeart/2011/layout/TabList"/>
    <dgm:cxn modelId="{E67C625E-08B5-4386-8B8A-B653BB4C1C64}" type="presParOf" srcId="{4CACA3A5-C217-4B2A-ADF5-AE58C6470290}" destId="{624E1C4A-AA13-4435-BB57-3BE3F019DFBC}" srcOrd="0" destOrd="0" presId="urn:microsoft.com/office/officeart/2011/layout/TabList"/>
    <dgm:cxn modelId="{A12485B1-4B78-4D62-9AEA-BD3C1BAA6F79}" type="presParOf" srcId="{4CACA3A5-C217-4B2A-ADF5-AE58C6470290}" destId="{0F20F3DB-948A-4A67-B15E-F0F8AA2B7748}" srcOrd="1" destOrd="0" presId="urn:microsoft.com/office/officeart/2011/layout/TabList"/>
    <dgm:cxn modelId="{9DB2B7C4-2680-46BD-84EC-A01CC640578B}" type="presParOf" srcId="{4CACA3A5-C217-4B2A-ADF5-AE58C6470290}" destId="{BC107FFE-C4A0-4E6A-98B7-182EECB609A8}" srcOrd="2" destOrd="0" presId="urn:microsoft.com/office/officeart/2011/layout/TabList"/>
  </dgm:cxnLst>
  <dgm:bg/>
  <dgm:whole>
    <a:ln>
      <a:solidFill>
        <a:schemeClr val="bg1"/>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04E88-06BD-48BE-9A30-4D518F0C4BBD}">
      <dsp:nvSpPr>
        <dsp:cNvPr id="0" name=""/>
        <dsp:cNvSpPr/>
      </dsp:nvSpPr>
      <dsp:spPr>
        <a:xfrm>
          <a:off x="4941748" y="3760883"/>
          <a:ext cx="4404504" cy="336343"/>
        </a:xfrm>
        <a:custGeom>
          <a:avLst/>
          <a:gdLst/>
          <a:ahLst/>
          <a:cxnLst/>
          <a:rect l="0" t="0" r="0" b="0"/>
          <a:pathLst>
            <a:path>
              <a:moveTo>
                <a:pt x="0" y="0"/>
              </a:moveTo>
              <a:lnTo>
                <a:pt x="0" y="169506"/>
              </a:lnTo>
              <a:lnTo>
                <a:pt x="4404504" y="169506"/>
              </a:lnTo>
              <a:lnTo>
                <a:pt x="4404504" y="336343"/>
              </a:lnTo>
            </a:path>
          </a:pathLst>
        </a:custGeom>
        <a:noFill/>
        <a:ln w="12700" cap="flat" cmpd="sng" algn="ctr">
          <a:solidFill>
            <a:srgbClr val="C71B71"/>
          </a:solidFill>
          <a:prstDash val="solid"/>
        </a:ln>
        <a:effectLst/>
      </dsp:spPr>
      <dsp:style>
        <a:lnRef idx="2">
          <a:scrgbClr r="0" g="0" b="0"/>
        </a:lnRef>
        <a:fillRef idx="0">
          <a:scrgbClr r="0" g="0" b="0"/>
        </a:fillRef>
        <a:effectRef idx="0">
          <a:scrgbClr r="0" g="0" b="0"/>
        </a:effectRef>
        <a:fontRef idx="minor"/>
      </dsp:style>
    </dsp:sp>
    <dsp:sp modelId="{6555FA61-F694-4522-90F8-5C6D11DDEF16}">
      <dsp:nvSpPr>
        <dsp:cNvPr id="0" name=""/>
        <dsp:cNvSpPr/>
      </dsp:nvSpPr>
      <dsp:spPr>
        <a:xfrm>
          <a:off x="4941748" y="3760883"/>
          <a:ext cx="1468168" cy="336343"/>
        </a:xfrm>
        <a:custGeom>
          <a:avLst/>
          <a:gdLst/>
          <a:ahLst/>
          <a:cxnLst/>
          <a:rect l="0" t="0" r="0" b="0"/>
          <a:pathLst>
            <a:path>
              <a:moveTo>
                <a:pt x="0" y="0"/>
              </a:moveTo>
              <a:lnTo>
                <a:pt x="0" y="169506"/>
              </a:lnTo>
              <a:lnTo>
                <a:pt x="1468168" y="169506"/>
              </a:lnTo>
              <a:lnTo>
                <a:pt x="1468168" y="336343"/>
              </a:lnTo>
            </a:path>
          </a:pathLst>
        </a:custGeom>
        <a:noFill/>
        <a:ln w="12700" cap="flat" cmpd="sng" algn="ctr">
          <a:solidFill>
            <a:srgbClr val="C71B71"/>
          </a:solidFill>
          <a:prstDash val="solid"/>
        </a:ln>
        <a:effectLst/>
      </dsp:spPr>
      <dsp:style>
        <a:lnRef idx="2">
          <a:scrgbClr r="0" g="0" b="0"/>
        </a:lnRef>
        <a:fillRef idx="0">
          <a:scrgbClr r="0" g="0" b="0"/>
        </a:fillRef>
        <a:effectRef idx="0">
          <a:scrgbClr r="0" g="0" b="0"/>
        </a:effectRef>
        <a:fontRef idx="minor"/>
      </dsp:style>
    </dsp:sp>
    <dsp:sp modelId="{9E1D82DB-623C-4B36-B74C-87119380F090}">
      <dsp:nvSpPr>
        <dsp:cNvPr id="0" name=""/>
        <dsp:cNvSpPr/>
      </dsp:nvSpPr>
      <dsp:spPr>
        <a:xfrm>
          <a:off x="3473580" y="3760883"/>
          <a:ext cx="1468168" cy="336343"/>
        </a:xfrm>
        <a:custGeom>
          <a:avLst/>
          <a:gdLst/>
          <a:ahLst/>
          <a:cxnLst/>
          <a:rect l="0" t="0" r="0" b="0"/>
          <a:pathLst>
            <a:path>
              <a:moveTo>
                <a:pt x="1468168" y="0"/>
              </a:moveTo>
              <a:lnTo>
                <a:pt x="1468168" y="169506"/>
              </a:lnTo>
              <a:lnTo>
                <a:pt x="0" y="169506"/>
              </a:lnTo>
              <a:lnTo>
                <a:pt x="0" y="336343"/>
              </a:lnTo>
            </a:path>
          </a:pathLst>
        </a:custGeom>
        <a:noFill/>
        <a:ln w="12700" cap="flat" cmpd="sng" algn="ctr">
          <a:solidFill>
            <a:srgbClr val="C71B71"/>
          </a:solidFill>
          <a:prstDash val="solid"/>
        </a:ln>
        <a:effectLst/>
      </dsp:spPr>
      <dsp:style>
        <a:lnRef idx="2">
          <a:scrgbClr r="0" g="0" b="0"/>
        </a:lnRef>
        <a:fillRef idx="0">
          <a:scrgbClr r="0" g="0" b="0"/>
        </a:fillRef>
        <a:effectRef idx="0">
          <a:scrgbClr r="0" g="0" b="0"/>
        </a:effectRef>
        <a:fontRef idx="minor"/>
      </dsp:style>
    </dsp:sp>
    <dsp:sp modelId="{9427B906-4389-46A6-98AE-243A54856A09}">
      <dsp:nvSpPr>
        <dsp:cNvPr id="0" name=""/>
        <dsp:cNvSpPr/>
      </dsp:nvSpPr>
      <dsp:spPr>
        <a:xfrm>
          <a:off x="537244" y="3760883"/>
          <a:ext cx="4404504" cy="336343"/>
        </a:xfrm>
        <a:custGeom>
          <a:avLst/>
          <a:gdLst/>
          <a:ahLst/>
          <a:cxnLst/>
          <a:rect l="0" t="0" r="0" b="0"/>
          <a:pathLst>
            <a:path>
              <a:moveTo>
                <a:pt x="4404504" y="0"/>
              </a:moveTo>
              <a:lnTo>
                <a:pt x="4404504" y="169506"/>
              </a:lnTo>
              <a:lnTo>
                <a:pt x="0" y="169506"/>
              </a:lnTo>
              <a:lnTo>
                <a:pt x="0" y="336343"/>
              </a:lnTo>
            </a:path>
          </a:pathLst>
        </a:custGeom>
        <a:noFill/>
        <a:ln w="12700" cap="flat" cmpd="sng" algn="ctr">
          <a:solidFill>
            <a:srgbClr val="C71B71"/>
          </a:solidFill>
          <a:prstDash val="solid"/>
        </a:ln>
        <a:effectLst/>
      </dsp:spPr>
      <dsp:style>
        <a:lnRef idx="2">
          <a:scrgbClr r="0" g="0" b="0"/>
        </a:lnRef>
        <a:fillRef idx="0">
          <a:scrgbClr r="0" g="0" b="0"/>
        </a:fillRef>
        <a:effectRef idx="0">
          <a:scrgbClr r="0" g="0" b="0"/>
        </a:effectRef>
        <a:fontRef idx="minor"/>
      </dsp:style>
    </dsp:sp>
    <dsp:sp modelId="{C590FCC9-F1E9-4BAF-8114-81FD1CA04FB3}">
      <dsp:nvSpPr>
        <dsp:cNvPr id="0" name=""/>
        <dsp:cNvSpPr/>
      </dsp:nvSpPr>
      <dsp:spPr>
        <a:xfrm>
          <a:off x="3473580" y="2370213"/>
          <a:ext cx="1468168" cy="322911"/>
        </a:xfrm>
        <a:custGeom>
          <a:avLst/>
          <a:gdLst/>
          <a:ahLst/>
          <a:cxnLst/>
          <a:rect l="0" t="0" r="0" b="0"/>
          <a:pathLst>
            <a:path>
              <a:moveTo>
                <a:pt x="0" y="0"/>
              </a:moveTo>
              <a:lnTo>
                <a:pt x="0" y="156074"/>
              </a:lnTo>
              <a:lnTo>
                <a:pt x="1468168" y="156074"/>
              </a:lnTo>
              <a:lnTo>
                <a:pt x="1468168" y="322911"/>
              </a:lnTo>
            </a:path>
          </a:pathLst>
        </a:custGeom>
        <a:noFill/>
        <a:ln w="12700" cap="flat" cmpd="sng" algn="ctr">
          <a:solidFill>
            <a:srgbClr val="C71B71"/>
          </a:solidFill>
          <a:prstDash val="solid"/>
        </a:ln>
        <a:effectLst/>
      </dsp:spPr>
      <dsp:style>
        <a:lnRef idx="2">
          <a:scrgbClr r="0" g="0" b="0"/>
        </a:lnRef>
        <a:fillRef idx="0">
          <a:scrgbClr r="0" g="0" b="0"/>
        </a:fillRef>
        <a:effectRef idx="0">
          <a:scrgbClr r="0" g="0" b="0"/>
        </a:effectRef>
        <a:fontRef idx="minor"/>
      </dsp:style>
    </dsp:sp>
    <dsp:sp modelId="{F414D554-BC76-4CC6-9FFB-D96404452890}">
      <dsp:nvSpPr>
        <dsp:cNvPr id="0" name=""/>
        <dsp:cNvSpPr/>
      </dsp:nvSpPr>
      <dsp:spPr>
        <a:xfrm>
          <a:off x="2005412" y="2370213"/>
          <a:ext cx="1468168" cy="322911"/>
        </a:xfrm>
        <a:custGeom>
          <a:avLst/>
          <a:gdLst/>
          <a:ahLst/>
          <a:cxnLst/>
          <a:rect l="0" t="0" r="0" b="0"/>
          <a:pathLst>
            <a:path>
              <a:moveTo>
                <a:pt x="1468168" y="0"/>
              </a:moveTo>
              <a:lnTo>
                <a:pt x="1468168" y="156074"/>
              </a:lnTo>
              <a:lnTo>
                <a:pt x="0" y="156074"/>
              </a:lnTo>
              <a:lnTo>
                <a:pt x="0" y="322911"/>
              </a:lnTo>
            </a:path>
          </a:pathLst>
        </a:custGeom>
        <a:noFill/>
        <a:ln w="12700" cap="flat" cmpd="sng" algn="ctr">
          <a:solidFill>
            <a:srgbClr val="C71B71"/>
          </a:solidFill>
          <a:prstDash val="solid"/>
        </a:ln>
        <a:effectLst/>
      </dsp:spPr>
      <dsp:style>
        <a:lnRef idx="2">
          <a:scrgbClr r="0" g="0" b="0"/>
        </a:lnRef>
        <a:fillRef idx="0">
          <a:scrgbClr r="0" g="0" b="0"/>
        </a:fillRef>
        <a:effectRef idx="0">
          <a:scrgbClr r="0" g="0" b="0"/>
        </a:effectRef>
        <a:fontRef idx="minor"/>
      </dsp:style>
    </dsp:sp>
    <dsp:sp modelId="{B869A84C-39C6-46B9-B679-927597840119}">
      <dsp:nvSpPr>
        <dsp:cNvPr id="0" name=""/>
        <dsp:cNvSpPr/>
      </dsp:nvSpPr>
      <dsp:spPr>
        <a:xfrm>
          <a:off x="2939700" y="1302454"/>
          <a:ext cx="1067758" cy="106775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w="12700" cap="flat" cmpd="sng" algn="ctr">
          <a:solidFill>
            <a:srgbClr val="C71B71"/>
          </a:solidFill>
          <a:prstDash val="solid"/>
        </a:ln>
        <a:effectLst/>
      </dsp:spPr>
      <dsp:style>
        <a:lnRef idx="2">
          <a:scrgbClr r="0" g="0" b="0"/>
        </a:lnRef>
        <a:fillRef idx="1">
          <a:scrgbClr r="0" g="0" b="0"/>
        </a:fillRef>
        <a:effectRef idx="0">
          <a:scrgbClr r="0" g="0" b="0"/>
        </a:effectRef>
        <a:fontRef idx="minor">
          <a:schemeClr val="lt1"/>
        </a:fontRef>
      </dsp:style>
    </dsp:sp>
    <dsp:sp modelId="{7D59B517-C8E0-4FAF-AAD0-F590E295782C}">
      <dsp:nvSpPr>
        <dsp:cNvPr id="0" name=""/>
        <dsp:cNvSpPr/>
      </dsp:nvSpPr>
      <dsp:spPr>
        <a:xfrm>
          <a:off x="4007459" y="1286353"/>
          <a:ext cx="1601637" cy="1067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Source Sans Pro" panose="020B0503030403020204" pitchFamily="34" charset="0"/>
              <a:ea typeface="Source Sans Pro" panose="020B0503030403020204" pitchFamily="34" charset="0"/>
            </a:rPr>
            <a:t>Methods Used</a:t>
          </a:r>
          <a:endParaRPr lang="en-IN" sz="1800" kern="1200" dirty="0">
            <a:latin typeface="Source Sans Pro" panose="020B0503030403020204" pitchFamily="34" charset="0"/>
            <a:ea typeface="Source Sans Pro" panose="020B0503030403020204" pitchFamily="34" charset="0"/>
          </a:endParaRPr>
        </a:p>
      </dsp:txBody>
      <dsp:txXfrm>
        <a:off x="4007459" y="1286353"/>
        <a:ext cx="1601637" cy="1067758"/>
      </dsp:txXfrm>
    </dsp:sp>
    <dsp:sp modelId="{58EC67BD-6F0D-448D-8340-E22DAAF3B446}">
      <dsp:nvSpPr>
        <dsp:cNvPr id="0" name=""/>
        <dsp:cNvSpPr/>
      </dsp:nvSpPr>
      <dsp:spPr>
        <a:xfrm>
          <a:off x="1471532" y="2693124"/>
          <a:ext cx="1067758" cy="106775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w="12700" cap="flat" cmpd="sng" algn="ctr">
          <a:solidFill>
            <a:srgbClr val="C71B71"/>
          </a:solidFill>
          <a:prstDash val="solid"/>
        </a:ln>
        <a:effectLst/>
      </dsp:spPr>
      <dsp:style>
        <a:lnRef idx="2">
          <a:scrgbClr r="0" g="0" b="0"/>
        </a:lnRef>
        <a:fillRef idx="1">
          <a:scrgbClr r="0" g="0" b="0"/>
        </a:fillRef>
        <a:effectRef idx="0">
          <a:scrgbClr r="0" g="0" b="0"/>
        </a:effectRef>
        <a:fontRef idx="minor">
          <a:schemeClr val="lt1"/>
        </a:fontRef>
      </dsp:style>
    </dsp:sp>
    <dsp:sp modelId="{87A4662B-25B6-473D-97E3-5383BE87F0BC}">
      <dsp:nvSpPr>
        <dsp:cNvPr id="0" name=""/>
        <dsp:cNvSpPr/>
      </dsp:nvSpPr>
      <dsp:spPr>
        <a:xfrm>
          <a:off x="2539291" y="2690455"/>
          <a:ext cx="1601637" cy="1067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Source Sans Pro" panose="020B0503030403020204" pitchFamily="34" charset="0"/>
              <a:ea typeface="Source Sans Pro" panose="020B0503030403020204" pitchFamily="34" charset="0"/>
            </a:rPr>
            <a:t>Without Principle Component Analysis(PCA)</a:t>
          </a:r>
          <a:endParaRPr lang="en-IN" sz="1800" kern="1200" dirty="0">
            <a:latin typeface="Source Sans Pro" panose="020B0503030403020204" pitchFamily="34" charset="0"/>
            <a:ea typeface="Source Sans Pro" panose="020B0503030403020204" pitchFamily="34" charset="0"/>
          </a:endParaRPr>
        </a:p>
      </dsp:txBody>
      <dsp:txXfrm>
        <a:off x="2539291" y="2690455"/>
        <a:ext cx="1601637" cy="1067758"/>
      </dsp:txXfrm>
    </dsp:sp>
    <dsp:sp modelId="{7B8324B2-92CF-468B-A557-A4F6DEF6290E}">
      <dsp:nvSpPr>
        <dsp:cNvPr id="0" name=""/>
        <dsp:cNvSpPr/>
      </dsp:nvSpPr>
      <dsp:spPr>
        <a:xfrm>
          <a:off x="4407868" y="2693124"/>
          <a:ext cx="1067758" cy="106775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w="12700" cap="flat" cmpd="sng" algn="ctr">
          <a:solidFill>
            <a:srgbClr val="C71B71"/>
          </a:solidFill>
          <a:prstDash val="solid"/>
        </a:ln>
        <a:effectLst/>
      </dsp:spPr>
      <dsp:style>
        <a:lnRef idx="2">
          <a:scrgbClr r="0" g="0" b="0"/>
        </a:lnRef>
        <a:fillRef idx="1">
          <a:scrgbClr r="0" g="0" b="0"/>
        </a:fillRef>
        <a:effectRef idx="0">
          <a:scrgbClr r="0" g="0" b="0"/>
        </a:effectRef>
        <a:fontRef idx="minor">
          <a:schemeClr val="lt1"/>
        </a:fontRef>
      </dsp:style>
    </dsp:sp>
    <dsp:sp modelId="{A71612E0-B385-485A-ABC3-5AC1F2A843F9}">
      <dsp:nvSpPr>
        <dsp:cNvPr id="0" name=""/>
        <dsp:cNvSpPr/>
      </dsp:nvSpPr>
      <dsp:spPr>
        <a:xfrm>
          <a:off x="5475627" y="2690455"/>
          <a:ext cx="1601637" cy="1067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Source Sans Pro" panose="020B0503030403020204" pitchFamily="34" charset="0"/>
              <a:ea typeface="Source Sans Pro" panose="020B0503030403020204" pitchFamily="34" charset="0"/>
            </a:rPr>
            <a:t>With Principle Component Analysis(PCA)</a:t>
          </a:r>
          <a:endParaRPr lang="en-IN" sz="1800" kern="1200" dirty="0">
            <a:latin typeface="Source Sans Pro" panose="020B0503030403020204" pitchFamily="34" charset="0"/>
            <a:ea typeface="Source Sans Pro" panose="020B0503030403020204" pitchFamily="34" charset="0"/>
          </a:endParaRPr>
        </a:p>
      </dsp:txBody>
      <dsp:txXfrm>
        <a:off x="5475627" y="2690455"/>
        <a:ext cx="1601637" cy="1067758"/>
      </dsp:txXfrm>
    </dsp:sp>
    <dsp:sp modelId="{28D1F975-4B9C-4DBB-9790-50004340DF48}">
      <dsp:nvSpPr>
        <dsp:cNvPr id="0" name=""/>
        <dsp:cNvSpPr/>
      </dsp:nvSpPr>
      <dsp:spPr>
        <a:xfrm>
          <a:off x="3364" y="4097227"/>
          <a:ext cx="1067758" cy="106775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w="12700" cap="flat" cmpd="sng" algn="ctr">
          <a:solidFill>
            <a:srgbClr val="C71B71"/>
          </a:solidFill>
          <a:prstDash val="solid"/>
        </a:ln>
        <a:effectLst/>
      </dsp:spPr>
      <dsp:style>
        <a:lnRef idx="2">
          <a:scrgbClr r="0" g="0" b="0"/>
        </a:lnRef>
        <a:fillRef idx="1">
          <a:scrgbClr r="0" g="0" b="0"/>
        </a:fillRef>
        <a:effectRef idx="0">
          <a:scrgbClr r="0" g="0" b="0"/>
        </a:effectRef>
        <a:fontRef idx="minor">
          <a:schemeClr val="lt1"/>
        </a:fontRef>
      </dsp:style>
    </dsp:sp>
    <dsp:sp modelId="{0A652CCD-2704-4675-A577-C6979A4BE26F}">
      <dsp:nvSpPr>
        <dsp:cNvPr id="0" name=""/>
        <dsp:cNvSpPr/>
      </dsp:nvSpPr>
      <dsp:spPr>
        <a:xfrm>
          <a:off x="1071123" y="4094558"/>
          <a:ext cx="1601637" cy="1067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dirty="0">
              <a:latin typeface="Source Sans Pro" panose="020B0503030403020204" pitchFamily="34" charset="0"/>
              <a:ea typeface="Source Sans Pro" panose="020B0503030403020204" pitchFamily="34" charset="0"/>
            </a:rPr>
            <a:t>k-Nearest-</a:t>
          </a:r>
          <a:r>
            <a:rPr lang="en-IN" sz="1800" kern="1200" dirty="0" err="1">
              <a:latin typeface="Source Sans Pro" panose="020B0503030403020204" pitchFamily="34" charset="0"/>
              <a:ea typeface="Source Sans Pro" panose="020B0503030403020204" pitchFamily="34" charset="0"/>
            </a:rPr>
            <a:t>Neighbors</a:t>
          </a:r>
          <a:r>
            <a:rPr lang="en-IN" sz="1800" kern="1200" dirty="0">
              <a:latin typeface="Source Sans Pro" panose="020B0503030403020204" pitchFamily="34" charset="0"/>
              <a:ea typeface="Source Sans Pro" panose="020B0503030403020204" pitchFamily="34" charset="0"/>
            </a:rPr>
            <a:t> </a:t>
          </a:r>
          <a:r>
            <a:rPr lang="en-IN" sz="1800" b="0" i="0" kern="1200" dirty="0">
              <a:solidFill>
                <a:schemeClr val="dk1"/>
              </a:solidFill>
              <a:effectLst/>
              <a:latin typeface="Source Sans Pro" panose="020B0503030403020204" pitchFamily="34" charset="0"/>
              <a:ea typeface="Source Sans Pro" panose="020B0503030403020204" pitchFamily="34" charset="0"/>
              <a:cs typeface="+mn-cs"/>
            </a:rPr>
            <a:t>Classifier</a:t>
          </a:r>
          <a:endParaRPr lang="en-IN" sz="1800" kern="1200" dirty="0">
            <a:latin typeface="Source Sans Pro" panose="020B0503030403020204" pitchFamily="34" charset="0"/>
            <a:ea typeface="Source Sans Pro" panose="020B0503030403020204" pitchFamily="34" charset="0"/>
          </a:endParaRPr>
        </a:p>
      </dsp:txBody>
      <dsp:txXfrm>
        <a:off x="1071123" y="4094558"/>
        <a:ext cx="1601637" cy="1067758"/>
      </dsp:txXfrm>
    </dsp:sp>
    <dsp:sp modelId="{DAA1C826-DF4F-45F6-8E58-A328FAF7B13F}">
      <dsp:nvSpPr>
        <dsp:cNvPr id="0" name=""/>
        <dsp:cNvSpPr/>
      </dsp:nvSpPr>
      <dsp:spPr>
        <a:xfrm>
          <a:off x="2939700" y="4097227"/>
          <a:ext cx="1067758" cy="106775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w="12700" cap="flat" cmpd="sng" algn="ctr">
          <a:solidFill>
            <a:srgbClr val="C71B71"/>
          </a:solidFill>
          <a:prstDash val="solid"/>
        </a:ln>
        <a:effectLst/>
      </dsp:spPr>
      <dsp:style>
        <a:lnRef idx="2">
          <a:scrgbClr r="0" g="0" b="0"/>
        </a:lnRef>
        <a:fillRef idx="1">
          <a:scrgbClr r="0" g="0" b="0"/>
        </a:fillRef>
        <a:effectRef idx="0">
          <a:scrgbClr r="0" g="0" b="0"/>
        </a:effectRef>
        <a:fontRef idx="minor">
          <a:schemeClr val="lt1"/>
        </a:fontRef>
      </dsp:style>
    </dsp:sp>
    <dsp:sp modelId="{973A3FF2-163B-43D8-BAF3-7A99DC7C6B45}">
      <dsp:nvSpPr>
        <dsp:cNvPr id="0" name=""/>
        <dsp:cNvSpPr/>
      </dsp:nvSpPr>
      <dsp:spPr>
        <a:xfrm>
          <a:off x="4007459" y="4094558"/>
          <a:ext cx="1601637" cy="1067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i="0" kern="1200" dirty="0" err="1">
              <a:solidFill>
                <a:schemeClr val="dk1"/>
              </a:solidFill>
              <a:effectLst/>
              <a:latin typeface="Source Sans Pro" panose="020B0503030403020204" pitchFamily="34" charset="0"/>
              <a:ea typeface="Source Sans Pro" panose="020B0503030403020204" pitchFamily="34" charset="0"/>
              <a:cs typeface="+mn-cs"/>
            </a:rPr>
            <a:t>RandomForest</a:t>
          </a:r>
          <a:r>
            <a:rPr lang="en-IN" sz="1800" b="0" i="0" kern="1200" dirty="0">
              <a:solidFill>
                <a:schemeClr val="dk1"/>
              </a:solidFill>
              <a:effectLst/>
              <a:latin typeface="Source Sans Pro" panose="020B0503030403020204" pitchFamily="34" charset="0"/>
              <a:ea typeface="Source Sans Pro" panose="020B0503030403020204" pitchFamily="34" charset="0"/>
              <a:cs typeface="+mn-cs"/>
            </a:rPr>
            <a:t> Classifier</a:t>
          </a:r>
          <a:endParaRPr lang="en-IN" sz="1800" kern="1200" dirty="0">
            <a:latin typeface="Source Sans Pro" panose="020B0503030403020204" pitchFamily="34" charset="0"/>
            <a:ea typeface="Source Sans Pro" panose="020B0503030403020204" pitchFamily="34" charset="0"/>
          </a:endParaRPr>
        </a:p>
      </dsp:txBody>
      <dsp:txXfrm>
        <a:off x="4007459" y="4094558"/>
        <a:ext cx="1601637" cy="1067758"/>
      </dsp:txXfrm>
    </dsp:sp>
    <dsp:sp modelId="{E03E536F-2CA4-4E7D-B325-D7D99B764F70}">
      <dsp:nvSpPr>
        <dsp:cNvPr id="0" name=""/>
        <dsp:cNvSpPr/>
      </dsp:nvSpPr>
      <dsp:spPr>
        <a:xfrm>
          <a:off x="5876036" y="4097227"/>
          <a:ext cx="1067758" cy="106775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w="12700" cap="flat" cmpd="sng" algn="ctr">
          <a:solidFill>
            <a:srgbClr val="C71B71"/>
          </a:solidFill>
          <a:prstDash val="solid"/>
        </a:ln>
        <a:effectLst/>
      </dsp:spPr>
      <dsp:style>
        <a:lnRef idx="2">
          <a:scrgbClr r="0" g="0" b="0"/>
        </a:lnRef>
        <a:fillRef idx="1">
          <a:scrgbClr r="0" g="0" b="0"/>
        </a:fillRef>
        <a:effectRef idx="0">
          <a:scrgbClr r="0" g="0" b="0"/>
        </a:effectRef>
        <a:fontRef idx="minor">
          <a:schemeClr val="lt1"/>
        </a:fontRef>
      </dsp:style>
    </dsp:sp>
    <dsp:sp modelId="{7D1A22FF-C741-47CD-9A93-23CC65165143}">
      <dsp:nvSpPr>
        <dsp:cNvPr id="0" name=""/>
        <dsp:cNvSpPr/>
      </dsp:nvSpPr>
      <dsp:spPr>
        <a:xfrm>
          <a:off x="6943795" y="4094558"/>
          <a:ext cx="1601637" cy="1067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i="0" kern="1200" dirty="0">
              <a:solidFill>
                <a:schemeClr val="dk1"/>
              </a:solidFill>
              <a:effectLst/>
              <a:latin typeface="Source Sans Pro" panose="020B0503030403020204" pitchFamily="34" charset="0"/>
              <a:ea typeface="Source Sans Pro" panose="020B0503030403020204" pitchFamily="34" charset="0"/>
              <a:cs typeface="+mn-cs"/>
            </a:rPr>
            <a:t>Logistic Regression</a:t>
          </a:r>
          <a:endParaRPr lang="en-IN" sz="1800" kern="1200" dirty="0">
            <a:latin typeface="Source Sans Pro" panose="020B0503030403020204" pitchFamily="34" charset="0"/>
            <a:ea typeface="Source Sans Pro" panose="020B0503030403020204" pitchFamily="34" charset="0"/>
          </a:endParaRPr>
        </a:p>
      </dsp:txBody>
      <dsp:txXfrm>
        <a:off x="6943795" y="4094558"/>
        <a:ext cx="1601637" cy="1067758"/>
      </dsp:txXfrm>
    </dsp:sp>
    <dsp:sp modelId="{1BCB510D-6C35-4391-A4B3-5D877954F367}">
      <dsp:nvSpPr>
        <dsp:cNvPr id="0" name=""/>
        <dsp:cNvSpPr/>
      </dsp:nvSpPr>
      <dsp:spPr>
        <a:xfrm>
          <a:off x="8812372" y="4097227"/>
          <a:ext cx="1067758" cy="106775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6000" r="-26000"/>
          </a:stretch>
        </a:blipFill>
        <a:ln w="12700" cap="flat" cmpd="sng" algn="ctr">
          <a:solidFill>
            <a:srgbClr val="C71B71"/>
          </a:solidFill>
          <a:prstDash val="solid"/>
        </a:ln>
        <a:effectLst/>
      </dsp:spPr>
      <dsp:style>
        <a:lnRef idx="2">
          <a:scrgbClr r="0" g="0" b="0"/>
        </a:lnRef>
        <a:fillRef idx="1">
          <a:scrgbClr r="0" g="0" b="0"/>
        </a:fillRef>
        <a:effectRef idx="0">
          <a:scrgbClr r="0" g="0" b="0"/>
        </a:effectRef>
        <a:fontRef idx="minor">
          <a:schemeClr val="lt1"/>
        </a:fontRef>
      </dsp:style>
    </dsp:sp>
    <dsp:sp modelId="{DB7C90CD-72CA-4A7E-AD78-7F8B7DEAE4DF}">
      <dsp:nvSpPr>
        <dsp:cNvPr id="0" name=""/>
        <dsp:cNvSpPr/>
      </dsp:nvSpPr>
      <dsp:spPr>
        <a:xfrm>
          <a:off x="9880131" y="4094558"/>
          <a:ext cx="1601637" cy="1067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0" i="0" kern="1200" dirty="0">
              <a:solidFill>
                <a:schemeClr val="dk1"/>
              </a:solidFill>
              <a:effectLst/>
              <a:latin typeface="Source Sans Pro" panose="020B0503030403020204" pitchFamily="34" charset="0"/>
              <a:ea typeface="Source Sans Pro" panose="020B0503030403020204" pitchFamily="34" charset="0"/>
              <a:cs typeface="+mn-cs"/>
            </a:rPr>
            <a:t>SVM(linear)</a:t>
          </a:r>
          <a:endParaRPr lang="en-IN" sz="1800" kern="1200" dirty="0">
            <a:latin typeface="Source Sans Pro" panose="020B0503030403020204" pitchFamily="34" charset="0"/>
            <a:ea typeface="Source Sans Pro" panose="020B0503030403020204" pitchFamily="34" charset="0"/>
          </a:endParaRPr>
        </a:p>
      </dsp:txBody>
      <dsp:txXfrm>
        <a:off x="9880131" y="4094558"/>
        <a:ext cx="1601637" cy="1067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107FFE-C4A0-4E6A-98B7-182EECB609A8}">
      <dsp:nvSpPr>
        <dsp:cNvPr id="0" name=""/>
        <dsp:cNvSpPr/>
      </dsp:nvSpPr>
      <dsp:spPr>
        <a:xfrm>
          <a:off x="0" y="4040585"/>
          <a:ext cx="8927186"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AAC1E5-A212-4B54-BB47-76E73EA56FFA}">
      <dsp:nvSpPr>
        <dsp:cNvPr id="0" name=""/>
        <dsp:cNvSpPr/>
      </dsp:nvSpPr>
      <dsp:spPr>
        <a:xfrm>
          <a:off x="0" y="3361815"/>
          <a:ext cx="8927186" cy="0"/>
        </a:xfrm>
        <a:prstGeom prst="line">
          <a:avLst/>
        </a:prstGeom>
        <a:noFill/>
        <a:ln w="127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6DAED931-1B18-4590-974D-FF9EF468CAA3}">
      <dsp:nvSpPr>
        <dsp:cNvPr id="0" name=""/>
        <dsp:cNvSpPr/>
      </dsp:nvSpPr>
      <dsp:spPr>
        <a:xfrm>
          <a:off x="0" y="2683044"/>
          <a:ext cx="8927186" cy="0"/>
        </a:xfrm>
        <a:prstGeom prst="line">
          <a:avLst/>
        </a:prstGeom>
        <a:noFill/>
        <a:ln w="127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432D5CD6-8006-41D7-806B-CA4D014EE134}">
      <dsp:nvSpPr>
        <dsp:cNvPr id="0" name=""/>
        <dsp:cNvSpPr/>
      </dsp:nvSpPr>
      <dsp:spPr>
        <a:xfrm>
          <a:off x="0" y="2004273"/>
          <a:ext cx="8927186" cy="0"/>
        </a:xfrm>
        <a:prstGeom prst="line">
          <a:avLst/>
        </a:prstGeom>
        <a:noFill/>
        <a:ln w="127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4386AEA6-93C0-4603-9C24-0A0A158F745A}">
      <dsp:nvSpPr>
        <dsp:cNvPr id="0" name=""/>
        <dsp:cNvSpPr/>
      </dsp:nvSpPr>
      <dsp:spPr>
        <a:xfrm>
          <a:off x="0" y="1325503"/>
          <a:ext cx="8927186" cy="0"/>
        </a:xfrm>
        <a:prstGeom prst="line">
          <a:avLst/>
        </a:prstGeom>
        <a:noFill/>
        <a:ln w="127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2B174938-EDEB-4021-BB8D-6CCA9141DAEF}">
      <dsp:nvSpPr>
        <dsp:cNvPr id="0" name=""/>
        <dsp:cNvSpPr/>
      </dsp:nvSpPr>
      <dsp:spPr>
        <a:xfrm>
          <a:off x="0" y="646732"/>
          <a:ext cx="8927186" cy="0"/>
        </a:xfrm>
        <a:prstGeom prst="line">
          <a:avLst/>
        </a:prstGeom>
        <a:noFill/>
        <a:ln w="12700" cap="flat" cmpd="sng" algn="ctr">
          <a:solidFill>
            <a:schemeClr val="bg1"/>
          </a:solidFill>
          <a:prstDash val="solid"/>
        </a:ln>
        <a:effectLst/>
      </dsp:spPr>
      <dsp:style>
        <a:lnRef idx="2">
          <a:scrgbClr r="0" g="0" b="0"/>
        </a:lnRef>
        <a:fillRef idx="0">
          <a:scrgbClr r="0" g="0" b="0"/>
        </a:fillRef>
        <a:effectRef idx="0">
          <a:scrgbClr r="0" g="0" b="0"/>
        </a:effectRef>
        <a:fontRef idx="minor"/>
      </dsp:style>
    </dsp:sp>
    <dsp:sp modelId="{6C2D9A67-65F4-4710-A81D-6F04E9E576C8}">
      <dsp:nvSpPr>
        <dsp:cNvPr id="0" name=""/>
        <dsp:cNvSpPr/>
      </dsp:nvSpPr>
      <dsp:spPr>
        <a:xfrm>
          <a:off x="2321068" y="140770"/>
          <a:ext cx="6606117" cy="365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22325">
            <a:lnSpc>
              <a:spcPct val="90000"/>
            </a:lnSpc>
            <a:spcBef>
              <a:spcPct val="0"/>
            </a:spcBef>
            <a:spcAft>
              <a:spcPct val="35000"/>
            </a:spcAft>
            <a:buNone/>
          </a:pPr>
          <a:r>
            <a:rPr lang="en-IN" sz="1850" kern="1200" dirty="0">
              <a:latin typeface="Source Sans Pro" panose="020B0503030403020204" pitchFamily="34" charset="0"/>
            </a:rPr>
            <a:t>Standardize the dataset.</a:t>
          </a:r>
          <a:endParaRPr lang="en-IN" sz="1850" kern="1200" dirty="0"/>
        </a:p>
      </dsp:txBody>
      <dsp:txXfrm>
        <a:off x="2321068" y="140770"/>
        <a:ext cx="6606117" cy="365475"/>
      </dsp:txXfrm>
    </dsp:sp>
    <dsp:sp modelId="{807F12B8-906E-4020-8BC4-5BBF51161D5D}">
      <dsp:nvSpPr>
        <dsp:cNvPr id="0" name=""/>
        <dsp:cNvSpPr/>
      </dsp:nvSpPr>
      <dsp:spPr>
        <a:xfrm>
          <a:off x="857832" y="0"/>
          <a:ext cx="1279813" cy="646448"/>
        </a:xfrm>
        <a:prstGeom prst="round2SameRect">
          <a:avLst>
            <a:gd name="adj1" fmla="val 16670"/>
            <a:gd name="adj2" fmla="val 0"/>
          </a:avLst>
        </a:prstGeom>
        <a:solidFill>
          <a:srgbClr val="C71B71">
            <a:alpha val="69804"/>
          </a:srgbClr>
        </a:solidFill>
        <a:ln w="12700" cap="flat" cmpd="sng" algn="ctr">
          <a:solidFill>
            <a:srgbClr val="C71B71">
              <a:alpha val="69804"/>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66775">
            <a:lnSpc>
              <a:spcPct val="90000"/>
            </a:lnSpc>
            <a:spcBef>
              <a:spcPct val="0"/>
            </a:spcBef>
            <a:spcAft>
              <a:spcPct val="35000"/>
            </a:spcAft>
            <a:buNone/>
          </a:pPr>
          <a:r>
            <a:rPr lang="en-US" sz="1950" kern="1200" dirty="0"/>
            <a:t>STEP 1</a:t>
          </a:r>
          <a:endParaRPr lang="en-IN" sz="1950" kern="1200" dirty="0"/>
        </a:p>
      </dsp:txBody>
      <dsp:txXfrm>
        <a:off x="889395" y="31563"/>
        <a:ext cx="1216687" cy="614885"/>
      </dsp:txXfrm>
    </dsp:sp>
    <dsp:sp modelId="{8CCF5767-63F0-4E25-817F-27C0B37981D0}">
      <dsp:nvSpPr>
        <dsp:cNvPr id="0" name=""/>
        <dsp:cNvSpPr/>
      </dsp:nvSpPr>
      <dsp:spPr>
        <a:xfrm>
          <a:off x="2321068" y="1113519"/>
          <a:ext cx="6606117" cy="80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22325">
            <a:lnSpc>
              <a:spcPct val="90000"/>
            </a:lnSpc>
            <a:spcBef>
              <a:spcPct val="0"/>
            </a:spcBef>
            <a:spcAft>
              <a:spcPct val="35000"/>
            </a:spcAft>
            <a:buNone/>
          </a:pPr>
          <a:r>
            <a:rPr lang="en-IN" sz="1850" kern="1200" dirty="0">
              <a:latin typeface="Source Sans Pro" panose="020B0503030403020204" pitchFamily="34" charset="0"/>
            </a:rPr>
            <a:t>Calculate the covariance matrix for the features in the dataset. </a:t>
          </a:r>
          <a:endParaRPr lang="en-IN" sz="1850" kern="1200" dirty="0"/>
        </a:p>
      </dsp:txBody>
      <dsp:txXfrm>
        <a:off x="2321068" y="1113519"/>
        <a:ext cx="6606117" cy="80547"/>
      </dsp:txXfrm>
    </dsp:sp>
    <dsp:sp modelId="{87F38B23-2E7C-4C0F-98A4-439BBF3BD749}">
      <dsp:nvSpPr>
        <dsp:cNvPr id="0" name=""/>
        <dsp:cNvSpPr/>
      </dsp:nvSpPr>
      <dsp:spPr>
        <a:xfrm>
          <a:off x="857832" y="668640"/>
          <a:ext cx="1279813" cy="646448"/>
        </a:xfrm>
        <a:prstGeom prst="round2SameRect">
          <a:avLst>
            <a:gd name="adj1" fmla="val 16670"/>
            <a:gd name="adj2" fmla="val 0"/>
          </a:avLst>
        </a:prstGeom>
        <a:solidFill>
          <a:srgbClr val="C71B71">
            <a:alpha val="69804"/>
          </a:srgbClr>
        </a:solidFill>
        <a:ln w="12700" cap="flat" cmpd="sng" algn="ctr">
          <a:solidFill>
            <a:srgbClr val="C71B71">
              <a:alpha val="69804"/>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66775">
            <a:lnSpc>
              <a:spcPct val="90000"/>
            </a:lnSpc>
            <a:spcBef>
              <a:spcPct val="0"/>
            </a:spcBef>
            <a:spcAft>
              <a:spcPct val="35000"/>
            </a:spcAft>
            <a:buNone/>
          </a:pPr>
          <a:r>
            <a:rPr lang="en-US" sz="1950" kern="1200" dirty="0"/>
            <a:t>STEP 2</a:t>
          </a:r>
          <a:endParaRPr lang="en-IN" sz="1950" kern="1200" dirty="0"/>
        </a:p>
      </dsp:txBody>
      <dsp:txXfrm>
        <a:off x="889395" y="700203"/>
        <a:ext cx="1216687" cy="614885"/>
      </dsp:txXfrm>
    </dsp:sp>
    <dsp:sp modelId="{B8EB1210-C5E2-4985-8B95-20CEEAB69759}">
      <dsp:nvSpPr>
        <dsp:cNvPr id="0" name=""/>
        <dsp:cNvSpPr/>
      </dsp:nvSpPr>
      <dsp:spPr>
        <a:xfrm>
          <a:off x="2321068" y="1392749"/>
          <a:ext cx="6606117" cy="576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22325">
            <a:lnSpc>
              <a:spcPct val="90000"/>
            </a:lnSpc>
            <a:spcBef>
              <a:spcPct val="0"/>
            </a:spcBef>
            <a:spcAft>
              <a:spcPct val="35000"/>
            </a:spcAft>
            <a:buNone/>
          </a:pPr>
          <a:r>
            <a:rPr lang="en-IN" sz="1850" kern="1200" dirty="0">
              <a:latin typeface="Source Sans Pro" panose="020B0503030403020204" pitchFamily="34" charset="0"/>
            </a:rPr>
            <a:t>Calculate the eigenvalues and eigenvectors for the covariance matrix.</a:t>
          </a:r>
          <a:endParaRPr lang="en-IN" sz="1850" kern="1200" dirty="0"/>
        </a:p>
      </dsp:txBody>
      <dsp:txXfrm>
        <a:off x="2321068" y="1392749"/>
        <a:ext cx="6606117" cy="576599"/>
      </dsp:txXfrm>
    </dsp:sp>
    <dsp:sp modelId="{DD5B3BDA-D380-4F78-A5AD-2203BF9BA84D}">
      <dsp:nvSpPr>
        <dsp:cNvPr id="0" name=""/>
        <dsp:cNvSpPr/>
      </dsp:nvSpPr>
      <dsp:spPr>
        <a:xfrm>
          <a:off x="857832" y="1347411"/>
          <a:ext cx="1279813" cy="646448"/>
        </a:xfrm>
        <a:prstGeom prst="round2SameRect">
          <a:avLst>
            <a:gd name="adj1" fmla="val 16670"/>
            <a:gd name="adj2" fmla="val 0"/>
          </a:avLst>
        </a:prstGeom>
        <a:solidFill>
          <a:srgbClr val="C71B71">
            <a:alpha val="69804"/>
          </a:srgbClr>
        </a:solidFill>
        <a:ln w="12700" cap="flat" cmpd="sng" algn="ctr">
          <a:solidFill>
            <a:srgbClr val="C71B71">
              <a:alpha val="69804"/>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66775">
            <a:lnSpc>
              <a:spcPct val="90000"/>
            </a:lnSpc>
            <a:spcBef>
              <a:spcPct val="0"/>
            </a:spcBef>
            <a:spcAft>
              <a:spcPct val="35000"/>
            </a:spcAft>
            <a:buNone/>
          </a:pPr>
          <a:r>
            <a:rPr lang="en-US" sz="1950" kern="1200" dirty="0"/>
            <a:t>STEP 3</a:t>
          </a:r>
          <a:endParaRPr lang="en-IN" sz="1950" kern="1200" dirty="0"/>
        </a:p>
      </dsp:txBody>
      <dsp:txXfrm>
        <a:off x="889395" y="1378974"/>
        <a:ext cx="1216687" cy="614885"/>
      </dsp:txXfrm>
    </dsp:sp>
    <dsp:sp modelId="{92BDF8DF-17A3-4D2B-B614-7F4BFA837E34}">
      <dsp:nvSpPr>
        <dsp:cNvPr id="0" name=""/>
        <dsp:cNvSpPr/>
      </dsp:nvSpPr>
      <dsp:spPr>
        <a:xfrm>
          <a:off x="2321068" y="2193111"/>
          <a:ext cx="6606117" cy="333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22325">
            <a:lnSpc>
              <a:spcPct val="90000"/>
            </a:lnSpc>
            <a:spcBef>
              <a:spcPct val="0"/>
            </a:spcBef>
            <a:spcAft>
              <a:spcPct val="35000"/>
            </a:spcAft>
            <a:buNone/>
          </a:pPr>
          <a:r>
            <a:rPr lang="en-IN" sz="1850" kern="1200" dirty="0">
              <a:latin typeface="Source Sans Pro" panose="020B0503030403020204" pitchFamily="34" charset="0"/>
            </a:rPr>
            <a:t>Sort eigenvalues and their corresponding eigenvectors.</a:t>
          </a:r>
          <a:endParaRPr lang="en-IN" sz="1850" kern="1200" dirty="0"/>
        </a:p>
      </dsp:txBody>
      <dsp:txXfrm>
        <a:off x="2321068" y="2193111"/>
        <a:ext cx="6606117" cy="333418"/>
      </dsp:txXfrm>
    </dsp:sp>
    <dsp:sp modelId="{B346E832-E004-46F9-BA56-06FB21DC1771}">
      <dsp:nvSpPr>
        <dsp:cNvPr id="0" name=""/>
        <dsp:cNvSpPr/>
      </dsp:nvSpPr>
      <dsp:spPr>
        <a:xfrm>
          <a:off x="857832" y="2026181"/>
          <a:ext cx="1279813" cy="646448"/>
        </a:xfrm>
        <a:prstGeom prst="round2SameRect">
          <a:avLst>
            <a:gd name="adj1" fmla="val 16670"/>
            <a:gd name="adj2" fmla="val 0"/>
          </a:avLst>
        </a:prstGeom>
        <a:solidFill>
          <a:srgbClr val="C71B71">
            <a:alpha val="69804"/>
          </a:srgbClr>
        </a:solidFill>
        <a:ln w="12700" cap="flat" cmpd="sng" algn="ctr">
          <a:solidFill>
            <a:srgbClr val="C71B71">
              <a:alpha val="69804"/>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66775">
            <a:lnSpc>
              <a:spcPct val="90000"/>
            </a:lnSpc>
            <a:spcBef>
              <a:spcPct val="0"/>
            </a:spcBef>
            <a:spcAft>
              <a:spcPct val="35000"/>
            </a:spcAft>
            <a:buNone/>
          </a:pPr>
          <a:r>
            <a:rPr lang="en-US" sz="1950" kern="1200" dirty="0"/>
            <a:t>STEP 4</a:t>
          </a:r>
          <a:endParaRPr lang="en-IN" sz="1950" kern="1200" dirty="0"/>
        </a:p>
      </dsp:txBody>
      <dsp:txXfrm>
        <a:off x="889395" y="2057744"/>
        <a:ext cx="1216687" cy="614885"/>
      </dsp:txXfrm>
    </dsp:sp>
    <dsp:sp modelId="{D320FAC6-3E0D-4792-ABBC-0E03C868931D}">
      <dsp:nvSpPr>
        <dsp:cNvPr id="0" name=""/>
        <dsp:cNvSpPr/>
      </dsp:nvSpPr>
      <dsp:spPr>
        <a:xfrm>
          <a:off x="2321068" y="2871842"/>
          <a:ext cx="6606117" cy="333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22325">
            <a:lnSpc>
              <a:spcPct val="90000"/>
            </a:lnSpc>
            <a:spcBef>
              <a:spcPct val="0"/>
            </a:spcBef>
            <a:spcAft>
              <a:spcPct val="35000"/>
            </a:spcAft>
            <a:buNone/>
          </a:pPr>
          <a:r>
            <a:rPr lang="en-IN" sz="1850" kern="1200" dirty="0">
              <a:latin typeface="Source Sans Pro" panose="020B0503030403020204" pitchFamily="34" charset="0"/>
            </a:rPr>
            <a:t>Pick k eigenvalues( &gt;1 ) and form a matrix of eigenvectors.</a:t>
          </a:r>
          <a:endParaRPr lang="en-IN" sz="1850" kern="1200" dirty="0"/>
        </a:p>
      </dsp:txBody>
      <dsp:txXfrm>
        <a:off x="2321068" y="2871842"/>
        <a:ext cx="6606117" cy="333496"/>
      </dsp:txXfrm>
    </dsp:sp>
    <dsp:sp modelId="{9720E6A7-3E64-413B-BBB1-0850B55489F7}">
      <dsp:nvSpPr>
        <dsp:cNvPr id="0" name=""/>
        <dsp:cNvSpPr/>
      </dsp:nvSpPr>
      <dsp:spPr>
        <a:xfrm>
          <a:off x="857832" y="2704952"/>
          <a:ext cx="1279813" cy="646448"/>
        </a:xfrm>
        <a:prstGeom prst="round2SameRect">
          <a:avLst>
            <a:gd name="adj1" fmla="val 16670"/>
            <a:gd name="adj2" fmla="val 0"/>
          </a:avLst>
        </a:prstGeom>
        <a:solidFill>
          <a:srgbClr val="C71B71">
            <a:alpha val="69804"/>
          </a:srgbClr>
        </a:solidFill>
        <a:ln w="12700" cap="flat" cmpd="sng" algn="ctr">
          <a:solidFill>
            <a:srgbClr val="C71B71">
              <a:alpha val="69804"/>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66775">
            <a:lnSpc>
              <a:spcPct val="90000"/>
            </a:lnSpc>
            <a:spcBef>
              <a:spcPct val="0"/>
            </a:spcBef>
            <a:spcAft>
              <a:spcPct val="35000"/>
            </a:spcAft>
            <a:buNone/>
          </a:pPr>
          <a:r>
            <a:rPr lang="en-US" sz="1950" kern="1200" dirty="0"/>
            <a:t>STEP 5</a:t>
          </a:r>
          <a:endParaRPr lang="en-IN" sz="1950" kern="1200" dirty="0"/>
        </a:p>
      </dsp:txBody>
      <dsp:txXfrm>
        <a:off x="889395" y="2736515"/>
        <a:ext cx="1216687" cy="614885"/>
      </dsp:txXfrm>
    </dsp:sp>
    <dsp:sp modelId="{624E1C4A-AA13-4435-BB57-3BE3F019DFBC}">
      <dsp:nvSpPr>
        <dsp:cNvPr id="0" name=""/>
        <dsp:cNvSpPr/>
      </dsp:nvSpPr>
      <dsp:spPr>
        <a:xfrm>
          <a:off x="2321068" y="3533385"/>
          <a:ext cx="6606117" cy="367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95" tIns="36195" rIns="36195" bIns="36195" numCol="1" spcCol="1270" anchor="b" anchorCtr="0">
          <a:noAutofit/>
        </a:bodyPr>
        <a:lstStyle/>
        <a:p>
          <a:pPr marL="0" lvl="0" indent="0" algn="l" defTabSz="822325">
            <a:lnSpc>
              <a:spcPct val="90000"/>
            </a:lnSpc>
            <a:spcBef>
              <a:spcPct val="0"/>
            </a:spcBef>
            <a:spcAft>
              <a:spcPct val="35000"/>
            </a:spcAft>
            <a:buNone/>
          </a:pPr>
          <a:r>
            <a:rPr lang="en-IN" sz="1850" kern="1200" dirty="0">
              <a:latin typeface="Source Sans Pro" panose="020B0503030403020204" pitchFamily="34" charset="0"/>
            </a:rPr>
            <a:t>Transform the original matrix.</a:t>
          </a:r>
          <a:endParaRPr lang="en-IN" sz="1850" kern="1200" dirty="0"/>
        </a:p>
      </dsp:txBody>
      <dsp:txXfrm>
        <a:off x="2321068" y="3533385"/>
        <a:ext cx="6606117" cy="367951"/>
      </dsp:txXfrm>
    </dsp:sp>
    <dsp:sp modelId="{0F20F3DB-948A-4A67-B15E-F0F8AA2B7748}">
      <dsp:nvSpPr>
        <dsp:cNvPr id="0" name=""/>
        <dsp:cNvSpPr/>
      </dsp:nvSpPr>
      <dsp:spPr>
        <a:xfrm>
          <a:off x="857832" y="3383723"/>
          <a:ext cx="1279813" cy="646448"/>
        </a:xfrm>
        <a:prstGeom prst="round2SameRect">
          <a:avLst>
            <a:gd name="adj1" fmla="val 16670"/>
            <a:gd name="adj2" fmla="val 0"/>
          </a:avLst>
        </a:prstGeom>
        <a:solidFill>
          <a:srgbClr val="C71B71">
            <a:alpha val="69804"/>
          </a:srgbClr>
        </a:solidFill>
        <a:ln w="12700" cap="flat" cmpd="sng" algn="ctr">
          <a:solidFill>
            <a:srgbClr val="C71B71">
              <a:alpha val="69804"/>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66775">
            <a:lnSpc>
              <a:spcPct val="90000"/>
            </a:lnSpc>
            <a:spcBef>
              <a:spcPct val="0"/>
            </a:spcBef>
            <a:spcAft>
              <a:spcPct val="35000"/>
            </a:spcAft>
            <a:buNone/>
          </a:pPr>
          <a:r>
            <a:rPr lang="en-US" sz="1950" kern="1200" dirty="0"/>
            <a:t>STEP 6</a:t>
          </a:r>
          <a:endParaRPr lang="en-IN" sz="1950" kern="1200" dirty="0"/>
        </a:p>
      </dsp:txBody>
      <dsp:txXfrm>
        <a:off x="889395" y="3415286"/>
        <a:ext cx="1216687" cy="614885"/>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9E9FE1-4D3E-4B52-BEDD-508AFF16EC5F}" type="datetimeFigureOut">
              <a:rPr lang="en-IN" smtClean="0"/>
              <a:t>26-04-2022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9FB11-9541-4721-99FE-8257AF1DC932}" type="slidenum">
              <a:rPr lang="en-IN" smtClean="0"/>
              <a:t>‹#›</a:t>
            </a:fld>
            <a:endParaRPr lang="en-IN"/>
          </a:p>
        </p:txBody>
      </p:sp>
    </p:spTree>
    <p:extLst>
      <p:ext uri="{BB962C8B-B14F-4D97-AF65-F5344CB8AC3E}">
        <p14:creationId xmlns:p14="http://schemas.microsoft.com/office/powerpoint/2010/main" val="510052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A9FB11-9541-4721-99FE-8257AF1DC932}" type="slidenum">
              <a:rPr lang="en-IN" smtClean="0"/>
              <a:t>1</a:t>
            </a:fld>
            <a:endParaRPr lang="en-IN"/>
          </a:p>
        </p:txBody>
      </p:sp>
    </p:spTree>
    <p:extLst>
      <p:ext uri="{BB962C8B-B14F-4D97-AF65-F5344CB8AC3E}">
        <p14:creationId xmlns:p14="http://schemas.microsoft.com/office/powerpoint/2010/main" val="3969278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A9FB11-9541-4721-99FE-8257AF1DC932}" type="slidenum">
              <a:rPr lang="en-IN" smtClean="0"/>
              <a:t>2</a:t>
            </a:fld>
            <a:endParaRPr lang="en-IN"/>
          </a:p>
        </p:txBody>
      </p:sp>
    </p:spTree>
    <p:extLst>
      <p:ext uri="{BB962C8B-B14F-4D97-AF65-F5344CB8AC3E}">
        <p14:creationId xmlns:p14="http://schemas.microsoft.com/office/powerpoint/2010/main" val="3721210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A9FB11-9541-4721-99FE-8257AF1DC932}" type="slidenum">
              <a:rPr lang="en-IN" smtClean="0"/>
              <a:t>13</a:t>
            </a:fld>
            <a:endParaRPr lang="en-IN"/>
          </a:p>
        </p:txBody>
      </p:sp>
    </p:spTree>
    <p:extLst>
      <p:ext uri="{BB962C8B-B14F-4D97-AF65-F5344CB8AC3E}">
        <p14:creationId xmlns:p14="http://schemas.microsoft.com/office/powerpoint/2010/main" val="1520415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lumMod val="85000"/>
                  <a:lumOff val="15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lumMod val="7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D42C0818-B5A6-414A-8D9B-373BB8CE434E}" type="datetimeFigureOut">
              <a:rPr lang="en-IN" smtClean="0"/>
              <a:t>26-04-2022</a:t>
            </a:fld>
            <a:endParaRPr lang="en-IN" dirty="0"/>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1">
                    <a:lumMod val="75000"/>
                    <a:lumOff val="25000"/>
                  </a:schemeClr>
                </a:solidFill>
              </a:defRPr>
            </a:lvl1pPr>
          </a:lstStyle>
          <a:p>
            <a:endParaRPr lang="en-IN"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12B253E6-B063-4B67-8DAC-90294379F96C}" type="slidenum">
              <a:rPr lang="en-IN" smtClean="0"/>
              <a:t>‹#›</a:t>
            </a:fld>
            <a:endParaRPr lang="en-IN" dirty="0"/>
          </a:p>
        </p:txBody>
      </p:sp>
    </p:spTree>
    <p:extLst>
      <p:ext uri="{BB962C8B-B14F-4D97-AF65-F5344CB8AC3E}">
        <p14:creationId xmlns:p14="http://schemas.microsoft.com/office/powerpoint/2010/main" val="362326851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C0818-B5A6-414A-8D9B-373BB8CE434E}" type="datetimeFigureOut">
              <a:rPr lang="en-IN" smtClean="0"/>
              <a:t>26-04-2022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2B253E6-B063-4B67-8DAC-90294379F96C}" type="slidenum">
              <a:rPr lang="en-IN" smtClean="0"/>
              <a:t>‹#›</a:t>
            </a:fld>
            <a:endParaRPr lang="en-IN" dirty="0"/>
          </a:p>
        </p:txBody>
      </p:sp>
    </p:spTree>
    <p:extLst>
      <p:ext uri="{BB962C8B-B14F-4D97-AF65-F5344CB8AC3E}">
        <p14:creationId xmlns:p14="http://schemas.microsoft.com/office/powerpoint/2010/main" val="3051022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C0818-B5A6-414A-8D9B-373BB8CE434E}" type="datetimeFigureOut">
              <a:rPr lang="en-IN" smtClean="0"/>
              <a:t>26-04-2022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2B253E6-B063-4B67-8DAC-90294379F96C}" type="slidenum">
              <a:rPr lang="en-IN" smtClean="0"/>
              <a:t>‹#›</a:t>
            </a:fld>
            <a:endParaRPr lang="en-IN" dirty="0"/>
          </a:p>
        </p:txBody>
      </p:sp>
    </p:spTree>
    <p:extLst>
      <p:ext uri="{BB962C8B-B14F-4D97-AF65-F5344CB8AC3E}">
        <p14:creationId xmlns:p14="http://schemas.microsoft.com/office/powerpoint/2010/main" val="357058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C0818-B5A6-414A-8D9B-373BB8CE434E}" type="datetimeFigureOut">
              <a:rPr lang="en-IN" smtClean="0"/>
              <a:t>26-04-2022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2B253E6-B063-4B67-8DAC-90294379F96C}" type="slidenum">
              <a:rPr lang="en-IN" smtClean="0"/>
              <a:t>‹#›</a:t>
            </a:fld>
            <a:endParaRPr lang="en-IN" dirty="0"/>
          </a:p>
        </p:txBody>
      </p:sp>
    </p:spTree>
    <p:extLst>
      <p:ext uri="{BB962C8B-B14F-4D97-AF65-F5344CB8AC3E}">
        <p14:creationId xmlns:p14="http://schemas.microsoft.com/office/powerpoint/2010/main" val="135858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16" name="Rectangle 15"/>
          <p:cNvSpPr/>
          <p:nvPr/>
        </p:nvSpPr>
        <p:spPr>
          <a:xfrm>
            <a:off x="11784" y="0"/>
            <a:ext cx="12192000" cy="6858000"/>
          </a:xfrm>
          <a:prstGeom prst="rect">
            <a:avLst/>
          </a:prstGeom>
          <a:blipFill dpi="0" rotWithShape="1">
            <a:blip r:embed="rId2">
              <a:alphaModFix amt="40000"/>
              <a:duotone>
                <a:schemeClr val="accent2">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accent2">
                  <a:lumMod val="50000"/>
                </a:schemeClr>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D42C0818-B5A6-414A-8D9B-373BB8CE434E}" type="datetimeFigureOut">
              <a:rPr lang="en-IN" smtClean="0"/>
              <a:t>26-04-2022</a:t>
            </a:fld>
            <a:endParaRPr lang="en-IN" dirty="0"/>
          </a:p>
        </p:txBody>
      </p:sp>
      <p:sp>
        <p:nvSpPr>
          <p:cNvPr id="5" name="Footer Placeholder 4"/>
          <p:cNvSpPr>
            <a:spLocks noGrp="1"/>
          </p:cNvSpPr>
          <p:nvPr>
            <p:ph type="ftr" sz="quarter" idx="11"/>
          </p:nvPr>
        </p:nvSpPr>
        <p:spPr>
          <a:xfrm>
            <a:off x="1453896" y="5212080"/>
            <a:ext cx="5907024" cy="228600"/>
          </a:xfrm>
        </p:spPr>
        <p:txBody>
          <a:bodyPr/>
          <a:lstStyle>
            <a:lvl1pPr algn="l">
              <a:defRPr/>
            </a:lvl1pPr>
          </a:lstStyle>
          <a:p>
            <a:endParaRPr lang="en-IN" dirty="0"/>
          </a:p>
        </p:txBody>
      </p:sp>
      <p:sp>
        <p:nvSpPr>
          <p:cNvPr id="6" name="Slide Number Placeholder 5"/>
          <p:cNvSpPr>
            <a:spLocks noGrp="1"/>
          </p:cNvSpPr>
          <p:nvPr>
            <p:ph type="sldNum" sz="quarter" idx="12"/>
          </p:nvPr>
        </p:nvSpPr>
        <p:spPr>
          <a:xfrm>
            <a:off x="8604504" y="5212080"/>
            <a:ext cx="2112264" cy="228600"/>
          </a:xfrm>
        </p:spPr>
        <p:txBody>
          <a:bodyPr/>
          <a:lstStyle/>
          <a:p>
            <a:fld id="{12B253E6-B063-4B67-8DAC-90294379F96C}" type="slidenum">
              <a:rPr lang="en-IN" smtClean="0"/>
              <a:t>‹#›</a:t>
            </a:fld>
            <a:endParaRPr lang="en-IN" dirty="0"/>
          </a:p>
        </p:txBody>
      </p:sp>
    </p:spTree>
    <p:extLst>
      <p:ext uri="{BB962C8B-B14F-4D97-AF65-F5344CB8AC3E}">
        <p14:creationId xmlns:p14="http://schemas.microsoft.com/office/powerpoint/2010/main" val="240993488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2C0818-B5A6-414A-8D9B-373BB8CE434E}" type="datetimeFigureOut">
              <a:rPr lang="en-IN" smtClean="0"/>
              <a:t>26-04-2022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2B253E6-B063-4B67-8DAC-90294379F96C}" type="slidenum">
              <a:rPr lang="en-IN" smtClean="0"/>
              <a:t>‹#›</a:t>
            </a:fld>
            <a:endParaRPr lang="en-IN" dirty="0"/>
          </a:p>
        </p:txBody>
      </p:sp>
    </p:spTree>
    <p:extLst>
      <p:ext uri="{BB962C8B-B14F-4D97-AF65-F5344CB8AC3E}">
        <p14:creationId xmlns:p14="http://schemas.microsoft.com/office/powerpoint/2010/main" val="1552669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2C0818-B5A6-414A-8D9B-373BB8CE434E}" type="datetimeFigureOut">
              <a:rPr lang="en-IN" smtClean="0"/>
              <a:t>26-04-2022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2B253E6-B063-4B67-8DAC-90294379F96C}" type="slidenum">
              <a:rPr lang="en-IN" smtClean="0"/>
              <a:t>‹#›</a:t>
            </a:fld>
            <a:endParaRPr lang="en-IN" dirty="0"/>
          </a:p>
        </p:txBody>
      </p:sp>
    </p:spTree>
    <p:extLst>
      <p:ext uri="{BB962C8B-B14F-4D97-AF65-F5344CB8AC3E}">
        <p14:creationId xmlns:p14="http://schemas.microsoft.com/office/powerpoint/2010/main" val="3687387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2C0818-B5A6-414A-8D9B-373BB8CE434E}" type="datetimeFigureOut">
              <a:rPr lang="en-IN" smtClean="0"/>
              <a:t>26-04-2022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2B253E6-B063-4B67-8DAC-90294379F96C}" type="slidenum">
              <a:rPr lang="en-IN" smtClean="0"/>
              <a:t>‹#›</a:t>
            </a:fld>
            <a:endParaRPr lang="en-IN" dirty="0"/>
          </a:p>
        </p:txBody>
      </p:sp>
    </p:spTree>
    <p:extLst>
      <p:ext uri="{BB962C8B-B14F-4D97-AF65-F5344CB8AC3E}">
        <p14:creationId xmlns:p14="http://schemas.microsoft.com/office/powerpoint/2010/main" val="1610172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2C0818-B5A6-414A-8D9B-373BB8CE434E}" type="datetimeFigureOut">
              <a:rPr lang="en-IN" smtClean="0"/>
              <a:t>26-04-2022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2B253E6-B063-4B67-8DAC-90294379F96C}" type="slidenum">
              <a:rPr lang="en-IN" smtClean="0"/>
              <a:t>‹#›</a:t>
            </a:fld>
            <a:endParaRPr lang="en-IN" dirty="0"/>
          </a:p>
        </p:txBody>
      </p:sp>
    </p:spTree>
    <p:extLst>
      <p:ext uri="{BB962C8B-B14F-4D97-AF65-F5344CB8AC3E}">
        <p14:creationId xmlns:p14="http://schemas.microsoft.com/office/powerpoint/2010/main" val="1089886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ectangle 14"/>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D42C0818-B5A6-414A-8D9B-373BB8CE434E}" type="datetimeFigureOut">
              <a:rPr lang="en-IN" smtClean="0"/>
              <a:t>26-04-2022</a:t>
            </a:fld>
            <a:endParaRPr lang="en-IN" dirty="0"/>
          </a:p>
        </p:txBody>
      </p:sp>
      <p:sp>
        <p:nvSpPr>
          <p:cNvPr id="9" name="Footer Placeholder 8"/>
          <p:cNvSpPr>
            <a:spLocks noGrp="1"/>
          </p:cNvSpPr>
          <p:nvPr>
            <p:ph type="ftr" sz="quarter" idx="11"/>
          </p:nvPr>
        </p:nvSpPr>
        <p:spPr/>
        <p:txBody>
          <a:bodyPr/>
          <a:lstStyle>
            <a:lvl1pPr algn="r">
              <a:defRPr/>
            </a:lvl1pPr>
          </a:lstStyle>
          <a:p>
            <a:endParaRPr lang="en-IN" dirty="0"/>
          </a:p>
        </p:txBody>
      </p:sp>
      <p:sp>
        <p:nvSpPr>
          <p:cNvPr id="11" name="Slide Number Placeholder 10"/>
          <p:cNvSpPr>
            <a:spLocks noGrp="1"/>
          </p:cNvSpPr>
          <p:nvPr>
            <p:ph type="sldNum" sz="quarter" idx="12"/>
          </p:nvPr>
        </p:nvSpPr>
        <p:spPr>
          <a:xfrm>
            <a:off x="10396728" y="6227064"/>
            <a:ext cx="1463040" cy="256032"/>
          </a:xfrm>
        </p:spPr>
        <p:txBody>
          <a:bodyPr/>
          <a:lstStyle/>
          <a:p>
            <a:fld id="{12B253E6-B063-4B67-8DAC-90294379F96C}" type="slidenum">
              <a:rPr lang="en-IN" smtClean="0"/>
              <a:t>‹#›</a:t>
            </a:fld>
            <a:endParaRPr lang="en-IN" dirty="0"/>
          </a:p>
        </p:txBody>
      </p:sp>
      <p:sp>
        <p:nvSpPr>
          <p:cNvPr id="12" name="Rectangle 11"/>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2922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6">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D42C0818-B5A6-414A-8D9B-373BB8CE434E}" type="datetimeFigureOut">
              <a:rPr lang="en-IN" smtClean="0"/>
              <a:t>26-04-2022</a:t>
            </a:fld>
            <a:endParaRPr lang="en-IN"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56032"/>
          </a:xfrm>
        </p:spPr>
        <p:txBody>
          <a:bodyPr/>
          <a:lstStyle/>
          <a:p>
            <a:fld id="{12B253E6-B063-4B67-8DAC-90294379F96C}" type="slidenum">
              <a:rPr lang="en-IN" smtClean="0"/>
              <a:t>‹#›</a:t>
            </a:fld>
            <a:endParaRPr lang="en-IN" dirty="0"/>
          </a:p>
        </p:txBody>
      </p:sp>
      <p:sp>
        <p:nvSpPr>
          <p:cNvPr id="10" name="Rectangle 9"/>
          <p:cNvSpPr/>
          <p:nvPr/>
        </p:nvSpPr>
        <p:spPr>
          <a:xfrm>
            <a:off x="9157546" y="374904"/>
            <a:ext cx="2651760"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83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D42C0818-B5A6-414A-8D9B-373BB8CE434E}" type="datetimeFigureOut">
              <a:rPr lang="en-IN" smtClean="0"/>
              <a:t>26-04-2022</a:t>
            </a:fld>
            <a:endParaRPr lang="en-IN" dirty="0"/>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12B253E6-B063-4B67-8DAC-90294379F96C}" type="slidenum">
              <a:rPr lang="en-IN" smtClean="0"/>
              <a:t>‹#›</a:t>
            </a:fld>
            <a:endParaRPr lang="en-IN" dirty="0"/>
          </a:p>
        </p:txBody>
      </p:sp>
      <p:sp>
        <p:nvSpPr>
          <p:cNvPr id="8" name="Rectangle 7"/>
          <p:cNvSpPr/>
          <p:nvPr/>
        </p:nvSpPr>
        <p:spPr>
          <a:xfrm>
            <a:off x="371856" y="374904"/>
            <a:ext cx="11448288" cy="6108192"/>
          </a:xfrm>
          <a:prstGeom prst="rect">
            <a:avLst/>
          </a:prstGeom>
          <a:noFill/>
          <a:ln w="6350" cap="sq" cmpd="sng" algn="ctr">
            <a:solidFill>
              <a:schemeClr val="tx1">
                <a:lumMod val="75000"/>
                <a:lumOff val="25000"/>
              </a:schemeClr>
            </a:solidFill>
            <a:prstDash val="solid"/>
            <a:miter lim="800000"/>
          </a:ln>
          <a:effectLst/>
        </p:spPr>
      </p:sp>
    </p:spTree>
    <p:extLst>
      <p:ext uri="{BB962C8B-B14F-4D97-AF65-F5344CB8AC3E}">
        <p14:creationId xmlns:p14="http://schemas.microsoft.com/office/powerpoint/2010/main" val="1632154917"/>
      </p:ext>
    </p:extLst>
  </p:cSld>
  <p:clrMap bg1="lt1" tx1="dk1" bg2="lt2" tx2="dk2" accent1="accent1" accent2="accent2" accent3="accent3" accent4="accent4" accent5="accent5" accent6="accent6" hlink="hlink" folHlink="folHlink"/>
  <p:sldLayoutIdLst>
    <p:sldLayoutId id="2147484253" r:id="rId1"/>
    <p:sldLayoutId id="2147484254" r:id="rId2"/>
    <p:sldLayoutId id="2147484255" r:id="rId3"/>
    <p:sldLayoutId id="2147484256" r:id="rId4"/>
    <p:sldLayoutId id="2147484257" r:id="rId5"/>
    <p:sldLayoutId id="2147484258" r:id="rId6"/>
    <p:sldLayoutId id="2147484259" r:id="rId7"/>
    <p:sldLayoutId id="2147484260" r:id="rId8"/>
    <p:sldLayoutId id="2147484261" r:id="rId9"/>
    <p:sldLayoutId id="2147484262" r:id="rId10"/>
    <p:sldLayoutId id="2147484263"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3.jpg"/><Relationship Id="rId7" Type="http://schemas.openxmlformats.org/officeDocument/2006/relationships/slide" Target="slide7.xml"/><Relationship Id="rId12" Type="http://schemas.openxmlformats.org/officeDocument/2006/relationships/slide" Target="slide10.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5.xml"/><Relationship Id="rId11" Type="http://schemas.openxmlformats.org/officeDocument/2006/relationships/slide" Target="slide11.xml"/><Relationship Id="rId5" Type="http://schemas.openxmlformats.org/officeDocument/2006/relationships/slide" Target="slide4.xml"/><Relationship Id="rId10" Type="http://schemas.openxmlformats.org/officeDocument/2006/relationships/slide" Target="slide9.xml"/><Relationship Id="rId4" Type="http://schemas.openxmlformats.org/officeDocument/2006/relationships/slide" Target="slide3.xml"/><Relationship Id="rId9"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10.png"/><Relationship Id="rId3" Type="http://schemas.microsoft.com/office/2007/relationships/hdphoto" Target="../media/hdphoto1.wdp"/><Relationship Id="rId7" Type="http://schemas.openxmlformats.org/officeDocument/2006/relationships/diagramColors" Target="../diagrams/colors1.xml"/><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image" Target="../media/image8.png"/><Relationship Id="rId5" Type="http://schemas.openxmlformats.org/officeDocument/2006/relationships/diagramLayout" Target="../diagrams/layout1.xml"/><Relationship Id="rId15" Type="http://schemas.openxmlformats.org/officeDocument/2006/relationships/image" Target="../media/image12.jpg"/><Relationship Id="rId10" Type="http://schemas.openxmlformats.org/officeDocument/2006/relationships/image" Target="../media/image7.jpg"/><Relationship Id="rId4" Type="http://schemas.openxmlformats.org/officeDocument/2006/relationships/diagramData" Target="../diagrams/data1.xml"/><Relationship Id="rId9" Type="http://schemas.openxmlformats.org/officeDocument/2006/relationships/image" Target="../media/image6.pn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1.wdp"/><Relationship Id="rId7" Type="http://schemas.openxmlformats.org/officeDocument/2006/relationships/diagramColors" Target="../diagrams/colors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66000"/>
            <a:lum/>
          </a:blip>
          <a:srcRect/>
          <a:stretch>
            <a:fillRect t="-3000" b="-3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0282AE9-B2D0-4EAF-AC47-C17682EE9800}"/>
              </a:ext>
            </a:extLst>
          </p:cNvPr>
          <p:cNvSpPr/>
          <p:nvPr/>
        </p:nvSpPr>
        <p:spPr>
          <a:xfrm>
            <a:off x="2637386" y="1511588"/>
            <a:ext cx="7482840" cy="402336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85DB96E4-D0CF-419D-902C-DB9FF1DEDFC3}"/>
              </a:ext>
            </a:extLst>
          </p:cNvPr>
          <p:cNvSpPr txBox="1"/>
          <p:nvPr/>
        </p:nvSpPr>
        <p:spPr>
          <a:xfrm>
            <a:off x="2637386" y="1688403"/>
            <a:ext cx="7482840" cy="1323439"/>
          </a:xfrm>
          <a:prstGeom prst="rect">
            <a:avLst/>
          </a:prstGeom>
          <a:noFill/>
        </p:spPr>
        <p:txBody>
          <a:bodyPr wrap="square" rtlCol="0">
            <a:spAutoFit/>
          </a:bodyPr>
          <a:lstStyle/>
          <a:p>
            <a:pPr algn="ctr"/>
            <a:r>
              <a:rPr lang="en-US" sz="4000" b="1" dirty="0">
                <a:latin typeface="Tw Cen MT Condensed" panose="020B0606020104020203" pitchFamily="34" charset="0"/>
              </a:rPr>
              <a:t>Breast Cancer Prediction using Principle Component Analysis(PCA)</a:t>
            </a:r>
          </a:p>
        </p:txBody>
      </p:sp>
      <p:sp>
        <p:nvSpPr>
          <p:cNvPr id="9" name="TextBox 8">
            <a:extLst>
              <a:ext uri="{FF2B5EF4-FFF2-40B4-BE49-F238E27FC236}">
                <a16:creationId xmlns:a16="http://schemas.microsoft.com/office/drawing/2014/main" id="{197EC083-A6E2-4619-BD03-BB86E4B7B4B7}"/>
              </a:ext>
            </a:extLst>
          </p:cNvPr>
          <p:cNvSpPr txBox="1"/>
          <p:nvPr/>
        </p:nvSpPr>
        <p:spPr>
          <a:xfrm>
            <a:off x="2770192" y="4650247"/>
            <a:ext cx="3027294" cy="707886"/>
          </a:xfrm>
          <a:prstGeom prst="rect">
            <a:avLst/>
          </a:prstGeom>
          <a:noFill/>
        </p:spPr>
        <p:txBody>
          <a:bodyPr wrap="square">
            <a:spAutoFit/>
          </a:bodyPr>
          <a:lstStyle/>
          <a:p>
            <a:r>
              <a:rPr lang="en-US" sz="2000" spc="80" dirty="0">
                <a:solidFill>
                  <a:schemeClr val="tx1">
                    <a:lumMod val="95000"/>
                    <a:lumOff val="5000"/>
                  </a:schemeClr>
                </a:solidFill>
                <a:latin typeface="Bahnschrift Condensed" panose="020B0502040204020203" pitchFamily="34" charset="0"/>
                <a:cs typeface="Adobe Devanagari" panose="02040503050201020203" pitchFamily="18" charset="0"/>
              </a:rPr>
              <a:t>Nishant </a:t>
            </a:r>
            <a:r>
              <a:rPr lang="en-US" sz="2000" spc="80" dirty="0" err="1">
                <a:solidFill>
                  <a:schemeClr val="tx1">
                    <a:lumMod val="95000"/>
                    <a:lumOff val="5000"/>
                  </a:schemeClr>
                </a:solidFill>
                <a:latin typeface="Bahnschrift Condensed" panose="020B0502040204020203" pitchFamily="34" charset="0"/>
                <a:cs typeface="Adobe Devanagari" panose="02040503050201020203" pitchFamily="18" charset="0"/>
              </a:rPr>
              <a:t>Koradia</a:t>
            </a:r>
            <a:r>
              <a:rPr lang="en-US" sz="2000" spc="80" dirty="0">
                <a:solidFill>
                  <a:schemeClr val="tx1">
                    <a:lumMod val="95000"/>
                    <a:lumOff val="5000"/>
                  </a:schemeClr>
                </a:solidFill>
                <a:latin typeface="Bahnschrift Condensed" panose="020B0502040204020203" pitchFamily="34" charset="0"/>
                <a:cs typeface="Adobe Devanagari" panose="02040503050201020203" pitchFamily="18" charset="0"/>
              </a:rPr>
              <a:t>, 202118009</a:t>
            </a:r>
          </a:p>
          <a:p>
            <a:r>
              <a:rPr lang="en-US" sz="2000" spc="80" dirty="0" err="1">
                <a:solidFill>
                  <a:schemeClr val="tx1">
                    <a:lumMod val="95000"/>
                    <a:lumOff val="5000"/>
                  </a:schemeClr>
                </a:solidFill>
                <a:latin typeface="Bahnschrift Condensed" panose="020B0502040204020203" pitchFamily="34" charset="0"/>
                <a:cs typeface="Adobe Devanagari" panose="02040503050201020203" pitchFamily="18" charset="0"/>
              </a:rPr>
              <a:t>Kandarp</a:t>
            </a:r>
            <a:r>
              <a:rPr lang="en-US" sz="2000" spc="80" dirty="0">
                <a:solidFill>
                  <a:schemeClr val="tx1">
                    <a:lumMod val="95000"/>
                    <a:lumOff val="5000"/>
                  </a:schemeClr>
                </a:solidFill>
                <a:latin typeface="Bahnschrift Condensed" panose="020B0502040204020203" pitchFamily="34" charset="0"/>
                <a:cs typeface="Adobe Devanagari" panose="02040503050201020203" pitchFamily="18" charset="0"/>
              </a:rPr>
              <a:t> Parmar, 202118027</a:t>
            </a:r>
          </a:p>
        </p:txBody>
      </p:sp>
      <p:sp>
        <p:nvSpPr>
          <p:cNvPr id="10" name="TextBox 9">
            <a:extLst>
              <a:ext uri="{FF2B5EF4-FFF2-40B4-BE49-F238E27FC236}">
                <a16:creationId xmlns:a16="http://schemas.microsoft.com/office/drawing/2014/main" id="{2DDC8A08-3D5F-4B7E-9E39-2DFC4F7E592F}"/>
              </a:ext>
            </a:extLst>
          </p:cNvPr>
          <p:cNvSpPr txBox="1"/>
          <p:nvPr/>
        </p:nvSpPr>
        <p:spPr>
          <a:xfrm>
            <a:off x="6960128" y="4648086"/>
            <a:ext cx="3027294" cy="707886"/>
          </a:xfrm>
          <a:prstGeom prst="rect">
            <a:avLst/>
          </a:prstGeom>
          <a:noFill/>
        </p:spPr>
        <p:txBody>
          <a:bodyPr wrap="square">
            <a:spAutoFit/>
          </a:bodyPr>
          <a:lstStyle>
            <a:defPPr>
              <a:defRPr lang="en-US"/>
            </a:defPPr>
            <a:lvl1pPr>
              <a:defRPr sz="2000">
                <a:latin typeface="Yu Gothic Medium" panose="020B0500000000000000" pitchFamily="34" charset="-128"/>
                <a:ea typeface="Yu Gothic Medium" panose="020B0500000000000000" pitchFamily="34" charset="-128"/>
              </a:defRPr>
            </a:lvl1pPr>
          </a:lstStyle>
          <a:p>
            <a:pPr algn="r"/>
            <a:r>
              <a:rPr lang="en-US" spc="80" dirty="0" err="1">
                <a:solidFill>
                  <a:schemeClr val="tx1">
                    <a:lumMod val="95000"/>
                    <a:lumOff val="5000"/>
                  </a:schemeClr>
                </a:solidFill>
                <a:latin typeface="Bahnschrift Condensed" panose="020B0502040204020203" pitchFamily="34" charset="0"/>
                <a:cs typeface="Adobe Devanagari" panose="02040503050201020203" pitchFamily="18" charset="0"/>
              </a:rPr>
              <a:t>Dhairya</a:t>
            </a:r>
            <a:r>
              <a:rPr lang="en-US" spc="80" dirty="0">
                <a:solidFill>
                  <a:schemeClr val="tx1">
                    <a:lumMod val="95000"/>
                    <a:lumOff val="5000"/>
                  </a:schemeClr>
                </a:solidFill>
                <a:latin typeface="Bahnschrift Condensed" panose="020B0502040204020203" pitchFamily="34" charset="0"/>
                <a:cs typeface="Adobe Devanagari" panose="02040503050201020203" pitchFamily="18" charset="0"/>
              </a:rPr>
              <a:t> Lakhani, 202118012</a:t>
            </a:r>
          </a:p>
          <a:p>
            <a:pPr algn="r"/>
            <a:r>
              <a:rPr lang="en-US" spc="80" dirty="0">
                <a:solidFill>
                  <a:schemeClr val="tx1">
                    <a:lumMod val="95000"/>
                    <a:lumOff val="5000"/>
                  </a:schemeClr>
                </a:solidFill>
                <a:latin typeface="Bahnschrift Condensed" panose="020B0502040204020203" pitchFamily="34" charset="0"/>
                <a:cs typeface="Adobe Devanagari" panose="02040503050201020203" pitchFamily="18" charset="0"/>
              </a:rPr>
              <a:t>Vidhi Shah, 202118037</a:t>
            </a:r>
            <a:endParaRPr lang="en-IN" spc="80" dirty="0">
              <a:solidFill>
                <a:schemeClr val="tx1">
                  <a:lumMod val="95000"/>
                  <a:lumOff val="5000"/>
                </a:schemeClr>
              </a:solidFill>
              <a:latin typeface="Bahnschrift Condensed" panose="020B0502040204020203" pitchFamily="34" charset="0"/>
              <a:cs typeface="Adobe Devanagari" panose="02040503050201020203" pitchFamily="18" charset="0"/>
            </a:endParaRPr>
          </a:p>
        </p:txBody>
      </p:sp>
      <p:sp>
        <p:nvSpPr>
          <p:cNvPr id="11" name="Rectangle 10">
            <a:extLst>
              <a:ext uri="{FF2B5EF4-FFF2-40B4-BE49-F238E27FC236}">
                <a16:creationId xmlns:a16="http://schemas.microsoft.com/office/drawing/2014/main" id="{168D4DD3-19B1-476D-AC4F-D574C0080D77}"/>
              </a:ext>
            </a:extLst>
          </p:cNvPr>
          <p:cNvSpPr/>
          <p:nvPr/>
        </p:nvSpPr>
        <p:spPr>
          <a:xfrm>
            <a:off x="2637386" y="1511588"/>
            <a:ext cx="7482840" cy="4023360"/>
          </a:xfrm>
          <a:prstGeom prst="rect">
            <a:avLst/>
          </a:prstGeom>
          <a:noFill/>
          <a:ln w="114300">
            <a:solidFill>
              <a:srgbClr val="C71B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B73D8696-1F9F-4376-9B38-03E64E8386CC}"/>
              </a:ext>
            </a:extLst>
          </p:cNvPr>
          <p:cNvSpPr txBox="1"/>
          <p:nvPr/>
        </p:nvSpPr>
        <p:spPr>
          <a:xfrm>
            <a:off x="2595476" y="3281102"/>
            <a:ext cx="7482840"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prstClr val="black"/>
                </a:solidFill>
                <a:effectLst/>
                <a:uLnTx/>
                <a:uFillTx/>
                <a:latin typeface="Tw Cen MT Condensed" panose="020B0606020104020203" pitchFamily="34" charset="0"/>
                <a:ea typeface="Yu Gothic Medium" panose="020B0500000000000000" pitchFamily="34" charset="-128"/>
              </a:rPr>
              <a:t>GROUP NO: </a:t>
            </a:r>
            <a:r>
              <a:rPr kumimoji="0" lang="en-IN" sz="2800" b="1" i="0" u="none" strike="noStrike" kern="1200" cap="none" spc="0" normalizeH="0" baseline="0" noProof="0" dirty="0">
                <a:ln>
                  <a:noFill/>
                </a:ln>
                <a:solidFill>
                  <a:prstClr val="black"/>
                </a:solidFill>
                <a:uLnTx/>
                <a:uFillTx/>
                <a:latin typeface="Tw Cen MT Condensed" panose="020B0606020104020203" pitchFamily="34" charset="0"/>
                <a:ea typeface="Yu Gothic Medium" panose="020B0500000000000000" pitchFamily="34" charset="-128"/>
              </a:rPr>
              <a:t>4</a:t>
            </a:r>
          </a:p>
        </p:txBody>
      </p:sp>
    </p:spTree>
    <p:extLst>
      <p:ext uri="{BB962C8B-B14F-4D97-AF65-F5344CB8AC3E}">
        <p14:creationId xmlns:p14="http://schemas.microsoft.com/office/powerpoint/2010/main" val="2813570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10F26D-7E71-4D2B-A0E8-7F222B52A18F}"/>
              </a:ext>
            </a:extLst>
          </p:cNvPr>
          <p:cNvSpPr txBox="1"/>
          <p:nvPr/>
        </p:nvSpPr>
        <p:spPr>
          <a:xfrm>
            <a:off x="1102933" y="407723"/>
            <a:ext cx="7795969" cy="830997"/>
          </a:xfrm>
          <a:prstGeom prst="rect">
            <a:avLst/>
          </a:prstGeom>
          <a:noFill/>
        </p:spPr>
        <p:txBody>
          <a:bodyPr wrap="square" rtlCol="0">
            <a:spAutoFit/>
          </a:bodyPr>
          <a:lstStyle/>
          <a:p>
            <a:r>
              <a:rPr lang="en-US" sz="4800" b="1" dirty="0">
                <a:solidFill>
                  <a:srgbClr val="C71B71"/>
                </a:solidFill>
                <a:latin typeface="Tw Cen MT Condensed" panose="020B0606020104020203" pitchFamily="34" charset="0"/>
              </a:rPr>
              <a:t>EVALUATION METRICS (With PCA)</a:t>
            </a:r>
          </a:p>
        </p:txBody>
      </p:sp>
      <p:cxnSp>
        <p:nvCxnSpPr>
          <p:cNvPr id="7" name="Straight Connector 6">
            <a:extLst>
              <a:ext uri="{FF2B5EF4-FFF2-40B4-BE49-F238E27FC236}">
                <a16:creationId xmlns:a16="http://schemas.microsoft.com/office/drawing/2014/main" id="{7C16B2C0-E00B-4EA9-938D-197A944344D4}"/>
              </a:ext>
            </a:extLst>
          </p:cNvPr>
          <p:cNvCxnSpPr>
            <a:cxnSpLocks/>
          </p:cNvCxnSpPr>
          <p:nvPr/>
        </p:nvCxnSpPr>
        <p:spPr>
          <a:xfrm>
            <a:off x="0" y="1785144"/>
            <a:ext cx="12192000" cy="0"/>
          </a:xfrm>
          <a:prstGeom prst="line">
            <a:avLst/>
          </a:prstGeom>
          <a:ln w="57150">
            <a:solidFill>
              <a:srgbClr val="C71B7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2AA76D-B965-43CA-BB9A-ECF10BFA9DD2}"/>
              </a:ext>
            </a:extLst>
          </p:cNvPr>
          <p:cNvSpPr/>
          <p:nvPr/>
        </p:nvSpPr>
        <p:spPr>
          <a:xfrm>
            <a:off x="1" y="1145895"/>
            <a:ext cx="12192000" cy="500547"/>
          </a:xfrm>
          <a:prstGeom prst="rect">
            <a:avLst/>
          </a:prstGeom>
          <a:solidFill>
            <a:srgbClr val="C71B7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814141D3-84EA-4F7E-A681-21B246798F75}"/>
              </a:ext>
            </a:extLst>
          </p:cNvPr>
          <p:cNvSpPr/>
          <p:nvPr/>
        </p:nvSpPr>
        <p:spPr>
          <a:xfrm>
            <a:off x="0" y="6488382"/>
            <a:ext cx="12192000" cy="369619"/>
          </a:xfrm>
          <a:prstGeom prst="rect">
            <a:avLst/>
          </a:prstGeom>
          <a:solidFill>
            <a:srgbClr val="EDB5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9" name="Straight Connector 18">
            <a:extLst>
              <a:ext uri="{FF2B5EF4-FFF2-40B4-BE49-F238E27FC236}">
                <a16:creationId xmlns:a16="http://schemas.microsoft.com/office/drawing/2014/main" id="{F106D440-C875-4121-ADA5-36F595FA5A6F}"/>
              </a:ext>
            </a:extLst>
          </p:cNvPr>
          <p:cNvCxnSpPr>
            <a:cxnSpLocks/>
          </p:cNvCxnSpPr>
          <p:nvPr/>
        </p:nvCxnSpPr>
        <p:spPr>
          <a:xfrm>
            <a:off x="-11575" y="6502460"/>
            <a:ext cx="12203575" cy="0"/>
          </a:xfrm>
          <a:prstGeom prst="line">
            <a:avLst/>
          </a:prstGeom>
          <a:ln w="57150">
            <a:solidFill>
              <a:srgbClr val="C71B71"/>
            </a:solidFill>
          </a:ln>
        </p:spPr>
        <p:style>
          <a:lnRef idx="1">
            <a:schemeClr val="accent1"/>
          </a:lnRef>
          <a:fillRef idx="0">
            <a:schemeClr val="accent1"/>
          </a:fillRef>
          <a:effectRef idx="0">
            <a:schemeClr val="accent1"/>
          </a:effectRef>
          <a:fontRef idx="minor">
            <a:schemeClr val="tx1"/>
          </a:fontRef>
        </p:style>
      </p:cxnSp>
      <p:sp>
        <p:nvSpPr>
          <p:cNvPr id="20" name="Slide Number Placeholder 30">
            <a:extLst>
              <a:ext uri="{FF2B5EF4-FFF2-40B4-BE49-F238E27FC236}">
                <a16:creationId xmlns:a16="http://schemas.microsoft.com/office/drawing/2014/main" id="{560FA623-516B-43C7-A4DA-A03366BE4796}"/>
              </a:ext>
            </a:extLst>
          </p:cNvPr>
          <p:cNvSpPr>
            <a:spLocks noGrp="1"/>
          </p:cNvSpPr>
          <p:nvPr>
            <p:ph type="sldNum" sz="quarter" idx="12"/>
          </p:nvPr>
        </p:nvSpPr>
        <p:spPr>
          <a:xfrm>
            <a:off x="9240450" y="6504450"/>
            <a:ext cx="2743200" cy="365125"/>
          </a:xfrm>
        </p:spPr>
        <p:txBody>
          <a:bodyPr/>
          <a:lstStyle/>
          <a:p>
            <a:fld id="{5EF872DC-DECD-4A3F-BE65-088CD1923322}" type="slidenum">
              <a:rPr lang="en-IN" smtClean="0">
                <a:solidFill>
                  <a:schemeClr val="bg1"/>
                </a:solidFill>
              </a:rPr>
              <a:t>10</a:t>
            </a:fld>
            <a:endParaRPr lang="en-IN" dirty="0">
              <a:solidFill>
                <a:schemeClr val="bg1"/>
              </a:solidFill>
            </a:endParaRPr>
          </a:p>
        </p:txBody>
      </p:sp>
      <p:sp>
        <p:nvSpPr>
          <p:cNvPr id="21" name="TextBox 20">
            <a:extLst>
              <a:ext uri="{FF2B5EF4-FFF2-40B4-BE49-F238E27FC236}">
                <a16:creationId xmlns:a16="http://schemas.microsoft.com/office/drawing/2014/main" id="{8C62A469-29B2-4FD5-B780-94C6C8CF84B8}"/>
              </a:ext>
            </a:extLst>
          </p:cNvPr>
          <p:cNvSpPr txBox="1"/>
          <p:nvPr/>
        </p:nvSpPr>
        <p:spPr>
          <a:xfrm>
            <a:off x="221846" y="6533377"/>
            <a:ext cx="6175094" cy="307777"/>
          </a:xfrm>
          <a:prstGeom prst="rect">
            <a:avLst/>
          </a:prstGeom>
          <a:noFill/>
        </p:spPr>
        <p:txBody>
          <a:bodyPr wrap="square">
            <a:spAutoFit/>
          </a:bodyPr>
          <a:lstStyle/>
          <a:p>
            <a:r>
              <a:rPr lang="en-IN" sz="1400" dirty="0">
                <a:solidFill>
                  <a:schemeClr val="bg1"/>
                </a:solidFill>
                <a:effectLst/>
                <a:latin typeface="Source Sans Pro" panose="020B0503030403020204" pitchFamily="34" charset="0"/>
              </a:rPr>
              <a:t>Group 4 | Breast Cancer Prediction using Principle Component Analysis(PCA)</a:t>
            </a:r>
          </a:p>
        </p:txBody>
      </p:sp>
      <p:pic>
        <p:nvPicPr>
          <p:cNvPr id="11" name="Picture 10">
            <a:extLst>
              <a:ext uri="{FF2B5EF4-FFF2-40B4-BE49-F238E27FC236}">
                <a16:creationId xmlns:a16="http://schemas.microsoft.com/office/drawing/2014/main" id="{662AC6F8-C7C7-4AFA-B3E0-7AD4AC03EA8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500" b="92500" l="7456" r="94737">
                        <a14:foregroundMark x1="16228" y1="90714" x2="16228" y2="90714"/>
                        <a14:foregroundMark x1="31140" y1="93571" x2="31140" y2="93571"/>
                        <a14:foregroundMark x1="90789" y1="65714" x2="90789" y2="65714"/>
                        <a14:foregroundMark x1="95175" y1="65000" x2="95175" y2="65000"/>
                        <a14:foregroundMark x1="23684" y1="8214" x2="23684" y2="8214"/>
                        <a14:foregroundMark x1="8772" y1="28929" x2="8772" y2="28929"/>
                        <a14:foregroundMark x1="7456" y1="19286" x2="7456" y2="19286"/>
                        <a14:foregroundMark x1="10088" y1="19286" x2="10088" y2="19286"/>
                        <a14:foregroundMark x1="10088" y1="27500" x2="10088" y2="27500"/>
                      </a14:backgroundRemoval>
                    </a14:imgEffect>
                  </a14:imgLayer>
                </a14:imgProps>
              </a:ext>
              <a:ext uri="{28A0092B-C50C-407E-A947-70E740481C1C}">
                <a14:useLocalDpi xmlns:a14="http://schemas.microsoft.com/office/drawing/2010/main" val="0"/>
              </a:ext>
            </a:extLst>
          </a:blip>
          <a:stretch>
            <a:fillRect/>
          </a:stretch>
        </p:blipFill>
        <p:spPr>
          <a:xfrm>
            <a:off x="19049" y="0"/>
            <a:ext cx="1510437" cy="1862946"/>
          </a:xfrm>
          <a:prstGeom prst="rect">
            <a:avLst/>
          </a:prstGeom>
        </p:spPr>
      </p:pic>
      <p:graphicFrame>
        <p:nvGraphicFramePr>
          <p:cNvPr id="2" name="Table 2">
            <a:extLst>
              <a:ext uri="{FF2B5EF4-FFF2-40B4-BE49-F238E27FC236}">
                <a16:creationId xmlns:a16="http://schemas.microsoft.com/office/drawing/2014/main" id="{2AE57269-26FF-45EB-B7E4-3F349C4BE1DB}"/>
              </a:ext>
            </a:extLst>
          </p:cNvPr>
          <p:cNvGraphicFramePr>
            <a:graphicFrameLocks noGrp="1"/>
          </p:cNvGraphicFramePr>
          <p:nvPr>
            <p:extLst>
              <p:ext uri="{D42A27DB-BD31-4B8C-83A1-F6EECF244321}">
                <p14:modId xmlns:p14="http://schemas.microsoft.com/office/powerpoint/2010/main" val="1849175158"/>
              </p:ext>
            </p:extLst>
          </p:nvPr>
        </p:nvGraphicFramePr>
        <p:xfrm>
          <a:off x="2032000" y="3732155"/>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44108727"/>
                    </a:ext>
                  </a:extLst>
                </a:gridCol>
                <a:gridCol w="4064000">
                  <a:extLst>
                    <a:ext uri="{9D8B030D-6E8A-4147-A177-3AD203B41FA5}">
                      <a16:colId xmlns:a16="http://schemas.microsoft.com/office/drawing/2014/main" val="1357294446"/>
                    </a:ext>
                  </a:extLst>
                </a:gridCol>
              </a:tblGrid>
              <a:tr h="370840">
                <a:tc>
                  <a:txBody>
                    <a:bodyPr/>
                    <a:lstStyle/>
                    <a:p>
                      <a:pPr algn="ctr"/>
                      <a:r>
                        <a:rPr lang="en-IN" sz="1800" b="1" i="0" kern="1200" dirty="0">
                          <a:solidFill>
                            <a:schemeClr val="lt1"/>
                          </a:solidFill>
                          <a:effectLst/>
                          <a:latin typeface="Source Sans Pro" panose="020B0503030403020204" pitchFamily="34" charset="0"/>
                          <a:ea typeface="Source Sans Pro" panose="020B0503030403020204" pitchFamily="34" charset="0"/>
                          <a:cs typeface="+mn-cs"/>
                        </a:rPr>
                        <a:t>Model</a:t>
                      </a:r>
                      <a:endParaRPr lang="en-IN" dirty="0">
                        <a:latin typeface="Source Sans Pro" panose="020B0503030403020204" pitchFamily="34" charset="0"/>
                        <a:ea typeface="Source Sans Pro" panose="020B0503030403020204" pitchFamily="34" charset="0"/>
                      </a:endParaRPr>
                    </a:p>
                  </a:txBody>
                  <a:tcPr>
                    <a:solidFill>
                      <a:srgbClr val="C71B71">
                        <a:alpha val="69804"/>
                      </a:srgbClr>
                    </a:solidFill>
                  </a:tcPr>
                </a:tc>
                <a:tc>
                  <a:txBody>
                    <a:bodyPr/>
                    <a:lstStyle/>
                    <a:p>
                      <a:pPr algn="ctr"/>
                      <a:r>
                        <a:rPr lang="en-IN" b="1" dirty="0">
                          <a:effectLst/>
                          <a:latin typeface="Source Sans Pro" panose="020B0503030403020204" pitchFamily="34" charset="0"/>
                          <a:ea typeface="Source Sans Pro" panose="020B0503030403020204" pitchFamily="34" charset="0"/>
                        </a:rPr>
                        <a:t>Accuracy</a:t>
                      </a:r>
                    </a:p>
                  </a:txBody>
                  <a:tcPr anchor="ctr">
                    <a:solidFill>
                      <a:srgbClr val="C71B71">
                        <a:alpha val="69804"/>
                      </a:srgbClr>
                    </a:solidFill>
                  </a:tcPr>
                </a:tc>
                <a:extLst>
                  <a:ext uri="{0D108BD9-81ED-4DB2-BD59-A6C34878D82A}">
                    <a16:rowId xmlns:a16="http://schemas.microsoft.com/office/drawing/2014/main" val="3441611415"/>
                  </a:ext>
                </a:extLst>
              </a:tr>
              <a:tr h="370840">
                <a:tc>
                  <a:txBody>
                    <a:bodyPr/>
                    <a:lstStyle/>
                    <a:p>
                      <a:pPr algn="ctr"/>
                      <a:r>
                        <a:rPr lang="en-IN" dirty="0">
                          <a:latin typeface="Source Sans Pro" panose="020B0503030403020204" pitchFamily="34" charset="0"/>
                        </a:rPr>
                        <a:t>k-Nearest-</a:t>
                      </a:r>
                      <a:r>
                        <a:rPr lang="en-IN" dirty="0" err="1">
                          <a:latin typeface="Source Sans Pro" panose="020B0503030403020204" pitchFamily="34" charset="0"/>
                        </a:rPr>
                        <a:t>Neighbors</a:t>
                      </a:r>
                      <a:r>
                        <a:rPr lang="en-IN" dirty="0">
                          <a:latin typeface="Source Sans Pro" panose="020B0503030403020204" pitchFamily="34" charset="0"/>
                        </a:rPr>
                        <a:t> </a:t>
                      </a:r>
                      <a:r>
                        <a:rPr lang="en-IN" sz="1800" b="0" i="0" kern="1200" dirty="0">
                          <a:solidFill>
                            <a:schemeClr val="dk1"/>
                          </a:solidFill>
                          <a:effectLst/>
                          <a:latin typeface="Source Sans Pro" panose="020B0503030403020204" pitchFamily="34" charset="0"/>
                          <a:ea typeface="Source Sans Pro" panose="020B0503030403020204" pitchFamily="34" charset="0"/>
                          <a:cs typeface="+mn-cs"/>
                        </a:rPr>
                        <a:t>Classifier</a:t>
                      </a:r>
                      <a:endParaRPr lang="en-IN" dirty="0">
                        <a:latin typeface="Source Sans Pro" panose="020B0503030403020204" pitchFamily="34" charset="0"/>
                        <a:ea typeface="Source Sans Pro" panose="020B0503030403020204" pitchFamily="34" charset="0"/>
                      </a:endParaRPr>
                    </a:p>
                  </a:txBody>
                  <a:tcPr>
                    <a:solidFill>
                      <a:srgbClr val="C71B71">
                        <a:alpha val="30196"/>
                      </a:srgbClr>
                    </a:solidFill>
                  </a:tcPr>
                </a:tc>
                <a:tc>
                  <a:txBody>
                    <a:bodyPr/>
                    <a:lstStyle/>
                    <a:p>
                      <a:pPr algn="ctr"/>
                      <a:r>
                        <a:rPr lang="en-IN" sz="1800" b="0" i="0" kern="1200" dirty="0">
                          <a:solidFill>
                            <a:schemeClr val="dk1"/>
                          </a:solidFill>
                          <a:effectLst/>
                          <a:latin typeface="Source Sans Pro" panose="020B0503030403020204" pitchFamily="34" charset="0"/>
                          <a:ea typeface="Source Sans Pro" panose="020B0503030403020204" pitchFamily="34" charset="0"/>
                          <a:cs typeface="+mn-cs"/>
                        </a:rPr>
                        <a:t>0.956140</a:t>
                      </a:r>
                      <a:endParaRPr lang="en-IN" dirty="0">
                        <a:latin typeface="Source Sans Pro" panose="020B0503030403020204" pitchFamily="34" charset="0"/>
                        <a:ea typeface="Source Sans Pro" panose="020B0503030403020204" pitchFamily="34" charset="0"/>
                      </a:endParaRPr>
                    </a:p>
                  </a:txBody>
                  <a:tcPr>
                    <a:solidFill>
                      <a:srgbClr val="C71B71">
                        <a:alpha val="30196"/>
                      </a:srgbClr>
                    </a:solidFill>
                  </a:tcPr>
                </a:tc>
                <a:extLst>
                  <a:ext uri="{0D108BD9-81ED-4DB2-BD59-A6C34878D82A}">
                    <a16:rowId xmlns:a16="http://schemas.microsoft.com/office/drawing/2014/main" val="4146043601"/>
                  </a:ext>
                </a:extLst>
              </a:tr>
              <a:tr h="370840">
                <a:tc>
                  <a:txBody>
                    <a:bodyPr/>
                    <a:lstStyle/>
                    <a:p>
                      <a:pPr algn="ctr"/>
                      <a:r>
                        <a:rPr lang="en-IN" sz="1800" b="0" i="0" kern="1200" dirty="0" err="1">
                          <a:solidFill>
                            <a:schemeClr val="dk1"/>
                          </a:solidFill>
                          <a:effectLst/>
                          <a:latin typeface="Source Sans Pro" panose="020B0503030403020204" pitchFamily="34" charset="0"/>
                          <a:ea typeface="Source Sans Pro" panose="020B0503030403020204" pitchFamily="34" charset="0"/>
                          <a:cs typeface="+mn-cs"/>
                        </a:rPr>
                        <a:t>RandomForestClassifier</a:t>
                      </a:r>
                      <a:endParaRPr lang="en-IN" dirty="0">
                        <a:latin typeface="Source Sans Pro" panose="020B0503030403020204" pitchFamily="34" charset="0"/>
                        <a:ea typeface="Source Sans Pro" panose="020B0503030403020204" pitchFamily="34" charset="0"/>
                      </a:endParaRPr>
                    </a:p>
                  </a:txBody>
                  <a:tcPr>
                    <a:solidFill>
                      <a:srgbClr val="F8E2EC">
                        <a:alpha val="78824"/>
                      </a:srgbClr>
                    </a:solidFill>
                  </a:tcPr>
                </a:tc>
                <a:tc>
                  <a:txBody>
                    <a:bodyPr/>
                    <a:lstStyle/>
                    <a:p>
                      <a:pPr algn="ctr"/>
                      <a:r>
                        <a:rPr lang="en-IN" sz="1800" b="0" i="0" kern="1200" dirty="0">
                          <a:solidFill>
                            <a:schemeClr val="dk1"/>
                          </a:solidFill>
                          <a:effectLst/>
                          <a:latin typeface="Source Sans Pro" panose="020B0503030403020204" pitchFamily="34" charset="0"/>
                          <a:ea typeface="Source Sans Pro" panose="020B0503030403020204" pitchFamily="34" charset="0"/>
                          <a:cs typeface="+mn-cs"/>
                        </a:rPr>
                        <a:t>0.956140</a:t>
                      </a:r>
                      <a:endParaRPr lang="en-IN" dirty="0">
                        <a:latin typeface="Source Sans Pro" panose="020B0503030403020204" pitchFamily="34" charset="0"/>
                        <a:ea typeface="Source Sans Pro" panose="020B0503030403020204" pitchFamily="34" charset="0"/>
                      </a:endParaRPr>
                    </a:p>
                  </a:txBody>
                  <a:tcPr>
                    <a:solidFill>
                      <a:srgbClr val="F8E2EC">
                        <a:alpha val="78824"/>
                      </a:srgbClr>
                    </a:solidFill>
                  </a:tcPr>
                </a:tc>
                <a:extLst>
                  <a:ext uri="{0D108BD9-81ED-4DB2-BD59-A6C34878D82A}">
                    <a16:rowId xmlns:a16="http://schemas.microsoft.com/office/drawing/2014/main" val="3873380039"/>
                  </a:ext>
                </a:extLst>
              </a:tr>
              <a:tr h="370840">
                <a:tc>
                  <a:txBody>
                    <a:bodyPr/>
                    <a:lstStyle/>
                    <a:p>
                      <a:pPr algn="ctr"/>
                      <a:r>
                        <a:rPr lang="en-IN" sz="1800" b="0" i="0" kern="1200" dirty="0">
                          <a:solidFill>
                            <a:schemeClr val="dk1"/>
                          </a:solidFill>
                          <a:effectLst/>
                          <a:latin typeface="Source Sans Pro" panose="020B0503030403020204" pitchFamily="34" charset="0"/>
                          <a:ea typeface="Source Sans Pro" panose="020B0503030403020204" pitchFamily="34" charset="0"/>
                          <a:cs typeface="+mn-cs"/>
                        </a:rPr>
                        <a:t>Logistic Regression</a:t>
                      </a:r>
                      <a:endParaRPr lang="en-IN" dirty="0">
                        <a:latin typeface="Source Sans Pro" panose="020B0503030403020204" pitchFamily="34" charset="0"/>
                        <a:ea typeface="Source Sans Pro" panose="020B0503030403020204" pitchFamily="34" charset="0"/>
                      </a:endParaRPr>
                    </a:p>
                  </a:txBody>
                  <a:tcPr>
                    <a:solidFill>
                      <a:srgbClr val="EDB5CE">
                        <a:alpha val="89804"/>
                      </a:srgbClr>
                    </a:solidFill>
                  </a:tcPr>
                </a:tc>
                <a:tc>
                  <a:txBody>
                    <a:bodyPr/>
                    <a:lstStyle/>
                    <a:p>
                      <a:pPr algn="ctr"/>
                      <a:r>
                        <a:rPr lang="en-IN" sz="1800" b="0" i="0" kern="1200" dirty="0">
                          <a:solidFill>
                            <a:schemeClr val="dk1"/>
                          </a:solidFill>
                          <a:effectLst/>
                          <a:latin typeface="Source Sans Pro" panose="020B0503030403020204" pitchFamily="34" charset="0"/>
                          <a:ea typeface="Source Sans Pro" panose="020B0503030403020204" pitchFamily="34" charset="0"/>
                          <a:cs typeface="+mn-cs"/>
                        </a:rPr>
                        <a:t>0.982456</a:t>
                      </a:r>
                      <a:endParaRPr lang="en-IN" dirty="0">
                        <a:latin typeface="Source Sans Pro" panose="020B0503030403020204" pitchFamily="34" charset="0"/>
                        <a:ea typeface="Source Sans Pro" panose="020B0503030403020204" pitchFamily="34" charset="0"/>
                      </a:endParaRPr>
                    </a:p>
                  </a:txBody>
                  <a:tcPr>
                    <a:solidFill>
                      <a:srgbClr val="EDB5CE">
                        <a:alpha val="89804"/>
                      </a:srgbClr>
                    </a:solidFill>
                  </a:tcPr>
                </a:tc>
                <a:extLst>
                  <a:ext uri="{0D108BD9-81ED-4DB2-BD59-A6C34878D82A}">
                    <a16:rowId xmlns:a16="http://schemas.microsoft.com/office/drawing/2014/main" val="3263924846"/>
                  </a:ext>
                </a:extLst>
              </a:tr>
              <a:tr h="370840">
                <a:tc>
                  <a:txBody>
                    <a:bodyPr/>
                    <a:lstStyle/>
                    <a:p>
                      <a:pPr algn="ctr"/>
                      <a:r>
                        <a:rPr lang="en-IN" sz="1800" b="0" i="0" kern="1200" dirty="0">
                          <a:solidFill>
                            <a:schemeClr val="dk1"/>
                          </a:solidFill>
                          <a:effectLst/>
                          <a:latin typeface="Source Sans Pro" panose="020B0503030403020204" pitchFamily="34" charset="0"/>
                          <a:ea typeface="Source Sans Pro" panose="020B0503030403020204" pitchFamily="34" charset="0"/>
                          <a:cs typeface="+mn-cs"/>
                        </a:rPr>
                        <a:t>SVM(linear)</a:t>
                      </a:r>
                      <a:endParaRPr lang="en-IN" dirty="0">
                        <a:latin typeface="Source Sans Pro" panose="020B0503030403020204" pitchFamily="34" charset="0"/>
                        <a:ea typeface="Source Sans Pro" panose="020B0503030403020204" pitchFamily="34" charset="0"/>
                      </a:endParaRPr>
                    </a:p>
                  </a:txBody>
                  <a:tcPr>
                    <a:solidFill>
                      <a:srgbClr val="F8E2EC"/>
                    </a:solidFill>
                  </a:tcPr>
                </a:tc>
                <a:tc>
                  <a:txBody>
                    <a:bodyPr/>
                    <a:lstStyle/>
                    <a:p>
                      <a:pPr algn="ctr"/>
                      <a:r>
                        <a:rPr lang="en-IN" sz="1800" b="0" i="0" kern="1200" dirty="0">
                          <a:solidFill>
                            <a:schemeClr val="dk1"/>
                          </a:solidFill>
                          <a:effectLst/>
                          <a:latin typeface="Source Sans Pro" panose="020B0503030403020204" pitchFamily="34" charset="0"/>
                          <a:ea typeface="Source Sans Pro" panose="020B0503030403020204" pitchFamily="34" charset="0"/>
                          <a:cs typeface="+mn-cs"/>
                        </a:rPr>
                        <a:t>0.982456</a:t>
                      </a:r>
                      <a:endParaRPr lang="en-IN" dirty="0">
                        <a:latin typeface="Source Sans Pro" panose="020B0503030403020204" pitchFamily="34" charset="0"/>
                        <a:ea typeface="Source Sans Pro" panose="020B0503030403020204" pitchFamily="34" charset="0"/>
                      </a:endParaRPr>
                    </a:p>
                  </a:txBody>
                  <a:tcPr>
                    <a:solidFill>
                      <a:srgbClr val="F8E2EC"/>
                    </a:solidFill>
                  </a:tcPr>
                </a:tc>
                <a:extLst>
                  <a:ext uri="{0D108BD9-81ED-4DB2-BD59-A6C34878D82A}">
                    <a16:rowId xmlns:a16="http://schemas.microsoft.com/office/drawing/2014/main" val="32243515"/>
                  </a:ext>
                </a:extLst>
              </a:tr>
            </a:tbl>
          </a:graphicData>
        </a:graphic>
      </p:graphicFrame>
      <p:sp>
        <p:nvSpPr>
          <p:cNvPr id="14" name="TextBox 13">
            <a:extLst>
              <a:ext uri="{FF2B5EF4-FFF2-40B4-BE49-F238E27FC236}">
                <a16:creationId xmlns:a16="http://schemas.microsoft.com/office/drawing/2014/main" id="{89030510-8FE3-4EE6-8DF8-9D13AA82100F}"/>
              </a:ext>
            </a:extLst>
          </p:cNvPr>
          <p:cNvSpPr txBox="1"/>
          <p:nvPr/>
        </p:nvSpPr>
        <p:spPr>
          <a:xfrm>
            <a:off x="499625" y="2109105"/>
            <a:ext cx="11192750" cy="1366464"/>
          </a:xfrm>
          <a:prstGeom prst="rect">
            <a:avLst/>
          </a:prstGeom>
          <a:noFill/>
        </p:spPr>
        <p:txBody>
          <a:bodyPr wrap="square">
            <a:spAutoFit/>
          </a:bodyPr>
          <a:lstStyle/>
          <a:p>
            <a:pPr algn="just">
              <a:lnSpc>
                <a:spcPct val="107000"/>
              </a:lnSpc>
              <a:spcAft>
                <a:spcPts val="800"/>
              </a:spcAft>
            </a:pPr>
            <a:r>
              <a:rPr lang="en-US" dirty="0">
                <a:latin typeface="Source Sans Pro" panose="020B0503030403020204" pitchFamily="34" charset="0"/>
              </a:rPr>
              <a:t>After applying PCA, we considered those components only as an attribute and applied again all four Machine Learning models which we applied for without PCA to understand the difference and how PCA is helping in improving accuracy. </a:t>
            </a:r>
          </a:p>
          <a:p>
            <a:pPr algn="just">
              <a:lnSpc>
                <a:spcPct val="107000"/>
              </a:lnSpc>
              <a:spcAft>
                <a:spcPts val="800"/>
              </a:spcAft>
            </a:pPr>
            <a:r>
              <a:rPr lang="en-US" dirty="0">
                <a:latin typeface="Source Sans Pro" panose="020B0503030403020204" pitchFamily="34" charset="0"/>
              </a:rPr>
              <a:t>The results of that are as follows:-</a:t>
            </a:r>
            <a:endParaRPr lang="en-IN" dirty="0">
              <a:latin typeface="Source Sans Pro" panose="020B0503030403020204" pitchFamily="34" charset="0"/>
            </a:endParaRPr>
          </a:p>
        </p:txBody>
      </p:sp>
    </p:spTree>
    <p:extLst>
      <p:ext uri="{BB962C8B-B14F-4D97-AF65-F5344CB8AC3E}">
        <p14:creationId xmlns:p14="http://schemas.microsoft.com/office/powerpoint/2010/main" val="2710526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10F26D-7E71-4D2B-A0E8-7F222B52A18F}"/>
              </a:ext>
            </a:extLst>
          </p:cNvPr>
          <p:cNvSpPr txBox="1"/>
          <p:nvPr/>
        </p:nvSpPr>
        <p:spPr>
          <a:xfrm>
            <a:off x="1184213" y="407723"/>
            <a:ext cx="7795969" cy="830997"/>
          </a:xfrm>
          <a:prstGeom prst="rect">
            <a:avLst/>
          </a:prstGeom>
          <a:noFill/>
        </p:spPr>
        <p:txBody>
          <a:bodyPr wrap="square" rtlCol="0">
            <a:spAutoFit/>
          </a:bodyPr>
          <a:lstStyle/>
          <a:p>
            <a:r>
              <a:rPr lang="en-US" sz="4800" b="1" dirty="0">
                <a:solidFill>
                  <a:srgbClr val="C71B71"/>
                </a:solidFill>
                <a:latin typeface="Tw Cen MT Condensed" panose="020B0606020104020203" pitchFamily="34" charset="0"/>
              </a:rPr>
              <a:t>RESULTS AND ANALYSIS</a:t>
            </a:r>
          </a:p>
        </p:txBody>
      </p:sp>
      <p:cxnSp>
        <p:nvCxnSpPr>
          <p:cNvPr id="7" name="Straight Connector 6">
            <a:extLst>
              <a:ext uri="{FF2B5EF4-FFF2-40B4-BE49-F238E27FC236}">
                <a16:creationId xmlns:a16="http://schemas.microsoft.com/office/drawing/2014/main" id="{7C16B2C0-E00B-4EA9-938D-197A944344D4}"/>
              </a:ext>
            </a:extLst>
          </p:cNvPr>
          <p:cNvCxnSpPr>
            <a:cxnSpLocks/>
          </p:cNvCxnSpPr>
          <p:nvPr/>
        </p:nvCxnSpPr>
        <p:spPr>
          <a:xfrm>
            <a:off x="0" y="1785144"/>
            <a:ext cx="12192000" cy="0"/>
          </a:xfrm>
          <a:prstGeom prst="line">
            <a:avLst/>
          </a:prstGeom>
          <a:ln w="57150">
            <a:solidFill>
              <a:srgbClr val="C71B7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2AA76D-B965-43CA-BB9A-ECF10BFA9DD2}"/>
              </a:ext>
            </a:extLst>
          </p:cNvPr>
          <p:cNvSpPr/>
          <p:nvPr/>
        </p:nvSpPr>
        <p:spPr>
          <a:xfrm>
            <a:off x="1" y="1145895"/>
            <a:ext cx="12192000" cy="500547"/>
          </a:xfrm>
          <a:prstGeom prst="rect">
            <a:avLst/>
          </a:prstGeom>
          <a:solidFill>
            <a:srgbClr val="C71B7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814141D3-84EA-4F7E-A681-21B246798F75}"/>
              </a:ext>
            </a:extLst>
          </p:cNvPr>
          <p:cNvSpPr/>
          <p:nvPr/>
        </p:nvSpPr>
        <p:spPr>
          <a:xfrm>
            <a:off x="0" y="6488382"/>
            <a:ext cx="12192000" cy="369619"/>
          </a:xfrm>
          <a:prstGeom prst="rect">
            <a:avLst/>
          </a:prstGeom>
          <a:solidFill>
            <a:srgbClr val="EDB5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9" name="Straight Connector 18">
            <a:extLst>
              <a:ext uri="{FF2B5EF4-FFF2-40B4-BE49-F238E27FC236}">
                <a16:creationId xmlns:a16="http://schemas.microsoft.com/office/drawing/2014/main" id="{F106D440-C875-4121-ADA5-36F595FA5A6F}"/>
              </a:ext>
            </a:extLst>
          </p:cNvPr>
          <p:cNvCxnSpPr>
            <a:cxnSpLocks/>
          </p:cNvCxnSpPr>
          <p:nvPr/>
        </p:nvCxnSpPr>
        <p:spPr>
          <a:xfrm>
            <a:off x="-11575" y="6502460"/>
            <a:ext cx="12203575" cy="0"/>
          </a:xfrm>
          <a:prstGeom prst="line">
            <a:avLst/>
          </a:prstGeom>
          <a:ln w="57150">
            <a:solidFill>
              <a:srgbClr val="C71B71"/>
            </a:solidFill>
          </a:ln>
        </p:spPr>
        <p:style>
          <a:lnRef idx="1">
            <a:schemeClr val="accent1"/>
          </a:lnRef>
          <a:fillRef idx="0">
            <a:schemeClr val="accent1"/>
          </a:fillRef>
          <a:effectRef idx="0">
            <a:schemeClr val="accent1"/>
          </a:effectRef>
          <a:fontRef idx="minor">
            <a:schemeClr val="tx1"/>
          </a:fontRef>
        </p:style>
      </p:cxnSp>
      <p:sp>
        <p:nvSpPr>
          <p:cNvPr id="20" name="Slide Number Placeholder 30">
            <a:extLst>
              <a:ext uri="{FF2B5EF4-FFF2-40B4-BE49-F238E27FC236}">
                <a16:creationId xmlns:a16="http://schemas.microsoft.com/office/drawing/2014/main" id="{560FA623-516B-43C7-A4DA-A03366BE4796}"/>
              </a:ext>
            </a:extLst>
          </p:cNvPr>
          <p:cNvSpPr>
            <a:spLocks noGrp="1"/>
          </p:cNvSpPr>
          <p:nvPr>
            <p:ph type="sldNum" sz="quarter" idx="12"/>
          </p:nvPr>
        </p:nvSpPr>
        <p:spPr>
          <a:xfrm>
            <a:off x="9240450" y="6504450"/>
            <a:ext cx="2743200" cy="365125"/>
          </a:xfrm>
        </p:spPr>
        <p:txBody>
          <a:bodyPr/>
          <a:lstStyle/>
          <a:p>
            <a:fld id="{5EF872DC-DECD-4A3F-BE65-088CD1923322}" type="slidenum">
              <a:rPr lang="en-IN" smtClean="0">
                <a:solidFill>
                  <a:schemeClr val="bg1"/>
                </a:solidFill>
              </a:rPr>
              <a:t>11</a:t>
            </a:fld>
            <a:endParaRPr lang="en-IN" dirty="0">
              <a:solidFill>
                <a:schemeClr val="bg1"/>
              </a:solidFill>
            </a:endParaRPr>
          </a:p>
        </p:txBody>
      </p:sp>
      <p:sp>
        <p:nvSpPr>
          <p:cNvPr id="21" name="TextBox 20">
            <a:extLst>
              <a:ext uri="{FF2B5EF4-FFF2-40B4-BE49-F238E27FC236}">
                <a16:creationId xmlns:a16="http://schemas.microsoft.com/office/drawing/2014/main" id="{8C62A469-29B2-4FD5-B780-94C6C8CF84B8}"/>
              </a:ext>
            </a:extLst>
          </p:cNvPr>
          <p:cNvSpPr txBox="1"/>
          <p:nvPr/>
        </p:nvSpPr>
        <p:spPr>
          <a:xfrm>
            <a:off x="221846" y="6533377"/>
            <a:ext cx="6175094" cy="307777"/>
          </a:xfrm>
          <a:prstGeom prst="rect">
            <a:avLst/>
          </a:prstGeom>
          <a:noFill/>
        </p:spPr>
        <p:txBody>
          <a:bodyPr wrap="square">
            <a:spAutoFit/>
          </a:bodyPr>
          <a:lstStyle/>
          <a:p>
            <a:r>
              <a:rPr lang="en-IN" sz="1400" dirty="0">
                <a:solidFill>
                  <a:schemeClr val="bg1"/>
                </a:solidFill>
                <a:effectLst/>
                <a:latin typeface="Source Sans Pro" panose="020B0503030403020204" pitchFamily="34" charset="0"/>
              </a:rPr>
              <a:t>Group 4 | Breast Cancer Prediction using Principle Component Analysis(PCA)</a:t>
            </a:r>
          </a:p>
        </p:txBody>
      </p:sp>
      <p:pic>
        <p:nvPicPr>
          <p:cNvPr id="11" name="Picture 10">
            <a:extLst>
              <a:ext uri="{FF2B5EF4-FFF2-40B4-BE49-F238E27FC236}">
                <a16:creationId xmlns:a16="http://schemas.microsoft.com/office/drawing/2014/main" id="{662AC6F8-C7C7-4AFA-B3E0-7AD4AC03EA8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500" b="92500" l="7456" r="94737">
                        <a14:foregroundMark x1="16228" y1="90714" x2="16228" y2="90714"/>
                        <a14:foregroundMark x1="31140" y1="93571" x2="31140" y2="93571"/>
                        <a14:foregroundMark x1="90789" y1="65714" x2="90789" y2="65714"/>
                        <a14:foregroundMark x1="95175" y1="65000" x2="95175" y2="65000"/>
                        <a14:foregroundMark x1="23684" y1="8214" x2="23684" y2="8214"/>
                        <a14:foregroundMark x1="8772" y1="28929" x2="8772" y2="28929"/>
                        <a14:foregroundMark x1="7456" y1="19286" x2="7456" y2="19286"/>
                        <a14:foregroundMark x1="10088" y1="19286" x2="10088" y2="19286"/>
                        <a14:foregroundMark x1="10088" y1="27500" x2="10088" y2="27500"/>
                      </a14:backgroundRemoval>
                    </a14:imgEffect>
                  </a14:imgLayer>
                </a14:imgProps>
              </a:ext>
              <a:ext uri="{28A0092B-C50C-407E-A947-70E740481C1C}">
                <a14:useLocalDpi xmlns:a14="http://schemas.microsoft.com/office/drawing/2010/main" val="0"/>
              </a:ext>
            </a:extLst>
          </a:blip>
          <a:stretch>
            <a:fillRect/>
          </a:stretch>
        </p:blipFill>
        <p:spPr>
          <a:xfrm>
            <a:off x="19049" y="0"/>
            <a:ext cx="1510437" cy="1862946"/>
          </a:xfrm>
          <a:prstGeom prst="rect">
            <a:avLst/>
          </a:prstGeom>
        </p:spPr>
      </p:pic>
      <p:sp>
        <p:nvSpPr>
          <p:cNvPr id="14" name="TextBox 13">
            <a:extLst>
              <a:ext uri="{FF2B5EF4-FFF2-40B4-BE49-F238E27FC236}">
                <a16:creationId xmlns:a16="http://schemas.microsoft.com/office/drawing/2014/main" id="{89030510-8FE3-4EE6-8DF8-9D13AA82100F}"/>
              </a:ext>
            </a:extLst>
          </p:cNvPr>
          <p:cNvSpPr txBox="1"/>
          <p:nvPr/>
        </p:nvSpPr>
        <p:spPr>
          <a:xfrm>
            <a:off x="736422" y="2373996"/>
            <a:ext cx="10707580" cy="2449325"/>
          </a:xfrm>
          <a:prstGeom prst="rect">
            <a:avLst/>
          </a:prstGeom>
          <a:noFill/>
        </p:spPr>
        <p:txBody>
          <a:bodyPr wrap="square">
            <a:spAutoFit/>
          </a:bodyPr>
          <a:lstStyle/>
          <a:p>
            <a:pPr algn="just">
              <a:lnSpc>
                <a:spcPct val="107000"/>
              </a:lnSpc>
              <a:spcAft>
                <a:spcPts val="800"/>
              </a:spcAft>
            </a:pPr>
            <a:r>
              <a:rPr lang="en-US" dirty="0">
                <a:latin typeface="Source Sans Pro" panose="020B0503030403020204" pitchFamily="34" charset="0"/>
              </a:rPr>
              <a:t>When we consider PCA in theory, at that time it doesn’t makes much sense and understanding of concepts but, when it comes to practical implementation then we see that it speeds up training and testing sets, which can increase the model accuracy with a considerable amount by predicting more accurately. And also it is evitable from the accuracy scores which shows that for 3 models accuracy increases and for 1 model accuracy decreases. Also we can see from the scree plot which gives us the (elbow curve), that the eigen values are taking values less than one ( &lt;1 ) from the principal component numbered 5 but we are taking the values from 0 which makes total to 6 so, we have taken </a:t>
            </a:r>
            <a:r>
              <a:rPr lang="en-US" dirty="0" err="1">
                <a:latin typeface="Source Sans Pro" panose="020B0503030403020204" pitchFamily="34" charset="0"/>
              </a:rPr>
              <a:t>n_components</a:t>
            </a:r>
            <a:r>
              <a:rPr lang="en-US" dirty="0">
                <a:latin typeface="Source Sans Pro" panose="020B0503030403020204" pitchFamily="34" charset="0"/>
              </a:rPr>
              <a:t> to be 6. Further calculating eigenvalues, eigenvectors and following the mentioned steps finally we obtain better predictions and better accuracy. </a:t>
            </a:r>
          </a:p>
        </p:txBody>
      </p:sp>
    </p:spTree>
    <p:extLst>
      <p:ext uri="{BB962C8B-B14F-4D97-AF65-F5344CB8AC3E}">
        <p14:creationId xmlns:p14="http://schemas.microsoft.com/office/powerpoint/2010/main" val="462255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10F26D-7E71-4D2B-A0E8-7F222B52A18F}"/>
              </a:ext>
            </a:extLst>
          </p:cNvPr>
          <p:cNvSpPr txBox="1"/>
          <p:nvPr/>
        </p:nvSpPr>
        <p:spPr>
          <a:xfrm>
            <a:off x="1102933" y="407723"/>
            <a:ext cx="7795969" cy="830997"/>
          </a:xfrm>
          <a:prstGeom prst="rect">
            <a:avLst/>
          </a:prstGeom>
          <a:noFill/>
        </p:spPr>
        <p:txBody>
          <a:bodyPr wrap="square" rtlCol="0">
            <a:spAutoFit/>
          </a:bodyPr>
          <a:lstStyle/>
          <a:p>
            <a:r>
              <a:rPr lang="en-US" sz="4800" b="1" dirty="0">
                <a:solidFill>
                  <a:srgbClr val="C71B71"/>
                </a:solidFill>
                <a:latin typeface="Tw Cen MT Condensed" panose="020B0606020104020203" pitchFamily="34" charset="0"/>
              </a:rPr>
              <a:t>CONCLUSION</a:t>
            </a:r>
          </a:p>
        </p:txBody>
      </p:sp>
      <p:cxnSp>
        <p:nvCxnSpPr>
          <p:cNvPr id="7" name="Straight Connector 6">
            <a:extLst>
              <a:ext uri="{FF2B5EF4-FFF2-40B4-BE49-F238E27FC236}">
                <a16:creationId xmlns:a16="http://schemas.microsoft.com/office/drawing/2014/main" id="{7C16B2C0-E00B-4EA9-938D-197A944344D4}"/>
              </a:ext>
            </a:extLst>
          </p:cNvPr>
          <p:cNvCxnSpPr>
            <a:cxnSpLocks/>
          </p:cNvCxnSpPr>
          <p:nvPr/>
        </p:nvCxnSpPr>
        <p:spPr>
          <a:xfrm>
            <a:off x="0" y="1785144"/>
            <a:ext cx="12192000" cy="0"/>
          </a:xfrm>
          <a:prstGeom prst="line">
            <a:avLst/>
          </a:prstGeom>
          <a:ln w="57150">
            <a:solidFill>
              <a:srgbClr val="C71B7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2AA76D-B965-43CA-BB9A-ECF10BFA9DD2}"/>
              </a:ext>
            </a:extLst>
          </p:cNvPr>
          <p:cNvSpPr/>
          <p:nvPr/>
        </p:nvSpPr>
        <p:spPr>
          <a:xfrm>
            <a:off x="1" y="1145895"/>
            <a:ext cx="12192000" cy="500547"/>
          </a:xfrm>
          <a:prstGeom prst="rect">
            <a:avLst/>
          </a:prstGeom>
          <a:solidFill>
            <a:srgbClr val="C71B7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814141D3-84EA-4F7E-A681-21B246798F75}"/>
              </a:ext>
            </a:extLst>
          </p:cNvPr>
          <p:cNvSpPr/>
          <p:nvPr/>
        </p:nvSpPr>
        <p:spPr>
          <a:xfrm>
            <a:off x="0" y="6488382"/>
            <a:ext cx="12192000" cy="369619"/>
          </a:xfrm>
          <a:prstGeom prst="rect">
            <a:avLst/>
          </a:prstGeom>
          <a:solidFill>
            <a:srgbClr val="EDB5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9" name="Straight Connector 18">
            <a:extLst>
              <a:ext uri="{FF2B5EF4-FFF2-40B4-BE49-F238E27FC236}">
                <a16:creationId xmlns:a16="http://schemas.microsoft.com/office/drawing/2014/main" id="{F106D440-C875-4121-ADA5-36F595FA5A6F}"/>
              </a:ext>
            </a:extLst>
          </p:cNvPr>
          <p:cNvCxnSpPr>
            <a:cxnSpLocks/>
          </p:cNvCxnSpPr>
          <p:nvPr/>
        </p:nvCxnSpPr>
        <p:spPr>
          <a:xfrm>
            <a:off x="-11575" y="6502460"/>
            <a:ext cx="12203575" cy="0"/>
          </a:xfrm>
          <a:prstGeom prst="line">
            <a:avLst/>
          </a:prstGeom>
          <a:ln w="57150">
            <a:solidFill>
              <a:srgbClr val="C71B71"/>
            </a:solidFill>
          </a:ln>
        </p:spPr>
        <p:style>
          <a:lnRef idx="1">
            <a:schemeClr val="accent1"/>
          </a:lnRef>
          <a:fillRef idx="0">
            <a:schemeClr val="accent1"/>
          </a:fillRef>
          <a:effectRef idx="0">
            <a:schemeClr val="accent1"/>
          </a:effectRef>
          <a:fontRef idx="minor">
            <a:schemeClr val="tx1"/>
          </a:fontRef>
        </p:style>
      </p:cxnSp>
      <p:sp>
        <p:nvSpPr>
          <p:cNvPr id="20" name="Slide Number Placeholder 30">
            <a:extLst>
              <a:ext uri="{FF2B5EF4-FFF2-40B4-BE49-F238E27FC236}">
                <a16:creationId xmlns:a16="http://schemas.microsoft.com/office/drawing/2014/main" id="{560FA623-516B-43C7-A4DA-A03366BE4796}"/>
              </a:ext>
            </a:extLst>
          </p:cNvPr>
          <p:cNvSpPr>
            <a:spLocks noGrp="1"/>
          </p:cNvSpPr>
          <p:nvPr>
            <p:ph type="sldNum" sz="quarter" idx="12"/>
          </p:nvPr>
        </p:nvSpPr>
        <p:spPr>
          <a:xfrm>
            <a:off x="9240450" y="6504450"/>
            <a:ext cx="2743200" cy="365125"/>
          </a:xfrm>
        </p:spPr>
        <p:txBody>
          <a:bodyPr/>
          <a:lstStyle/>
          <a:p>
            <a:fld id="{5EF872DC-DECD-4A3F-BE65-088CD1923322}" type="slidenum">
              <a:rPr lang="en-IN" smtClean="0">
                <a:solidFill>
                  <a:schemeClr val="bg1"/>
                </a:solidFill>
              </a:rPr>
              <a:t>12</a:t>
            </a:fld>
            <a:endParaRPr lang="en-IN" dirty="0">
              <a:solidFill>
                <a:schemeClr val="bg1"/>
              </a:solidFill>
            </a:endParaRPr>
          </a:p>
        </p:txBody>
      </p:sp>
      <p:sp>
        <p:nvSpPr>
          <p:cNvPr id="21" name="TextBox 20">
            <a:extLst>
              <a:ext uri="{FF2B5EF4-FFF2-40B4-BE49-F238E27FC236}">
                <a16:creationId xmlns:a16="http://schemas.microsoft.com/office/drawing/2014/main" id="{8C62A469-29B2-4FD5-B780-94C6C8CF84B8}"/>
              </a:ext>
            </a:extLst>
          </p:cNvPr>
          <p:cNvSpPr txBox="1"/>
          <p:nvPr/>
        </p:nvSpPr>
        <p:spPr>
          <a:xfrm>
            <a:off x="221846" y="6533377"/>
            <a:ext cx="6175094" cy="307777"/>
          </a:xfrm>
          <a:prstGeom prst="rect">
            <a:avLst/>
          </a:prstGeom>
          <a:noFill/>
        </p:spPr>
        <p:txBody>
          <a:bodyPr wrap="square">
            <a:spAutoFit/>
          </a:bodyPr>
          <a:lstStyle/>
          <a:p>
            <a:r>
              <a:rPr lang="en-IN" sz="1400" dirty="0">
                <a:solidFill>
                  <a:schemeClr val="bg1"/>
                </a:solidFill>
                <a:effectLst/>
                <a:latin typeface="Source Sans Pro" panose="020B0503030403020204" pitchFamily="34" charset="0"/>
              </a:rPr>
              <a:t>Group 4 | Breast Cancer Prediction using Principle Component Analysis(PCA)</a:t>
            </a:r>
          </a:p>
        </p:txBody>
      </p:sp>
      <p:pic>
        <p:nvPicPr>
          <p:cNvPr id="11" name="Picture 10">
            <a:extLst>
              <a:ext uri="{FF2B5EF4-FFF2-40B4-BE49-F238E27FC236}">
                <a16:creationId xmlns:a16="http://schemas.microsoft.com/office/drawing/2014/main" id="{662AC6F8-C7C7-4AFA-B3E0-7AD4AC03EA8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500" b="92500" l="7456" r="94737">
                        <a14:foregroundMark x1="16228" y1="90714" x2="16228" y2="90714"/>
                        <a14:foregroundMark x1="31140" y1="93571" x2="31140" y2="93571"/>
                        <a14:foregroundMark x1="90789" y1="65714" x2="90789" y2="65714"/>
                        <a14:foregroundMark x1="95175" y1="65000" x2="95175" y2="65000"/>
                        <a14:foregroundMark x1="23684" y1="8214" x2="23684" y2="8214"/>
                        <a14:foregroundMark x1="8772" y1="28929" x2="8772" y2="28929"/>
                        <a14:foregroundMark x1="7456" y1="19286" x2="7456" y2="19286"/>
                        <a14:foregroundMark x1="10088" y1="19286" x2="10088" y2="19286"/>
                        <a14:foregroundMark x1="10088" y1="27500" x2="10088" y2="27500"/>
                      </a14:backgroundRemoval>
                    </a14:imgEffect>
                  </a14:imgLayer>
                </a14:imgProps>
              </a:ext>
              <a:ext uri="{28A0092B-C50C-407E-A947-70E740481C1C}">
                <a14:useLocalDpi xmlns:a14="http://schemas.microsoft.com/office/drawing/2010/main" val="0"/>
              </a:ext>
            </a:extLst>
          </a:blip>
          <a:stretch>
            <a:fillRect/>
          </a:stretch>
        </p:blipFill>
        <p:spPr>
          <a:xfrm>
            <a:off x="19049" y="0"/>
            <a:ext cx="1510437" cy="1862946"/>
          </a:xfrm>
          <a:prstGeom prst="rect">
            <a:avLst/>
          </a:prstGeom>
        </p:spPr>
      </p:pic>
      <p:sp>
        <p:nvSpPr>
          <p:cNvPr id="12" name="TextBox 11">
            <a:extLst>
              <a:ext uri="{FF2B5EF4-FFF2-40B4-BE49-F238E27FC236}">
                <a16:creationId xmlns:a16="http://schemas.microsoft.com/office/drawing/2014/main" id="{7693BE16-CBEA-41FE-8680-BE1BEBECDD36}"/>
              </a:ext>
            </a:extLst>
          </p:cNvPr>
          <p:cNvSpPr txBox="1"/>
          <p:nvPr/>
        </p:nvSpPr>
        <p:spPr>
          <a:xfrm>
            <a:off x="774267" y="2270669"/>
            <a:ext cx="10803117" cy="2585323"/>
          </a:xfrm>
          <a:prstGeom prst="rect">
            <a:avLst/>
          </a:prstGeom>
          <a:noFill/>
        </p:spPr>
        <p:txBody>
          <a:bodyPr wrap="square">
            <a:spAutoFit/>
          </a:bodyPr>
          <a:lstStyle/>
          <a:p>
            <a:pPr algn="just"/>
            <a:r>
              <a:rPr lang="en-US" dirty="0">
                <a:latin typeface="Source Sans Pro" panose="020B0503030403020204" pitchFamily="34" charset="0"/>
              </a:rPr>
              <a:t>The primary purpose of this study is to create and execute a novel computation for predicting malignant and benign cancer due to which we are implementing models on our data and calculating accuracy of the particular model. In order to get more accuracy, we are implementing all the supervised learning models on our dataset before doing PCA and also after doing PCA. We saw that after performing component analysis we get more accuracy comparatively to the accuracy before PCA. And also it can be further implied that running time is also decreasing significantly after applying PCA as we are considering only six components instead of 30 features.  Thus, we can say that model is very robust and works better after PCA and it can predict in better way which can further imply to work in a real world issue where we can predict an individual’s cancer as malignant and benign which can save their lives.</a:t>
            </a:r>
            <a:endParaRPr lang="en-IN" dirty="0">
              <a:latin typeface="Source Sans Pro" panose="020B0503030403020204" pitchFamily="34" charset="0"/>
            </a:endParaRPr>
          </a:p>
        </p:txBody>
      </p:sp>
    </p:spTree>
    <p:extLst>
      <p:ext uri="{BB962C8B-B14F-4D97-AF65-F5344CB8AC3E}">
        <p14:creationId xmlns:p14="http://schemas.microsoft.com/office/powerpoint/2010/main" val="3906764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66000"/>
            <a:lum/>
          </a:blip>
          <a:srcRect/>
          <a:stretch>
            <a:fillRect t="-3000" b="-3000"/>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0282AE9-B2D0-4EAF-AC47-C17682EE9800}"/>
              </a:ext>
            </a:extLst>
          </p:cNvPr>
          <p:cNvSpPr/>
          <p:nvPr/>
        </p:nvSpPr>
        <p:spPr>
          <a:xfrm>
            <a:off x="2637386" y="1511588"/>
            <a:ext cx="7482840" cy="402336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168D4DD3-19B1-476D-AC4F-D574C0080D77}"/>
              </a:ext>
            </a:extLst>
          </p:cNvPr>
          <p:cNvSpPr/>
          <p:nvPr/>
        </p:nvSpPr>
        <p:spPr>
          <a:xfrm>
            <a:off x="2637386" y="1511588"/>
            <a:ext cx="7482840" cy="4023360"/>
          </a:xfrm>
          <a:prstGeom prst="rect">
            <a:avLst/>
          </a:prstGeom>
          <a:noFill/>
          <a:ln w="114300">
            <a:solidFill>
              <a:srgbClr val="C71B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B73D8696-1F9F-4376-9B38-03E64E8386CC}"/>
              </a:ext>
            </a:extLst>
          </p:cNvPr>
          <p:cNvSpPr txBox="1"/>
          <p:nvPr/>
        </p:nvSpPr>
        <p:spPr>
          <a:xfrm>
            <a:off x="2637386" y="2967335"/>
            <a:ext cx="7482840"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5400" b="1" i="0" u="none" strike="noStrike" kern="1200" cap="none" spc="0" normalizeH="0" baseline="0" noProof="0" dirty="0">
                <a:ln>
                  <a:noFill/>
                </a:ln>
                <a:solidFill>
                  <a:prstClr val="black"/>
                </a:solidFill>
                <a:effectLst/>
                <a:uLnTx/>
                <a:uFillTx/>
                <a:latin typeface="Tw Cen MT Condensed" panose="020B0606020104020203" pitchFamily="34" charset="0"/>
                <a:ea typeface="Yu Gothic Medium" panose="020B0500000000000000" pitchFamily="34" charset="-128"/>
              </a:rPr>
              <a:t>THANK YOU!</a:t>
            </a:r>
            <a:endParaRPr kumimoji="0" lang="en-IN" sz="5400" b="1" i="0" u="none" strike="noStrike" kern="1200" cap="none" spc="0" normalizeH="0" baseline="0" noProof="0" dirty="0">
              <a:ln>
                <a:noFill/>
              </a:ln>
              <a:solidFill>
                <a:prstClr val="black"/>
              </a:solidFill>
              <a:uLnTx/>
              <a:uFillTx/>
              <a:latin typeface="Tw Cen MT Condensed" panose="020B0606020104020203" pitchFamily="34" charset="0"/>
              <a:ea typeface="Yu Gothic Medium" panose="020B0500000000000000" pitchFamily="34" charset="-128"/>
            </a:endParaRPr>
          </a:p>
        </p:txBody>
      </p:sp>
    </p:spTree>
    <p:extLst>
      <p:ext uri="{BB962C8B-B14F-4D97-AF65-F5344CB8AC3E}">
        <p14:creationId xmlns:p14="http://schemas.microsoft.com/office/powerpoint/2010/main" val="60498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alphaModFix amt="66000"/>
            <a:lum/>
          </a:blip>
          <a:srcRect/>
          <a:stretch>
            <a:fillRect t="-3000" b="-3000"/>
          </a:stretch>
        </a:blip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E228B42F-A28E-4936-8D3F-F9F8F0FB103C}"/>
              </a:ext>
            </a:extLst>
          </p:cNvPr>
          <p:cNvSpPr/>
          <p:nvPr/>
        </p:nvSpPr>
        <p:spPr>
          <a:xfrm>
            <a:off x="0" y="1215052"/>
            <a:ext cx="12192000" cy="4427895"/>
          </a:xfrm>
          <a:prstGeom prst="rect">
            <a:avLst/>
          </a:prstGeom>
          <a:solidFill>
            <a:srgbClr val="C71B71">
              <a:alpha val="69804"/>
            </a:srgbClr>
          </a:solidFill>
          <a:ln w="1143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30165EEA-1876-4C1C-8867-E2CEEC120718}"/>
              </a:ext>
            </a:extLst>
          </p:cNvPr>
          <p:cNvSpPr txBox="1"/>
          <p:nvPr/>
        </p:nvSpPr>
        <p:spPr>
          <a:xfrm>
            <a:off x="773575" y="2977750"/>
            <a:ext cx="2777925" cy="923330"/>
          </a:xfrm>
          <a:prstGeom prst="rect">
            <a:avLst/>
          </a:prstGeom>
          <a:noFill/>
        </p:spPr>
        <p:txBody>
          <a:bodyPr wrap="square" rtlCol="0">
            <a:spAutoFit/>
          </a:bodyPr>
          <a:lstStyle/>
          <a:p>
            <a:r>
              <a:rPr lang="en-US" sz="5400" b="1" dirty="0">
                <a:solidFill>
                  <a:schemeClr val="bg1"/>
                </a:solidFill>
                <a:latin typeface="Tw Cen MT Condensed" panose="020B0606020104020203" pitchFamily="34" charset="0"/>
              </a:rPr>
              <a:t>CONTENTS</a:t>
            </a:r>
          </a:p>
        </p:txBody>
      </p:sp>
      <p:cxnSp>
        <p:nvCxnSpPr>
          <p:cNvPr id="15" name="Straight Connector 14">
            <a:extLst>
              <a:ext uri="{FF2B5EF4-FFF2-40B4-BE49-F238E27FC236}">
                <a16:creationId xmlns:a16="http://schemas.microsoft.com/office/drawing/2014/main" id="{3984AE28-C952-40FE-8B88-854C1C7CB2B9}"/>
              </a:ext>
            </a:extLst>
          </p:cNvPr>
          <p:cNvCxnSpPr/>
          <p:nvPr/>
        </p:nvCxnSpPr>
        <p:spPr>
          <a:xfrm>
            <a:off x="3946970" y="1504709"/>
            <a:ext cx="0" cy="394696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extBox 15">
            <a:hlinkClick r:id="rId4" action="ppaction://hlinksldjump"/>
            <a:extLst>
              <a:ext uri="{FF2B5EF4-FFF2-40B4-BE49-F238E27FC236}">
                <a16:creationId xmlns:a16="http://schemas.microsoft.com/office/drawing/2014/main" id="{90246214-9B01-485D-A01C-E6C0F61018CA}"/>
              </a:ext>
            </a:extLst>
          </p:cNvPr>
          <p:cNvSpPr txBox="1"/>
          <p:nvPr/>
        </p:nvSpPr>
        <p:spPr>
          <a:xfrm>
            <a:off x="4336031" y="1395596"/>
            <a:ext cx="3685840" cy="536202"/>
          </a:xfrm>
          <a:prstGeom prst="rect">
            <a:avLst/>
          </a:prstGeom>
          <a:noFill/>
        </p:spPr>
        <p:txBody>
          <a:bodyPr wrap="square">
            <a:spAutoFit/>
          </a:bodyPr>
          <a:lstStyle/>
          <a:p>
            <a:pPr marR="0" lvl="0" algn="l" defTabSz="914400" rtl="0" eaLnBrk="1" fontAlgn="auto" latinLnBrk="0" hangingPunct="1">
              <a:lnSpc>
                <a:spcPct val="150000"/>
              </a:lnSpc>
              <a:spcBef>
                <a:spcPts val="0"/>
              </a:spcBef>
              <a:spcAft>
                <a:spcPts val="0"/>
              </a:spcAft>
              <a:buClrTx/>
              <a:buSzTx/>
              <a:tabLst/>
              <a:defRPr/>
            </a:pPr>
            <a:r>
              <a:rPr kumimoji="0" lang="en-IN" sz="2100" b="0" i="0" u="none" strike="noStrike" kern="1200" cap="none" spc="0" normalizeH="0" baseline="0" noProof="0" dirty="0">
                <a:ln>
                  <a:noFill/>
                </a:ln>
                <a:solidFill>
                  <a:prstClr val="white"/>
                </a:solidFill>
                <a:effectLst/>
                <a:uLnTx/>
                <a:uFillTx/>
                <a:latin typeface="Source Sans Pro" panose="020B0503030403020204" pitchFamily="34" charset="0"/>
                <a:ea typeface="Source Sans Pro" panose="020B0503030403020204" pitchFamily="34" charset="0"/>
                <a:cs typeface="+mn-cs"/>
              </a:rPr>
              <a:t>1.   </a:t>
            </a:r>
            <a:r>
              <a:rPr lang="en-IN" sz="2100" dirty="0">
                <a:solidFill>
                  <a:schemeClr val="bg1"/>
                </a:solidFill>
                <a:latin typeface="Source Sans Pro" panose="020B0503030403020204" pitchFamily="34" charset="0"/>
                <a:ea typeface="Source Sans Pro" panose="020B0503030403020204" pitchFamily="34" charset="0"/>
              </a:rPr>
              <a:t>Introduction</a:t>
            </a:r>
            <a:endParaRPr kumimoji="0" lang="en-IN" sz="2100" b="0" i="0" u="none" strike="noStrike" kern="1200" cap="none" spc="0" normalizeH="0" baseline="0" noProof="0" dirty="0">
              <a:ln>
                <a:noFill/>
              </a:ln>
              <a:solidFill>
                <a:prstClr val="white"/>
              </a:solidFill>
              <a:effectLst/>
              <a:uLnTx/>
              <a:uFillTx/>
              <a:latin typeface="Source Sans Pro" panose="020B0503030403020204" pitchFamily="34" charset="0"/>
              <a:ea typeface="Source Sans Pro" panose="020B0503030403020204" pitchFamily="34" charset="0"/>
              <a:cs typeface="+mn-cs"/>
            </a:endParaRPr>
          </a:p>
        </p:txBody>
      </p:sp>
      <p:sp>
        <p:nvSpPr>
          <p:cNvPr id="17" name="TextBox 16">
            <a:hlinkClick r:id="rId5" action="ppaction://hlinksldjump"/>
            <a:extLst>
              <a:ext uri="{FF2B5EF4-FFF2-40B4-BE49-F238E27FC236}">
                <a16:creationId xmlns:a16="http://schemas.microsoft.com/office/drawing/2014/main" id="{BF0E58EE-7689-4E7C-A67F-D036083180E2}"/>
              </a:ext>
            </a:extLst>
          </p:cNvPr>
          <p:cNvSpPr txBox="1"/>
          <p:nvPr/>
        </p:nvSpPr>
        <p:spPr>
          <a:xfrm>
            <a:off x="4330537" y="1931798"/>
            <a:ext cx="3679430" cy="427896"/>
          </a:xfrm>
          <a:prstGeom prst="rect">
            <a:avLst/>
          </a:prstGeom>
          <a:noFill/>
        </p:spPr>
        <p:txBody>
          <a:bodyPr wrap="square">
            <a:spAutoFit/>
          </a:bodyPr>
          <a:lstStyle/>
          <a:p>
            <a:r>
              <a:rPr kumimoji="0" lang="en-IN" sz="2100" b="0" i="0" u="none" strike="noStrike" kern="1200" cap="none" spc="0" normalizeH="0" baseline="0" noProof="0" dirty="0">
                <a:ln>
                  <a:noFill/>
                </a:ln>
                <a:solidFill>
                  <a:prstClr val="white"/>
                </a:solidFill>
                <a:effectLst/>
                <a:uLnTx/>
                <a:uFillTx/>
                <a:latin typeface="Source Sans Pro" panose="020B0503030403020204" pitchFamily="34" charset="0"/>
                <a:ea typeface="Source Sans Pro" panose="020B0503030403020204" pitchFamily="34" charset="0"/>
                <a:cs typeface="+mn-cs"/>
              </a:rPr>
              <a:t>2.   Dataset Description</a:t>
            </a:r>
            <a:endParaRPr lang="en-IN" dirty="0"/>
          </a:p>
        </p:txBody>
      </p:sp>
      <p:sp>
        <p:nvSpPr>
          <p:cNvPr id="18" name="TextBox 17">
            <a:hlinkClick r:id="rId6" action="ppaction://hlinksldjump"/>
            <a:extLst>
              <a:ext uri="{FF2B5EF4-FFF2-40B4-BE49-F238E27FC236}">
                <a16:creationId xmlns:a16="http://schemas.microsoft.com/office/drawing/2014/main" id="{5A73EB30-787A-4263-B5B0-BDADBA00EC34}"/>
              </a:ext>
            </a:extLst>
          </p:cNvPr>
          <p:cNvSpPr txBox="1"/>
          <p:nvPr/>
        </p:nvSpPr>
        <p:spPr>
          <a:xfrm>
            <a:off x="4318634" y="2377456"/>
            <a:ext cx="3679437" cy="422424"/>
          </a:xfrm>
          <a:prstGeom prst="rect">
            <a:avLst/>
          </a:prstGeom>
          <a:noFill/>
        </p:spPr>
        <p:txBody>
          <a:bodyPr wrap="square">
            <a:spAutoFit/>
          </a:bodyPr>
          <a:lstStyle/>
          <a:p>
            <a:r>
              <a:rPr lang="en-IN" sz="2100" dirty="0">
                <a:solidFill>
                  <a:schemeClr val="bg1"/>
                </a:solidFill>
                <a:latin typeface="Source Sans Pro" panose="020B0503030403020204" pitchFamily="34" charset="0"/>
                <a:ea typeface="Source Sans Pro" panose="020B0503030403020204" pitchFamily="34" charset="0"/>
              </a:rPr>
              <a:t>3.   Methods Used</a:t>
            </a:r>
          </a:p>
        </p:txBody>
      </p:sp>
      <p:sp>
        <p:nvSpPr>
          <p:cNvPr id="19" name="TextBox 18">
            <a:hlinkClick r:id="rId7" action="ppaction://hlinksldjump"/>
            <a:extLst>
              <a:ext uri="{FF2B5EF4-FFF2-40B4-BE49-F238E27FC236}">
                <a16:creationId xmlns:a16="http://schemas.microsoft.com/office/drawing/2014/main" id="{3B0570D7-8E5F-4D47-8421-B112AFDC240D}"/>
              </a:ext>
            </a:extLst>
          </p:cNvPr>
          <p:cNvSpPr txBox="1"/>
          <p:nvPr/>
        </p:nvSpPr>
        <p:spPr>
          <a:xfrm>
            <a:off x="4318634" y="3255210"/>
            <a:ext cx="4589695" cy="415498"/>
          </a:xfrm>
          <a:prstGeom prst="rect">
            <a:avLst/>
          </a:prstGeom>
          <a:noFill/>
        </p:spPr>
        <p:txBody>
          <a:bodyPr wrap="square">
            <a:spAutoFit/>
          </a:bodyPr>
          <a:lstStyle/>
          <a:p>
            <a:r>
              <a:rPr lang="en-IN" sz="2100" dirty="0">
                <a:solidFill>
                  <a:schemeClr val="bg1"/>
                </a:solidFill>
                <a:latin typeface="Source Sans Pro" panose="020B0503030403020204" pitchFamily="34" charset="0"/>
                <a:ea typeface="Source Sans Pro" panose="020B0503030403020204" pitchFamily="34" charset="0"/>
              </a:rPr>
              <a:t>5.   PCA Overview</a:t>
            </a:r>
          </a:p>
        </p:txBody>
      </p:sp>
      <p:sp>
        <p:nvSpPr>
          <p:cNvPr id="20" name="TextBox 19">
            <a:hlinkClick r:id="rId8" action="ppaction://hlinksldjump"/>
            <a:extLst>
              <a:ext uri="{FF2B5EF4-FFF2-40B4-BE49-F238E27FC236}">
                <a16:creationId xmlns:a16="http://schemas.microsoft.com/office/drawing/2014/main" id="{E86C15BD-7B86-40BB-B80E-AAD604206A29}"/>
              </a:ext>
            </a:extLst>
          </p:cNvPr>
          <p:cNvSpPr txBox="1"/>
          <p:nvPr/>
        </p:nvSpPr>
        <p:spPr>
          <a:xfrm>
            <a:off x="4327331" y="2818054"/>
            <a:ext cx="4477303" cy="415498"/>
          </a:xfrm>
          <a:prstGeom prst="rect">
            <a:avLst/>
          </a:prstGeom>
          <a:noFill/>
        </p:spPr>
        <p:txBody>
          <a:bodyPr wrap="square">
            <a:spAutoFit/>
          </a:bodyPr>
          <a:lstStyle/>
          <a:p>
            <a:r>
              <a:rPr lang="en-IN" sz="2100" dirty="0">
                <a:solidFill>
                  <a:schemeClr val="bg1"/>
                </a:solidFill>
                <a:latin typeface="Source Sans Pro" panose="020B0503030403020204" pitchFamily="34" charset="0"/>
                <a:ea typeface="Source Sans Pro" panose="020B0503030403020204" pitchFamily="34" charset="0"/>
              </a:rPr>
              <a:t>4.   Evaluation Metrics(Without PCA)</a:t>
            </a:r>
          </a:p>
        </p:txBody>
      </p:sp>
      <p:sp>
        <p:nvSpPr>
          <p:cNvPr id="21" name="TextBox 20">
            <a:hlinkClick r:id="rId9" action="ppaction://hlinksldjump"/>
            <a:extLst>
              <a:ext uri="{FF2B5EF4-FFF2-40B4-BE49-F238E27FC236}">
                <a16:creationId xmlns:a16="http://schemas.microsoft.com/office/drawing/2014/main" id="{88C56D8D-4726-4B13-89A8-63791F2CE2D6}"/>
              </a:ext>
            </a:extLst>
          </p:cNvPr>
          <p:cNvSpPr txBox="1"/>
          <p:nvPr/>
        </p:nvSpPr>
        <p:spPr>
          <a:xfrm>
            <a:off x="4327295" y="3688882"/>
            <a:ext cx="4731861" cy="415498"/>
          </a:xfrm>
          <a:prstGeom prst="rect">
            <a:avLst/>
          </a:prstGeom>
          <a:noFill/>
        </p:spPr>
        <p:txBody>
          <a:bodyPr wrap="square">
            <a:spAutoFit/>
          </a:bodyPr>
          <a:lstStyle/>
          <a:p>
            <a:r>
              <a:rPr lang="en-IN" sz="2100" dirty="0">
                <a:solidFill>
                  <a:schemeClr val="bg1"/>
                </a:solidFill>
                <a:latin typeface="Source Sans Pro" panose="020B0503030403020204" pitchFamily="34" charset="0"/>
                <a:ea typeface="Source Sans Pro" panose="020B0503030403020204" pitchFamily="34" charset="0"/>
              </a:rPr>
              <a:t>6.   Steps for Principle Components</a:t>
            </a:r>
          </a:p>
        </p:txBody>
      </p:sp>
      <p:sp>
        <p:nvSpPr>
          <p:cNvPr id="22" name="TextBox 21">
            <a:hlinkClick r:id="rId10" action="ppaction://hlinksldjump"/>
            <a:extLst>
              <a:ext uri="{FF2B5EF4-FFF2-40B4-BE49-F238E27FC236}">
                <a16:creationId xmlns:a16="http://schemas.microsoft.com/office/drawing/2014/main" id="{72D64C0A-5B9A-42A4-8551-2705C81E21FD}"/>
              </a:ext>
            </a:extLst>
          </p:cNvPr>
          <p:cNvSpPr txBox="1"/>
          <p:nvPr/>
        </p:nvSpPr>
        <p:spPr>
          <a:xfrm>
            <a:off x="4327329" y="4122554"/>
            <a:ext cx="3703242" cy="415498"/>
          </a:xfrm>
          <a:prstGeom prst="rect">
            <a:avLst/>
          </a:prstGeom>
          <a:noFill/>
        </p:spPr>
        <p:txBody>
          <a:bodyPr wrap="square">
            <a:spAutoFit/>
          </a:bodyPr>
          <a:lstStyle/>
          <a:p>
            <a:r>
              <a:rPr lang="en-IN" sz="2100" dirty="0">
                <a:solidFill>
                  <a:schemeClr val="bg1"/>
                </a:solidFill>
                <a:latin typeface="Source Sans Pro" panose="020B0503030403020204" pitchFamily="34" charset="0"/>
                <a:ea typeface="Source Sans Pro" panose="020B0503030403020204" pitchFamily="34" charset="0"/>
              </a:rPr>
              <a:t>7.   Solution to the Problem</a:t>
            </a:r>
          </a:p>
        </p:txBody>
      </p:sp>
      <p:sp>
        <p:nvSpPr>
          <p:cNvPr id="23" name="TextBox 22">
            <a:hlinkClick r:id="rId11" action="ppaction://hlinksldjump"/>
            <a:extLst>
              <a:ext uri="{FF2B5EF4-FFF2-40B4-BE49-F238E27FC236}">
                <a16:creationId xmlns:a16="http://schemas.microsoft.com/office/drawing/2014/main" id="{D4CFEE9C-5ACF-4772-8235-1431523E76CD}"/>
              </a:ext>
            </a:extLst>
          </p:cNvPr>
          <p:cNvSpPr txBox="1"/>
          <p:nvPr/>
        </p:nvSpPr>
        <p:spPr>
          <a:xfrm>
            <a:off x="4336031" y="4988141"/>
            <a:ext cx="3703242" cy="415498"/>
          </a:xfrm>
          <a:prstGeom prst="rect">
            <a:avLst/>
          </a:prstGeom>
          <a:noFill/>
        </p:spPr>
        <p:txBody>
          <a:bodyPr wrap="square">
            <a:spAutoFit/>
          </a:bodyPr>
          <a:lstStyle/>
          <a:p>
            <a:r>
              <a:rPr lang="en-IN" sz="2100" dirty="0">
                <a:solidFill>
                  <a:schemeClr val="bg1"/>
                </a:solidFill>
                <a:latin typeface="Source Sans Pro" panose="020B0503030403020204" pitchFamily="34" charset="0"/>
                <a:ea typeface="Source Sans Pro" panose="020B0503030403020204" pitchFamily="34" charset="0"/>
              </a:rPr>
              <a:t>9.   Conclusion</a:t>
            </a:r>
          </a:p>
        </p:txBody>
      </p:sp>
      <p:sp>
        <p:nvSpPr>
          <p:cNvPr id="24" name="TextBox 23">
            <a:hlinkClick r:id="rId12" action="ppaction://hlinksldjump"/>
            <a:extLst>
              <a:ext uri="{FF2B5EF4-FFF2-40B4-BE49-F238E27FC236}">
                <a16:creationId xmlns:a16="http://schemas.microsoft.com/office/drawing/2014/main" id="{76EB8476-3132-42BF-82E5-FC39DDDBB97B}"/>
              </a:ext>
            </a:extLst>
          </p:cNvPr>
          <p:cNvSpPr txBox="1"/>
          <p:nvPr/>
        </p:nvSpPr>
        <p:spPr>
          <a:xfrm>
            <a:off x="4336031" y="4564269"/>
            <a:ext cx="4468603" cy="415498"/>
          </a:xfrm>
          <a:prstGeom prst="rect">
            <a:avLst/>
          </a:prstGeom>
          <a:noFill/>
        </p:spPr>
        <p:txBody>
          <a:bodyPr wrap="square">
            <a:spAutoFit/>
          </a:bodyPr>
          <a:lstStyle/>
          <a:p>
            <a:r>
              <a:rPr lang="en-IN" sz="2100" dirty="0">
                <a:solidFill>
                  <a:schemeClr val="bg1"/>
                </a:solidFill>
                <a:latin typeface="Source Sans Pro" panose="020B0503030403020204" pitchFamily="34" charset="0"/>
                <a:ea typeface="Source Sans Pro" panose="020B0503030403020204" pitchFamily="34" charset="0"/>
              </a:rPr>
              <a:t>8.   Evaluation Metrics(With PCA)</a:t>
            </a:r>
          </a:p>
        </p:txBody>
      </p:sp>
    </p:spTree>
    <p:extLst>
      <p:ext uri="{BB962C8B-B14F-4D97-AF65-F5344CB8AC3E}">
        <p14:creationId xmlns:p14="http://schemas.microsoft.com/office/powerpoint/2010/main" val="1198789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10F26D-7E71-4D2B-A0E8-7F222B52A18F}"/>
              </a:ext>
            </a:extLst>
          </p:cNvPr>
          <p:cNvSpPr txBox="1"/>
          <p:nvPr/>
        </p:nvSpPr>
        <p:spPr>
          <a:xfrm>
            <a:off x="1102934" y="407723"/>
            <a:ext cx="4727245" cy="830997"/>
          </a:xfrm>
          <a:prstGeom prst="rect">
            <a:avLst/>
          </a:prstGeom>
          <a:noFill/>
        </p:spPr>
        <p:txBody>
          <a:bodyPr wrap="square" rtlCol="0">
            <a:spAutoFit/>
          </a:bodyPr>
          <a:lstStyle/>
          <a:p>
            <a:r>
              <a:rPr lang="en-US" sz="4800" b="1" dirty="0">
                <a:solidFill>
                  <a:srgbClr val="C71B71"/>
                </a:solidFill>
                <a:latin typeface="Tw Cen MT Condensed" panose="020B0606020104020203" pitchFamily="34" charset="0"/>
              </a:rPr>
              <a:t>INTRODUCTION</a:t>
            </a:r>
          </a:p>
        </p:txBody>
      </p:sp>
      <p:cxnSp>
        <p:nvCxnSpPr>
          <p:cNvPr id="7" name="Straight Connector 6">
            <a:extLst>
              <a:ext uri="{FF2B5EF4-FFF2-40B4-BE49-F238E27FC236}">
                <a16:creationId xmlns:a16="http://schemas.microsoft.com/office/drawing/2014/main" id="{7C16B2C0-E00B-4EA9-938D-197A944344D4}"/>
              </a:ext>
            </a:extLst>
          </p:cNvPr>
          <p:cNvCxnSpPr>
            <a:cxnSpLocks/>
          </p:cNvCxnSpPr>
          <p:nvPr/>
        </p:nvCxnSpPr>
        <p:spPr>
          <a:xfrm>
            <a:off x="0" y="1785144"/>
            <a:ext cx="12192000" cy="0"/>
          </a:xfrm>
          <a:prstGeom prst="line">
            <a:avLst/>
          </a:prstGeom>
          <a:ln w="57150">
            <a:solidFill>
              <a:srgbClr val="C71B7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2AA76D-B965-43CA-BB9A-ECF10BFA9DD2}"/>
              </a:ext>
            </a:extLst>
          </p:cNvPr>
          <p:cNvSpPr/>
          <p:nvPr/>
        </p:nvSpPr>
        <p:spPr>
          <a:xfrm>
            <a:off x="1" y="1145895"/>
            <a:ext cx="12192000" cy="500547"/>
          </a:xfrm>
          <a:prstGeom prst="rect">
            <a:avLst/>
          </a:prstGeom>
          <a:solidFill>
            <a:srgbClr val="C71B7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4ACE39D-024B-44F5-BD0E-73431A3B0391}"/>
              </a:ext>
            </a:extLst>
          </p:cNvPr>
          <p:cNvSpPr txBox="1"/>
          <p:nvPr/>
        </p:nvSpPr>
        <p:spPr>
          <a:xfrm>
            <a:off x="493837" y="2001648"/>
            <a:ext cx="11192750" cy="4269502"/>
          </a:xfrm>
          <a:prstGeom prst="rect">
            <a:avLst/>
          </a:prstGeom>
          <a:noFill/>
        </p:spPr>
        <p:txBody>
          <a:bodyPr wrap="square">
            <a:spAutoFit/>
          </a:bodyPr>
          <a:lstStyle/>
          <a:p>
            <a:pPr marL="285750" indent="-285750" algn="just">
              <a:lnSpc>
                <a:spcPct val="130000"/>
              </a:lnSpc>
              <a:buFont typeface="Arial" panose="020B0604020202020204" pitchFamily="34" charset="0"/>
              <a:buChar char="•"/>
            </a:pPr>
            <a:r>
              <a:rPr lang="en-US" sz="1700" dirty="0">
                <a:latin typeface="Source Sans Pro" panose="020B0503030403020204" pitchFamily="34" charset="0"/>
              </a:rPr>
              <a:t>According to studies over 9.5 million people died due to cancer, among different type of cancer Breast Cancer and Lung Cancer were the most common cancers in the world comprising 12.5% and 12.2% of the total cases which were registered in 2020 and causes has steadily increased over the last decade, which is a bad news for world population. </a:t>
            </a:r>
          </a:p>
          <a:p>
            <a:pPr marL="285750" indent="-285750" algn="just">
              <a:lnSpc>
                <a:spcPct val="130000"/>
              </a:lnSpc>
              <a:buFont typeface="Arial" panose="020B0604020202020204" pitchFamily="34" charset="0"/>
              <a:buChar char="•"/>
            </a:pPr>
            <a:r>
              <a:rPr lang="en-US" sz="1700" dirty="0">
                <a:latin typeface="Source Sans Pro" panose="020B0503030403020204" pitchFamily="34" charset="0"/>
              </a:rPr>
              <a:t>Taking one of the most common cancer Breast Cancer into consideration, let us see what are the factors and the symptoms related. The factors include:-</a:t>
            </a:r>
          </a:p>
          <a:p>
            <a:pPr marL="800100" lvl="1" indent="-342900">
              <a:lnSpc>
                <a:spcPct val="107000"/>
              </a:lnSpc>
              <a:buFont typeface="+mj-lt"/>
              <a:buAutoNum type="arabicPeriod"/>
            </a:pPr>
            <a:r>
              <a:rPr lang="en-IN" sz="1700" dirty="0">
                <a:latin typeface="Source Sans Pro" panose="020B0503030403020204" pitchFamily="34" charset="0"/>
              </a:rPr>
              <a:t>Age: women with age (&gt;50) are more likely to get breast cancer.</a:t>
            </a:r>
          </a:p>
          <a:p>
            <a:pPr marL="800100" lvl="1" indent="-342900">
              <a:lnSpc>
                <a:spcPct val="107000"/>
              </a:lnSpc>
              <a:buFont typeface="+mj-lt"/>
              <a:buAutoNum type="arabicPeriod"/>
            </a:pPr>
            <a:r>
              <a:rPr lang="en-IN" sz="1700" dirty="0">
                <a:latin typeface="Source Sans Pro" panose="020B0503030403020204" pitchFamily="34" charset="0"/>
              </a:rPr>
              <a:t>The individual’s history of cancer: If a woman has cancer in one breast, then there are high chances that the woman might have cancer in the other breast too.</a:t>
            </a:r>
          </a:p>
          <a:p>
            <a:pPr marL="800100" lvl="1" indent="-342900">
              <a:lnSpc>
                <a:spcPct val="107000"/>
              </a:lnSpc>
              <a:spcAft>
                <a:spcPts val="800"/>
              </a:spcAft>
              <a:buFont typeface="+mj-lt"/>
              <a:buAutoNum type="arabicPeriod"/>
            </a:pPr>
            <a:r>
              <a:rPr lang="en-IN" sz="1700" dirty="0">
                <a:latin typeface="Source Sans Pro" panose="020B0503030403020204" pitchFamily="34" charset="0"/>
              </a:rPr>
              <a:t>Family History of breast cancer: a woman is breast cancer-prone if in her family her mother, sister, daughter, or any female relative is having breast cancer. </a:t>
            </a:r>
          </a:p>
          <a:p>
            <a:pPr marL="285750" indent="-285750">
              <a:lnSpc>
                <a:spcPct val="107000"/>
              </a:lnSpc>
              <a:spcAft>
                <a:spcPts val="800"/>
              </a:spcAft>
              <a:buFont typeface="Arial" panose="020B0604020202020204" pitchFamily="34" charset="0"/>
              <a:buChar char="•"/>
            </a:pPr>
            <a:r>
              <a:rPr lang="en-IN" sz="1700" dirty="0">
                <a:latin typeface="Source Sans Pro" panose="020B0503030403020204" pitchFamily="34" charset="0"/>
              </a:rPr>
              <a:t>The other factors include Chid bearing and Menstrual History also which have less but a significant impact on a woman to have breast cancer.</a:t>
            </a:r>
          </a:p>
          <a:p>
            <a:pPr algn="just">
              <a:lnSpc>
                <a:spcPct val="130000"/>
              </a:lnSpc>
            </a:pPr>
            <a:endParaRPr lang="en-IN" sz="1700" dirty="0">
              <a:latin typeface="Source Sans Pro" panose="020B0503030403020204" pitchFamily="34" charset="0"/>
            </a:endParaRPr>
          </a:p>
        </p:txBody>
      </p:sp>
      <p:sp>
        <p:nvSpPr>
          <p:cNvPr id="18" name="Rectangle 17">
            <a:extLst>
              <a:ext uri="{FF2B5EF4-FFF2-40B4-BE49-F238E27FC236}">
                <a16:creationId xmlns:a16="http://schemas.microsoft.com/office/drawing/2014/main" id="{814141D3-84EA-4F7E-A681-21B246798F75}"/>
              </a:ext>
            </a:extLst>
          </p:cNvPr>
          <p:cNvSpPr/>
          <p:nvPr/>
        </p:nvSpPr>
        <p:spPr>
          <a:xfrm>
            <a:off x="0" y="6488382"/>
            <a:ext cx="12192000" cy="369619"/>
          </a:xfrm>
          <a:prstGeom prst="rect">
            <a:avLst/>
          </a:prstGeom>
          <a:solidFill>
            <a:srgbClr val="EDB5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9" name="Straight Connector 18">
            <a:extLst>
              <a:ext uri="{FF2B5EF4-FFF2-40B4-BE49-F238E27FC236}">
                <a16:creationId xmlns:a16="http://schemas.microsoft.com/office/drawing/2014/main" id="{F106D440-C875-4121-ADA5-36F595FA5A6F}"/>
              </a:ext>
            </a:extLst>
          </p:cNvPr>
          <p:cNvCxnSpPr>
            <a:cxnSpLocks/>
          </p:cNvCxnSpPr>
          <p:nvPr/>
        </p:nvCxnSpPr>
        <p:spPr>
          <a:xfrm>
            <a:off x="-11575" y="6502460"/>
            <a:ext cx="12203575" cy="0"/>
          </a:xfrm>
          <a:prstGeom prst="line">
            <a:avLst/>
          </a:prstGeom>
          <a:ln w="57150">
            <a:solidFill>
              <a:srgbClr val="C71B71"/>
            </a:solidFill>
          </a:ln>
        </p:spPr>
        <p:style>
          <a:lnRef idx="1">
            <a:schemeClr val="accent1"/>
          </a:lnRef>
          <a:fillRef idx="0">
            <a:schemeClr val="accent1"/>
          </a:fillRef>
          <a:effectRef idx="0">
            <a:schemeClr val="accent1"/>
          </a:effectRef>
          <a:fontRef idx="minor">
            <a:schemeClr val="tx1"/>
          </a:fontRef>
        </p:style>
      </p:cxnSp>
      <p:sp>
        <p:nvSpPr>
          <p:cNvPr id="20" name="Slide Number Placeholder 30">
            <a:extLst>
              <a:ext uri="{FF2B5EF4-FFF2-40B4-BE49-F238E27FC236}">
                <a16:creationId xmlns:a16="http://schemas.microsoft.com/office/drawing/2014/main" id="{560FA623-516B-43C7-A4DA-A03366BE4796}"/>
              </a:ext>
            </a:extLst>
          </p:cNvPr>
          <p:cNvSpPr>
            <a:spLocks noGrp="1"/>
          </p:cNvSpPr>
          <p:nvPr>
            <p:ph type="sldNum" sz="quarter" idx="12"/>
          </p:nvPr>
        </p:nvSpPr>
        <p:spPr>
          <a:xfrm>
            <a:off x="9240450" y="6504450"/>
            <a:ext cx="2743200" cy="365125"/>
          </a:xfrm>
        </p:spPr>
        <p:txBody>
          <a:bodyPr/>
          <a:lstStyle/>
          <a:p>
            <a:fld id="{5EF872DC-DECD-4A3F-BE65-088CD1923322}" type="slidenum">
              <a:rPr lang="en-IN" smtClean="0">
                <a:solidFill>
                  <a:schemeClr val="bg1"/>
                </a:solidFill>
              </a:rPr>
              <a:t>3</a:t>
            </a:fld>
            <a:endParaRPr lang="en-IN" dirty="0">
              <a:solidFill>
                <a:schemeClr val="bg1"/>
              </a:solidFill>
            </a:endParaRPr>
          </a:p>
        </p:txBody>
      </p:sp>
      <p:sp>
        <p:nvSpPr>
          <p:cNvPr id="21" name="TextBox 20">
            <a:extLst>
              <a:ext uri="{FF2B5EF4-FFF2-40B4-BE49-F238E27FC236}">
                <a16:creationId xmlns:a16="http://schemas.microsoft.com/office/drawing/2014/main" id="{8C62A469-29B2-4FD5-B780-94C6C8CF84B8}"/>
              </a:ext>
            </a:extLst>
          </p:cNvPr>
          <p:cNvSpPr txBox="1"/>
          <p:nvPr/>
        </p:nvSpPr>
        <p:spPr>
          <a:xfrm>
            <a:off x="221846" y="6533377"/>
            <a:ext cx="6175094" cy="307777"/>
          </a:xfrm>
          <a:prstGeom prst="rect">
            <a:avLst/>
          </a:prstGeom>
          <a:noFill/>
        </p:spPr>
        <p:txBody>
          <a:bodyPr wrap="square">
            <a:spAutoFit/>
          </a:bodyPr>
          <a:lstStyle/>
          <a:p>
            <a:r>
              <a:rPr lang="en-IN" sz="1400" dirty="0">
                <a:solidFill>
                  <a:schemeClr val="bg1"/>
                </a:solidFill>
                <a:effectLst/>
                <a:latin typeface="Source Sans Pro" panose="020B0503030403020204" pitchFamily="34" charset="0"/>
              </a:rPr>
              <a:t>Group 4 | Breast Cancer Prediction using Principle Component Analysis(PCA)</a:t>
            </a:r>
          </a:p>
        </p:txBody>
      </p:sp>
      <p:pic>
        <p:nvPicPr>
          <p:cNvPr id="11" name="Picture 10">
            <a:extLst>
              <a:ext uri="{FF2B5EF4-FFF2-40B4-BE49-F238E27FC236}">
                <a16:creationId xmlns:a16="http://schemas.microsoft.com/office/drawing/2014/main" id="{662AC6F8-C7C7-4AFA-B3E0-7AD4AC03EA8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500" b="92500" l="7456" r="94737">
                        <a14:foregroundMark x1="16228" y1="90714" x2="16228" y2="90714"/>
                        <a14:foregroundMark x1="31140" y1="93571" x2="31140" y2="93571"/>
                        <a14:foregroundMark x1="90789" y1="65714" x2="90789" y2="65714"/>
                        <a14:foregroundMark x1="95175" y1="65000" x2="95175" y2="65000"/>
                        <a14:foregroundMark x1="23684" y1="8214" x2="23684" y2="8214"/>
                        <a14:foregroundMark x1="8772" y1="28929" x2="8772" y2="28929"/>
                        <a14:foregroundMark x1="7456" y1="19286" x2="7456" y2="19286"/>
                        <a14:foregroundMark x1="10088" y1="19286" x2="10088" y2="19286"/>
                        <a14:foregroundMark x1="10088" y1="27500" x2="10088" y2="27500"/>
                      </a14:backgroundRemoval>
                    </a14:imgEffect>
                  </a14:imgLayer>
                </a14:imgProps>
              </a:ext>
              <a:ext uri="{28A0092B-C50C-407E-A947-70E740481C1C}">
                <a14:useLocalDpi xmlns:a14="http://schemas.microsoft.com/office/drawing/2010/main" val="0"/>
              </a:ext>
            </a:extLst>
          </a:blip>
          <a:stretch>
            <a:fillRect/>
          </a:stretch>
        </p:blipFill>
        <p:spPr>
          <a:xfrm>
            <a:off x="19049" y="0"/>
            <a:ext cx="1510437" cy="1862946"/>
          </a:xfrm>
          <a:prstGeom prst="rect">
            <a:avLst/>
          </a:prstGeom>
        </p:spPr>
      </p:pic>
    </p:spTree>
    <p:extLst>
      <p:ext uri="{BB962C8B-B14F-4D97-AF65-F5344CB8AC3E}">
        <p14:creationId xmlns:p14="http://schemas.microsoft.com/office/powerpoint/2010/main" val="3566360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10F26D-7E71-4D2B-A0E8-7F222B52A18F}"/>
              </a:ext>
            </a:extLst>
          </p:cNvPr>
          <p:cNvSpPr txBox="1"/>
          <p:nvPr/>
        </p:nvSpPr>
        <p:spPr>
          <a:xfrm>
            <a:off x="1102934" y="407723"/>
            <a:ext cx="6061437" cy="830997"/>
          </a:xfrm>
          <a:prstGeom prst="rect">
            <a:avLst/>
          </a:prstGeom>
          <a:noFill/>
        </p:spPr>
        <p:txBody>
          <a:bodyPr wrap="square" rtlCol="0">
            <a:spAutoFit/>
          </a:bodyPr>
          <a:lstStyle/>
          <a:p>
            <a:r>
              <a:rPr lang="en-US" sz="4800" b="1" dirty="0">
                <a:solidFill>
                  <a:srgbClr val="C71B71"/>
                </a:solidFill>
                <a:latin typeface="Tw Cen MT Condensed" panose="020B0606020104020203" pitchFamily="34" charset="0"/>
              </a:rPr>
              <a:t>DATASET DESCRIPTION</a:t>
            </a:r>
          </a:p>
        </p:txBody>
      </p:sp>
      <p:cxnSp>
        <p:nvCxnSpPr>
          <p:cNvPr id="7" name="Straight Connector 6">
            <a:extLst>
              <a:ext uri="{FF2B5EF4-FFF2-40B4-BE49-F238E27FC236}">
                <a16:creationId xmlns:a16="http://schemas.microsoft.com/office/drawing/2014/main" id="{7C16B2C0-E00B-4EA9-938D-197A944344D4}"/>
              </a:ext>
            </a:extLst>
          </p:cNvPr>
          <p:cNvCxnSpPr>
            <a:cxnSpLocks/>
          </p:cNvCxnSpPr>
          <p:nvPr/>
        </p:nvCxnSpPr>
        <p:spPr>
          <a:xfrm>
            <a:off x="0" y="1785144"/>
            <a:ext cx="12192000" cy="0"/>
          </a:xfrm>
          <a:prstGeom prst="line">
            <a:avLst/>
          </a:prstGeom>
          <a:ln w="57150">
            <a:solidFill>
              <a:srgbClr val="C71B7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2AA76D-B965-43CA-BB9A-ECF10BFA9DD2}"/>
              </a:ext>
            </a:extLst>
          </p:cNvPr>
          <p:cNvSpPr/>
          <p:nvPr/>
        </p:nvSpPr>
        <p:spPr>
          <a:xfrm>
            <a:off x="1" y="1145895"/>
            <a:ext cx="12192000" cy="500547"/>
          </a:xfrm>
          <a:prstGeom prst="rect">
            <a:avLst/>
          </a:prstGeom>
          <a:solidFill>
            <a:srgbClr val="C71B7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4ACE39D-024B-44F5-BD0E-73431A3B0391}"/>
              </a:ext>
            </a:extLst>
          </p:cNvPr>
          <p:cNvSpPr txBox="1"/>
          <p:nvPr/>
        </p:nvSpPr>
        <p:spPr>
          <a:xfrm>
            <a:off x="493837" y="1954957"/>
            <a:ext cx="11192750" cy="4313360"/>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US" sz="1700" dirty="0">
                <a:latin typeface="Source Sans Pro" panose="020B0503030403020204" pitchFamily="34" charset="0"/>
              </a:rPr>
              <a:t>The breast cancer data includes 569 examples of cancer biopsies, each with 31 columns. Our target variable is cancer diagnosis and 30 are numeric-valued laboratory measurements. The diagnosis is coded as "</a:t>
            </a:r>
            <a:r>
              <a:rPr lang="en-IN" sz="1600" dirty="0">
                <a:solidFill>
                  <a:srgbClr val="C71B71"/>
                </a:solidFill>
                <a:latin typeface="Courier New" panose="02070309020205020404" pitchFamily="49" charset="0"/>
              </a:rPr>
              <a:t>Malignant</a:t>
            </a:r>
            <a:r>
              <a:rPr lang="en-US" sz="1700" dirty="0">
                <a:latin typeface="Source Sans Pro" panose="020B0503030403020204" pitchFamily="34" charset="0"/>
              </a:rPr>
              <a:t>" to indicate malignant or "</a:t>
            </a:r>
            <a:r>
              <a:rPr lang="en-IN" sz="1600" b="0" dirty="0">
                <a:solidFill>
                  <a:srgbClr val="C71B71"/>
                </a:solidFill>
                <a:effectLst/>
                <a:latin typeface="Courier New" panose="02070309020205020404" pitchFamily="49" charset="0"/>
              </a:rPr>
              <a:t>Benign</a:t>
            </a:r>
            <a:r>
              <a:rPr lang="en-US" sz="1700" dirty="0">
                <a:latin typeface="Source Sans Pro" panose="020B0503030403020204" pitchFamily="34" charset="0"/>
              </a:rPr>
              <a:t>" to indicate benign.</a:t>
            </a:r>
          </a:p>
          <a:p>
            <a:pPr marL="285750" indent="-285750" algn="just">
              <a:lnSpc>
                <a:spcPct val="107000"/>
              </a:lnSpc>
              <a:spcAft>
                <a:spcPts val="800"/>
              </a:spcAft>
              <a:buFont typeface="Arial" panose="020B0604020202020204" pitchFamily="34" charset="0"/>
              <a:buChar char="•"/>
            </a:pPr>
            <a:r>
              <a:rPr lang="en-US" sz="1700" dirty="0">
                <a:latin typeface="Source Sans Pro" panose="020B0503030403020204" pitchFamily="34" charset="0"/>
              </a:rPr>
              <a:t>The other 30 numeric measurements comprise the mean, standard error and worst (i.e. largest) value for 10 different characteristics of the digitized cell nuclei, which are as follows:-</a:t>
            </a:r>
          </a:p>
          <a:p>
            <a:pPr marL="742950" lvl="1" indent="-285750" algn="just">
              <a:buFontTx/>
              <a:buChar char="-"/>
            </a:pPr>
            <a:r>
              <a:rPr lang="en-US" sz="1700" dirty="0">
                <a:latin typeface="Source Sans Pro" panose="020B0503030403020204" pitchFamily="34" charset="0"/>
              </a:rPr>
              <a:t>radius (mean of distances from center to points on the perimeter) </a:t>
            </a:r>
          </a:p>
          <a:p>
            <a:pPr marL="742950" lvl="1" indent="-285750" algn="just">
              <a:buFontTx/>
              <a:buChar char="-"/>
            </a:pPr>
            <a:r>
              <a:rPr lang="en-US" sz="1700" dirty="0">
                <a:latin typeface="Source Sans Pro" panose="020B0503030403020204" pitchFamily="34" charset="0"/>
              </a:rPr>
              <a:t>texture (standard deviation of gray-scale values) </a:t>
            </a:r>
          </a:p>
          <a:p>
            <a:pPr marL="742950" lvl="1" indent="-285750" algn="just">
              <a:buFontTx/>
              <a:buChar char="-"/>
            </a:pPr>
            <a:r>
              <a:rPr lang="en-US" sz="1700" dirty="0">
                <a:latin typeface="Source Sans Pro" panose="020B0503030403020204" pitchFamily="34" charset="0"/>
              </a:rPr>
              <a:t>perimeter </a:t>
            </a:r>
          </a:p>
          <a:p>
            <a:pPr marL="742950" lvl="1" indent="-285750" algn="just">
              <a:buFontTx/>
              <a:buChar char="-"/>
            </a:pPr>
            <a:r>
              <a:rPr lang="en-US" sz="1700" dirty="0">
                <a:latin typeface="Source Sans Pro" panose="020B0503030403020204" pitchFamily="34" charset="0"/>
              </a:rPr>
              <a:t>area </a:t>
            </a:r>
          </a:p>
          <a:p>
            <a:pPr marL="742950" lvl="1" indent="-285750" algn="just">
              <a:buFontTx/>
              <a:buChar char="-"/>
            </a:pPr>
            <a:r>
              <a:rPr lang="en-US" sz="1700" dirty="0">
                <a:latin typeface="Source Sans Pro" panose="020B0503030403020204" pitchFamily="34" charset="0"/>
              </a:rPr>
              <a:t>smoothness (local variation in radius lengths) </a:t>
            </a:r>
          </a:p>
          <a:p>
            <a:pPr marL="742950" lvl="1" indent="-285750" algn="just">
              <a:buFontTx/>
              <a:buChar char="-"/>
            </a:pPr>
            <a:r>
              <a:rPr lang="en-US" sz="1700" dirty="0">
                <a:latin typeface="Source Sans Pro" panose="020B0503030403020204" pitchFamily="34" charset="0"/>
              </a:rPr>
              <a:t>compactness (perimeter^2 / area - 1.0) </a:t>
            </a:r>
          </a:p>
          <a:p>
            <a:pPr marL="742950" lvl="1" indent="-285750" algn="just">
              <a:buFontTx/>
              <a:buChar char="-"/>
            </a:pPr>
            <a:r>
              <a:rPr lang="en-US" sz="1700" dirty="0">
                <a:latin typeface="Source Sans Pro" panose="020B0503030403020204" pitchFamily="34" charset="0"/>
              </a:rPr>
              <a:t>concavity (severity of concave portions of the contour) </a:t>
            </a:r>
          </a:p>
          <a:p>
            <a:pPr marL="742950" lvl="1" indent="-285750" algn="just">
              <a:buFontTx/>
              <a:buChar char="-"/>
            </a:pPr>
            <a:r>
              <a:rPr lang="en-US" sz="1700" dirty="0">
                <a:latin typeface="Source Sans Pro" panose="020B0503030403020204" pitchFamily="34" charset="0"/>
              </a:rPr>
              <a:t>concave points (number of concave portions of the contour) </a:t>
            </a:r>
          </a:p>
          <a:p>
            <a:pPr marL="742950" lvl="1" indent="-285750" algn="just">
              <a:buFontTx/>
              <a:buChar char="-"/>
            </a:pPr>
            <a:r>
              <a:rPr lang="en-US" sz="1700" dirty="0">
                <a:latin typeface="Source Sans Pro" panose="020B0503030403020204" pitchFamily="34" charset="0"/>
              </a:rPr>
              <a:t>symmetry </a:t>
            </a:r>
          </a:p>
          <a:p>
            <a:pPr marL="742950" lvl="1" indent="-285750" algn="just">
              <a:buFontTx/>
              <a:buChar char="-"/>
            </a:pPr>
            <a:r>
              <a:rPr lang="en-US" sz="1700" dirty="0">
                <a:latin typeface="Source Sans Pro" panose="020B0503030403020204" pitchFamily="34" charset="0"/>
              </a:rPr>
              <a:t>fractal dimension ("coastline approximation" - 1)</a:t>
            </a:r>
            <a:endParaRPr lang="en-IN" sz="1700" dirty="0">
              <a:latin typeface="Source Sans Pro" panose="020B0503030403020204" pitchFamily="34" charset="0"/>
            </a:endParaRPr>
          </a:p>
        </p:txBody>
      </p:sp>
      <p:sp>
        <p:nvSpPr>
          <p:cNvPr id="18" name="Rectangle 17">
            <a:extLst>
              <a:ext uri="{FF2B5EF4-FFF2-40B4-BE49-F238E27FC236}">
                <a16:creationId xmlns:a16="http://schemas.microsoft.com/office/drawing/2014/main" id="{814141D3-84EA-4F7E-A681-21B246798F75}"/>
              </a:ext>
            </a:extLst>
          </p:cNvPr>
          <p:cNvSpPr/>
          <p:nvPr/>
        </p:nvSpPr>
        <p:spPr>
          <a:xfrm>
            <a:off x="0" y="6488382"/>
            <a:ext cx="12192000" cy="369619"/>
          </a:xfrm>
          <a:prstGeom prst="rect">
            <a:avLst/>
          </a:prstGeom>
          <a:solidFill>
            <a:srgbClr val="EDB5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9" name="Straight Connector 18">
            <a:extLst>
              <a:ext uri="{FF2B5EF4-FFF2-40B4-BE49-F238E27FC236}">
                <a16:creationId xmlns:a16="http://schemas.microsoft.com/office/drawing/2014/main" id="{F106D440-C875-4121-ADA5-36F595FA5A6F}"/>
              </a:ext>
            </a:extLst>
          </p:cNvPr>
          <p:cNvCxnSpPr>
            <a:cxnSpLocks/>
          </p:cNvCxnSpPr>
          <p:nvPr/>
        </p:nvCxnSpPr>
        <p:spPr>
          <a:xfrm>
            <a:off x="-11575" y="6502460"/>
            <a:ext cx="12203575" cy="0"/>
          </a:xfrm>
          <a:prstGeom prst="line">
            <a:avLst/>
          </a:prstGeom>
          <a:ln w="57150">
            <a:solidFill>
              <a:srgbClr val="C71B71"/>
            </a:solidFill>
          </a:ln>
        </p:spPr>
        <p:style>
          <a:lnRef idx="1">
            <a:schemeClr val="accent1"/>
          </a:lnRef>
          <a:fillRef idx="0">
            <a:schemeClr val="accent1"/>
          </a:fillRef>
          <a:effectRef idx="0">
            <a:schemeClr val="accent1"/>
          </a:effectRef>
          <a:fontRef idx="minor">
            <a:schemeClr val="tx1"/>
          </a:fontRef>
        </p:style>
      </p:cxnSp>
      <p:sp>
        <p:nvSpPr>
          <p:cNvPr id="20" name="Slide Number Placeholder 30">
            <a:extLst>
              <a:ext uri="{FF2B5EF4-FFF2-40B4-BE49-F238E27FC236}">
                <a16:creationId xmlns:a16="http://schemas.microsoft.com/office/drawing/2014/main" id="{560FA623-516B-43C7-A4DA-A03366BE4796}"/>
              </a:ext>
            </a:extLst>
          </p:cNvPr>
          <p:cNvSpPr>
            <a:spLocks noGrp="1"/>
          </p:cNvSpPr>
          <p:nvPr>
            <p:ph type="sldNum" sz="quarter" idx="12"/>
          </p:nvPr>
        </p:nvSpPr>
        <p:spPr>
          <a:xfrm>
            <a:off x="9240450" y="6504450"/>
            <a:ext cx="2743200" cy="365125"/>
          </a:xfrm>
        </p:spPr>
        <p:txBody>
          <a:bodyPr/>
          <a:lstStyle/>
          <a:p>
            <a:fld id="{5EF872DC-DECD-4A3F-BE65-088CD1923322}" type="slidenum">
              <a:rPr lang="en-IN" smtClean="0">
                <a:solidFill>
                  <a:schemeClr val="bg1"/>
                </a:solidFill>
              </a:rPr>
              <a:t>4</a:t>
            </a:fld>
            <a:endParaRPr lang="en-IN" dirty="0">
              <a:solidFill>
                <a:schemeClr val="bg1"/>
              </a:solidFill>
            </a:endParaRPr>
          </a:p>
        </p:txBody>
      </p:sp>
      <p:sp>
        <p:nvSpPr>
          <p:cNvPr id="21" name="TextBox 20">
            <a:extLst>
              <a:ext uri="{FF2B5EF4-FFF2-40B4-BE49-F238E27FC236}">
                <a16:creationId xmlns:a16="http://schemas.microsoft.com/office/drawing/2014/main" id="{8C62A469-29B2-4FD5-B780-94C6C8CF84B8}"/>
              </a:ext>
            </a:extLst>
          </p:cNvPr>
          <p:cNvSpPr txBox="1"/>
          <p:nvPr/>
        </p:nvSpPr>
        <p:spPr>
          <a:xfrm>
            <a:off x="221846" y="6533377"/>
            <a:ext cx="6175094" cy="307777"/>
          </a:xfrm>
          <a:prstGeom prst="rect">
            <a:avLst/>
          </a:prstGeom>
          <a:noFill/>
        </p:spPr>
        <p:txBody>
          <a:bodyPr wrap="square">
            <a:spAutoFit/>
          </a:bodyPr>
          <a:lstStyle/>
          <a:p>
            <a:r>
              <a:rPr lang="en-IN" sz="1400" dirty="0">
                <a:solidFill>
                  <a:schemeClr val="bg1"/>
                </a:solidFill>
                <a:effectLst/>
                <a:latin typeface="Source Sans Pro" panose="020B0503030403020204" pitchFamily="34" charset="0"/>
              </a:rPr>
              <a:t>Group 4 | Breast Cancer Prediction using Principle Component Analysis(PCA)</a:t>
            </a:r>
          </a:p>
        </p:txBody>
      </p:sp>
      <p:pic>
        <p:nvPicPr>
          <p:cNvPr id="11" name="Picture 10">
            <a:extLst>
              <a:ext uri="{FF2B5EF4-FFF2-40B4-BE49-F238E27FC236}">
                <a16:creationId xmlns:a16="http://schemas.microsoft.com/office/drawing/2014/main" id="{662AC6F8-C7C7-4AFA-B3E0-7AD4AC03EA8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500" b="92500" l="7456" r="94737">
                        <a14:foregroundMark x1="16228" y1="90714" x2="16228" y2="90714"/>
                        <a14:foregroundMark x1="31140" y1="93571" x2="31140" y2="93571"/>
                        <a14:foregroundMark x1="90789" y1="65714" x2="90789" y2="65714"/>
                        <a14:foregroundMark x1="95175" y1="65000" x2="95175" y2="65000"/>
                        <a14:foregroundMark x1="23684" y1="8214" x2="23684" y2="8214"/>
                        <a14:foregroundMark x1="8772" y1="28929" x2="8772" y2="28929"/>
                        <a14:foregroundMark x1="7456" y1="19286" x2="7456" y2="19286"/>
                        <a14:foregroundMark x1="10088" y1="19286" x2="10088" y2="19286"/>
                        <a14:foregroundMark x1="10088" y1="27500" x2="10088" y2="27500"/>
                      </a14:backgroundRemoval>
                    </a14:imgEffect>
                  </a14:imgLayer>
                </a14:imgProps>
              </a:ext>
              <a:ext uri="{28A0092B-C50C-407E-A947-70E740481C1C}">
                <a14:useLocalDpi xmlns:a14="http://schemas.microsoft.com/office/drawing/2010/main" val="0"/>
              </a:ext>
            </a:extLst>
          </a:blip>
          <a:stretch>
            <a:fillRect/>
          </a:stretch>
        </p:blipFill>
        <p:spPr>
          <a:xfrm>
            <a:off x="19049" y="0"/>
            <a:ext cx="1510437" cy="1862946"/>
          </a:xfrm>
          <a:prstGeom prst="rect">
            <a:avLst/>
          </a:prstGeom>
        </p:spPr>
      </p:pic>
    </p:spTree>
    <p:extLst>
      <p:ext uri="{BB962C8B-B14F-4D97-AF65-F5344CB8AC3E}">
        <p14:creationId xmlns:p14="http://schemas.microsoft.com/office/powerpoint/2010/main" val="617029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10F26D-7E71-4D2B-A0E8-7F222B52A18F}"/>
              </a:ext>
            </a:extLst>
          </p:cNvPr>
          <p:cNvSpPr txBox="1"/>
          <p:nvPr/>
        </p:nvSpPr>
        <p:spPr>
          <a:xfrm>
            <a:off x="1102934" y="407723"/>
            <a:ext cx="6061437" cy="830997"/>
          </a:xfrm>
          <a:prstGeom prst="rect">
            <a:avLst/>
          </a:prstGeom>
          <a:noFill/>
        </p:spPr>
        <p:txBody>
          <a:bodyPr wrap="square" rtlCol="0">
            <a:spAutoFit/>
          </a:bodyPr>
          <a:lstStyle/>
          <a:p>
            <a:r>
              <a:rPr lang="en-US" sz="4800" b="1" dirty="0">
                <a:solidFill>
                  <a:srgbClr val="C71B71"/>
                </a:solidFill>
                <a:latin typeface="Tw Cen MT Condensed" panose="020B0606020104020203" pitchFamily="34" charset="0"/>
              </a:rPr>
              <a:t>METHODS USED</a:t>
            </a:r>
          </a:p>
        </p:txBody>
      </p:sp>
      <p:cxnSp>
        <p:nvCxnSpPr>
          <p:cNvPr id="7" name="Straight Connector 6">
            <a:extLst>
              <a:ext uri="{FF2B5EF4-FFF2-40B4-BE49-F238E27FC236}">
                <a16:creationId xmlns:a16="http://schemas.microsoft.com/office/drawing/2014/main" id="{7C16B2C0-E00B-4EA9-938D-197A944344D4}"/>
              </a:ext>
            </a:extLst>
          </p:cNvPr>
          <p:cNvCxnSpPr>
            <a:cxnSpLocks/>
          </p:cNvCxnSpPr>
          <p:nvPr/>
        </p:nvCxnSpPr>
        <p:spPr>
          <a:xfrm>
            <a:off x="0" y="1785144"/>
            <a:ext cx="12192000" cy="0"/>
          </a:xfrm>
          <a:prstGeom prst="line">
            <a:avLst/>
          </a:prstGeom>
          <a:ln w="57150">
            <a:solidFill>
              <a:srgbClr val="C71B7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2AA76D-B965-43CA-BB9A-ECF10BFA9DD2}"/>
              </a:ext>
            </a:extLst>
          </p:cNvPr>
          <p:cNvSpPr/>
          <p:nvPr/>
        </p:nvSpPr>
        <p:spPr>
          <a:xfrm>
            <a:off x="1" y="1145895"/>
            <a:ext cx="12192000" cy="500547"/>
          </a:xfrm>
          <a:prstGeom prst="rect">
            <a:avLst/>
          </a:prstGeom>
          <a:solidFill>
            <a:srgbClr val="C71B7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814141D3-84EA-4F7E-A681-21B246798F75}"/>
              </a:ext>
            </a:extLst>
          </p:cNvPr>
          <p:cNvSpPr/>
          <p:nvPr/>
        </p:nvSpPr>
        <p:spPr>
          <a:xfrm>
            <a:off x="0" y="6488382"/>
            <a:ext cx="12192000" cy="369619"/>
          </a:xfrm>
          <a:prstGeom prst="rect">
            <a:avLst/>
          </a:prstGeom>
          <a:solidFill>
            <a:srgbClr val="EDB5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9" name="Straight Connector 18">
            <a:extLst>
              <a:ext uri="{FF2B5EF4-FFF2-40B4-BE49-F238E27FC236}">
                <a16:creationId xmlns:a16="http://schemas.microsoft.com/office/drawing/2014/main" id="{F106D440-C875-4121-ADA5-36F595FA5A6F}"/>
              </a:ext>
            </a:extLst>
          </p:cNvPr>
          <p:cNvCxnSpPr>
            <a:cxnSpLocks/>
          </p:cNvCxnSpPr>
          <p:nvPr/>
        </p:nvCxnSpPr>
        <p:spPr>
          <a:xfrm>
            <a:off x="-11575" y="6502460"/>
            <a:ext cx="12203575" cy="0"/>
          </a:xfrm>
          <a:prstGeom prst="line">
            <a:avLst/>
          </a:prstGeom>
          <a:ln w="57150">
            <a:solidFill>
              <a:srgbClr val="C71B71"/>
            </a:solidFill>
          </a:ln>
        </p:spPr>
        <p:style>
          <a:lnRef idx="1">
            <a:schemeClr val="accent1"/>
          </a:lnRef>
          <a:fillRef idx="0">
            <a:schemeClr val="accent1"/>
          </a:fillRef>
          <a:effectRef idx="0">
            <a:schemeClr val="accent1"/>
          </a:effectRef>
          <a:fontRef idx="minor">
            <a:schemeClr val="tx1"/>
          </a:fontRef>
        </p:style>
      </p:cxnSp>
      <p:sp>
        <p:nvSpPr>
          <p:cNvPr id="20" name="Slide Number Placeholder 30">
            <a:extLst>
              <a:ext uri="{FF2B5EF4-FFF2-40B4-BE49-F238E27FC236}">
                <a16:creationId xmlns:a16="http://schemas.microsoft.com/office/drawing/2014/main" id="{560FA623-516B-43C7-A4DA-A03366BE4796}"/>
              </a:ext>
            </a:extLst>
          </p:cNvPr>
          <p:cNvSpPr>
            <a:spLocks noGrp="1"/>
          </p:cNvSpPr>
          <p:nvPr>
            <p:ph type="sldNum" sz="quarter" idx="12"/>
          </p:nvPr>
        </p:nvSpPr>
        <p:spPr>
          <a:xfrm>
            <a:off x="9240450" y="6504450"/>
            <a:ext cx="2743200" cy="365125"/>
          </a:xfrm>
        </p:spPr>
        <p:txBody>
          <a:bodyPr/>
          <a:lstStyle/>
          <a:p>
            <a:fld id="{5EF872DC-DECD-4A3F-BE65-088CD1923322}" type="slidenum">
              <a:rPr lang="en-IN" smtClean="0">
                <a:solidFill>
                  <a:schemeClr val="bg1"/>
                </a:solidFill>
              </a:rPr>
              <a:t>5</a:t>
            </a:fld>
            <a:endParaRPr lang="en-IN" dirty="0">
              <a:solidFill>
                <a:schemeClr val="bg1"/>
              </a:solidFill>
            </a:endParaRPr>
          </a:p>
        </p:txBody>
      </p:sp>
      <p:sp>
        <p:nvSpPr>
          <p:cNvPr id="21" name="TextBox 20">
            <a:extLst>
              <a:ext uri="{FF2B5EF4-FFF2-40B4-BE49-F238E27FC236}">
                <a16:creationId xmlns:a16="http://schemas.microsoft.com/office/drawing/2014/main" id="{8C62A469-29B2-4FD5-B780-94C6C8CF84B8}"/>
              </a:ext>
            </a:extLst>
          </p:cNvPr>
          <p:cNvSpPr txBox="1"/>
          <p:nvPr/>
        </p:nvSpPr>
        <p:spPr>
          <a:xfrm>
            <a:off x="221846" y="6533377"/>
            <a:ext cx="6175094" cy="307777"/>
          </a:xfrm>
          <a:prstGeom prst="rect">
            <a:avLst/>
          </a:prstGeom>
          <a:noFill/>
        </p:spPr>
        <p:txBody>
          <a:bodyPr wrap="square">
            <a:spAutoFit/>
          </a:bodyPr>
          <a:lstStyle/>
          <a:p>
            <a:r>
              <a:rPr lang="en-IN" sz="1400" dirty="0">
                <a:solidFill>
                  <a:schemeClr val="bg1"/>
                </a:solidFill>
                <a:effectLst/>
                <a:latin typeface="Source Sans Pro" panose="020B0503030403020204" pitchFamily="34" charset="0"/>
              </a:rPr>
              <a:t>Group 4 | Breast Cancer Prediction using Principle Component Analysis(PCA)</a:t>
            </a:r>
          </a:p>
        </p:txBody>
      </p:sp>
      <p:pic>
        <p:nvPicPr>
          <p:cNvPr id="11" name="Picture 10">
            <a:extLst>
              <a:ext uri="{FF2B5EF4-FFF2-40B4-BE49-F238E27FC236}">
                <a16:creationId xmlns:a16="http://schemas.microsoft.com/office/drawing/2014/main" id="{662AC6F8-C7C7-4AFA-B3E0-7AD4AC03EA8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500" b="92500" l="7456" r="94737">
                        <a14:foregroundMark x1="16228" y1="90714" x2="16228" y2="90714"/>
                        <a14:foregroundMark x1="31140" y1="93571" x2="31140" y2="93571"/>
                        <a14:foregroundMark x1="90789" y1="65714" x2="90789" y2="65714"/>
                        <a14:foregroundMark x1="95175" y1="65000" x2="95175" y2="65000"/>
                        <a14:foregroundMark x1="23684" y1="8214" x2="23684" y2="8214"/>
                        <a14:foregroundMark x1="8772" y1="28929" x2="8772" y2="28929"/>
                        <a14:foregroundMark x1="7456" y1="19286" x2="7456" y2="19286"/>
                        <a14:foregroundMark x1="10088" y1="19286" x2="10088" y2="19286"/>
                        <a14:foregroundMark x1="10088" y1="27500" x2="10088" y2="27500"/>
                      </a14:backgroundRemoval>
                    </a14:imgEffect>
                  </a14:imgLayer>
                </a14:imgProps>
              </a:ext>
              <a:ext uri="{28A0092B-C50C-407E-A947-70E740481C1C}">
                <a14:useLocalDpi xmlns:a14="http://schemas.microsoft.com/office/drawing/2010/main" val="0"/>
              </a:ext>
            </a:extLst>
          </a:blip>
          <a:stretch>
            <a:fillRect/>
          </a:stretch>
        </p:blipFill>
        <p:spPr>
          <a:xfrm>
            <a:off x="19049" y="0"/>
            <a:ext cx="1510437" cy="1862946"/>
          </a:xfrm>
          <a:prstGeom prst="rect">
            <a:avLst/>
          </a:prstGeom>
        </p:spPr>
      </p:pic>
      <p:grpSp>
        <p:nvGrpSpPr>
          <p:cNvPr id="31" name="Group 30">
            <a:extLst>
              <a:ext uri="{FF2B5EF4-FFF2-40B4-BE49-F238E27FC236}">
                <a16:creationId xmlns:a16="http://schemas.microsoft.com/office/drawing/2014/main" id="{F579B510-5E1A-4C82-B5F2-F8EE468D618B}"/>
              </a:ext>
            </a:extLst>
          </p:cNvPr>
          <p:cNvGrpSpPr/>
          <p:nvPr/>
        </p:nvGrpSpPr>
        <p:grpSpPr>
          <a:xfrm>
            <a:off x="498516" y="681443"/>
            <a:ext cx="11485134" cy="6451339"/>
            <a:chOff x="498516" y="681443"/>
            <a:chExt cx="11485134" cy="6451339"/>
          </a:xfrm>
        </p:grpSpPr>
        <p:graphicFrame>
          <p:nvGraphicFramePr>
            <p:cNvPr id="12" name="Diagram 11">
              <a:extLst>
                <a:ext uri="{FF2B5EF4-FFF2-40B4-BE49-F238E27FC236}">
                  <a16:creationId xmlns:a16="http://schemas.microsoft.com/office/drawing/2014/main" id="{B9317230-3AEC-4727-BBEF-978B96730014}"/>
                </a:ext>
              </a:extLst>
            </p:cNvPr>
            <p:cNvGraphicFramePr/>
            <p:nvPr>
              <p:extLst>
                <p:ext uri="{D42A27DB-BD31-4B8C-83A1-F6EECF244321}">
                  <p14:modId xmlns:p14="http://schemas.microsoft.com/office/powerpoint/2010/main" val="1086873699"/>
                </p:ext>
              </p:extLst>
            </p:nvPr>
          </p:nvGraphicFramePr>
          <p:xfrm>
            <a:off x="498516" y="681443"/>
            <a:ext cx="11485134" cy="645133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3">
              <a:extLst>
                <a:ext uri="{FF2B5EF4-FFF2-40B4-BE49-F238E27FC236}">
                  <a16:creationId xmlns:a16="http://schemas.microsoft.com/office/drawing/2014/main" id="{A39AAFD5-AD8A-4D4D-AAF3-5AEEAB8878B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56475" y="2170719"/>
              <a:ext cx="690574" cy="690574"/>
            </a:xfrm>
            <a:prstGeom prst="rect">
              <a:avLst/>
            </a:prstGeom>
          </p:spPr>
        </p:pic>
        <p:pic>
          <p:nvPicPr>
            <p:cNvPr id="9" name="Picture 8">
              <a:extLst>
                <a:ext uri="{FF2B5EF4-FFF2-40B4-BE49-F238E27FC236}">
                  <a16:creationId xmlns:a16="http://schemas.microsoft.com/office/drawing/2014/main" id="{01FA76DE-42CA-4663-BA4B-BC52755EB235}"/>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20560" r="19448"/>
            <a:stretch/>
          </p:blipFill>
          <p:spPr>
            <a:xfrm>
              <a:off x="5156462" y="3572048"/>
              <a:ext cx="608267" cy="724226"/>
            </a:xfrm>
            <a:prstGeom prst="rect">
              <a:avLst/>
            </a:prstGeom>
          </p:spPr>
        </p:pic>
        <p:pic>
          <p:nvPicPr>
            <p:cNvPr id="13" name="Picture 12">
              <a:extLst>
                <a:ext uri="{FF2B5EF4-FFF2-40B4-BE49-F238E27FC236}">
                  <a16:creationId xmlns:a16="http://schemas.microsoft.com/office/drawing/2014/main" id="{756EBD97-D2F0-4D24-97CC-54348867BFF6}"/>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120754" y="3522184"/>
              <a:ext cx="777531" cy="777531"/>
            </a:xfrm>
            <a:prstGeom prst="rect">
              <a:avLst/>
            </a:prstGeom>
          </p:spPr>
        </p:pic>
        <p:pic>
          <p:nvPicPr>
            <p:cNvPr id="16" name="Picture 15">
              <a:extLst>
                <a:ext uri="{FF2B5EF4-FFF2-40B4-BE49-F238E27FC236}">
                  <a16:creationId xmlns:a16="http://schemas.microsoft.com/office/drawing/2014/main" id="{8075DF41-3C32-4E02-808D-664126E1CC2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0916" y="4966382"/>
              <a:ext cx="758320" cy="684763"/>
            </a:xfrm>
            <a:prstGeom prst="rect">
              <a:avLst/>
            </a:prstGeom>
          </p:spPr>
        </p:pic>
        <p:pic>
          <p:nvPicPr>
            <p:cNvPr id="22" name="Picture 21">
              <a:extLst>
                <a:ext uri="{FF2B5EF4-FFF2-40B4-BE49-F238E27FC236}">
                  <a16:creationId xmlns:a16="http://schemas.microsoft.com/office/drawing/2014/main" id="{74431F61-644E-4AFA-BBA1-A2A30D0FD34C}"/>
                </a:ext>
              </a:extLst>
            </p:cNvPr>
            <p:cNvPicPr>
              <a:picLocks noChangeAspect="1"/>
            </p:cNvPicPr>
            <p:nvPr/>
          </p:nvPicPr>
          <p:blipFill rotWithShape="1">
            <a:blip r:embed="rId13">
              <a:extLst>
                <a:ext uri="{28A0092B-C50C-407E-A947-70E740481C1C}">
                  <a14:useLocalDpi xmlns:a14="http://schemas.microsoft.com/office/drawing/2010/main" val="0"/>
                </a:ext>
              </a:extLst>
            </a:blip>
            <a:srcRect l="11448" t="8442" r="7081" b="11657"/>
            <a:stretch/>
          </p:blipFill>
          <p:spPr>
            <a:xfrm>
              <a:off x="3648702" y="4942853"/>
              <a:ext cx="698214" cy="684762"/>
            </a:xfrm>
            <a:prstGeom prst="rect">
              <a:avLst/>
            </a:prstGeom>
          </p:spPr>
        </p:pic>
        <p:pic>
          <p:nvPicPr>
            <p:cNvPr id="24" name="Picture 23">
              <a:extLst>
                <a:ext uri="{FF2B5EF4-FFF2-40B4-BE49-F238E27FC236}">
                  <a16:creationId xmlns:a16="http://schemas.microsoft.com/office/drawing/2014/main" id="{BCBF4BE1-63A5-42BF-BE19-77BA6C69D7BB}"/>
                </a:ext>
              </a:extLst>
            </p:cNvPr>
            <p:cNvPicPr>
              <a:picLocks noChangeAspect="1"/>
            </p:cNvPicPr>
            <p:nvPr/>
          </p:nvPicPr>
          <p:blipFill rotWithShape="1">
            <a:blip r:embed="rId14">
              <a:extLst>
                <a:ext uri="{28A0092B-C50C-407E-A947-70E740481C1C}">
                  <a14:useLocalDpi xmlns:a14="http://schemas.microsoft.com/office/drawing/2010/main" val="0"/>
                </a:ext>
              </a:extLst>
            </a:blip>
            <a:srcRect l="5490" t="12959" r="7577" b="9523"/>
            <a:stretch/>
          </p:blipFill>
          <p:spPr>
            <a:xfrm>
              <a:off x="6539513" y="4979016"/>
              <a:ext cx="728526" cy="649624"/>
            </a:xfrm>
            <a:prstGeom prst="rect">
              <a:avLst/>
            </a:prstGeom>
          </p:spPr>
        </p:pic>
        <p:pic>
          <p:nvPicPr>
            <p:cNvPr id="26" name="Picture 25">
              <a:extLst>
                <a:ext uri="{FF2B5EF4-FFF2-40B4-BE49-F238E27FC236}">
                  <a16:creationId xmlns:a16="http://schemas.microsoft.com/office/drawing/2014/main" id="{92DA0F83-CD1E-4413-BE50-E9D118CE987E}"/>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508575" y="4952931"/>
              <a:ext cx="698214" cy="698214"/>
            </a:xfrm>
            <a:prstGeom prst="rect">
              <a:avLst/>
            </a:prstGeom>
          </p:spPr>
        </p:pic>
      </p:grpSp>
      <p:cxnSp>
        <p:nvCxnSpPr>
          <p:cNvPr id="30" name="Straight Connector 29">
            <a:extLst>
              <a:ext uri="{FF2B5EF4-FFF2-40B4-BE49-F238E27FC236}">
                <a16:creationId xmlns:a16="http://schemas.microsoft.com/office/drawing/2014/main" id="{C6F3EB85-2967-4AD1-BF89-7C910B70FA76}"/>
              </a:ext>
            </a:extLst>
          </p:cNvPr>
          <p:cNvCxnSpPr/>
          <p:nvPr/>
        </p:nvCxnSpPr>
        <p:spPr>
          <a:xfrm>
            <a:off x="2509520" y="4429760"/>
            <a:ext cx="0" cy="182880"/>
          </a:xfrm>
          <a:prstGeom prst="line">
            <a:avLst/>
          </a:prstGeom>
          <a:ln>
            <a:solidFill>
              <a:srgbClr val="C71B7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4345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10F26D-7E71-4D2B-A0E8-7F222B52A18F}"/>
              </a:ext>
            </a:extLst>
          </p:cNvPr>
          <p:cNvSpPr txBox="1"/>
          <p:nvPr/>
        </p:nvSpPr>
        <p:spPr>
          <a:xfrm>
            <a:off x="1102933" y="407723"/>
            <a:ext cx="8446419" cy="830997"/>
          </a:xfrm>
          <a:prstGeom prst="rect">
            <a:avLst/>
          </a:prstGeom>
          <a:noFill/>
        </p:spPr>
        <p:txBody>
          <a:bodyPr wrap="square" rtlCol="0">
            <a:spAutoFit/>
          </a:bodyPr>
          <a:lstStyle/>
          <a:p>
            <a:r>
              <a:rPr lang="en-US" sz="4800" b="1" dirty="0">
                <a:solidFill>
                  <a:srgbClr val="C71B71"/>
                </a:solidFill>
                <a:latin typeface="Tw Cen MT Condensed" panose="020B0606020104020203" pitchFamily="34" charset="0"/>
              </a:rPr>
              <a:t>EVALUATION METRICS (Without PCA)</a:t>
            </a:r>
          </a:p>
        </p:txBody>
      </p:sp>
      <p:cxnSp>
        <p:nvCxnSpPr>
          <p:cNvPr id="7" name="Straight Connector 6">
            <a:extLst>
              <a:ext uri="{FF2B5EF4-FFF2-40B4-BE49-F238E27FC236}">
                <a16:creationId xmlns:a16="http://schemas.microsoft.com/office/drawing/2014/main" id="{7C16B2C0-E00B-4EA9-938D-197A944344D4}"/>
              </a:ext>
            </a:extLst>
          </p:cNvPr>
          <p:cNvCxnSpPr>
            <a:cxnSpLocks/>
          </p:cNvCxnSpPr>
          <p:nvPr/>
        </p:nvCxnSpPr>
        <p:spPr>
          <a:xfrm>
            <a:off x="0" y="1785144"/>
            <a:ext cx="12192000" cy="0"/>
          </a:xfrm>
          <a:prstGeom prst="line">
            <a:avLst/>
          </a:prstGeom>
          <a:ln w="57150">
            <a:solidFill>
              <a:srgbClr val="C71B7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2AA76D-B965-43CA-BB9A-ECF10BFA9DD2}"/>
              </a:ext>
            </a:extLst>
          </p:cNvPr>
          <p:cNvSpPr/>
          <p:nvPr/>
        </p:nvSpPr>
        <p:spPr>
          <a:xfrm>
            <a:off x="1" y="1145895"/>
            <a:ext cx="12192000" cy="500547"/>
          </a:xfrm>
          <a:prstGeom prst="rect">
            <a:avLst/>
          </a:prstGeom>
          <a:solidFill>
            <a:srgbClr val="C71B7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814141D3-84EA-4F7E-A681-21B246798F75}"/>
              </a:ext>
            </a:extLst>
          </p:cNvPr>
          <p:cNvSpPr/>
          <p:nvPr/>
        </p:nvSpPr>
        <p:spPr>
          <a:xfrm>
            <a:off x="0" y="6488382"/>
            <a:ext cx="12192000" cy="369619"/>
          </a:xfrm>
          <a:prstGeom prst="rect">
            <a:avLst/>
          </a:prstGeom>
          <a:solidFill>
            <a:srgbClr val="EDB5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9" name="Straight Connector 18">
            <a:extLst>
              <a:ext uri="{FF2B5EF4-FFF2-40B4-BE49-F238E27FC236}">
                <a16:creationId xmlns:a16="http://schemas.microsoft.com/office/drawing/2014/main" id="{F106D440-C875-4121-ADA5-36F595FA5A6F}"/>
              </a:ext>
            </a:extLst>
          </p:cNvPr>
          <p:cNvCxnSpPr>
            <a:cxnSpLocks/>
          </p:cNvCxnSpPr>
          <p:nvPr/>
        </p:nvCxnSpPr>
        <p:spPr>
          <a:xfrm>
            <a:off x="-11575" y="6502460"/>
            <a:ext cx="12203575" cy="0"/>
          </a:xfrm>
          <a:prstGeom prst="line">
            <a:avLst/>
          </a:prstGeom>
          <a:ln w="57150">
            <a:solidFill>
              <a:srgbClr val="C71B71"/>
            </a:solidFill>
          </a:ln>
        </p:spPr>
        <p:style>
          <a:lnRef idx="1">
            <a:schemeClr val="accent1"/>
          </a:lnRef>
          <a:fillRef idx="0">
            <a:schemeClr val="accent1"/>
          </a:fillRef>
          <a:effectRef idx="0">
            <a:schemeClr val="accent1"/>
          </a:effectRef>
          <a:fontRef idx="minor">
            <a:schemeClr val="tx1"/>
          </a:fontRef>
        </p:style>
      </p:cxnSp>
      <p:sp>
        <p:nvSpPr>
          <p:cNvPr id="20" name="Slide Number Placeholder 30">
            <a:extLst>
              <a:ext uri="{FF2B5EF4-FFF2-40B4-BE49-F238E27FC236}">
                <a16:creationId xmlns:a16="http://schemas.microsoft.com/office/drawing/2014/main" id="{560FA623-516B-43C7-A4DA-A03366BE4796}"/>
              </a:ext>
            </a:extLst>
          </p:cNvPr>
          <p:cNvSpPr>
            <a:spLocks noGrp="1"/>
          </p:cNvSpPr>
          <p:nvPr>
            <p:ph type="sldNum" sz="quarter" idx="12"/>
          </p:nvPr>
        </p:nvSpPr>
        <p:spPr>
          <a:xfrm>
            <a:off x="9240450" y="6504450"/>
            <a:ext cx="2743200" cy="365125"/>
          </a:xfrm>
        </p:spPr>
        <p:txBody>
          <a:bodyPr/>
          <a:lstStyle/>
          <a:p>
            <a:fld id="{5EF872DC-DECD-4A3F-BE65-088CD1923322}" type="slidenum">
              <a:rPr lang="en-IN" smtClean="0">
                <a:solidFill>
                  <a:schemeClr val="bg1"/>
                </a:solidFill>
              </a:rPr>
              <a:t>6</a:t>
            </a:fld>
            <a:endParaRPr lang="en-IN" dirty="0">
              <a:solidFill>
                <a:schemeClr val="bg1"/>
              </a:solidFill>
            </a:endParaRPr>
          </a:p>
        </p:txBody>
      </p:sp>
      <p:sp>
        <p:nvSpPr>
          <p:cNvPr id="21" name="TextBox 20">
            <a:extLst>
              <a:ext uri="{FF2B5EF4-FFF2-40B4-BE49-F238E27FC236}">
                <a16:creationId xmlns:a16="http://schemas.microsoft.com/office/drawing/2014/main" id="{8C62A469-29B2-4FD5-B780-94C6C8CF84B8}"/>
              </a:ext>
            </a:extLst>
          </p:cNvPr>
          <p:cNvSpPr txBox="1"/>
          <p:nvPr/>
        </p:nvSpPr>
        <p:spPr>
          <a:xfrm>
            <a:off x="221846" y="6533377"/>
            <a:ext cx="6175094" cy="307777"/>
          </a:xfrm>
          <a:prstGeom prst="rect">
            <a:avLst/>
          </a:prstGeom>
          <a:noFill/>
        </p:spPr>
        <p:txBody>
          <a:bodyPr wrap="square">
            <a:spAutoFit/>
          </a:bodyPr>
          <a:lstStyle/>
          <a:p>
            <a:r>
              <a:rPr lang="en-IN" sz="1400" dirty="0">
                <a:solidFill>
                  <a:schemeClr val="bg1"/>
                </a:solidFill>
                <a:effectLst/>
                <a:latin typeface="Source Sans Pro" panose="020B0503030403020204" pitchFamily="34" charset="0"/>
              </a:rPr>
              <a:t>Group 4 | Breast Cancer Prediction using Principle Component Analysis(PCA)</a:t>
            </a:r>
          </a:p>
        </p:txBody>
      </p:sp>
      <p:pic>
        <p:nvPicPr>
          <p:cNvPr id="11" name="Picture 10">
            <a:extLst>
              <a:ext uri="{FF2B5EF4-FFF2-40B4-BE49-F238E27FC236}">
                <a16:creationId xmlns:a16="http://schemas.microsoft.com/office/drawing/2014/main" id="{662AC6F8-C7C7-4AFA-B3E0-7AD4AC03EA8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500" b="92500" l="7456" r="94737">
                        <a14:foregroundMark x1="16228" y1="90714" x2="16228" y2="90714"/>
                        <a14:foregroundMark x1="31140" y1="93571" x2="31140" y2="93571"/>
                        <a14:foregroundMark x1="90789" y1="65714" x2="90789" y2="65714"/>
                        <a14:foregroundMark x1="95175" y1="65000" x2="95175" y2="65000"/>
                        <a14:foregroundMark x1="23684" y1="8214" x2="23684" y2="8214"/>
                        <a14:foregroundMark x1="8772" y1="28929" x2="8772" y2="28929"/>
                        <a14:foregroundMark x1="7456" y1="19286" x2="7456" y2="19286"/>
                        <a14:foregroundMark x1="10088" y1="19286" x2="10088" y2="19286"/>
                        <a14:foregroundMark x1="10088" y1="27500" x2="10088" y2="27500"/>
                      </a14:backgroundRemoval>
                    </a14:imgEffect>
                  </a14:imgLayer>
                </a14:imgProps>
              </a:ext>
              <a:ext uri="{28A0092B-C50C-407E-A947-70E740481C1C}">
                <a14:useLocalDpi xmlns:a14="http://schemas.microsoft.com/office/drawing/2010/main" val="0"/>
              </a:ext>
            </a:extLst>
          </a:blip>
          <a:stretch>
            <a:fillRect/>
          </a:stretch>
        </p:blipFill>
        <p:spPr>
          <a:xfrm>
            <a:off x="19049" y="0"/>
            <a:ext cx="1510437" cy="1862946"/>
          </a:xfrm>
          <a:prstGeom prst="rect">
            <a:avLst/>
          </a:prstGeom>
        </p:spPr>
      </p:pic>
      <p:graphicFrame>
        <p:nvGraphicFramePr>
          <p:cNvPr id="2" name="Table 2">
            <a:extLst>
              <a:ext uri="{FF2B5EF4-FFF2-40B4-BE49-F238E27FC236}">
                <a16:creationId xmlns:a16="http://schemas.microsoft.com/office/drawing/2014/main" id="{2AE57269-26FF-45EB-B7E4-3F349C4BE1DB}"/>
              </a:ext>
            </a:extLst>
          </p:cNvPr>
          <p:cNvGraphicFramePr>
            <a:graphicFrameLocks noGrp="1"/>
          </p:cNvGraphicFramePr>
          <p:nvPr>
            <p:extLst>
              <p:ext uri="{D42A27DB-BD31-4B8C-83A1-F6EECF244321}">
                <p14:modId xmlns:p14="http://schemas.microsoft.com/office/powerpoint/2010/main" val="885145327"/>
              </p:ext>
            </p:extLst>
          </p:nvPr>
        </p:nvGraphicFramePr>
        <p:xfrm>
          <a:off x="2026212" y="3533814"/>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644108727"/>
                    </a:ext>
                  </a:extLst>
                </a:gridCol>
                <a:gridCol w="4064000">
                  <a:extLst>
                    <a:ext uri="{9D8B030D-6E8A-4147-A177-3AD203B41FA5}">
                      <a16:colId xmlns:a16="http://schemas.microsoft.com/office/drawing/2014/main" val="1357294446"/>
                    </a:ext>
                  </a:extLst>
                </a:gridCol>
              </a:tblGrid>
              <a:tr h="370840">
                <a:tc>
                  <a:txBody>
                    <a:bodyPr/>
                    <a:lstStyle/>
                    <a:p>
                      <a:pPr algn="ctr"/>
                      <a:r>
                        <a:rPr lang="en-IN" sz="1800" b="1" i="0" kern="1200" dirty="0">
                          <a:solidFill>
                            <a:schemeClr val="lt1"/>
                          </a:solidFill>
                          <a:effectLst/>
                          <a:latin typeface="Source Sans Pro" panose="020B0503030403020204" pitchFamily="34" charset="0"/>
                          <a:ea typeface="Source Sans Pro" panose="020B0503030403020204" pitchFamily="34" charset="0"/>
                          <a:cs typeface="+mn-cs"/>
                        </a:rPr>
                        <a:t>Model</a:t>
                      </a:r>
                      <a:endParaRPr lang="en-IN" dirty="0">
                        <a:latin typeface="Source Sans Pro" panose="020B0503030403020204" pitchFamily="34" charset="0"/>
                        <a:ea typeface="Source Sans Pro" panose="020B0503030403020204" pitchFamily="34" charset="0"/>
                      </a:endParaRPr>
                    </a:p>
                  </a:txBody>
                  <a:tcPr>
                    <a:solidFill>
                      <a:srgbClr val="C71B71">
                        <a:alpha val="69804"/>
                      </a:srgbClr>
                    </a:solidFill>
                  </a:tcPr>
                </a:tc>
                <a:tc>
                  <a:txBody>
                    <a:bodyPr/>
                    <a:lstStyle/>
                    <a:p>
                      <a:pPr algn="ctr"/>
                      <a:r>
                        <a:rPr lang="en-IN" b="1" dirty="0">
                          <a:effectLst/>
                          <a:latin typeface="Source Sans Pro" panose="020B0503030403020204" pitchFamily="34" charset="0"/>
                          <a:ea typeface="Source Sans Pro" panose="020B0503030403020204" pitchFamily="34" charset="0"/>
                        </a:rPr>
                        <a:t>Accuracy</a:t>
                      </a:r>
                    </a:p>
                  </a:txBody>
                  <a:tcPr anchor="ctr">
                    <a:solidFill>
                      <a:srgbClr val="C71B71">
                        <a:alpha val="69804"/>
                      </a:srgbClr>
                    </a:solidFill>
                  </a:tcPr>
                </a:tc>
                <a:extLst>
                  <a:ext uri="{0D108BD9-81ED-4DB2-BD59-A6C34878D82A}">
                    <a16:rowId xmlns:a16="http://schemas.microsoft.com/office/drawing/2014/main" val="3441611415"/>
                  </a:ext>
                </a:extLst>
              </a:tr>
              <a:tr h="370840">
                <a:tc>
                  <a:txBody>
                    <a:bodyPr/>
                    <a:lstStyle/>
                    <a:p>
                      <a:pPr algn="ctr"/>
                      <a:r>
                        <a:rPr lang="en-IN" dirty="0">
                          <a:latin typeface="Source Sans Pro" panose="020B0503030403020204" pitchFamily="34" charset="0"/>
                        </a:rPr>
                        <a:t>k-Nearest-</a:t>
                      </a:r>
                      <a:r>
                        <a:rPr lang="en-IN" dirty="0" err="1">
                          <a:latin typeface="Source Sans Pro" panose="020B0503030403020204" pitchFamily="34" charset="0"/>
                        </a:rPr>
                        <a:t>Neighbors</a:t>
                      </a:r>
                      <a:r>
                        <a:rPr lang="en-IN" dirty="0">
                          <a:latin typeface="Source Sans Pro" panose="020B0503030403020204" pitchFamily="34" charset="0"/>
                        </a:rPr>
                        <a:t> </a:t>
                      </a:r>
                      <a:r>
                        <a:rPr lang="en-IN" sz="1800" b="0" i="0" kern="1200" dirty="0">
                          <a:solidFill>
                            <a:schemeClr val="dk1"/>
                          </a:solidFill>
                          <a:effectLst/>
                          <a:latin typeface="Source Sans Pro" panose="020B0503030403020204" pitchFamily="34" charset="0"/>
                          <a:ea typeface="Source Sans Pro" panose="020B0503030403020204" pitchFamily="34" charset="0"/>
                          <a:cs typeface="+mn-cs"/>
                        </a:rPr>
                        <a:t>Classifier</a:t>
                      </a:r>
                      <a:endParaRPr lang="en-IN" dirty="0">
                        <a:latin typeface="Source Sans Pro" panose="020B0503030403020204" pitchFamily="34" charset="0"/>
                        <a:ea typeface="Source Sans Pro" panose="020B0503030403020204" pitchFamily="34" charset="0"/>
                      </a:endParaRPr>
                    </a:p>
                  </a:txBody>
                  <a:tcPr>
                    <a:solidFill>
                      <a:srgbClr val="C71B71">
                        <a:alpha val="30196"/>
                      </a:srgbClr>
                    </a:solidFill>
                  </a:tcPr>
                </a:tc>
                <a:tc>
                  <a:txBody>
                    <a:bodyPr/>
                    <a:lstStyle/>
                    <a:p>
                      <a:pPr algn="ctr"/>
                      <a:r>
                        <a:rPr lang="en-IN" sz="1800" b="0" i="0" kern="1200" dirty="0">
                          <a:solidFill>
                            <a:schemeClr val="dk1"/>
                          </a:solidFill>
                          <a:effectLst/>
                          <a:latin typeface="Source Sans Pro" panose="020B0503030403020204" pitchFamily="34" charset="0"/>
                          <a:ea typeface="Source Sans Pro" panose="020B0503030403020204" pitchFamily="34" charset="0"/>
                          <a:cs typeface="+mn-cs"/>
                        </a:rPr>
                        <a:t>0.929825</a:t>
                      </a:r>
                      <a:endParaRPr lang="en-IN" dirty="0">
                        <a:latin typeface="Source Sans Pro" panose="020B0503030403020204" pitchFamily="34" charset="0"/>
                        <a:ea typeface="Source Sans Pro" panose="020B0503030403020204" pitchFamily="34" charset="0"/>
                      </a:endParaRPr>
                    </a:p>
                  </a:txBody>
                  <a:tcPr>
                    <a:solidFill>
                      <a:srgbClr val="C71B71">
                        <a:alpha val="30196"/>
                      </a:srgbClr>
                    </a:solidFill>
                  </a:tcPr>
                </a:tc>
                <a:extLst>
                  <a:ext uri="{0D108BD9-81ED-4DB2-BD59-A6C34878D82A}">
                    <a16:rowId xmlns:a16="http://schemas.microsoft.com/office/drawing/2014/main" val="4146043601"/>
                  </a:ext>
                </a:extLst>
              </a:tr>
              <a:tr h="370840">
                <a:tc>
                  <a:txBody>
                    <a:bodyPr/>
                    <a:lstStyle/>
                    <a:p>
                      <a:pPr algn="ctr"/>
                      <a:r>
                        <a:rPr lang="en-IN" sz="1800" b="0" i="0" kern="1200" dirty="0" err="1">
                          <a:solidFill>
                            <a:schemeClr val="dk1"/>
                          </a:solidFill>
                          <a:effectLst/>
                          <a:latin typeface="Source Sans Pro" panose="020B0503030403020204" pitchFamily="34" charset="0"/>
                          <a:ea typeface="Source Sans Pro" panose="020B0503030403020204" pitchFamily="34" charset="0"/>
                          <a:cs typeface="+mn-cs"/>
                        </a:rPr>
                        <a:t>RandomForest</a:t>
                      </a:r>
                      <a:r>
                        <a:rPr lang="en-IN" sz="1800" b="0" i="0" kern="1200" dirty="0">
                          <a:solidFill>
                            <a:schemeClr val="dk1"/>
                          </a:solidFill>
                          <a:effectLst/>
                          <a:latin typeface="Source Sans Pro" panose="020B0503030403020204" pitchFamily="34" charset="0"/>
                          <a:ea typeface="Source Sans Pro" panose="020B0503030403020204" pitchFamily="34" charset="0"/>
                          <a:cs typeface="+mn-cs"/>
                        </a:rPr>
                        <a:t> Classifier</a:t>
                      </a:r>
                      <a:endParaRPr lang="en-IN" dirty="0">
                        <a:latin typeface="Source Sans Pro" panose="020B0503030403020204" pitchFamily="34" charset="0"/>
                        <a:ea typeface="Source Sans Pro" panose="020B0503030403020204" pitchFamily="34" charset="0"/>
                      </a:endParaRPr>
                    </a:p>
                  </a:txBody>
                  <a:tcPr>
                    <a:solidFill>
                      <a:srgbClr val="F8E2EC">
                        <a:alpha val="78824"/>
                      </a:srgbClr>
                    </a:solidFill>
                  </a:tcPr>
                </a:tc>
                <a:tc>
                  <a:txBody>
                    <a:bodyPr/>
                    <a:lstStyle/>
                    <a:p>
                      <a:pPr algn="ctr"/>
                      <a:r>
                        <a:rPr lang="en-IN" sz="1800" b="0" i="0" kern="1200" dirty="0">
                          <a:solidFill>
                            <a:schemeClr val="dk1"/>
                          </a:solidFill>
                          <a:effectLst/>
                          <a:latin typeface="Source Sans Pro" panose="020B0503030403020204" pitchFamily="34" charset="0"/>
                          <a:ea typeface="Source Sans Pro" panose="020B0503030403020204" pitchFamily="34" charset="0"/>
                          <a:cs typeface="+mn-cs"/>
                        </a:rPr>
                        <a:t>0.964912</a:t>
                      </a:r>
                      <a:endParaRPr lang="en-IN" dirty="0">
                        <a:latin typeface="Source Sans Pro" panose="020B0503030403020204" pitchFamily="34" charset="0"/>
                        <a:ea typeface="Source Sans Pro" panose="020B0503030403020204" pitchFamily="34" charset="0"/>
                      </a:endParaRPr>
                    </a:p>
                  </a:txBody>
                  <a:tcPr>
                    <a:solidFill>
                      <a:srgbClr val="F8E2EC">
                        <a:alpha val="78824"/>
                      </a:srgbClr>
                    </a:solidFill>
                  </a:tcPr>
                </a:tc>
                <a:extLst>
                  <a:ext uri="{0D108BD9-81ED-4DB2-BD59-A6C34878D82A}">
                    <a16:rowId xmlns:a16="http://schemas.microsoft.com/office/drawing/2014/main" val="3873380039"/>
                  </a:ext>
                </a:extLst>
              </a:tr>
              <a:tr h="370840">
                <a:tc>
                  <a:txBody>
                    <a:bodyPr/>
                    <a:lstStyle/>
                    <a:p>
                      <a:pPr algn="ctr"/>
                      <a:r>
                        <a:rPr lang="en-IN" sz="1800" b="0" i="0" kern="1200" dirty="0">
                          <a:solidFill>
                            <a:schemeClr val="dk1"/>
                          </a:solidFill>
                          <a:effectLst/>
                          <a:latin typeface="Source Sans Pro" panose="020B0503030403020204" pitchFamily="34" charset="0"/>
                          <a:ea typeface="Source Sans Pro" panose="020B0503030403020204" pitchFamily="34" charset="0"/>
                          <a:cs typeface="+mn-cs"/>
                        </a:rPr>
                        <a:t>Logistic Regression</a:t>
                      </a:r>
                      <a:endParaRPr lang="en-IN" dirty="0">
                        <a:latin typeface="Source Sans Pro" panose="020B0503030403020204" pitchFamily="34" charset="0"/>
                        <a:ea typeface="Source Sans Pro" panose="020B0503030403020204" pitchFamily="34" charset="0"/>
                      </a:endParaRPr>
                    </a:p>
                  </a:txBody>
                  <a:tcPr>
                    <a:solidFill>
                      <a:srgbClr val="EDB5CE">
                        <a:alpha val="89804"/>
                      </a:srgbClr>
                    </a:solidFill>
                  </a:tcPr>
                </a:tc>
                <a:tc>
                  <a:txBody>
                    <a:bodyPr/>
                    <a:lstStyle/>
                    <a:p>
                      <a:pPr algn="ctr"/>
                      <a:r>
                        <a:rPr lang="en-IN" sz="1800" b="0" i="0" kern="1200" dirty="0">
                          <a:solidFill>
                            <a:schemeClr val="dk1"/>
                          </a:solidFill>
                          <a:effectLst/>
                          <a:latin typeface="Source Sans Pro" panose="020B0503030403020204" pitchFamily="34" charset="0"/>
                          <a:ea typeface="Source Sans Pro" panose="020B0503030403020204" pitchFamily="34" charset="0"/>
                          <a:cs typeface="+mn-cs"/>
                        </a:rPr>
                        <a:t>0.964912</a:t>
                      </a:r>
                      <a:endParaRPr lang="en-IN" dirty="0">
                        <a:latin typeface="Source Sans Pro" panose="020B0503030403020204" pitchFamily="34" charset="0"/>
                        <a:ea typeface="Source Sans Pro" panose="020B0503030403020204" pitchFamily="34" charset="0"/>
                      </a:endParaRPr>
                    </a:p>
                  </a:txBody>
                  <a:tcPr>
                    <a:solidFill>
                      <a:srgbClr val="EDB5CE">
                        <a:alpha val="89804"/>
                      </a:srgbClr>
                    </a:solidFill>
                  </a:tcPr>
                </a:tc>
                <a:extLst>
                  <a:ext uri="{0D108BD9-81ED-4DB2-BD59-A6C34878D82A}">
                    <a16:rowId xmlns:a16="http://schemas.microsoft.com/office/drawing/2014/main" val="3263924846"/>
                  </a:ext>
                </a:extLst>
              </a:tr>
              <a:tr h="370840">
                <a:tc>
                  <a:txBody>
                    <a:bodyPr/>
                    <a:lstStyle/>
                    <a:p>
                      <a:pPr algn="ctr"/>
                      <a:r>
                        <a:rPr lang="en-IN" sz="1800" b="0" i="0" kern="1200" dirty="0">
                          <a:solidFill>
                            <a:schemeClr val="dk1"/>
                          </a:solidFill>
                          <a:effectLst/>
                          <a:latin typeface="Source Sans Pro" panose="020B0503030403020204" pitchFamily="34" charset="0"/>
                          <a:ea typeface="Source Sans Pro" panose="020B0503030403020204" pitchFamily="34" charset="0"/>
                          <a:cs typeface="+mn-cs"/>
                        </a:rPr>
                        <a:t>SVM(linear)</a:t>
                      </a:r>
                      <a:endParaRPr lang="en-IN" dirty="0">
                        <a:latin typeface="Source Sans Pro" panose="020B0503030403020204" pitchFamily="34" charset="0"/>
                        <a:ea typeface="Source Sans Pro" panose="020B0503030403020204" pitchFamily="34" charset="0"/>
                      </a:endParaRPr>
                    </a:p>
                  </a:txBody>
                  <a:tcPr>
                    <a:solidFill>
                      <a:srgbClr val="F8E2EC"/>
                    </a:solidFill>
                  </a:tcPr>
                </a:tc>
                <a:tc>
                  <a:txBody>
                    <a:bodyPr/>
                    <a:lstStyle/>
                    <a:p>
                      <a:pPr algn="ctr"/>
                      <a:r>
                        <a:rPr lang="en-IN" sz="1800" b="0" i="0" kern="1200" dirty="0">
                          <a:solidFill>
                            <a:schemeClr val="dk1"/>
                          </a:solidFill>
                          <a:effectLst/>
                          <a:latin typeface="Source Sans Pro" panose="020B0503030403020204" pitchFamily="34" charset="0"/>
                          <a:ea typeface="Source Sans Pro" panose="020B0503030403020204" pitchFamily="34" charset="0"/>
                          <a:cs typeface="+mn-cs"/>
                        </a:rPr>
                        <a:t>0.956140</a:t>
                      </a:r>
                      <a:endParaRPr lang="en-IN" dirty="0">
                        <a:latin typeface="Source Sans Pro" panose="020B0503030403020204" pitchFamily="34" charset="0"/>
                        <a:ea typeface="Source Sans Pro" panose="020B0503030403020204" pitchFamily="34" charset="0"/>
                      </a:endParaRPr>
                    </a:p>
                  </a:txBody>
                  <a:tcPr>
                    <a:solidFill>
                      <a:srgbClr val="F8E2EC"/>
                    </a:solidFill>
                  </a:tcPr>
                </a:tc>
                <a:extLst>
                  <a:ext uri="{0D108BD9-81ED-4DB2-BD59-A6C34878D82A}">
                    <a16:rowId xmlns:a16="http://schemas.microsoft.com/office/drawing/2014/main" val="32243515"/>
                  </a:ext>
                </a:extLst>
              </a:tr>
            </a:tbl>
          </a:graphicData>
        </a:graphic>
      </p:graphicFrame>
      <p:sp>
        <p:nvSpPr>
          <p:cNvPr id="12" name="TextBox 11">
            <a:extLst>
              <a:ext uri="{FF2B5EF4-FFF2-40B4-BE49-F238E27FC236}">
                <a16:creationId xmlns:a16="http://schemas.microsoft.com/office/drawing/2014/main" id="{11BFF41B-6266-46E8-AD22-006063AF72AC}"/>
              </a:ext>
            </a:extLst>
          </p:cNvPr>
          <p:cNvSpPr txBox="1"/>
          <p:nvPr/>
        </p:nvSpPr>
        <p:spPr>
          <a:xfrm>
            <a:off x="493837" y="2124429"/>
            <a:ext cx="11192750" cy="1070101"/>
          </a:xfrm>
          <a:prstGeom prst="rect">
            <a:avLst/>
          </a:prstGeom>
          <a:noFill/>
        </p:spPr>
        <p:txBody>
          <a:bodyPr wrap="square">
            <a:spAutoFit/>
          </a:bodyPr>
          <a:lstStyle/>
          <a:p>
            <a:pPr algn="just">
              <a:lnSpc>
                <a:spcPct val="107000"/>
              </a:lnSpc>
              <a:spcAft>
                <a:spcPts val="800"/>
              </a:spcAft>
            </a:pPr>
            <a:r>
              <a:rPr lang="en-US" dirty="0">
                <a:latin typeface="Source Sans Pro" panose="020B0503030403020204" pitchFamily="34" charset="0"/>
              </a:rPr>
              <a:t>First of all, we applied all four machine learning models on raw dataset without applying PCA to understand the accuracy of the models and running time. </a:t>
            </a:r>
          </a:p>
          <a:p>
            <a:pPr algn="just">
              <a:lnSpc>
                <a:spcPct val="107000"/>
              </a:lnSpc>
              <a:spcAft>
                <a:spcPts val="800"/>
              </a:spcAft>
            </a:pPr>
            <a:r>
              <a:rPr lang="en-US" dirty="0">
                <a:latin typeface="Source Sans Pro" panose="020B0503030403020204" pitchFamily="34" charset="0"/>
              </a:rPr>
              <a:t>After applying it, we got the following results,</a:t>
            </a:r>
            <a:endParaRPr lang="en-IN" dirty="0">
              <a:latin typeface="Source Sans Pro" panose="020B0503030403020204" pitchFamily="34" charset="0"/>
            </a:endParaRPr>
          </a:p>
        </p:txBody>
      </p:sp>
    </p:spTree>
    <p:extLst>
      <p:ext uri="{BB962C8B-B14F-4D97-AF65-F5344CB8AC3E}">
        <p14:creationId xmlns:p14="http://schemas.microsoft.com/office/powerpoint/2010/main" val="1424789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10F26D-7E71-4D2B-A0E8-7F222B52A18F}"/>
              </a:ext>
            </a:extLst>
          </p:cNvPr>
          <p:cNvSpPr txBox="1"/>
          <p:nvPr/>
        </p:nvSpPr>
        <p:spPr>
          <a:xfrm>
            <a:off x="1102934" y="407723"/>
            <a:ext cx="4727245" cy="830997"/>
          </a:xfrm>
          <a:prstGeom prst="rect">
            <a:avLst/>
          </a:prstGeom>
          <a:noFill/>
        </p:spPr>
        <p:txBody>
          <a:bodyPr wrap="square" rtlCol="0">
            <a:spAutoFit/>
          </a:bodyPr>
          <a:lstStyle/>
          <a:p>
            <a:r>
              <a:rPr lang="en-US" sz="4800" b="1" dirty="0">
                <a:solidFill>
                  <a:srgbClr val="C71B71"/>
                </a:solidFill>
                <a:latin typeface="Tw Cen MT Condensed" panose="020B0606020104020203" pitchFamily="34" charset="0"/>
              </a:rPr>
              <a:t>PCA OVERVIEW</a:t>
            </a:r>
          </a:p>
        </p:txBody>
      </p:sp>
      <p:cxnSp>
        <p:nvCxnSpPr>
          <p:cNvPr id="7" name="Straight Connector 6">
            <a:extLst>
              <a:ext uri="{FF2B5EF4-FFF2-40B4-BE49-F238E27FC236}">
                <a16:creationId xmlns:a16="http://schemas.microsoft.com/office/drawing/2014/main" id="{7C16B2C0-E00B-4EA9-938D-197A944344D4}"/>
              </a:ext>
            </a:extLst>
          </p:cNvPr>
          <p:cNvCxnSpPr>
            <a:cxnSpLocks/>
          </p:cNvCxnSpPr>
          <p:nvPr/>
        </p:nvCxnSpPr>
        <p:spPr>
          <a:xfrm>
            <a:off x="0" y="1785144"/>
            <a:ext cx="12192000" cy="0"/>
          </a:xfrm>
          <a:prstGeom prst="line">
            <a:avLst/>
          </a:prstGeom>
          <a:ln w="57150">
            <a:solidFill>
              <a:srgbClr val="C71B7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2AA76D-B965-43CA-BB9A-ECF10BFA9DD2}"/>
              </a:ext>
            </a:extLst>
          </p:cNvPr>
          <p:cNvSpPr/>
          <p:nvPr/>
        </p:nvSpPr>
        <p:spPr>
          <a:xfrm>
            <a:off x="1" y="1145895"/>
            <a:ext cx="12192000" cy="500547"/>
          </a:xfrm>
          <a:prstGeom prst="rect">
            <a:avLst/>
          </a:prstGeom>
          <a:solidFill>
            <a:srgbClr val="C71B7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4ACE39D-024B-44F5-BD0E-73431A3B0391}"/>
              </a:ext>
            </a:extLst>
          </p:cNvPr>
          <p:cNvSpPr txBox="1"/>
          <p:nvPr/>
        </p:nvSpPr>
        <p:spPr>
          <a:xfrm>
            <a:off x="493837" y="2209688"/>
            <a:ext cx="11192750" cy="3746347"/>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IN" sz="1700" dirty="0">
                <a:latin typeface="Source Sans Pro" panose="020B0503030403020204" pitchFamily="34" charset="0"/>
              </a:rPr>
              <a:t>In our dataset, we have 30 features with us from which retrieval of useful information is not possible. So, we have to do dimensionality reduction of features from which we can visualize things in a better way. For dimensionality reduction, we use Principal Component Analysis (PCA). But first, we have to see what is PCA?</a:t>
            </a:r>
          </a:p>
          <a:p>
            <a:pPr marL="285750" indent="-285750" algn="just">
              <a:lnSpc>
                <a:spcPct val="107000"/>
              </a:lnSpc>
              <a:spcAft>
                <a:spcPts val="800"/>
              </a:spcAft>
              <a:buFont typeface="Arial" panose="020B0604020202020204" pitchFamily="34" charset="0"/>
              <a:buChar char="•"/>
            </a:pPr>
            <a:r>
              <a:rPr lang="en-IN" sz="1700" dirty="0">
                <a:latin typeface="Source Sans Pro" panose="020B0503030403020204" pitchFamily="34" charset="0"/>
              </a:rPr>
              <a:t>PCA is a linear dimensionality reduction approach (algorithm) that converts a collection of correlated variables (p) into a smaller k number of uncorrelated variables called principal components while preserving as much variance as feasible in the original data. PCA is an unsupervised machine learning approach that finds relevant variables that may be used for subsequent regression, grouping, and classification tasks apropos of Machine Learning.</a:t>
            </a:r>
          </a:p>
          <a:p>
            <a:pPr marL="285750" indent="-285750" algn="just">
              <a:lnSpc>
                <a:spcPct val="107000"/>
              </a:lnSpc>
              <a:spcAft>
                <a:spcPts val="800"/>
              </a:spcAft>
              <a:buFont typeface="Arial" panose="020B0604020202020204" pitchFamily="34" charset="0"/>
              <a:buChar char="•"/>
            </a:pPr>
            <a:r>
              <a:rPr lang="en-IN" sz="1700" dirty="0">
                <a:latin typeface="Source Sans Pro" panose="020B0503030403020204" pitchFamily="34" charset="0"/>
              </a:rPr>
              <a:t>PCA is a linear dimensionality reduction approach (algorithm) that converts a collection of correlated variables (p) into a smaller k number of uncorrelated variables called principal components while preserving as much variance as feasible in the original data. PCA is an unsupervised machine learning approach that finds relevant variables that may be used for subsequent regression, grouping, and classification tasks apropos of Machine Learning.</a:t>
            </a:r>
          </a:p>
          <a:p>
            <a:pPr marL="285750" indent="-285750" algn="just">
              <a:lnSpc>
                <a:spcPct val="107000"/>
              </a:lnSpc>
              <a:spcAft>
                <a:spcPts val="800"/>
              </a:spcAft>
              <a:buFont typeface="Arial" panose="020B0604020202020204" pitchFamily="34" charset="0"/>
              <a:buChar char="•"/>
            </a:pPr>
            <a:endParaRPr lang="en-IN" sz="1700" dirty="0">
              <a:latin typeface="Source Sans Pro" panose="020B0503030403020204" pitchFamily="34" charset="0"/>
            </a:endParaRPr>
          </a:p>
        </p:txBody>
      </p:sp>
      <p:sp>
        <p:nvSpPr>
          <p:cNvPr id="18" name="Rectangle 17">
            <a:extLst>
              <a:ext uri="{FF2B5EF4-FFF2-40B4-BE49-F238E27FC236}">
                <a16:creationId xmlns:a16="http://schemas.microsoft.com/office/drawing/2014/main" id="{814141D3-84EA-4F7E-A681-21B246798F75}"/>
              </a:ext>
            </a:extLst>
          </p:cNvPr>
          <p:cNvSpPr/>
          <p:nvPr/>
        </p:nvSpPr>
        <p:spPr>
          <a:xfrm>
            <a:off x="0" y="6488382"/>
            <a:ext cx="12192000" cy="369619"/>
          </a:xfrm>
          <a:prstGeom prst="rect">
            <a:avLst/>
          </a:prstGeom>
          <a:solidFill>
            <a:srgbClr val="EDB5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9" name="Straight Connector 18">
            <a:extLst>
              <a:ext uri="{FF2B5EF4-FFF2-40B4-BE49-F238E27FC236}">
                <a16:creationId xmlns:a16="http://schemas.microsoft.com/office/drawing/2014/main" id="{F106D440-C875-4121-ADA5-36F595FA5A6F}"/>
              </a:ext>
            </a:extLst>
          </p:cNvPr>
          <p:cNvCxnSpPr>
            <a:cxnSpLocks/>
          </p:cNvCxnSpPr>
          <p:nvPr/>
        </p:nvCxnSpPr>
        <p:spPr>
          <a:xfrm>
            <a:off x="-11575" y="6502460"/>
            <a:ext cx="12203575" cy="0"/>
          </a:xfrm>
          <a:prstGeom prst="line">
            <a:avLst/>
          </a:prstGeom>
          <a:ln w="57150">
            <a:solidFill>
              <a:srgbClr val="C71B71"/>
            </a:solidFill>
          </a:ln>
        </p:spPr>
        <p:style>
          <a:lnRef idx="1">
            <a:schemeClr val="accent1"/>
          </a:lnRef>
          <a:fillRef idx="0">
            <a:schemeClr val="accent1"/>
          </a:fillRef>
          <a:effectRef idx="0">
            <a:schemeClr val="accent1"/>
          </a:effectRef>
          <a:fontRef idx="minor">
            <a:schemeClr val="tx1"/>
          </a:fontRef>
        </p:style>
      </p:cxnSp>
      <p:sp>
        <p:nvSpPr>
          <p:cNvPr id="20" name="Slide Number Placeholder 30">
            <a:extLst>
              <a:ext uri="{FF2B5EF4-FFF2-40B4-BE49-F238E27FC236}">
                <a16:creationId xmlns:a16="http://schemas.microsoft.com/office/drawing/2014/main" id="{560FA623-516B-43C7-A4DA-A03366BE4796}"/>
              </a:ext>
            </a:extLst>
          </p:cNvPr>
          <p:cNvSpPr>
            <a:spLocks noGrp="1"/>
          </p:cNvSpPr>
          <p:nvPr>
            <p:ph type="sldNum" sz="quarter" idx="12"/>
          </p:nvPr>
        </p:nvSpPr>
        <p:spPr>
          <a:xfrm>
            <a:off x="9240450" y="6504450"/>
            <a:ext cx="2743200" cy="365125"/>
          </a:xfrm>
        </p:spPr>
        <p:txBody>
          <a:bodyPr/>
          <a:lstStyle/>
          <a:p>
            <a:fld id="{5EF872DC-DECD-4A3F-BE65-088CD1923322}" type="slidenum">
              <a:rPr lang="en-IN" smtClean="0">
                <a:solidFill>
                  <a:schemeClr val="bg1"/>
                </a:solidFill>
              </a:rPr>
              <a:t>7</a:t>
            </a:fld>
            <a:endParaRPr lang="en-IN" dirty="0">
              <a:solidFill>
                <a:schemeClr val="bg1"/>
              </a:solidFill>
            </a:endParaRPr>
          </a:p>
        </p:txBody>
      </p:sp>
      <p:sp>
        <p:nvSpPr>
          <p:cNvPr id="21" name="TextBox 20">
            <a:extLst>
              <a:ext uri="{FF2B5EF4-FFF2-40B4-BE49-F238E27FC236}">
                <a16:creationId xmlns:a16="http://schemas.microsoft.com/office/drawing/2014/main" id="{8C62A469-29B2-4FD5-B780-94C6C8CF84B8}"/>
              </a:ext>
            </a:extLst>
          </p:cNvPr>
          <p:cNvSpPr txBox="1"/>
          <p:nvPr/>
        </p:nvSpPr>
        <p:spPr>
          <a:xfrm>
            <a:off x="221846" y="6533377"/>
            <a:ext cx="6175094" cy="307777"/>
          </a:xfrm>
          <a:prstGeom prst="rect">
            <a:avLst/>
          </a:prstGeom>
          <a:noFill/>
        </p:spPr>
        <p:txBody>
          <a:bodyPr wrap="square">
            <a:spAutoFit/>
          </a:bodyPr>
          <a:lstStyle/>
          <a:p>
            <a:r>
              <a:rPr lang="en-IN" sz="1400" dirty="0">
                <a:solidFill>
                  <a:schemeClr val="bg1"/>
                </a:solidFill>
                <a:effectLst/>
                <a:latin typeface="Source Sans Pro" panose="020B0503030403020204" pitchFamily="34" charset="0"/>
              </a:rPr>
              <a:t>Group 4 | Breast Cancer Prediction using Principle Component Analysis(PCA)</a:t>
            </a:r>
          </a:p>
        </p:txBody>
      </p:sp>
      <p:pic>
        <p:nvPicPr>
          <p:cNvPr id="11" name="Picture 10">
            <a:extLst>
              <a:ext uri="{FF2B5EF4-FFF2-40B4-BE49-F238E27FC236}">
                <a16:creationId xmlns:a16="http://schemas.microsoft.com/office/drawing/2014/main" id="{662AC6F8-C7C7-4AFA-B3E0-7AD4AC03EA8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500" b="92500" l="7456" r="94737">
                        <a14:foregroundMark x1="16228" y1="90714" x2="16228" y2="90714"/>
                        <a14:foregroundMark x1="31140" y1="93571" x2="31140" y2="93571"/>
                        <a14:foregroundMark x1="90789" y1="65714" x2="90789" y2="65714"/>
                        <a14:foregroundMark x1="95175" y1="65000" x2="95175" y2="65000"/>
                        <a14:foregroundMark x1="23684" y1="8214" x2="23684" y2="8214"/>
                        <a14:foregroundMark x1="8772" y1="28929" x2="8772" y2="28929"/>
                        <a14:foregroundMark x1="7456" y1="19286" x2="7456" y2="19286"/>
                        <a14:foregroundMark x1="10088" y1="19286" x2="10088" y2="19286"/>
                        <a14:foregroundMark x1="10088" y1="27500" x2="10088" y2="27500"/>
                      </a14:backgroundRemoval>
                    </a14:imgEffect>
                  </a14:imgLayer>
                </a14:imgProps>
              </a:ext>
              <a:ext uri="{28A0092B-C50C-407E-A947-70E740481C1C}">
                <a14:useLocalDpi xmlns:a14="http://schemas.microsoft.com/office/drawing/2010/main" val="0"/>
              </a:ext>
            </a:extLst>
          </a:blip>
          <a:stretch>
            <a:fillRect/>
          </a:stretch>
        </p:blipFill>
        <p:spPr>
          <a:xfrm>
            <a:off x="19049" y="0"/>
            <a:ext cx="1510437" cy="1862946"/>
          </a:xfrm>
          <a:prstGeom prst="rect">
            <a:avLst/>
          </a:prstGeom>
        </p:spPr>
      </p:pic>
    </p:spTree>
    <p:extLst>
      <p:ext uri="{BB962C8B-B14F-4D97-AF65-F5344CB8AC3E}">
        <p14:creationId xmlns:p14="http://schemas.microsoft.com/office/powerpoint/2010/main" val="1844694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10F26D-7E71-4D2B-A0E8-7F222B52A18F}"/>
              </a:ext>
            </a:extLst>
          </p:cNvPr>
          <p:cNvSpPr txBox="1"/>
          <p:nvPr/>
        </p:nvSpPr>
        <p:spPr>
          <a:xfrm>
            <a:off x="1102934" y="407723"/>
            <a:ext cx="9778426" cy="830997"/>
          </a:xfrm>
          <a:prstGeom prst="rect">
            <a:avLst/>
          </a:prstGeom>
          <a:noFill/>
        </p:spPr>
        <p:txBody>
          <a:bodyPr wrap="square" rtlCol="0">
            <a:spAutoFit/>
          </a:bodyPr>
          <a:lstStyle/>
          <a:p>
            <a:r>
              <a:rPr lang="en-US" sz="4800" b="1" dirty="0">
                <a:solidFill>
                  <a:srgbClr val="C71B71"/>
                </a:solidFill>
                <a:latin typeface="Tw Cen MT Condensed" panose="020B0606020104020203" pitchFamily="34" charset="0"/>
              </a:rPr>
              <a:t>STEPS FOR PRINCIPLE COMPONENTS</a:t>
            </a:r>
          </a:p>
        </p:txBody>
      </p:sp>
      <p:cxnSp>
        <p:nvCxnSpPr>
          <p:cNvPr id="7" name="Straight Connector 6">
            <a:extLst>
              <a:ext uri="{FF2B5EF4-FFF2-40B4-BE49-F238E27FC236}">
                <a16:creationId xmlns:a16="http://schemas.microsoft.com/office/drawing/2014/main" id="{7C16B2C0-E00B-4EA9-938D-197A944344D4}"/>
              </a:ext>
            </a:extLst>
          </p:cNvPr>
          <p:cNvCxnSpPr>
            <a:cxnSpLocks/>
          </p:cNvCxnSpPr>
          <p:nvPr/>
        </p:nvCxnSpPr>
        <p:spPr>
          <a:xfrm>
            <a:off x="0" y="1785144"/>
            <a:ext cx="12192000" cy="0"/>
          </a:xfrm>
          <a:prstGeom prst="line">
            <a:avLst/>
          </a:prstGeom>
          <a:ln w="57150">
            <a:solidFill>
              <a:srgbClr val="C71B7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2AA76D-B965-43CA-BB9A-ECF10BFA9DD2}"/>
              </a:ext>
            </a:extLst>
          </p:cNvPr>
          <p:cNvSpPr/>
          <p:nvPr/>
        </p:nvSpPr>
        <p:spPr>
          <a:xfrm>
            <a:off x="1" y="1145895"/>
            <a:ext cx="12192000" cy="500547"/>
          </a:xfrm>
          <a:prstGeom prst="rect">
            <a:avLst/>
          </a:prstGeom>
          <a:solidFill>
            <a:srgbClr val="C71B7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814141D3-84EA-4F7E-A681-21B246798F75}"/>
              </a:ext>
            </a:extLst>
          </p:cNvPr>
          <p:cNvSpPr/>
          <p:nvPr/>
        </p:nvSpPr>
        <p:spPr>
          <a:xfrm>
            <a:off x="0" y="6488382"/>
            <a:ext cx="12192000" cy="369619"/>
          </a:xfrm>
          <a:prstGeom prst="rect">
            <a:avLst/>
          </a:prstGeom>
          <a:solidFill>
            <a:srgbClr val="EDB5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9" name="Straight Connector 18">
            <a:extLst>
              <a:ext uri="{FF2B5EF4-FFF2-40B4-BE49-F238E27FC236}">
                <a16:creationId xmlns:a16="http://schemas.microsoft.com/office/drawing/2014/main" id="{F106D440-C875-4121-ADA5-36F595FA5A6F}"/>
              </a:ext>
            </a:extLst>
          </p:cNvPr>
          <p:cNvCxnSpPr>
            <a:cxnSpLocks/>
          </p:cNvCxnSpPr>
          <p:nvPr/>
        </p:nvCxnSpPr>
        <p:spPr>
          <a:xfrm>
            <a:off x="-11575" y="6502460"/>
            <a:ext cx="12203575" cy="0"/>
          </a:xfrm>
          <a:prstGeom prst="line">
            <a:avLst/>
          </a:prstGeom>
          <a:ln w="57150">
            <a:solidFill>
              <a:srgbClr val="C71B71"/>
            </a:solidFill>
          </a:ln>
        </p:spPr>
        <p:style>
          <a:lnRef idx="1">
            <a:schemeClr val="accent1"/>
          </a:lnRef>
          <a:fillRef idx="0">
            <a:schemeClr val="accent1"/>
          </a:fillRef>
          <a:effectRef idx="0">
            <a:schemeClr val="accent1"/>
          </a:effectRef>
          <a:fontRef idx="minor">
            <a:schemeClr val="tx1"/>
          </a:fontRef>
        </p:style>
      </p:cxnSp>
      <p:sp>
        <p:nvSpPr>
          <p:cNvPr id="20" name="Slide Number Placeholder 30">
            <a:extLst>
              <a:ext uri="{FF2B5EF4-FFF2-40B4-BE49-F238E27FC236}">
                <a16:creationId xmlns:a16="http://schemas.microsoft.com/office/drawing/2014/main" id="{560FA623-516B-43C7-A4DA-A03366BE4796}"/>
              </a:ext>
            </a:extLst>
          </p:cNvPr>
          <p:cNvSpPr>
            <a:spLocks noGrp="1"/>
          </p:cNvSpPr>
          <p:nvPr>
            <p:ph type="sldNum" sz="quarter" idx="12"/>
          </p:nvPr>
        </p:nvSpPr>
        <p:spPr>
          <a:xfrm>
            <a:off x="9240450" y="6504450"/>
            <a:ext cx="2743200" cy="365125"/>
          </a:xfrm>
        </p:spPr>
        <p:txBody>
          <a:bodyPr/>
          <a:lstStyle/>
          <a:p>
            <a:fld id="{5EF872DC-DECD-4A3F-BE65-088CD1923322}" type="slidenum">
              <a:rPr lang="en-IN" smtClean="0">
                <a:solidFill>
                  <a:schemeClr val="bg1"/>
                </a:solidFill>
              </a:rPr>
              <a:t>8</a:t>
            </a:fld>
            <a:endParaRPr lang="en-IN" dirty="0">
              <a:solidFill>
                <a:schemeClr val="bg1"/>
              </a:solidFill>
            </a:endParaRPr>
          </a:p>
        </p:txBody>
      </p:sp>
      <p:sp>
        <p:nvSpPr>
          <p:cNvPr id="21" name="TextBox 20">
            <a:extLst>
              <a:ext uri="{FF2B5EF4-FFF2-40B4-BE49-F238E27FC236}">
                <a16:creationId xmlns:a16="http://schemas.microsoft.com/office/drawing/2014/main" id="{8C62A469-29B2-4FD5-B780-94C6C8CF84B8}"/>
              </a:ext>
            </a:extLst>
          </p:cNvPr>
          <p:cNvSpPr txBox="1"/>
          <p:nvPr/>
        </p:nvSpPr>
        <p:spPr>
          <a:xfrm>
            <a:off x="221846" y="6533377"/>
            <a:ext cx="6175094" cy="307777"/>
          </a:xfrm>
          <a:prstGeom prst="rect">
            <a:avLst/>
          </a:prstGeom>
          <a:noFill/>
        </p:spPr>
        <p:txBody>
          <a:bodyPr wrap="square">
            <a:spAutoFit/>
          </a:bodyPr>
          <a:lstStyle/>
          <a:p>
            <a:r>
              <a:rPr lang="en-IN" sz="1400" dirty="0">
                <a:solidFill>
                  <a:schemeClr val="bg1"/>
                </a:solidFill>
                <a:effectLst/>
                <a:latin typeface="Source Sans Pro" panose="020B0503030403020204" pitchFamily="34" charset="0"/>
              </a:rPr>
              <a:t>Group 4 | Breast Cancer Prediction using Principle Component Analysis(PCA)</a:t>
            </a:r>
          </a:p>
        </p:txBody>
      </p:sp>
      <p:pic>
        <p:nvPicPr>
          <p:cNvPr id="11" name="Picture 10">
            <a:extLst>
              <a:ext uri="{FF2B5EF4-FFF2-40B4-BE49-F238E27FC236}">
                <a16:creationId xmlns:a16="http://schemas.microsoft.com/office/drawing/2014/main" id="{662AC6F8-C7C7-4AFA-B3E0-7AD4AC03EA8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500" b="92500" l="7456" r="94737">
                        <a14:foregroundMark x1="16228" y1="90714" x2="16228" y2="90714"/>
                        <a14:foregroundMark x1="31140" y1="93571" x2="31140" y2="93571"/>
                        <a14:foregroundMark x1="90789" y1="65714" x2="90789" y2="65714"/>
                        <a14:foregroundMark x1="95175" y1="65000" x2="95175" y2="65000"/>
                        <a14:foregroundMark x1="23684" y1="8214" x2="23684" y2="8214"/>
                        <a14:foregroundMark x1="8772" y1="28929" x2="8772" y2="28929"/>
                        <a14:foregroundMark x1="7456" y1="19286" x2="7456" y2="19286"/>
                        <a14:foregroundMark x1="10088" y1="19286" x2="10088" y2="19286"/>
                        <a14:foregroundMark x1="10088" y1="27500" x2="10088" y2="27500"/>
                      </a14:backgroundRemoval>
                    </a14:imgEffect>
                  </a14:imgLayer>
                </a14:imgProps>
              </a:ext>
              <a:ext uri="{28A0092B-C50C-407E-A947-70E740481C1C}">
                <a14:useLocalDpi xmlns:a14="http://schemas.microsoft.com/office/drawing/2010/main" val="0"/>
              </a:ext>
            </a:extLst>
          </a:blip>
          <a:stretch>
            <a:fillRect/>
          </a:stretch>
        </p:blipFill>
        <p:spPr>
          <a:xfrm>
            <a:off x="19049" y="0"/>
            <a:ext cx="1510437" cy="1862946"/>
          </a:xfrm>
          <a:prstGeom prst="rect">
            <a:avLst/>
          </a:prstGeom>
        </p:spPr>
      </p:pic>
      <p:graphicFrame>
        <p:nvGraphicFramePr>
          <p:cNvPr id="9" name="Diagram 8">
            <a:extLst>
              <a:ext uri="{FF2B5EF4-FFF2-40B4-BE49-F238E27FC236}">
                <a16:creationId xmlns:a16="http://schemas.microsoft.com/office/drawing/2014/main" id="{0733B72F-5628-4925-9359-CD1B9941BA43}"/>
              </a:ext>
            </a:extLst>
          </p:cNvPr>
          <p:cNvGraphicFramePr/>
          <p:nvPr>
            <p:extLst>
              <p:ext uri="{D42A27DB-BD31-4B8C-83A1-F6EECF244321}">
                <p14:modId xmlns:p14="http://schemas.microsoft.com/office/powerpoint/2010/main" val="3383564478"/>
              </p:ext>
            </p:extLst>
          </p:nvPr>
        </p:nvGraphicFramePr>
        <p:xfrm>
          <a:off x="1102934" y="2046977"/>
          <a:ext cx="8927186" cy="40408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3" name="Straight Connector 12">
            <a:extLst>
              <a:ext uri="{FF2B5EF4-FFF2-40B4-BE49-F238E27FC236}">
                <a16:creationId xmlns:a16="http://schemas.microsoft.com/office/drawing/2014/main" id="{26B5054B-7FAC-482D-87AC-639CA686E145}"/>
              </a:ext>
            </a:extLst>
          </p:cNvPr>
          <p:cNvCxnSpPr>
            <a:cxnSpLocks/>
          </p:cNvCxnSpPr>
          <p:nvPr/>
        </p:nvCxnSpPr>
        <p:spPr>
          <a:xfrm>
            <a:off x="2121031" y="2696067"/>
            <a:ext cx="7795967" cy="0"/>
          </a:xfrm>
          <a:prstGeom prst="line">
            <a:avLst/>
          </a:prstGeom>
          <a:ln>
            <a:solidFill>
              <a:srgbClr val="C71B71">
                <a:alpha val="69804"/>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3D3BF2B-E5E2-48E1-966D-778A0F0BB158}"/>
              </a:ext>
            </a:extLst>
          </p:cNvPr>
          <p:cNvCxnSpPr>
            <a:cxnSpLocks/>
          </p:cNvCxnSpPr>
          <p:nvPr/>
        </p:nvCxnSpPr>
        <p:spPr>
          <a:xfrm>
            <a:off x="2273431" y="3366945"/>
            <a:ext cx="7662421" cy="0"/>
          </a:xfrm>
          <a:prstGeom prst="line">
            <a:avLst/>
          </a:prstGeom>
          <a:ln>
            <a:solidFill>
              <a:srgbClr val="C71B71">
                <a:alpha val="69804"/>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3A6C49-71A3-4E4F-A1DA-EFC79EB25942}"/>
              </a:ext>
            </a:extLst>
          </p:cNvPr>
          <p:cNvCxnSpPr>
            <a:cxnSpLocks/>
          </p:cNvCxnSpPr>
          <p:nvPr/>
        </p:nvCxnSpPr>
        <p:spPr>
          <a:xfrm>
            <a:off x="2388123" y="4047246"/>
            <a:ext cx="7547729" cy="0"/>
          </a:xfrm>
          <a:prstGeom prst="line">
            <a:avLst/>
          </a:prstGeom>
          <a:ln>
            <a:solidFill>
              <a:srgbClr val="C71B71">
                <a:alpha val="69804"/>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AA8084C-BB63-4276-9B64-097F25935DEA}"/>
              </a:ext>
            </a:extLst>
          </p:cNvPr>
          <p:cNvCxnSpPr>
            <a:cxnSpLocks/>
          </p:cNvCxnSpPr>
          <p:nvPr/>
        </p:nvCxnSpPr>
        <p:spPr>
          <a:xfrm>
            <a:off x="2388123" y="4718121"/>
            <a:ext cx="7557155" cy="0"/>
          </a:xfrm>
          <a:prstGeom prst="line">
            <a:avLst/>
          </a:prstGeom>
          <a:ln>
            <a:solidFill>
              <a:srgbClr val="C71B71">
                <a:alpha val="69804"/>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EFAD7BB-4B9E-4CBA-AEC8-18680F97942B}"/>
              </a:ext>
            </a:extLst>
          </p:cNvPr>
          <p:cNvCxnSpPr>
            <a:cxnSpLocks/>
          </p:cNvCxnSpPr>
          <p:nvPr/>
        </p:nvCxnSpPr>
        <p:spPr>
          <a:xfrm>
            <a:off x="2388123" y="5398423"/>
            <a:ext cx="7566582" cy="0"/>
          </a:xfrm>
          <a:prstGeom prst="line">
            <a:avLst/>
          </a:prstGeom>
          <a:ln>
            <a:solidFill>
              <a:srgbClr val="C71B71">
                <a:alpha val="69804"/>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7E2DBC8-9E40-4577-98AC-5F9445725674}"/>
              </a:ext>
            </a:extLst>
          </p:cNvPr>
          <p:cNvCxnSpPr>
            <a:cxnSpLocks/>
          </p:cNvCxnSpPr>
          <p:nvPr/>
        </p:nvCxnSpPr>
        <p:spPr>
          <a:xfrm>
            <a:off x="2493389" y="6078726"/>
            <a:ext cx="7451889" cy="0"/>
          </a:xfrm>
          <a:prstGeom prst="line">
            <a:avLst/>
          </a:prstGeom>
          <a:ln>
            <a:solidFill>
              <a:srgbClr val="C71B71">
                <a:alpha val="69804"/>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284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10F26D-7E71-4D2B-A0E8-7F222B52A18F}"/>
              </a:ext>
            </a:extLst>
          </p:cNvPr>
          <p:cNvSpPr txBox="1"/>
          <p:nvPr/>
        </p:nvSpPr>
        <p:spPr>
          <a:xfrm>
            <a:off x="1102934" y="407723"/>
            <a:ext cx="6956984" cy="830997"/>
          </a:xfrm>
          <a:prstGeom prst="rect">
            <a:avLst/>
          </a:prstGeom>
          <a:noFill/>
        </p:spPr>
        <p:txBody>
          <a:bodyPr wrap="square" rtlCol="0">
            <a:spAutoFit/>
          </a:bodyPr>
          <a:lstStyle/>
          <a:p>
            <a:r>
              <a:rPr lang="en-US" sz="4800" b="1" dirty="0">
                <a:solidFill>
                  <a:srgbClr val="C71B71"/>
                </a:solidFill>
                <a:latin typeface="Tw Cen MT Condensed" panose="020B0606020104020203" pitchFamily="34" charset="0"/>
              </a:rPr>
              <a:t>SOLUTION TO THE PROBLEM</a:t>
            </a:r>
          </a:p>
        </p:txBody>
      </p:sp>
      <p:cxnSp>
        <p:nvCxnSpPr>
          <p:cNvPr id="7" name="Straight Connector 6">
            <a:extLst>
              <a:ext uri="{FF2B5EF4-FFF2-40B4-BE49-F238E27FC236}">
                <a16:creationId xmlns:a16="http://schemas.microsoft.com/office/drawing/2014/main" id="{7C16B2C0-E00B-4EA9-938D-197A944344D4}"/>
              </a:ext>
            </a:extLst>
          </p:cNvPr>
          <p:cNvCxnSpPr>
            <a:cxnSpLocks/>
          </p:cNvCxnSpPr>
          <p:nvPr/>
        </p:nvCxnSpPr>
        <p:spPr>
          <a:xfrm>
            <a:off x="0" y="1785144"/>
            <a:ext cx="12192000" cy="0"/>
          </a:xfrm>
          <a:prstGeom prst="line">
            <a:avLst/>
          </a:prstGeom>
          <a:ln w="57150">
            <a:solidFill>
              <a:srgbClr val="C71B7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D2AA76D-B965-43CA-BB9A-ECF10BFA9DD2}"/>
              </a:ext>
            </a:extLst>
          </p:cNvPr>
          <p:cNvSpPr/>
          <p:nvPr/>
        </p:nvSpPr>
        <p:spPr>
          <a:xfrm>
            <a:off x="1" y="1145895"/>
            <a:ext cx="12192000" cy="500547"/>
          </a:xfrm>
          <a:prstGeom prst="rect">
            <a:avLst/>
          </a:prstGeom>
          <a:solidFill>
            <a:srgbClr val="C71B7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4ACE39D-024B-44F5-BD0E-73431A3B0391}"/>
              </a:ext>
            </a:extLst>
          </p:cNvPr>
          <p:cNvSpPr txBox="1"/>
          <p:nvPr/>
        </p:nvSpPr>
        <p:spPr>
          <a:xfrm>
            <a:off x="697583" y="2270669"/>
            <a:ext cx="10859679" cy="2449325"/>
          </a:xfrm>
          <a:prstGeom prst="rect">
            <a:avLst/>
          </a:prstGeom>
          <a:noFill/>
        </p:spPr>
        <p:txBody>
          <a:bodyPr wrap="square">
            <a:spAutoFit/>
          </a:bodyPr>
          <a:lstStyle/>
          <a:p>
            <a:pPr algn="just">
              <a:lnSpc>
                <a:spcPct val="107000"/>
              </a:lnSpc>
              <a:spcAft>
                <a:spcPts val="800"/>
              </a:spcAft>
            </a:pPr>
            <a:r>
              <a:rPr lang="en-US" dirty="0">
                <a:latin typeface="Source Sans Pro" panose="020B0503030403020204" pitchFamily="34" charset="0"/>
              </a:rPr>
              <a:t>We have seen that we have 31 columns in our dataset, and working with this big dataset and extracting useful information looks difficult. Thus now we are reducing our dataset to 6 principal components which will makes our calculation easy and understanding better. But, why did we selected 6 component vectors , why not more than or less than that? The answer to this question is we are using Kaiser’s rule for selecting principal components which tells us that if the eigenvalue is greater than 1 than it should be considered and if it is less than 1 than we can drop that column and not consider as a principal component.  By this method we get the principal components which gives us the maximum variance explained. In our dataset we got 88.76% variability with the six principal components and only 11.24% of variance is loss.</a:t>
            </a:r>
            <a:endParaRPr lang="en-IN" dirty="0">
              <a:latin typeface="Source Sans Pro" panose="020B0503030403020204" pitchFamily="34" charset="0"/>
            </a:endParaRPr>
          </a:p>
        </p:txBody>
      </p:sp>
      <p:sp>
        <p:nvSpPr>
          <p:cNvPr id="18" name="Rectangle 17">
            <a:extLst>
              <a:ext uri="{FF2B5EF4-FFF2-40B4-BE49-F238E27FC236}">
                <a16:creationId xmlns:a16="http://schemas.microsoft.com/office/drawing/2014/main" id="{814141D3-84EA-4F7E-A681-21B246798F75}"/>
              </a:ext>
            </a:extLst>
          </p:cNvPr>
          <p:cNvSpPr/>
          <p:nvPr/>
        </p:nvSpPr>
        <p:spPr>
          <a:xfrm>
            <a:off x="0" y="6488382"/>
            <a:ext cx="12192000" cy="369619"/>
          </a:xfrm>
          <a:prstGeom prst="rect">
            <a:avLst/>
          </a:prstGeom>
          <a:solidFill>
            <a:srgbClr val="EDB5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9" name="Straight Connector 18">
            <a:extLst>
              <a:ext uri="{FF2B5EF4-FFF2-40B4-BE49-F238E27FC236}">
                <a16:creationId xmlns:a16="http://schemas.microsoft.com/office/drawing/2014/main" id="{F106D440-C875-4121-ADA5-36F595FA5A6F}"/>
              </a:ext>
            </a:extLst>
          </p:cNvPr>
          <p:cNvCxnSpPr>
            <a:cxnSpLocks/>
          </p:cNvCxnSpPr>
          <p:nvPr/>
        </p:nvCxnSpPr>
        <p:spPr>
          <a:xfrm>
            <a:off x="-11575" y="6502460"/>
            <a:ext cx="12203575" cy="0"/>
          </a:xfrm>
          <a:prstGeom prst="line">
            <a:avLst/>
          </a:prstGeom>
          <a:ln w="57150">
            <a:solidFill>
              <a:srgbClr val="C71B71"/>
            </a:solidFill>
          </a:ln>
        </p:spPr>
        <p:style>
          <a:lnRef idx="1">
            <a:schemeClr val="accent1"/>
          </a:lnRef>
          <a:fillRef idx="0">
            <a:schemeClr val="accent1"/>
          </a:fillRef>
          <a:effectRef idx="0">
            <a:schemeClr val="accent1"/>
          </a:effectRef>
          <a:fontRef idx="minor">
            <a:schemeClr val="tx1"/>
          </a:fontRef>
        </p:style>
      </p:cxnSp>
      <p:sp>
        <p:nvSpPr>
          <p:cNvPr id="20" name="Slide Number Placeholder 30">
            <a:extLst>
              <a:ext uri="{FF2B5EF4-FFF2-40B4-BE49-F238E27FC236}">
                <a16:creationId xmlns:a16="http://schemas.microsoft.com/office/drawing/2014/main" id="{560FA623-516B-43C7-A4DA-A03366BE4796}"/>
              </a:ext>
            </a:extLst>
          </p:cNvPr>
          <p:cNvSpPr>
            <a:spLocks noGrp="1"/>
          </p:cNvSpPr>
          <p:nvPr>
            <p:ph type="sldNum" sz="quarter" idx="12"/>
          </p:nvPr>
        </p:nvSpPr>
        <p:spPr>
          <a:xfrm>
            <a:off x="9240450" y="6504450"/>
            <a:ext cx="2743200" cy="365125"/>
          </a:xfrm>
        </p:spPr>
        <p:txBody>
          <a:bodyPr/>
          <a:lstStyle/>
          <a:p>
            <a:fld id="{5EF872DC-DECD-4A3F-BE65-088CD1923322}" type="slidenum">
              <a:rPr lang="en-IN" smtClean="0">
                <a:solidFill>
                  <a:schemeClr val="bg1"/>
                </a:solidFill>
              </a:rPr>
              <a:t>9</a:t>
            </a:fld>
            <a:endParaRPr lang="en-IN" dirty="0">
              <a:solidFill>
                <a:schemeClr val="bg1"/>
              </a:solidFill>
            </a:endParaRPr>
          </a:p>
        </p:txBody>
      </p:sp>
      <p:sp>
        <p:nvSpPr>
          <p:cNvPr id="21" name="TextBox 20">
            <a:extLst>
              <a:ext uri="{FF2B5EF4-FFF2-40B4-BE49-F238E27FC236}">
                <a16:creationId xmlns:a16="http://schemas.microsoft.com/office/drawing/2014/main" id="{8C62A469-29B2-4FD5-B780-94C6C8CF84B8}"/>
              </a:ext>
            </a:extLst>
          </p:cNvPr>
          <p:cNvSpPr txBox="1"/>
          <p:nvPr/>
        </p:nvSpPr>
        <p:spPr>
          <a:xfrm>
            <a:off x="221846" y="6533377"/>
            <a:ext cx="6175094" cy="307777"/>
          </a:xfrm>
          <a:prstGeom prst="rect">
            <a:avLst/>
          </a:prstGeom>
          <a:noFill/>
        </p:spPr>
        <p:txBody>
          <a:bodyPr wrap="square">
            <a:spAutoFit/>
          </a:bodyPr>
          <a:lstStyle/>
          <a:p>
            <a:r>
              <a:rPr lang="en-IN" sz="1400" dirty="0">
                <a:solidFill>
                  <a:schemeClr val="bg1"/>
                </a:solidFill>
                <a:effectLst/>
                <a:latin typeface="Source Sans Pro" panose="020B0503030403020204" pitchFamily="34" charset="0"/>
              </a:rPr>
              <a:t>Group 4 | Breast Cancer Prediction using Principle Component Analysis(PCA)</a:t>
            </a:r>
          </a:p>
        </p:txBody>
      </p:sp>
      <p:pic>
        <p:nvPicPr>
          <p:cNvPr id="11" name="Picture 10">
            <a:extLst>
              <a:ext uri="{FF2B5EF4-FFF2-40B4-BE49-F238E27FC236}">
                <a16:creationId xmlns:a16="http://schemas.microsoft.com/office/drawing/2014/main" id="{662AC6F8-C7C7-4AFA-B3E0-7AD4AC03EA8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7500" b="92500" l="7456" r="94737">
                        <a14:foregroundMark x1="16228" y1="90714" x2="16228" y2="90714"/>
                        <a14:foregroundMark x1="31140" y1="93571" x2="31140" y2="93571"/>
                        <a14:foregroundMark x1="90789" y1="65714" x2="90789" y2="65714"/>
                        <a14:foregroundMark x1="95175" y1="65000" x2="95175" y2="65000"/>
                        <a14:foregroundMark x1="23684" y1="8214" x2="23684" y2="8214"/>
                        <a14:foregroundMark x1="8772" y1="28929" x2="8772" y2="28929"/>
                        <a14:foregroundMark x1="7456" y1="19286" x2="7456" y2="19286"/>
                        <a14:foregroundMark x1="10088" y1="19286" x2="10088" y2="19286"/>
                        <a14:foregroundMark x1="10088" y1="27500" x2="10088" y2="27500"/>
                      </a14:backgroundRemoval>
                    </a14:imgEffect>
                  </a14:imgLayer>
                </a14:imgProps>
              </a:ext>
              <a:ext uri="{28A0092B-C50C-407E-A947-70E740481C1C}">
                <a14:useLocalDpi xmlns:a14="http://schemas.microsoft.com/office/drawing/2010/main" val="0"/>
              </a:ext>
            </a:extLst>
          </a:blip>
          <a:stretch>
            <a:fillRect/>
          </a:stretch>
        </p:blipFill>
        <p:spPr>
          <a:xfrm>
            <a:off x="19049" y="0"/>
            <a:ext cx="1510437" cy="1862946"/>
          </a:xfrm>
          <a:prstGeom prst="rect">
            <a:avLst/>
          </a:prstGeom>
        </p:spPr>
      </p:pic>
    </p:spTree>
    <p:extLst>
      <p:ext uri="{BB962C8B-B14F-4D97-AF65-F5344CB8AC3E}">
        <p14:creationId xmlns:p14="http://schemas.microsoft.com/office/powerpoint/2010/main" val="1964171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736059"/>
      </a:dk2>
      <a:lt2>
        <a:srgbClr val="E7E0C7"/>
      </a:lt2>
      <a:accent1>
        <a:srgbClr val="92B0C8"/>
      </a:accent1>
      <a:accent2>
        <a:srgbClr val="E37C3D"/>
      </a:accent2>
      <a:accent3>
        <a:srgbClr val="A5AB81"/>
      </a:accent3>
      <a:accent4>
        <a:srgbClr val="E9B635"/>
      </a:accent4>
      <a:accent5>
        <a:srgbClr val="7BA79D"/>
      </a:accent5>
      <a:accent6>
        <a:srgbClr val="968C8C"/>
      </a:accent6>
      <a:hlink>
        <a:srgbClr val="F7A115"/>
      </a:hlink>
      <a:folHlink>
        <a:srgbClr val="969696"/>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3F20CFC1-E34F-405B-AA49-5BE0E194F1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661</TotalTime>
  <Words>1494</Words>
  <Application>Microsoft Office PowerPoint</Application>
  <PresentationFormat>Widescreen</PresentationFormat>
  <Paragraphs>117</Paragraphs>
  <Slides>13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Bahnschrift Condensed</vt:lpstr>
      <vt:lpstr>Calibri</vt:lpstr>
      <vt:lpstr>Courier New</vt:lpstr>
      <vt:lpstr>Garamond</vt:lpstr>
      <vt:lpstr>Source Sans Pro</vt:lpstr>
      <vt:lpstr>Tw Cen MT Condensed</vt:lpstr>
      <vt:lpstr>Savon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 to Predict Autism Spectrum Disorder</dc:title>
  <dc:creator>KANDARP</dc:creator>
  <cp:lastModifiedBy>Vidhi Shah</cp:lastModifiedBy>
  <cp:revision>42</cp:revision>
  <dcterms:created xsi:type="dcterms:W3CDTF">2022-04-19T05:29:55Z</dcterms:created>
  <dcterms:modified xsi:type="dcterms:W3CDTF">2022-04-26T06:11:46Z</dcterms:modified>
</cp:coreProperties>
</file>