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20D-EE60-43BC-9A27-8E16BDE1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08040-5BB4-449D-965F-183EAF226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0779-A35B-4028-A992-A0FF007B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BFD2-30E8-4C62-B304-1A57C6E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C1D5-F458-43EB-90E0-159F9A1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5790-0123-401E-94D0-62729CB4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7307-686C-44FC-BC03-D8F498DD3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E227-4F1D-471E-BEA5-9EFF85E6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7FA8-0C94-41DC-B65C-6B931388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A6AD-2AD7-45AA-9A29-87F8166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86DD-163F-4C68-91C4-4B8E0022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5E0F1-B5E4-49E7-B87B-42BCD488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D7B0-5F58-4A56-A41B-5C5B7790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8644-4D08-4CE2-9BEF-2CAF6176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6FA4-BC39-4AA9-A95B-6A6182F3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056E-3A7E-4A7D-B41A-2BA14D80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42FF-F69E-45FE-87F9-974F2A2E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D685-0C29-4771-9BB8-BE8270D7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D3DD-E877-4430-B340-B756E7C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850D-8CF1-48A8-82F1-F6C997C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C6B0-8A4A-4759-B980-355B83DD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9459-E0E6-4C8F-BD2B-0521BC47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0021-D4F8-4795-B78C-A797B4A4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9D9E-2C24-4451-AFFD-BB8D2C7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0019-DE83-4F38-A828-A5712697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F6E-E9FE-4926-A0C2-1D14800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69D1-199E-4A3F-A853-EAC9DFC6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D3701-C5AF-4605-AFA2-1EE378E6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70D0-6503-4574-B340-FA771DA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CFA0-04DA-4DD6-8083-FDA78DD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53F3-EA6B-45B6-8F43-79C31538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232B-B54D-4C0E-8F39-DA4BADC3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2B728-7006-4429-96F4-79CFE43A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1420-9418-4E31-8F80-B699361C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88640-63E3-4CC6-9D9B-6F6F74E7B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E8F6A-C5FF-47EC-A667-AA1E1600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2B089-2FCD-4CCB-81F5-896DEDD1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988C-5632-4F2B-AC29-37326E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DD3F2-B439-4881-9D11-F2382CF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A53B-AFCF-409B-AB79-21C15069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5D844-9F6D-4B1F-BF1E-774C77D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3DE0-8616-4597-A98B-16768136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8D17-843B-4A88-B8E1-8E56D407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F2BE3-F699-4149-95C2-3ACCD181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DA5A-89C2-4EA2-872B-60C3D2C8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B1A7-94C2-4754-85F6-EA9F38A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3140-15FC-4C81-90D9-3B5262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BE41-A7C8-40D7-9419-F109DFE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159B2-8189-4934-A059-A971CF654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984F-052C-4DAC-8A13-5D9DF36F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31C9-034D-448F-8391-FB3992B7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4490-F9DE-4C60-9C27-25420BC8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74C-4C2D-486B-AD9A-DFEE6D0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C1560-F418-4BD2-AB21-20B72F74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4040-3D0F-4C97-9499-A9231026A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46C0-5E1D-4C3A-802A-76C0C4B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D361C-C8BC-4B06-B2C5-47B17B72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B895-C4D7-4D28-9F9B-722856B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D9E3C-C97B-49E1-B409-064AB1C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9F34-C1BC-4928-8704-97E72C51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A0A6-C0B5-4202-BF9C-693B425EB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A510-BF0A-4BFC-BC62-66F457DFA0A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67C1-ECD9-457B-8FFA-EADFE68F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4BF9-BFB0-4DD3-8D1C-D027A03C1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1AD7-A4CE-4A8A-A516-16D0F05B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8B8-B242-4A52-AA23-589638FD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563"/>
            <a:ext cx="9144000" cy="2387600"/>
          </a:xfrm>
        </p:spPr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01897-06C4-43BC-B57D-62AC4910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105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Minimum Spanning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colemtg</dc:creator>
  <cp:lastModifiedBy>colemtg</cp:lastModifiedBy>
  <cp:revision>2</cp:revision>
  <dcterms:created xsi:type="dcterms:W3CDTF">2017-12-02T23:09:07Z</dcterms:created>
  <dcterms:modified xsi:type="dcterms:W3CDTF">2017-12-02T23:11:18Z</dcterms:modified>
</cp:coreProperties>
</file>