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97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20D-EE60-43BC-9A27-8E16BDE1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8040-5BB4-449D-965F-183EAF22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0779-A35B-4028-A992-A0FF007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BFD2-30E8-4C62-B304-1A57C6E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C1D5-F458-43EB-90E0-159F9A1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5790-0123-401E-94D0-62729CB4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307-686C-44FC-BC03-D8F498DD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E227-4F1D-471E-BEA5-9EFF85E6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7FA8-0C94-41DC-B65C-6B931388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A6AD-2AD7-45AA-9A29-87F8166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86DD-163F-4C68-91C4-4B8E0022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5E0F1-B5E4-49E7-B87B-42BCD488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D7B0-5F58-4A56-A41B-5C5B7790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8644-4D08-4CE2-9BEF-2CAF6176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6FA4-BC39-4AA9-A95B-6A6182F3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056E-3A7E-4A7D-B41A-2BA14D8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42FF-F69E-45FE-87F9-974F2A2E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D685-0C29-4771-9BB8-BE8270D7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D3DD-E877-4430-B340-B756E7C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850D-8CF1-48A8-82F1-F6C997C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C6B0-8A4A-4759-B980-355B83DD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9459-E0E6-4C8F-BD2B-0521BC47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0021-D4F8-4795-B78C-A797B4A4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9D9E-2C24-4451-AFFD-BB8D2C7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0019-DE83-4F38-A828-A5712697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F6E-E9FE-4926-A0C2-1D14800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69D1-199E-4A3F-A853-EAC9DFC6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D3701-C5AF-4605-AFA2-1EE378E6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70D0-6503-4574-B340-FA771DA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CFA0-04DA-4DD6-8083-FDA78DD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53F3-EA6B-45B6-8F43-79C3153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232B-B54D-4C0E-8F39-DA4BADC3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B728-7006-4429-96F4-79CFE43A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1420-9418-4E31-8F80-B699361C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88640-63E3-4CC6-9D9B-6F6F74E7B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E8F6A-C5FF-47EC-A667-AA1E1600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2B089-2FCD-4CCB-81F5-896DEDD1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988C-5632-4F2B-AC29-37326E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D3F2-B439-4881-9D11-F2382CF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A53B-AFCF-409B-AB79-21C15069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5D844-9F6D-4B1F-BF1E-774C77D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3DE0-8616-4597-A98B-16768136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8D17-843B-4A88-B8E1-8E56D407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F2BE3-F699-4149-95C2-3ACCD181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DA5A-89C2-4EA2-872B-60C3D2C8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B1A7-94C2-4754-85F6-EA9F38A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140-15FC-4C81-90D9-3B5262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BE41-A7C8-40D7-9419-F109DFE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159B2-8189-4934-A059-A971CF654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984F-052C-4DAC-8A13-5D9DF36F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31C9-034D-448F-8391-FB3992B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4490-F9DE-4C60-9C27-25420BC8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74C-4C2D-486B-AD9A-DFEE6D0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C1560-F418-4BD2-AB21-20B72F74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4040-3D0F-4C97-9499-A9231026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6C0-5E1D-4C3A-802A-76C0C4B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361C-C8BC-4B06-B2C5-47B17B72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B895-C4D7-4D28-9F9B-722856B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D9E3C-C97B-49E1-B409-064AB1C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9F34-C1BC-4928-8704-97E72C51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A0A6-C0B5-4202-BF9C-693B425EB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A510-BF0A-4BFC-BC62-66F457DFA0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67C1-ECD9-457B-8FFA-EADFE68F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4BF9-BFB0-4DD3-8D1C-D027A03C1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8B8-B242-4A52-AA23-589638FD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462"/>
            <a:ext cx="9144000" cy="1334030"/>
          </a:xfrm>
        </p:spPr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01897-06C4-43BC-B57D-62AC4910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375"/>
            <a:ext cx="9144000" cy="1655762"/>
          </a:xfrm>
        </p:spPr>
        <p:txBody>
          <a:bodyPr/>
          <a:lstStyle/>
          <a:p>
            <a:r>
              <a:rPr lang="en-US" dirty="0"/>
              <a:t>Kyle Anderson, Cole Pierce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04722-296B-4CEF-BB89-525A29AB6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56" y="2813608"/>
            <a:ext cx="4244688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69E7D-5F9B-4D48-963F-5D364FE23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43" y="1690688"/>
            <a:ext cx="5116913" cy="46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215BA-709A-4FB1-A798-CD07149A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58" y="1690688"/>
            <a:ext cx="5149883" cy="44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6ED42-7D47-45FD-80C4-13C149DC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65" y="1580433"/>
            <a:ext cx="4804305" cy="49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07A3-8BDC-4C98-847C-0DB2AB84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59" y="1690688"/>
            <a:ext cx="4838481" cy="45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4282E-B4B4-40BC-A4E0-A88E8906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04" y="1690688"/>
            <a:ext cx="4803192" cy="47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2844-DDEB-43A7-A4BF-BA8F5AA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18" y="1690688"/>
            <a:ext cx="4821788" cy="45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37CC-F24E-43D9-A7CF-5BDB133F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0891-909D-4689-AB76-40D03869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Choose the number of vertices.</a:t>
            </a:r>
          </a:p>
          <a:p>
            <a:pPr marL="514350" indent="-514350">
              <a:buAutoNum type="arabicPeriod"/>
            </a:pPr>
            <a:r>
              <a:rPr lang="en-US" dirty="0"/>
              <a:t>Randomly generated graph with n vertices outputted to file.</a:t>
            </a:r>
          </a:p>
          <a:p>
            <a:pPr marL="514350" indent="-514350">
              <a:buAutoNum type="arabicPeriod"/>
            </a:pPr>
            <a:r>
              <a:rPr lang="en-US" dirty="0"/>
              <a:t>File parsed into Graph : [Vertex] [Edge].</a:t>
            </a:r>
          </a:p>
          <a:p>
            <a:pPr marL="514350" indent="-514350">
              <a:buAutoNum type="arabicPeriod"/>
            </a:pPr>
            <a:r>
              <a:rPr lang="en-US" dirty="0"/>
              <a:t>Run Prim’s/Kruskal’s on the Graph.</a:t>
            </a:r>
          </a:p>
          <a:p>
            <a:pPr marL="514350" indent="-514350">
              <a:buAutoNum type="arabicPeriod"/>
            </a:pPr>
            <a:r>
              <a:rPr lang="en-US" dirty="0"/>
              <a:t>Output each step to text and </a:t>
            </a:r>
            <a:r>
              <a:rPr lang="en-US" dirty="0" err="1"/>
              <a:t>GraphViz</a:t>
            </a:r>
            <a:r>
              <a:rPr lang="en-US" dirty="0"/>
              <a:t> format.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4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077A-6EE4-4CCB-80F8-1ECE5750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number of vertices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4895-4810-434C-955D-551198B2E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46" y="2032485"/>
            <a:ext cx="7330272" cy="18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2520-B2D9-48EF-81F8-B5C72196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187784"/>
            <a:ext cx="3938953" cy="4135901"/>
          </a:xfrm>
        </p:spPr>
        <p:txBody>
          <a:bodyPr>
            <a:normAutofit/>
          </a:bodyPr>
          <a:lstStyle/>
          <a:p>
            <a:r>
              <a:rPr lang="en-US" dirty="0"/>
              <a:t>Randomly generated graph with n vertices outputted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4225-DA6A-433C-8CE1-011D5C2B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08" y="187784"/>
            <a:ext cx="2520315" cy="62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483D-45E9-4302-9B21-2C4A4749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B801-08B7-4353-97AA-3859FD8E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9" y="365124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4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67B0-1AFB-4BF2-A7F4-3491E58F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81155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Initialize the minimum spanning tree with a vertex chosen at random.</a:t>
            </a:r>
          </a:p>
          <a:p>
            <a:pPr marL="514350" indent="-514350">
              <a:buAutoNum type="arabicPeriod"/>
            </a:pPr>
            <a:r>
              <a:rPr lang="en-US" dirty="0"/>
              <a:t> Find all the edges that connect the tree to new vertices, find the minimum and add it to the tree.</a:t>
            </a:r>
          </a:p>
          <a:p>
            <a:pPr marL="514350" indent="-514350">
              <a:buAutoNum type="arabicPeriod"/>
            </a:pPr>
            <a:r>
              <a:rPr lang="en-US" dirty="0"/>
              <a:t>Keep repeating step 2 until we get a minimum spanning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41F82-DBCD-48BA-A4F6-56345BD7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15" y="1285822"/>
            <a:ext cx="1326685" cy="393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39F03-CE19-405C-BE32-C75AB8059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43" y="365125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6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19B73-0EC0-4913-B093-90090A23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85" y="1690688"/>
            <a:ext cx="2965927" cy="396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B1E24-B4A7-484A-87F2-8180E31B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4" y="540760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11937-FC22-4FED-9939-C72B3403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2" y="850908"/>
            <a:ext cx="2321168" cy="5156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09765-22E5-4936-AF71-0AC074753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50" y="540759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3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3C85F-3A4A-4845-B7B3-174A058E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2" y="1395005"/>
            <a:ext cx="3348110" cy="4799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72AE1-E487-4DB6-B677-29A4C390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4" y="540760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54F7C-428E-4123-9BDF-992DE9AA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0" y="1572370"/>
            <a:ext cx="3432517" cy="4920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0159A-1304-496C-AB20-CB43C2C65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90" y="716396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step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D895-33BD-4FD1-ACCB-87CA9135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97" y="1022866"/>
            <a:ext cx="3711525" cy="511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29A74-C2CB-4245-AD01-DB8B87A0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77" y="365125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final MST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5C5E7-EF81-4046-80CC-B592C346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4" y="1690688"/>
            <a:ext cx="4246098" cy="441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1F8F8-FC61-4C45-B356-51F05617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71" y="365125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483D-45E9-4302-9B21-2C4A4749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B801-08B7-4353-97AA-3859FD8E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09" y="540760"/>
            <a:ext cx="3297566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1</a:t>
            </a:r>
          </a:p>
        </p:txBody>
      </p:sp>
    </p:spTree>
    <p:extLst>
      <p:ext uri="{BB962C8B-B14F-4D97-AF65-F5344CB8AC3E}">
        <p14:creationId xmlns:p14="http://schemas.microsoft.com/office/powerpoint/2010/main" val="2809526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2</a:t>
            </a:r>
          </a:p>
        </p:txBody>
      </p:sp>
    </p:spTree>
    <p:extLst>
      <p:ext uri="{BB962C8B-B14F-4D97-AF65-F5344CB8AC3E}">
        <p14:creationId xmlns:p14="http://schemas.microsoft.com/office/powerpoint/2010/main" val="30789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A7362-EF0C-4C8D-AE11-F5147B52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44" y="1690688"/>
            <a:ext cx="4815911" cy="43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3</a:t>
            </a:r>
          </a:p>
        </p:txBody>
      </p:sp>
    </p:spTree>
    <p:extLst>
      <p:ext uri="{BB962C8B-B14F-4D97-AF65-F5344CB8AC3E}">
        <p14:creationId xmlns:p14="http://schemas.microsoft.com/office/powerpoint/2010/main" val="75860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4</a:t>
            </a:r>
          </a:p>
        </p:txBody>
      </p:sp>
    </p:spTree>
    <p:extLst>
      <p:ext uri="{BB962C8B-B14F-4D97-AF65-F5344CB8AC3E}">
        <p14:creationId xmlns:p14="http://schemas.microsoft.com/office/powerpoint/2010/main" val="420882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5</a:t>
            </a:r>
          </a:p>
        </p:txBody>
      </p:sp>
    </p:spTree>
    <p:extLst>
      <p:ext uri="{BB962C8B-B14F-4D97-AF65-F5344CB8AC3E}">
        <p14:creationId xmlns:p14="http://schemas.microsoft.com/office/powerpoint/2010/main" val="163773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step 6</a:t>
            </a:r>
          </a:p>
        </p:txBody>
      </p:sp>
    </p:spTree>
    <p:extLst>
      <p:ext uri="{BB962C8B-B14F-4D97-AF65-F5344CB8AC3E}">
        <p14:creationId xmlns:p14="http://schemas.microsoft.com/office/powerpoint/2010/main" val="38230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09-0D6C-49AC-87FF-A4706EF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final MST</a:t>
            </a:r>
          </a:p>
        </p:txBody>
      </p:sp>
    </p:spTree>
    <p:extLst>
      <p:ext uri="{BB962C8B-B14F-4D97-AF65-F5344CB8AC3E}">
        <p14:creationId xmlns:p14="http://schemas.microsoft.com/office/powerpoint/2010/main" val="425760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22E93-EDBA-4052-9794-37339669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38" y="1810680"/>
            <a:ext cx="5662924" cy="46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6FC7A-CFEA-4408-B993-9213133A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10" y="1677637"/>
            <a:ext cx="4844780" cy="48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FEDB1-91A6-4F7A-ADD8-030D0E25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46" y="1690688"/>
            <a:ext cx="4568908" cy="45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7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19CBB-FAD0-4CC2-8050-DFBAAF814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84" y="1690688"/>
            <a:ext cx="4619031" cy="46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C3265-463E-43F7-817B-9B705964C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>
          <a:xfrm>
            <a:off x="3817001" y="1828800"/>
            <a:ext cx="4557997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5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55E-7F8D-425E-A8F9-8DD1C13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67B0-1AFB-4BF2-A7F4-3491E58F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81155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Sort all the edges from low weight to high</a:t>
            </a:r>
          </a:p>
          <a:p>
            <a:pPr marL="514350" indent="-514350">
              <a:buAutoNum type="arabicPeriod"/>
            </a:pPr>
            <a:r>
              <a:rPr lang="en-US" dirty="0"/>
              <a:t>Take the edge with the lowest weight and add it to the spanning tree. If adding the edge created a cycle, then reject this edge.</a:t>
            </a:r>
          </a:p>
          <a:p>
            <a:pPr marL="514350" indent="-514350">
              <a:buAutoNum type="arabicPeriod"/>
            </a:pPr>
            <a:r>
              <a:rPr lang="en-US" dirty="0"/>
              <a:t>Keep adding edges until we reach all vertices.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8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237</Words>
  <Application>Microsoft Office PowerPoint</Application>
  <PresentationFormat>Widescreen</PresentationFormat>
  <Paragraphs>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Minimum Spanning Trees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Flow of our Program</vt:lpstr>
      <vt:lpstr>Choose the number of vertices</vt:lpstr>
      <vt:lpstr>Randomly generated graph with n vertices outputted to file</vt:lpstr>
      <vt:lpstr>Initial Graph</vt:lpstr>
      <vt:lpstr>Prim step 1</vt:lpstr>
      <vt:lpstr>Prim step 2</vt:lpstr>
      <vt:lpstr>Prim step 3</vt:lpstr>
      <vt:lpstr>Prim step 4</vt:lpstr>
      <vt:lpstr>Prim step 5</vt:lpstr>
      <vt:lpstr>Prim step 6</vt:lpstr>
      <vt:lpstr>Prim final MST</vt:lpstr>
      <vt:lpstr>Initial Graph</vt:lpstr>
      <vt:lpstr>Kruskal step 1</vt:lpstr>
      <vt:lpstr>Kruskal step 2</vt:lpstr>
      <vt:lpstr>Kruskal step 3</vt:lpstr>
      <vt:lpstr>Kruskal step 4</vt:lpstr>
      <vt:lpstr>Kruskal step 5</vt:lpstr>
      <vt:lpstr>Kruskal step 6</vt:lpstr>
      <vt:lpstr>Kruskal final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colemtg</dc:creator>
  <cp:lastModifiedBy>colemtg</cp:lastModifiedBy>
  <cp:revision>12</cp:revision>
  <dcterms:created xsi:type="dcterms:W3CDTF">2017-12-02T23:09:07Z</dcterms:created>
  <dcterms:modified xsi:type="dcterms:W3CDTF">2017-12-04T23:44:25Z</dcterms:modified>
</cp:coreProperties>
</file>