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149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ATM Simulator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GUI-based Java application that simulates basic ATM operations like login, deposit, withdrawal, and balance checking.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ATM Simulator is a Java Swing application that demonstrates fundamental ATM operations. It enables users to log in using a PIN, check their balance, deposit, and withdraw money. The project illustrates GUI design and event handling concepts in Java.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Existing ATM systems are complex and embedded-based, making them difficult to simulate for educational use. Students rarely get to explore ATM backend operations due to limited accessibility and lack of interactive simulations.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proposed system is a simple desktop ATM simulator built with Java Swing. It provides a user-friendly interface for performing transactions such as checking balance, depositing, and withdrawing money, helping users understand ATM logic in a simulated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OS: Windows 10 or above</a:t>
            </a:r>
          </a:p>
          <a:p>
            <a:r>
              <a:t>• Language: Java (JDK 8+)</a:t>
            </a:r>
          </a:p>
          <a:p>
            <a:r>
              <a:t>• IDE: Eclipse / IntelliJ / NetBeans</a:t>
            </a:r>
          </a:p>
          <a:p>
            <a:r>
              <a:t>• Libraries: javax.swing, java.awt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Processor: Intel Core i3 or above</a:t>
            </a:r>
          </a:p>
          <a:p>
            <a:r>
              <a:t>• RAM: 4 GB minimum</a:t>
            </a:r>
          </a:p>
          <a:p>
            <a:r>
              <a:t>• Hard Disk: 200 MB free space</a:t>
            </a:r>
          </a:p>
          <a:p>
            <a:r>
              <a:t>• Display: 1280x720 resolution or higher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complete Java code is included in the report document (ATM_Simulator_Project_Report.pdf). It contains GUI panels for login, transactions, and menu navigation using CardLayout.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Login window appears first</a:t>
            </a:r>
          </a:p>
          <a:p>
            <a:r>
              <a:t>• After entering correct PIN, user sees menu options</a:t>
            </a:r>
          </a:p>
          <a:p>
            <a:r>
              <a:t>• User can deposit, withdraw, or check balance</a:t>
            </a:r>
          </a:p>
          <a:p>
            <a:r>
              <a:t>• Each transaction updates balance dynamically</a:t>
            </a:r>
          </a:p>
          <a:p>
            <a:r>
              <a:t>• Exit displays a thank-you message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ATM Simulator effectively mimics real-world ATM operations in a simplified environment. It enhances understanding of Java GUI programming and event handling while demonstrating key financial transaction processes.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313</Words>
  <Application>Microsoft Office PowerPoint</Application>
  <PresentationFormat>On-screen Show (4:3)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ATM Simulator Project</vt:lpstr>
      <vt:lpstr>Abstract</vt:lpstr>
      <vt:lpstr>Existing System</vt:lpstr>
      <vt:lpstr>Proposed System</vt:lpstr>
      <vt:lpstr>Software Requirements</vt:lpstr>
      <vt:lpstr>Hardware Requirements</vt:lpstr>
      <vt:lpstr>Source Code</vt:lpstr>
      <vt:lpstr>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ATM Simulator Project</dc:title>
  <dc:subject/>
  <dc:creator>Siva Praneetha</dc:creator>
  <cp:keywords/>
  <dc:description>generated using python-pptx</dc:description>
  <cp:lastModifiedBy>Siva Praneetha</cp:lastModifiedBy>
  <cp:revision>2</cp:revision>
  <dcterms:created xsi:type="dcterms:W3CDTF">2013-01-27T09:14:16Z</dcterms:created>
  <dcterms:modified xsi:type="dcterms:W3CDTF">2025-10-24T08:43:35Z</dcterms:modified>
  <cp:category/>
</cp:coreProperties>
</file>