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vanandhan, Kandipan [VETS Etc. LLC]" initials="SK[EL" lastIdx="2" clrIdx="0">
    <p:extLst>
      <p:ext uri="{19B8F6BF-5375-455C-9EA6-DF929625EA0E}">
        <p15:presenceInfo xmlns:p15="http://schemas.microsoft.com/office/powerpoint/2012/main" userId="S-1-5-21-4271255075-229453548-3213529333-722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8808-C523-4BF0-9E37-E93FB3C6A57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886B-D038-4140-9031-224D763D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8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8808-C523-4BF0-9E37-E93FB3C6A57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886B-D038-4140-9031-224D763D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8808-C523-4BF0-9E37-E93FB3C6A57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886B-D038-4140-9031-224D763D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1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8808-C523-4BF0-9E37-E93FB3C6A57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886B-D038-4140-9031-224D763D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9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8808-C523-4BF0-9E37-E93FB3C6A57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886B-D038-4140-9031-224D763D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7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8808-C523-4BF0-9E37-E93FB3C6A57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886B-D038-4140-9031-224D763D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4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8808-C523-4BF0-9E37-E93FB3C6A57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886B-D038-4140-9031-224D763D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4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8808-C523-4BF0-9E37-E93FB3C6A57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886B-D038-4140-9031-224D763D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4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8808-C523-4BF0-9E37-E93FB3C6A57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886B-D038-4140-9031-224D763D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8808-C523-4BF0-9E37-E93FB3C6A57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886B-D038-4140-9031-224D763D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88808-C523-4BF0-9E37-E93FB3C6A57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7886B-D038-4140-9031-224D763D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1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88808-C523-4BF0-9E37-E93FB3C6A57E}" type="datetimeFigureOut">
              <a:rPr lang="en-US" smtClean="0"/>
              <a:t>8/15/2016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7886B-D038-4140-9031-224D763D4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4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860568" y="2857458"/>
            <a:ext cx="3052043" cy="23427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82068" y="6017553"/>
            <a:ext cx="948905" cy="7504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850726" y="2632989"/>
            <a:ext cx="948905" cy="7504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16220" y="4592673"/>
            <a:ext cx="948905" cy="7504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31878" y="2809832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3614" y="4783256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 2.0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41181" y="6272032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200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09681" y="1398672"/>
            <a:ext cx="948905" cy="7504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31312" y="158925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DCIM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276674" y="2586955"/>
            <a:ext cx="948905" cy="7504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98305" y="2777538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Servo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398305" y="5254583"/>
            <a:ext cx="948905" cy="7504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91580" y="5473741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Maximus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560100" y="4362201"/>
            <a:ext cx="948905" cy="7504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86506" y="4581359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MCR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64270" y="4919570"/>
            <a:ext cx="593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FFM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3" name="Straight Arrow Connector 22"/>
          <p:cNvCxnSpPr>
            <a:stCxn id="7" idx="6"/>
            <a:endCxn id="4" idx="1"/>
          </p:cNvCxnSpPr>
          <p:nvPr/>
        </p:nvCxnSpPr>
        <p:spPr>
          <a:xfrm>
            <a:off x="2799631" y="3008238"/>
            <a:ext cx="1507898" cy="19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7"/>
            <a:endCxn id="4" idx="2"/>
          </p:cNvCxnSpPr>
          <p:nvPr/>
        </p:nvCxnSpPr>
        <p:spPr>
          <a:xfrm flipV="1">
            <a:off x="2626161" y="4028836"/>
            <a:ext cx="1234407" cy="67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0"/>
            <a:endCxn id="4" idx="3"/>
          </p:cNvCxnSpPr>
          <p:nvPr/>
        </p:nvCxnSpPr>
        <p:spPr>
          <a:xfrm flipV="1">
            <a:off x="3656521" y="4857125"/>
            <a:ext cx="651008" cy="1160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4"/>
            <a:endCxn id="4" idx="0"/>
          </p:cNvCxnSpPr>
          <p:nvPr/>
        </p:nvCxnSpPr>
        <p:spPr>
          <a:xfrm flipH="1">
            <a:off x="5386590" y="2149170"/>
            <a:ext cx="97544" cy="70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5"/>
            <a:endCxn id="17" idx="1"/>
          </p:cNvCxnSpPr>
          <p:nvPr/>
        </p:nvCxnSpPr>
        <p:spPr>
          <a:xfrm>
            <a:off x="6465650" y="4857125"/>
            <a:ext cx="1071619" cy="50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0"/>
            <a:endCxn id="15" idx="4"/>
          </p:cNvCxnSpPr>
          <p:nvPr/>
        </p:nvCxnSpPr>
        <p:spPr>
          <a:xfrm flipH="1" flipV="1">
            <a:off x="7751127" y="3337453"/>
            <a:ext cx="121631" cy="191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1"/>
            <a:endCxn id="15" idx="5"/>
          </p:cNvCxnSpPr>
          <p:nvPr/>
        </p:nvCxnSpPr>
        <p:spPr>
          <a:xfrm flipH="1" flipV="1">
            <a:off x="8086615" y="3227545"/>
            <a:ext cx="1612449" cy="1244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381225" y="1219923"/>
            <a:ext cx="4248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FFM – Federally Facilitated Marketplace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SLS – Consumer 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 2.0 – New Eligibility UI for straight forward consumers like(</a:t>
            </a:r>
            <a:r>
              <a:rPr lang="en-US" sz="9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Emp</a:t>
            </a: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family)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200 – New Enrollment UI for </a:t>
            </a: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straight forward consumers like(</a:t>
            </a:r>
            <a:r>
              <a:rPr lang="en-US" sz="9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Emp</a:t>
            </a: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family)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DCIM – Customer Support login to access FFM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Maximus – CS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Servo – Document </a:t>
            </a:r>
            <a:r>
              <a:rPr lang="en-US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</a:t>
            </a: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anagement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MCR - </a:t>
            </a:r>
            <a:endParaRPr lang="en-US" sz="9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335831" y="4469023"/>
            <a:ext cx="2077002" cy="340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Technical Arch [Base]</a:t>
            </a:r>
            <a:endParaRPr lang="en-US" sz="11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410432" y="3658132"/>
            <a:ext cx="293298" cy="802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327049" y="3923393"/>
            <a:ext cx="5003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800" dirty="0" smtClean="0"/>
              <a:t>E &amp; E</a:t>
            </a:r>
            <a:endParaRPr lang="en-US" sz="800" dirty="0"/>
          </a:p>
        </p:txBody>
      </p:sp>
      <p:sp>
        <p:nvSpPr>
          <p:cNvPr id="90" name="Rectangle 89"/>
          <p:cNvSpPr/>
          <p:nvPr/>
        </p:nvSpPr>
        <p:spPr>
          <a:xfrm>
            <a:off x="5657845" y="3658135"/>
            <a:ext cx="293298" cy="802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31612" y="3923396"/>
            <a:ext cx="384124" cy="21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800" dirty="0" smtClean="0"/>
              <a:t>PM</a:t>
            </a:r>
            <a:endParaRPr lang="en-US" sz="800" dirty="0"/>
          </a:p>
        </p:txBody>
      </p:sp>
      <p:sp>
        <p:nvSpPr>
          <p:cNvPr id="92" name="Rectangle 91"/>
          <p:cNvSpPr/>
          <p:nvPr/>
        </p:nvSpPr>
        <p:spPr>
          <a:xfrm>
            <a:off x="6071910" y="3657249"/>
            <a:ext cx="293298" cy="802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036152" y="3941560"/>
            <a:ext cx="376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sz="800" dirty="0" smtClean="0"/>
              <a:t>FM</a:t>
            </a:r>
            <a:endParaRPr lang="en-US" sz="800" dirty="0"/>
          </a:p>
        </p:txBody>
      </p:sp>
      <p:cxnSp>
        <p:nvCxnSpPr>
          <p:cNvPr id="108" name="Elbow Connector 107"/>
          <p:cNvCxnSpPr>
            <a:stCxn id="19" idx="4"/>
            <a:endCxn id="4" idx="4"/>
          </p:cNvCxnSpPr>
          <p:nvPr/>
        </p:nvCxnSpPr>
        <p:spPr>
          <a:xfrm rot="5400000">
            <a:off x="7666815" y="2832475"/>
            <a:ext cx="87515" cy="4647963"/>
          </a:xfrm>
          <a:prstGeom prst="bentConnector3">
            <a:avLst>
              <a:gd name="adj1" fmla="val 361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9" idx="2"/>
            <a:endCxn id="17" idx="7"/>
          </p:cNvCxnSpPr>
          <p:nvPr/>
        </p:nvCxnSpPr>
        <p:spPr>
          <a:xfrm flipH="1">
            <a:off x="8208246" y="4737450"/>
            <a:ext cx="1351854" cy="62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5543549" y="3100319"/>
            <a:ext cx="10597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Legacy Arch</a:t>
            </a:r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257675" y="3154773"/>
            <a:ext cx="997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Simplified Arch</a:t>
            </a:r>
            <a:endParaRPr lang="en-US" sz="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19" name="Straight Arrow Connector 118"/>
          <p:cNvCxnSpPr>
            <a:stCxn id="88" idx="0"/>
            <a:endCxn id="117" idx="2"/>
          </p:cNvCxnSpPr>
          <p:nvPr/>
        </p:nvCxnSpPr>
        <p:spPr>
          <a:xfrm flipV="1">
            <a:off x="4557081" y="3370217"/>
            <a:ext cx="199520" cy="287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92" idx="0"/>
            <a:endCxn id="115" idx="2"/>
          </p:cNvCxnSpPr>
          <p:nvPr/>
        </p:nvCxnSpPr>
        <p:spPr>
          <a:xfrm flipH="1" flipV="1">
            <a:off x="6073441" y="3315763"/>
            <a:ext cx="145118" cy="34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90" idx="0"/>
            <a:endCxn id="115" idx="2"/>
          </p:cNvCxnSpPr>
          <p:nvPr/>
        </p:nvCxnSpPr>
        <p:spPr>
          <a:xfrm flipV="1">
            <a:off x="5804494" y="3315763"/>
            <a:ext cx="268947" cy="342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85827" y="5726334"/>
            <a:ext cx="34575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FM – Financial Management</a:t>
            </a:r>
            <a:r>
              <a:rPr lang="en-US" sz="900" dirty="0" smtClean="0"/>
              <a:t> (for eligible Federal Credits)</a:t>
            </a:r>
            <a:endParaRPr lang="en-US" sz="9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E&amp;E – Eligibility &amp; Enrollment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PM – Plan Management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219897" y="163322"/>
            <a:ext cx="5009578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softEdge rad="1905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Overview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14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101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>Accenture Federal Services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Sivanandhan, Kandipan [VETS Etc. LLC]</dc:creator>
  <cp:lastModifiedBy>Sivanandhan, Kandipan [VETS Etc. LLC]</cp:lastModifiedBy>
  <cp:revision>10</cp:revision>
  <dcterms:created xsi:type="dcterms:W3CDTF">2016-08-15T18:57:49Z</dcterms:created>
  <dcterms:modified xsi:type="dcterms:W3CDTF">2016-08-15T20:08:00Z</dcterms:modified>
</cp:coreProperties>
</file>