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0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2CF09-56E9-4D63-8E7F-886B0B12ECD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A190E-97F0-41BA-B54B-26664DDE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842E947-5B25-49B1-AEFB-31118AE9A59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0"/>
            <a:ext cx="8686800" cy="3649006"/>
          </a:xfrm>
        </p:spPr>
        <p:txBody>
          <a:bodyPr>
            <a:normAutofit/>
          </a:bodyPr>
          <a:lstStyle/>
          <a:p>
            <a:r>
              <a:rPr lang="en-US" sz="4400" b="0" dirty="0" smtClean="0">
                <a:latin typeface="Times New Roman" pitchFamily="18" charset="0"/>
                <a:cs typeface="Times New Roman" pitchFamily="18" charset="0"/>
              </a:rPr>
              <a:t>Smart Crawler Two Stage Crawler</a:t>
            </a:r>
            <a:br>
              <a:rPr lang="en-US" sz="4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b="0" dirty="0" smtClean="0">
                <a:latin typeface="Times New Roman" pitchFamily="18" charset="0"/>
                <a:cs typeface="Times New Roman" pitchFamily="18" charset="0"/>
              </a:rPr>
              <a:t> Efficiently Harvesting Deep Web Interfaces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24400"/>
            <a:ext cx="7772400" cy="914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447800"/>
            <a:ext cx="8183880" cy="449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Two-Stage Architecture:-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:\Users\Palani\Desktop\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System Configuration: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187952"/>
          </a:xfrm>
        </p:spPr>
        <p:txBody>
          <a:bodyPr numCol="1"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HARDWARE REQUIREMENTS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Hardware                             -     Pentium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Speed                                   -     1.1 GHz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RAM                                   -    1GB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Hard Disk                           -    20 GB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Key Board                          -    Standard Windows Keyboard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Mouse                                 -    Two or Three Button Mouse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Monitor                               -    SVGA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8388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		: Windows Family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Technology			: Java and J2EE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Web Technologies		: Html, JavaScript, CSS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Web Server			: Tomcat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Database			: My SQL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Java Version		            : J2SDK1.5                 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Use Case Diagram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0924" y="530225"/>
            <a:ext cx="5428189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48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Class </a:t>
            </a:r>
            <a:r>
              <a:rPr lang="en-US" dirty="0" smtClean="0">
                <a:effectLst/>
              </a:rPr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598103"/>
            <a:ext cx="8183562" cy="405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Sequence </a:t>
            </a:r>
            <a:r>
              <a:rPr lang="en-US" dirty="0" smtClean="0">
                <a:effectLst/>
              </a:rPr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6910" y="530225"/>
            <a:ext cx="6496217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9336" y="530225"/>
            <a:ext cx="597136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Activity </a:t>
            </a:r>
            <a:r>
              <a:rPr lang="en-US" dirty="0" smtClean="0">
                <a:effectLst/>
              </a:rPr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3631" y="530225"/>
            <a:ext cx="512277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State Chart </a:t>
            </a:r>
            <a:r>
              <a:rPr lang="en-US" dirty="0" smtClean="0">
                <a:effectLst/>
              </a:rPr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5115" y="530225"/>
            <a:ext cx="4379808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Component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742093"/>
            <a:ext cx="8183562" cy="37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83880" cy="990600"/>
          </a:xfrm>
        </p:spPr>
        <p:txBody>
          <a:bodyPr>
            <a:normAutofit fontScale="90000"/>
          </a:bodyPr>
          <a:lstStyle/>
          <a:p>
            <a:r>
              <a:rPr lang="en-US" sz="4400" cap="small" dirty="0" smtClean="0"/>
              <a:t>                 </a:t>
            </a:r>
            <a:br>
              <a:rPr lang="en-US" sz="4400" cap="small" dirty="0" smtClean="0"/>
            </a:br>
            <a:r>
              <a:rPr lang="en-US" sz="4400" cap="small" dirty="0" smtClean="0"/>
              <a:t/>
            </a:r>
            <a:br>
              <a:rPr lang="en-US" sz="4400" cap="small" dirty="0" smtClean="0"/>
            </a:br>
            <a:r>
              <a:rPr lang="en-US" sz="4400" cap="small" dirty="0" smtClean="0"/>
              <a:t/>
            </a:r>
            <a:br>
              <a:rPr lang="en-US" sz="4400" cap="small" dirty="0" smtClean="0"/>
            </a:br>
            <a:r>
              <a:rPr lang="en-US" sz="4400" cap="small" dirty="0" smtClean="0"/>
              <a:t/>
            </a:r>
            <a:br>
              <a:rPr lang="en-US" sz="4400" cap="small" dirty="0" smtClean="0"/>
            </a:br>
            <a:r>
              <a:rPr lang="en-US" sz="4400" cap="small" dirty="0" smtClean="0"/>
              <a:t/>
            </a:r>
            <a:br>
              <a:rPr lang="en-US" sz="4400" cap="small" dirty="0" smtClean="0"/>
            </a:br>
            <a:r>
              <a:rPr lang="en-US" sz="4400" cap="small" dirty="0" smtClean="0"/>
              <a:t>                </a:t>
            </a:r>
            <a:r>
              <a:rPr lang="en-US" sz="4400" cap="small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0999" y="838200"/>
            <a:ext cx="838200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deep web grows at a very fast pace, there has been increased interest in techniques that help efficiently locate deep-web interfaces.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However, due to the large volume of web resources and the dynamic nature of deep web, achieving wide coverage and high efficiency is a challenging issue.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 propose a two-stage framework, namely Smart Crawler, for efficient harvesting deep web interfaces.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the first stage, Smart Crawler performs site-based searching for center pages with the help of search engines, avoiding visiting a large number of pages.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achieve more accurate results for a focused crawl, Smart Crawler ranks websites to prioritize highly relevant ones for a given topic.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the second stage, Smart Crawler achieves fast in-site searching by excavating most relevant links with an adaptive link-ranking.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eliminate bias on visiting some highly relevant links in hidden web directories, we design a link tree data structure to achieve wider coverage for a website.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Deployment Diagram</a:t>
            </a:r>
            <a:endParaRPr lang="en-US" dirty="0"/>
          </a:p>
        </p:txBody>
      </p:sp>
      <p:pic>
        <p:nvPicPr>
          <p:cNvPr id="4" name="Content Placeholder 3" descr="C:\Users\CloudTechnologies\Desktop\New folder\Deploymen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14" y="530225"/>
            <a:ext cx="5419009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E-R </a:t>
            </a:r>
            <a:r>
              <a:rPr lang="en-US" dirty="0" smtClean="0">
                <a:effectLst/>
              </a:rPr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959442"/>
            <a:ext cx="8183562" cy="33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MSSSProjects\Java\IEEE\J2015\CT\SmartCrawler A Two-stage Crawler for Efficiently Harvesting Deep-Web Interfaces\Document\Screen Shorts\craw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9" y="530225"/>
            <a:ext cx="6700520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MSSSProjects\Java\IEEE\J2015\CT\SmartCrawler A Two-stage Crawler for Efficiently Harvesting Deep-Web Interfaces\Document\Screen Shorts\crawl-0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9" y="530225"/>
            <a:ext cx="6700520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MSSSProjects\Java\IEEE\J2015\CT\SmartCrawler A Two-stage Crawler for Efficiently Harvesting Deep-Web Interfaces\Document\Screen Shorts\crawl-0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9" y="530225"/>
            <a:ext cx="6700520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MSSSProjects\Java\IEEE\J2015\CT\SmartCrawler A Two-stage Crawler for Efficiently Harvesting Deep-Web Interfaces\Document\Screen Shorts\crawl-02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9" y="530225"/>
            <a:ext cx="6700520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E:\MSSSProjects\Java\IEEE\J2015\CT\SmartCrawler A Two-stage Crawler for Efficiently Harvesting Deep-Web Interfaces\Document\Screen Shorts\crawl-03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9" y="530225"/>
            <a:ext cx="6700520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E:\MSSSProjects\Java\IEEE\J2015\CT\SmartCrawler A Two-stage Crawler for Efficiently Harvesting Deep-Web Interfaces\Document\Screen Shorts\crawl-02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9" y="530225"/>
            <a:ext cx="6700520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3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Conclusion:-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Two-stage framework to address the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of searching for hidden-web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resources. Smart crawler is easy way to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access the data.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83880" cy="434035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Existing hidden web directories usually have low coverage for relevant online databases, which limits their ability in satisfying data access needs.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Focused crawler is developed to visit links to pages of inter stand avoid links to off-topic regions.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recent study shows that the harvest rate of deep web is low; they just search in Search Index. </a:t>
            </a:r>
          </a:p>
          <a:p>
            <a:pPr>
              <a:buNone/>
            </a:pPr>
            <a:r>
              <a:rPr lang="en-US" sz="2400" b="1" u="sng" dirty="0" smtClean="0"/>
              <a:t>Disadvantages:</a:t>
            </a:r>
          </a:p>
          <a:p>
            <a:pPr>
              <a:buNone/>
            </a:pPr>
            <a:r>
              <a:rPr lang="en-US" sz="2400" dirty="0" smtClean="0"/>
              <a:t>1. Consuming large amount of data’s.</a:t>
            </a:r>
          </a:p>
          <a:p>
            <a:pPr>
              <a:buNone/>
            </a:pPr>
            <a:r>
              <a:rPr lang="en-US" sz="2400" dirty="0" smtClean="0"/>
              <a:t>2. Time wasting while crawl in the web.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endParaRPr lang="en-US" sz="2400" dirty="0" smtClean="0"/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cuments\Downloads\palm-vein-technologypptx-28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paper, we propose an effective deep web harvesting framework, namely Smart Crawler, for achieving both wide coverage and high efficiency for a focused crawler.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Based on the observation that deep websites usually contain a few searchable forms and most of them are within a depth.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crawler is divided into two stages: site locating and in-site exploring. The site locating stage helps achieve wide coverage of sites for a focused crawler, and the in-site exploring stage can efficiently perform searches for web forms within a site. Our main contributions are: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propose a novel two-stage framework to address the problem of searching for hidden-web resources.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propose an adaptive learning algorithm that performs online feature selection and uses these features to automatically construct link rankers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83880" cy="9753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 DESCRIPTION: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cap="small" dirty="0" smtClean="0">
                <a:latin typeface="Times New Roman" pitchFamily="18" charset="0"/>
                <a:cs typeface="Times New Roman" pitchFamily="18" charset="0"/>
              </a:rPr>
              <a:t>Number of Modules:</a:t>
            </a:r>
          </a:p>
          <a:p>
            <a:pPr>
              <a:buNone/>
            </a:pPr>
            <a:endParaRPr lang="en-US" b="1" cap="smal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After careful analysis the system has been identified to have the following modules: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two-stage crawler.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Adaptive learning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Admin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User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83880" cy="9144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1) Two-stage crawler: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4165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propose a two-stage framework, namely Smart Crawler , for efficient harvesting deep web interfaces.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first stage, Smart Crawler performs site-based searching for center pages with the help of search engines, avoiding visiting a large number of pages.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achieve more accurate results for a focused crawl, Smart Crawler ranks websites to prioritize highly relevant ones for a given topic.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second stage, Smart Crawler achieves fast in-site searching by excavating most relevant links with an adaptive link-ranking.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eliminate bias on visiting some highly relevant links in hidden web directories, we design a link tree data structure to achieve wider coverage for a website.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Adaptive learning: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83880" cy="4343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Adaptive learning algorithm that performs online feature selection and uses these features to automatically construct link rankers.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 the site locating stage, high relevant sites are prioritized and the crawling is focused on atopic using the contents of the root page of sites, achieving more accurate results.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During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insite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exploring stage, relevant links are prioritized for fast in-site searching. 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We have performed an extensive performance evaluation of Smart Crawler over real web data in representative domains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3) Admin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our proposed architecture admin is a data owner, and perform site ranker and adaptive link ranker.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search site links from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search engine according to some topics, and choose links for smart crawling.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 maintains the site database.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4) User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our proposed architecture user is end user of our application, and data user.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Whenever he wants the data he can search from our application, data retrieve from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search engine, but when sites are matched with our seed sites then smart crawl results he can get according to ranking.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136</TotalTime>
  <Words>825</Words>
  <Application>Microsoft Office PowerPoint</Application>
  <PresentationFormat>On-screen Show (4:3)</PresentationFormat>
  <Paragraphs>96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Aspect</vt:lpstr>
      <vt:lpstr>Smart Crawler Two Stage Crawler  Efficiently Harvesting Deep Web Interfaces  </vt:lpstr>
      <vt:lpstr>                                      Abstract </vt:lpstr>
      <vt:lpstr>EXISTING SYSTEM:</vt:lpstr>
      <vt:lpstr>PROPOSED SYSTEM: </vt:lpstr>
      <vt:lpstr>MODULE DESCRIPTION: </vt:lpstr>
      <vt:lpstr>1) Two-stage crawler: </vt:lpstr>
      <vt:lpstr>2) Adaptive learning:</vt:lpstr>
      <vt:lpstr>3) Admin </vt:lpstr>
      <vt:lpstr>4) User </vt:lpstr>
      <vt:lpstr>PowerPoint Presentation</vt:lpstr>
      <vt:lpstr>System Configuration: </vt:lpstr>
      <vt:lpstr>PowerPoint Presentation</vt:lpstr>
      <vt:lpstr>Use Case Diagram </vt:lpstr>
      <vt:lpstr>Class Diagram</vt:lpstr>
      <vt:lpstr>Sequence Diagram</vt:lpstr>
      <vt:lpstr>Sequence Diagram</vt:lpstr>
      <vt:lpstr>Activity Diagram</vt:lpstr>
      <vt:lpstr>State Chart Diagram</vt:lpstr>
      <vt:lpstr>Component Diagram</vt:lpstr>
      <vt:lpstr>Deployment Diagram</vt:lpstr>
      <vt:lpstr>E-R Diagram</vt:lpstr>
      <vt:lpstr>Screen Shorts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Conclusion:-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Crawler Two Stage Crawler  Efficiently Harvesting Deep Web Interfaces</dc:title>
  <dc:creator>User</dc:creator>
  <cp:lastModifiedBy>CloudTechnologies</cp:lastModifiedBy>
  <cp:revision>27</cp:revision>
  <dcterms:created xsi:type="dcterms:W3CDTF">2016-01-05T08:22:20Z</dcterms:created>
  <dcterms:modified xsi:type="dcterms:W3CDTF">2017-04-26T09:10:46Z</dcterms:modified>
</cp:coreProperties>
</file>